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0" r:id="rId4"/>
    <p:sldId id="259" r:id="rId5"/>
    <p:sldId id="258" r:id="rId6"/>
    <p:sldId id="257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5070"/>
  </p:normalViewPr>
  <p:slideViewPr>
    <p:cSldViewPr snapToGrid="0">
      <p:cViewPr>
        <p:scale>
          <a:sx n="400" d="100"/>
          <a:sy n="400" d="100"/>
        </p:scale>
        <p:origin x="-8088" y="-9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64A62-4934-664D-A48A-E3265440163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DA7D-2CDD-9342-869F-CC44D3C695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08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3DA7D-2CDD-9342-869F-CC44D3C695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46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3DA7D-2CDD-9342-869F-CC44D3C6959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66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3DA7D-2CDD-9342-869F-CC44D3C6959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47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3DA7D-2CDD-9342-869F-CC44D3C6959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66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93DA7D-2CDD-9342-869F-CC44D3C6959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9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77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53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8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59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460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6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45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15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562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59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12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E5701-5295-7045-AFF5-7BA88CE331AD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A62B-E44F-E84E-8668-F3AE85080C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8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人時代は細かった？「ミトちゃん」こと水卜麻美アナの若かりし頃の話題まとめ - RENOTE [リノート]" hidden="1">
            <a:extLst>
              <a:ext uri="{FF2B5EF4-FFF2-40B4-BE49-F238E27FC236}">
                <a16:creationId xmlns:a16="http://schemas.microsoft.com/office/drawing/2014/main" id="{A4AD7A09-4EC2-46EC-0F44-2ECC7F2A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8572"/>
          <a:stretch/>
        </p:blipFill>
        <p:spPr bwMode="auto">
          <a:xfrm>
            <a:off x="0" y="1239745"/>
            <a:ext cx="9601200" cy="1032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DC296D1-0508-BA66-B2A4-08E338D1F2B9}"/>
              </a:ext>
            </a:extLst>
          </p:cNvPr>
          <p:cNvSpPr/>
          <p:nvPr/>
        </p:nvSpPr>
        <p:spPr>
          <a:xfrm>
            <a:off x="3463212" y="5025894"/>
            <a:ext cx="600835" cy="299077"/>
          </a:xfrm>
          <a:custGeom>
            <a:avLst/>
            <a:gdLst>
              <a:gd name="connsiteX0" fmla="*/ 713 w 600835"/>
              <a:gd name="connsiteY0" fmla="*/ 298581 h 299077"/>
              <a:gd name="connsiteX1" fmla="*/ 197563 w 600835"/>
              <a:gd name="connsiteY1" fmla="*/ 228731 h 299077"/>
              <a:gd name="connsiteX2" fmla="*/ 156288 w 600835"/>
              <a:gd name="connsiteY2" fmla="*/ 225556 h 299077"/>
              <a:gd name="connsiteX3" fmla="*/ 245188 w 600835"/>
              <a:gd name="connsiteY3" fmla="*/ 158881 h 299077"/>
              <a:gd name="connsiteX4" fmla="*/ 184863 w 600835"/>
              <a:gd name="connsiteY4" fmla="*/ 184281 h 299077"/>
              <a:gd name="connsiteX5" fmla="*/ 261063 w 600835"/>
              <a:gd name="connsiteY5" fmla="*/ 139831 h 299077"/>
              <a:gd name="connsiteX6" fmla="*/ 226138 w 600835"/>
              <a:gd name="connsiteY6" fmla="*/ 127131 h 299077"/>
              <a:gd name="connsiteX7" fmla="*/ 229313 w 600835"/>
              <a:gd name="connsiteY7" fmla="*/ 22356 h 299077"/>
              <a:gd name="connsiteX8" fmla="*/ 222963 w 600835"/>
              <a:gd name="connsiteY8" fmla="*/ 85856 h 299077"/>
              <a:gd name="connsiteX9" fmla="*/ 283288 w 600835"/>
              <a:gd name="connsiteY9" fmla="*/ 108081 h 299077"/>
              <a:gd name="connsiteX10" fmla="*/ 397588 w 600835"/>
              <a:gd name="connsiteY10" fmla="*/ 95381 h 299077"/>
              <a:gd name="connsiteX11" fmla="*/ 346788 w 600835"/>
              <a:gd name="connsiteY11" fmla="*/ 79506 h 299077"/>
              <a:gd name="connsiteX12" fmla="*/ 261063 w 600835"/>
              <a:gd name="connsiteY12" fmla="*/ 57281 h 299077"/>
              <a:gd name="connsiteX13" fmla="*/ 410288 w 600835"/>
              <a:gd name="connsiteY13" fmla="*/ 57281 h 299077"/>
              <a:gd name="connsiteX14" fmla="*/ 343613 w 600835"/>
              <a:gd name="connsiteY14" fmla="*/ 131 h 299077"/>
              <a:gd name="connsiteX15" fmla="*/ 476963 w 600835"/>
              <a:gd name="connsiteY15" fmla="*/ 41406 h 299077"/>
              <a:gd name="connsiteX16" fmla="*/ 600788 w 600835"/>
              <a:gd name="connsiteY16" fmla="*/ 35056 h 299077"/>
              <a:gd name="connsiteX17" fmla="*/ 489663 w 600835"/>
              <a:gd name="connsiteY17" fmla="*/ 31881 h 299077"/>
              <a:gd name="connsiteX18" fmla="*/ 340438 w 600835"/>
              <a:gd name="connsiteY18" fmla="*/ 98556 h 299077"/>
              <a:gd name="connsiteX19" fmla="*/ 388063 w 600835"/>
              <a:gd name="connsiteY19" fmla="*/ 57281 h 299077"/>
              <a:gd name="connsiteX20" fmla="*/ 315038 w 600835"/>
              <a:gd name="connsiteY20" fmla="*/ 127131 h 299077"/>
              <a:gd name="connsiteX21" fmla="*/ 286463 w 600835"/>
              <a:gd name="connsiteY21" fmla="*/ 174756 h 299077"/>
              <a:gd name="connsiteX22" fmla="*/ 238838 w 600835"/>
              <a:gd name="connsiteY22" fmla="*/ 206506 h 299077"/>
              <a:gd name="connsiteX23" fmla="*/ 264238 w 600835"/>
              <a:gd name="connsiteY23" fmla="*/ 225556 h 299077"/>
              <a:gd name="connsiteX24" fmla="*/ 99138 w 600835"/>
              <a:gd name="connsiteY24" fmla="*/ 292231 h 299077"/>
              <a:gd name="connsiteX25" fmla="*/ 232488 w 600835"/>
              <a:gd name="connsiteY25" fmla="*/ 257306 h 299077"/>
              <a:gd name="connsiteX26" fmla="*/ 134063 w 600835"/>
              <a:gd name="connsiteY26" fmla="*/ 260481 h 299077"/>
              <a:gd name="connsiteX27" fmla="*/ 713 w 600835"/>
              <a:gd name="connsiteY27" fmla="*/ 298581 h 29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0835" h="299077">
                <a:moveTo>
                  <a:pt x="713" y="298581"/>
                </a:moveTo>
                <a:cubicBezTo>
                  <a:pt x="11296" y="293289"/>
                  <a:pt x="171634" y="240902"/>
                  <a:pt x="197563" y="228731"/>
                </a:cubicBezTo>
                <a:cubicBezTo>
                  <a:pt x="223492" y="216560"/>
                  <a:pt x="148351" y="237198"/>
                  <a:pt x="156288" y="225556"/>
                </a:cubicBezTo>
                <a:cubicBezTo>
                  <a:pt x="164226" y="213914"/>
                  <a:pt x="240426" y="165760"/>
                  <a:pt x="245188" y="158881"/>
                </a:cubicBezTo>
                <a:cubicBezTo>
                  <a:pt x="249950" y="152002"/>
                  <a:pt x="182217" y="187456"/>
                  <a:pt x="184863" y="184281"/>
                </a:cubicBezTo>
                <a:cubicBezTo>
                  <a:pt x="187509" y="181106"/>
                  <a:pt x="254184" y="149356"/>
                  <a:pt x="261063" y="139831"/>
                </a:cubicBezTo>
                <a:cubicBezTo>
                  <a:pt x="267942" y="130306"/>
                  <a:pt x="231430" y="146710"/>
                  <a:pt x="226138" y="127131"/>
                </a:cubicBezTo>
                <a:cubicBezTo>
                  <a:pt x="220846" y="107552"/>
                  <a:pt x="229842" y="29235"/>
                  <a:pt x="229313" y="22356"/>
                </a:cubicBezTo>
                <a:cubicBezTo>
                  <a:pt x="228784" y="15477"/>
                  <a:pt x="213967" y="71569"/>
                  <a:pt x="222963" y="85856"/>
                </a:cubicBezTo>
                <a:cubicBezTo>
                  <a:pt x="231959" y="100143"/>
                  <a:pt x="254184" y="106494"/>
                  <a:pt x="283288" y="108081"/>
                </a:cubicBezTo>
                <a:cubicBezTo>
                  <a:pt x="312392" y="109668"/>
                  <a:pt x="387005" y="100143"/>
                  <a:pt x="397588" y="95381"/>
                </a:cubicBezTo>
                <a:cubicBezTo>
                  <a:pt x="408171" y="90618"/>
                  <a:pt x="369542" y="85856"/>
                  <a:pt x="346788" y="79506"/>
                </a:cubicBezTo>
                <a:cubicBezTo>
                  <a:pt x="324034" y="73156"/>
                  <a:pt x="250480" y="60985"/>
                  <a:pt x="261063" y="57281"/>
                </a:cubicBezTo>
                <a:cubicBezTo>
                  <a:pt x="271646" y="53577"/>
                  <a:pt x="396530" y="66806"/>
                  <a:pt x="410288" y="57281"/>
                </a:cubicBezTo>
                <a:cubicBezTo>
                  <a:pt x="424046" y="47756"/>
                  <a:pt x="332500" y="2777"/>
                  <a:pt x="343613" y="131"/>
                </a:cubicBezTo>
                <a:cubicBezTo>
                  <a:pt x="354726" y="-2515"/>
                  <a:pt x="434101" y="35585"/>
                  <a:pt x="476963" y="41406"/>
                </a:cubicBezTo>
                <a:cubicBezTo>
                  <a:pt x="519826" y="47227"/>
                  <a:pt x="598671" y="36644"/>
                  <a:pt x="600788" y="35056"/>
                </a:cubicBezTo>
                <a:cubicBezTo>
                  <a:pt x="602905" y="33468"/>
                  <a:pt x="533055" y="21298"/>
                  <a:pt x="489663" y="31881"/>
                </a:cubicBezTo>
                <a:cubicBezTo>
                  <a:pt x="446271" y="42464"/>
                  <a:pt x="357371" y="94323"/>
                  <a:pt x="340438" y="98556"/>
                </a:cubicBezTo>
                <a:cubicBezTo>
                  <a:pt x="323505" y="102789"/>
                  <a:pt x="392296" y="52519"/>
                  <a:pt x="388063" y="57281"/>
                </a:cubicBezTo>
                <a:cubicBezTo>
                  <a:pt x="383830" y="62043"/>
                  <a:pt x="331971" y="107552"/>
                  <a:pt x="315038" y="127131"/>
                </a:cubicBezTo>
                <a:cubicBezTo>
                  <a:pt x="298105" y="146710"/>
                  <a:pt x="299163" y="161527"/>
                  <a:pt x="286463" y="174756"/>
                </a:cubicBezTo>
                <a:cubicBezTo>
                  <a:pt x="273763" y="187985"/>
                  <a:pt x="238838" y="206506"/>
                  <a:pt x="238838" y="206506"/>
                </a:cubicBezTo>
                <a:cubicBezTo>
                  <a:pt x="235134" y="214973"/>
                  <a:pt x="287521" y="211269"/>
                  <a:pt x="264238" y="225556"/>
                </a:cubicBezTo>
                <a:cubicBezTo>
                  <a:pt x="240955" y="239843"/>
                  <a:pt x="104430" y="286939"/>
                  <a:pt x="99138" y="292231"/>
                </a:cubicBezTo>
                <a:cubicBezTo>
                  <a:pt x="93846" y="297523"/>
                  <a:pt x="226667" y="262598"/>
                  <a:pt x="232488" y="257306"/>
                </a:cubicBezTo>
                <a:cubicBezTo>
                  <a:pt x="238309" y="252014"/>
                  <a:pt x="167930" y="255719"/>
                  <a:pt x="134063" y="260481"/>
                </a:cubicBezTo>
                <a:cubicBezTo>
                  <a:pt x="100196" y="265243"/>
                  <a:pt x="-9870" y="303873"/>
                  <a:pt x="713" y="29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92A48C42-CF28-C405-D2FF-7EBB4FDA7A97}"/>
              </a:ext>
            </a:extLst>
          </p:cNvPr>
          <p:cNvSpPr/>
          <p:nvPr/>
        </p:nvSpPr>
        <p:spPr>
          <a:xfrm>
            <a:off x="3764813" y="4940388"/>
            <a:ext cx="427447" cy="156078"/>
          </a:xfrm>
          <a:custGeom>
            <a:avLst/>
            <a:gdLst>
              <a:gd name="connsiteX0" fmla="*/ 737 w 427447"/>
              <a:gd name="connsiteY0" fmla="*/ 155487 h 156078"/>
              <a:gd name="connsiteX1" fmla="*/ 330937 w 427447"/>
              <a:gd name="connsiteY1" fmla="*/ 130087 h 156078"/>
              <a:gd name="connsiteX2" fmla="*/ 426187 w 427447"/>
              <a:gd name="connsiteY2" fmla="*/ 126912 h 156078"/>
              <a:gd name="connsiteX3" fmla="*/ 384912 w 427447"/>
              <a:gd name="connsiteY3" fmla="*/ 111037 h 156078"/>
              <a:gd name="connsiteX4" fmla="*/ 375387 w 427447"/>
              <a:gd name="connsiteY4" fmla="*/ 3087 h 156078"/>
              <a:gd name="connsiteX5" fmla="*/ 365862 w 427447"/>
              <a:gd name="connsiteY5" fmla="*/ 34837 h 156078"/>
              <a:gd name="connsiteX6" fmla="*/ 349987 w 427447"/>
              <a:gd name="connsiteY6" fmla="*/ 91987 h 156078"/>
              <a:gd name="connsiteX7" fmla="*/ 296012 w 427447"/>
              <a:gd name="connsiteY7" fmla="*/ 9437 h 156078"/>
              <a:gd name="connsiteX8" fmla="*/ 337287 w 427447"/>
              <a:gd name="connsiteY8" fmla="*/ 79287 h 156078"/>
              <a:gd name="connsiteX9" fmla="*/ 302362 w 427447"/>
              <a:gd name="connsiteY9" fmla="*/ 53887 h 156078"/>
              <a:gd name="connsiteX10" fmla="*/ 257912 w 427447"/>
              <a:gd name="connsiteY10" fmla="*/ 3087 h 156078"/>
              <a:gd name="connsiteX11" fmla="*/ 302362 w 427447"/>
              <a:gd name="connsiteY11" fmla="*/ 91987 h 156078"/>
              <a:gd name="connsiteX12" fmla="*/ 318237 w 427447"/>
              <a:gd name="connsiteY12" fmla="*/ 101512 h 156078"/>
              <a:gd name="connsiteX13" fmla="*/ 264262 w 427447"/>
              <a:gd name="connsiteY13" fmla="*/ 76112 h 156078"/>
              <a:gd name="connsiteX14" fmla="*/ 219812 w 427447"/>
              <a:gd name="connsiteY14" fmla="*/ 28487 h 156078"/>
              <a:gd name="connsiteX15" fmla="*/ 232512 w 427447"/>
              <a:gd name="connsiteY15" fmla="*/ 104687 h 156078"/>
              <a:gd name="connsiteX16" fmla="*/ 188062 w 427447"/>
              <a:gd name="connsiteY16" fmla="*/ 63412 h 156078"/>
              <a:gd name="connsiteX17" fmla="*/ 197587 w 427447"/>
              <a:gd name="connsiteY17" fmla="*/ 76112 h 156078"/>
              <a:gd name="connsiteX18" fmla="*/ 203937 w 427447"/>
              <a:gd name="connsiteY18" fmla="*/ 85637 h 156078"/>
              <a:gd name="connsiteX19" fmla="*/ 178537 w 427447"/>
              <a:gd name="connsiteY19" fmla="*/ 69762 h 156078"/>
              <a:gd name="connsiteX20" fmla="*/ 159487 w 427447"/>
              <a:gd name="connsiteY20" fmla="*/ 98337 h 156078"/>
              <a:gd name="connsiteX21" fmla="*/ 73762 w 427447"/>
              <a:gd name="connsiteY21" fmla="*/ 104687 h 156078"/>
              <a:gd name="connsiteX22" fmla="*/ 235687 w 427447"/>
              <a:gd name="connsiteY22" fmla="*/ 101512 h 156078"/>
              <a:gd name="connsiteX23" fmla="*/ 737 w 427447"/>
              <a:gd name="connsiteY23" fmla="*/ 155487 h 15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7447" h="156078">
                <a:moveTo>
                  <a:pt x="737" y="155487"/>
                </a:moveTo>
                <a:cubicBezTo>
                  <a:pt x="16612" y="160249"/>
                  <a:pt x="260029" y="134849"/>
                  <a:pt x="330937" y="130087"/>
                </a:cubicBezTo>
                <a:cubicBezTo>
                  <a:pt x="401845" y="125325"/>
                  <a:pt x="417191" y="130087"/>
                  <a:pt x="426187" y="126912"/>
                </a:cubicBezTo>
                <a:cubicBezTo>
                  <a:pt x="435183" y="123737"/>
                  <a:pt x="393379" y="131675"/>
                  <a:pt x="384912" y="111037"/>
                </a:cubicBezTo>
                <a:cubicBezTo>
                  <a:pt x="376445" y="90399"/>
                  <a:pt x="378562" y="15787"/>
                  <a:pt x="375387" y="3087"/>
                </a:cubicBezTo>
                <a:cubicBezTo>
                  <a:pt x="372212" y="-9613"/>
                  <a:pt x="370095" y="20020"/>
                  <a:pt x="365862" y="34837"/>
                </a:cubicBezTo>
                <a:cubicBezTo>
                  <a:pt x="361629" y="49654"/>
                  <a:pt x="361629" y="96220"/>
                  <a:pt x="349987" y="91987"/>
                </a:cubicBezTo>
                <a:cubicBezTo>
                  <a:pt x="338345" y="87754"/>
                  <a:pt x="298129" y="11554"/>
                  <a:pt x="296012" y="9437"/>
                </a:cubicBezTo>
                <a:cubicBezTo>
                  <a:pt x="293895" y="7320"/>
                  <a:pt x="336229" y="71879"/>
                  <a:pt x="337287" y="79287"/>
                </a:cubicBezTo>
                <a:cubicBezTo>
                  <a:pt x="338345" y="86695"/>
                  <a:pt x="315591" y="66587"/>
                  <a:pt x="302362" y="53887"/>
                </a:cubicBezTo>
                <a:cubicBezTo>
                  <a:pt x="289133" y="41187"/>
                  <a:pt x="257912" y="-3263"/>
                  <a:pt x="257912" y="3087"/>
                </a:cubicBezTo>
                <a:cubicBezTo>
                  <a:pt x="257912" y="9437"/>
                  <a:pt x="292308" y="75583"/>
                  <a:pt x="302362" y="91987"/>
                </a:cubicBezTo>
                <a:cubicBezTo>
                  <a:pt x="312416" y="108391"/>
                  <a:pt x="324587" y="104158"/>
                  <a:pt x="318237" y="101512"/>
                </a:cubicBezTo>
                <a:cubicBezTo>
                  <a:pt x="311887" y="98866"/>
                  <a:pt x="280666" y="88283"/>
                  <a:pt x="264262" y="76112"/>
                </a:cubicBezTo>
                <a:cubicBezTo>
                  <a:pt x="247858" y="63941"/>
                  <a:pt x="225104" y="23724"/>
                  <a:pt x="219812" y="28487"/>
                </a:cubicBezTo>
                <a:cubicBezTo>
                  <a:pt x="214520" y="33249"/>
                  <a:pt x="237804" y="98866"/>
                  <a:pt x="232512" y="104687"/>
                </a:cubicBezTo>
                <a:cubicBezTo>
                  <a:pt x="227220" y="110508"/>
                  <a:pt x="193883" y="68174"/>
                  <a:pt x="188062" y="63412"/>
                </a:cubicBezTo>
                <a:cubicBezTo>
                  <a:pt x="182241" y="58650"/>
                  <a:pt x="194941" y="72408"/>
                  <a:pt x="197587" y="76112"/>
                </a:cubicBezTo>
                <a:cubicBezTo>
                  <a:pt x="200233" y="79816"/>
                  <a:pt x="207112" y="86695"/>
                  <a:pt x="203937" y="85637"/>
                </a:cubicBezTo>
                <a:cubicBezTo>
                  <a:pt x="200762" y="84579"/>
                  <a:pt x="185945" y="67645"/>
                  <a:pt x="178537" y="69762"/>
                </a:cubicBezTo>
                <a:cubicBezTo>
                  <a:pt x="171129" y="71879"/>
                  <a:pt x="176949" y="92516"/>
                  <a:pt x="159487" y="98337"/>
                </a:cubicBezTo>
                <a:cubicBezTo>
                  <a:pt x="142025" y="104158"/>
                  <a:pt x="61062" y="104158"/>
                  <a:pt x="73762" y="104687"/>
                </a:cubicBezTo>
                <a:cubicBezTo>
                  <a:pt x="86462" y="105216"/>
                  <a:pt x="240979" y="95691"/>
                  <a:pt x="235687" y="101512"/>
                </a:cubicBezTo>
                <a:cubicBezTo>
                  <a:pt x="230395" y="107333"/>
                  <a:pt x="-15138" y="150725"/>
                  <a:pt x="737" y="15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C771860-3C83-2DEE-910F-B8B6F5A992B6}"/>
              </a:ext>
            </a:extLst>
          </p:cNvPr>
          <p:cNvSpPr/>
          <p:nvPr/>
        </p:nvSpPr>
        <p:spPr>
          <a:xfrm>
            <a:off x="4124102" y="4971948"/>
            <a:ext cx="461582" cy="282929"/>
          </a:xfrm>
          <a:custGeom>
            <a:avLst/>
            <a:gdLst>
              <a:gd name="connsiteX0" fmla="*/ 460598 w 461582"/>
              <a:gd name="connsiteY0" fmla="*/ 282677 h 282929"/>
              <a:gd name="connsiteX1" fmla="*/ 374873 w 461582"/>
              <a:gd name="connsiteY1" fmla="*/ 225527 h 282929"/>
              <a:gd name="connsiteX2" fmla="*/ 270098 w 461582"/>
              <a:gd name="connsiteY2" fmla="*/ 149327 h 282929"/>
              <a:gd name="connsiteX3" fmla="*/ 292323 w 461582"/>
              <a:gd name="connsiteY3" fmla="*/ 206477 h 282929"/>
              <a:gd name="connsiteX4" fmla="*/ 228823 w 461582"/>
              <a:gd name="connsiteY4" fmla="*/ 127102 h 282929"/>
              <a:gd name="connsiteX5" fmla="*/ 187548 w 461582"/>
              <a:gd name="connsiteY5" fmla="*/ 101702 h 282929"/>
              <a:gd name="connsiteX6" fmla="*/ 260573 w 461582"/>
              <a:gd name="connsiteY6" fmla="*/ 222352 h 282929"/>
              <a:gd name="connsiteX7" fmla="*/ 203423 w 461582"/>
              <a:gd name="connsiteY7" fmla="*/ 117577 h 282929"/>
              <a:gd name="connsiteX8" fmla="*/ 73248 w 461582"/>
              <a:gd name="connsiteY8" fmla="*/ 101702 h 282929"/>
              <a:gd name="connsiteX9" fmla="*/ 70073 w 461582"/>
              <a:gd name="connsiteY9" fmla="*/ 63602 h 282929"/>
              <a:gd name="connsiteX10" fmla="*/ 70073 w 461582"/>
              <a:gd name="connsiteY10" fmla="*/ 102 h 282929"/>
              <a:gd name="connsiteX11" fmla="*/ 223 w 461582"/>
              <a:gd name="connsiteY11" fmla="*/ 79477 h 282929"/>
              <a:gd name="connsiteX12" fmla="*/ 47848 w 461582"/>
              <a:gd name="connsiteY12" fmla="*/ 66777 h 282929"/>
              <a:gd name="connsiteX13" fmla="*/ 47848 w 461582"/>
              <a:gd name="connsiteY13" fmla="*/ 98527 h 282929"/>
              <a:gd name="connsiteX14" fmla="*/ 101823 w 461582"/>
              <a:gd name="connsiteY14" fmla="*/ 66777 h 282929"/>
              <a:gd name="connsiteX15" fmla="*/ 111348 w 461582"/>
              <a:gd name="connsiteY15" fmla="*/ 31852 h 282929"/>
              <a:gd name="connsiteX16" fmla="*/ 146273 w 461582"/>
              <a:gd name="connsiteY16" fmla="*/ 85827 h 282929"/>
              <a:gd name="connsiteX17" fmla="*/ 187548 w 461582"/>
              <a:gd name="connsiteY17" fmla="*/ 79477 h 282929"/>
              <a:gd name="connsiteX18" fmla="*/ 216123 w 461582"/>
              <a:gd name="connsiteY18" fmla="*/ 133452 h 282929"/>
              <a:gd name="connsiteX19" fmla="*/ 209773 w 461582"/>
              <a:gd name="connsiteY19" fmla="*/ 108052 h 282929"/>
              <a:gd name="connsiteX20" fmla="*/ 263748 w 461582"/>
              <a:gd name="connsiteY20" fmla="*/ 133452 h 282929"/>
              <a:gd name="connsiteX21" fmla="*/ 263748 w 461582"/>
              <a:gd name="connsiteY21" fmla="*/ 111227 h 282929"/>
              <a:gd name="connsiteX22" fmla="*/ 320898 w 461582"/>
              <a:gd name="connsiteY22" fmla="*/ 184252 h 282929"/>
              <a:gd name="connsiteX23" fmla="*/ 416148 w 461582"/>
              <a:gd name="connsiteY23" fmla="*/ 244577 h 282929"/>
              <a:gd name="connsiteX24" fmla="*/ 460598 w 461582"/>
              <a:gd name="connsiteY24" fmla="*/ 282677 h 2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1582" h="282929">
                <a:moveTo>
                  <a:pt x="460598" y="282677"/>
                </a:moveTo>
                <a:cubicBezTo>
                  <a:pt x="453719" y="279502"/>
                  <a:pt x="406623" y="247752"/>
                  <a:pt x="374873" y="225527"/>
                </a:cubicBezTo>
                <a:cubicBezTo>
                  <a:pt x="343123" y="203302"/>
                  <a:pt x="283856" y="152502"/>
                  <a:pt x="270098" y="149327"/>
                </a:cubicBezTo>
                <a:cubicBezTo>
                  <a:pt x="256340" y="146152"/>
                  <a:pt x="299202" y="210181"/>
                  <a:pt x="292323" y="206477"/>
                </a:cubicBezTo>
                <a:cubicBezTo>
                  <a:pt x="285444" y="202773"/>
                  <a:pt x="246285" y="144564"/>
                  <a:pt x="228823" y="127102"/>
                </a:cubicBezTo>
                <a:cubicBezTo>
                  <a:pt x="211361" y="109640"/>
                  <a:pt x="182256" y="85827"/>
                  <a:pt x="187548" y="101702"/>
                </a:cubicBezTo>
                <a:cubicBezTo>
                  <a:pt x="192840" y="117577"/>
                  <a:pt x="257927" y="219706"/>
                  <a:pt x="260573" y="222352"/>
                </a:cubicBezTo>
                <a:cubicBezTo>
                  <a:pt x="263219" y="224998"/>
                  <a:pt x="234644" y="137685"/>
                  <a:pt x="203423" y="117577"/>
                </a:cubicBezTo>
                <a:cubicBezTo>
                  <a:pt x="172202" y="97469"/>
                  <a:pt x="95473" y="110698"/>
                  <a:pt x="73248" y="101702"/>
                </a:cubicBezTo>
                <a:cubicBezTo>
                  <a:pt x="51023" y="92706"/>
                  <a:pt x="70602" y="80535"/>
                  <a:pt x="70073" y="63602"/>
                </a:cubicBezTo>
                <a:cubicBezTo>
                  <a:pt x="69544" y="46669"/>
                  <a:pt x="81715" y="-2544"/>
                  <a:pt x="70073" y="102"/>
                </a:cubicBezTo>
                <a:cubicBezTo>
                  <a:pt x="58431" y="2748"/>
                  <a:pt x="3927" y="68365"/>
                  <a:pt x="223" y="79477"/>
                </a:cubicBezTo>
                <a:cubicBezTo>
                  <a:pt x="-3481" y="90589"/>
                  <a:pt x="39910" y="63602"/>
                  <a:pt x="47848" y="66777"/>
                </a:cubicBezTo>
                <a:cubicBezTo>
                  <a:pt x="55786" y="69952"/>
                  <a:pt x="38852" y="98527"/>
                  <a:pt x="47848" y="98527"/>
                </a:cubicBezTo>
                <a:cubicBezTo>
                  <a:pt x="56844" y="98527"/>
                  <a:pt x="91240" y="77889"/>
                  <a:pt x="101823" y="66777"/>
                </a:cubicBezTo>
                <a:cubicBezTo>
                  <a:pt x="112406" y="55665"/>
                  <a:pt x="103940" y="28677"/>
                  <a:pt x="111348" y="31852"/>
                </a:cubicBezTo>
                <a:cubicBezTo>
                  <a:pt x="118756" y="35027"/>
                  <a:pt x="133573" y="77890"/>
                  <a:pt x="146273" y="85827"/>
                </a:cubicBezTo>
                <a:cubicBezTo>
                  <a:pt x="158973" y="93764"/>
                  <a:pt x="175906" y="71539"/>
                  <a:pt x="187548" y="79477"/>
                </a:cubicBezTo>
                <a:cubicBezTo>
                  <a:pt x="199190" y="87414"/>
                  <a:pt x="212419" y="128690"/>
                  <a:pt x="216123" y="133452"/>
                </a:cubicBezTo>
                <a:cubicBezTo>
                  <a:pt x="219827" y="138214"/>
                  <a:pt x="201836" y="108052"/>
                  <a:pt x="209773" y="108052"/>
                </a:cubicBezTo>
                <a:cubicBezTo>
                  <a:pt x="217710" y="108052"/>
                  <a:pt x="254752" y="132923"/>
                  <a:pt x="263748" y="133452"/>
                </a:cubicBezTo>
                <a:cubicBezTo>
                  <a:pt x="272744" y="133981"/>
                  <a:pt x="254223" y="102760"/>
                  <a:pt x="263748" y="111227"/>
                </a:cubicBezTo>
                <a:cubicBezTo>
                  <a:pt x="273273" y="119694"/>
                  <a:pt x="295498" y="162027"/>
                  <a:pt x="320898" y="184252"/>
                </a:cubicBezTo>
                <a:cubicBezTo>
                  <a:pt x="346298" y="206477"/>
                  <a:pt x="395510" y="230819"/>
                  <a:pt x="416148" y="244577"/>
                </a:cubicBezTo>
                <a:cubicBezTo>
                  <a:pt x="436786" y="258335"/>
                  <a:pt x="467477" y="285852"/>
                  <a:pt x="460598" y="28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C15E2A-1055-4ABE-E64D-2905B819DFC8}"/>
              </a:ext>
            </a:extLst>
          </p:cNvPr>
          <p:cNvSpPr/>
          <p:nvPr/>
        </p:nvSpPr>
        <p:spPr>
          <a:xfrm>
            <a:off x="3636081" y="4987848"/>
            <a:ext cx="691736" cy="200727"/>
          </a:xfrm>
          <a:custGeom>
            <a:avLst/>
            <a:gdLst>
              <a:gd name="connsiteX0" fmla="*/ 2469 w 691736"/>
              <a:gd name="connsiteY0" fmla="*/ 200102 h 200727"/>
              <a:gd name="connsiteX1" fmla="*/ 358069 w 691736"/>
              <a:gd name="connsiteY1" fmla="*/ 35002 h 200727"/>
              <a:gd name="connsiteX2" fmla="*/ 275519 w 691736"/>
              <a:gd name="connsiteY2" fmla="*/ 60402 h 200727"/>
              <a:gd name="connsiteX3" fmla="*/ 446969 w 691736"/>
              <a:gd name="connsiteY3" fmla="*/ 9602 h 200727"/>
              <a:gd name="connsiteX4" fmla="*/ 586669 w 691736"/>
              <a:gd name="connsiteY4" fmla="*/ 9602 h 200727"/>
              <a:gd name="connsiteX5" fmla="*/ 564444 w 691736"/>
              <a:gd name="connsiteY5" fmla="*/ 3252 h 200727"/>
              <a:gd name="connsiteX6" fmla="*/ 691444 w 691736"/>
              <a:gd name="connsiteY6" fmla="*/ 9602 h 200727"/>
              <a:gd name="connsiteX7" fmla="*/ 523169 w 691736"/>
              <a:gd name="connsiteY7" fmla="*/ 77 h 200727"/>
              <a:gd name="connsiteX8" fmla="*/ 294569 w 691736"/>
              <a:gd name="connsiteY8" fmla="*/ 15952 h 200727"/>
              <a:gd name="connsiteX9" fmla="*/ 431094 w 691736"/>
              <a:gd name="connsiteY9" fmla="*/ 12777 h 200727"/>
              <a:gd name="connsiteX10" fmla="*/ 212019 w 691736"/>
              <a:gd name="connsiteY10" fmla="*/ 54052 h 200727"/>
              <a:gd name="connsiteX11" fmla="*/ 294569 w 691736"/>
              <a:gd name="connsiteY11" fmla="*/ 54052 h 200727"/>
              <a:gd name="connsiteX12" fmla="*/ 186619 w 691736"/>
              <a:gd name="connsiteY12" fmla="*/ 88977 h 200727"/>
              <a:gd name="connsiteX13" fmla="*/ 199319 w 691736"/>
              <a:gd name="connsiteY13" fmla="*/ 92152 h 200727"/>
              <a:gd name="connsiteX14" fmla="*/ 2469 w 691736"/>
              <a:gd name="connsiteY14" fmla="*/ 200102 h 20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736" h="200727">
                <a:moveTo>
                  <a:pt x="2469" y="200102"/>
                </a:moveTo>
                <a:cubicBezTo>
                  <a:pt x="28927" y="190577"/>
                  <a:pt x="312561" y="58285"/>
                  <a:pt x="358069" y="35002"/>
                </a:cubicBezTo>
                <a:cubicBezTo>
                  <a:pt x="403577" y="11719"/>
                  <a:pt x="260702" y="64635"/>
                  <a:pt x="275519" y="60402"/>
                </a:cubicBezTo>
                <a:cubicBezTo>
                  <a:pt x="290336" y="56169"/>
                  <a:pt x="395111" y="18069"/>
                  <a:pt x="446969" y="9602"/>
                </a:cubicBezTo>
                <a:cubicBezTo>
                  <a:pt x="498827" y="1135"/>
                  <a:pt x="567090" y="10660"/>
                  <a:pt x="586669" y="9602"/>
                </a:cubicBezTo>
                <a:cubicBezTo>
                  <a:pt x="606248" y="8544"/>
                  <a:pt x="546982" y="3252"/>
                  <a:pt x="564444" y="3252"/>
                </a:cubicBezTo>
                <a:cubicBezTo>
                  <a:pt x="581906" y="3252"/>
                  <a:pt x="698323" y="10131"/>
                  <a:pt x="691444" y="9602"/>
                </a:cubicBezTo>
                <a:cubicBezTo>
                  <a:pt x="684565" y="9073"/>
                  <a:pt x="589315" y="-981"/>
                  <a:pt x="523169" y="77"/>
                </a:cubicBezTo>
                <a:cubicBezTo>
                  <a:pt x="457023" y="1135"/>
                  <a:pt x="309915" y="13835"/>
                  <a:pt x="294569" y="15952"/>
                </a:cubicBezTo>
                <a:cubicBezTo>
                  <a:pt x="279223" y="18069"/>
                  <a:pt x="444852" y="6427"/>
                  <a:pt x="431094" y="12777"/>
                </a:cubicBezTo>
                <a:cubicBezTo>
                  <a:pt x="417336" y="19127"/>
                  <a:pt x="234773" y="47173"/>
                  <a:pt x="212019" y="54052"/>
                </a:cubicBezTo>
                <a:cubicBezTo>
                  <a:pt x="189265" y="60931"/>
                  <a:pt x="298802" y="48231"/>
                  <a:pt x="294569" y="54052"/>
                </a:cubicBezTo>
                <a:cubicBezTo>
                  <a:pt x="290336" y="59873"/>
                  <a:pt x="186619" y="88977"/>
                  <a:pt x="186619" y="88977"/>
                </a:cubicBezTo>
                <a:cubicBezTo>
                  <a:pt x="170744" y="95327"/>
                  <a:pt x="228423" y="76806"/>
                  <a:pt x="199319" y="92152"/>
                </a:cubicBezTo>
                <a:cubicBezTo>
                  <a:pt x="170215" y="107498"/>
                  <a:pt x="-23989" y="209627"/>
                  <a:pt x="2469" y="20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9CF4244-A4D1-DFE1-7526-B6BB3494CD29}"/>
              </a:ext>
            </a:extLst>
          </p:cNvPr>
          <p:cNvSpPr/>
          <p:nvPr/>
        </p:nvSpPr>
        <p:spPr>
          <a:xfrm>
            <a:off x="3673257" y="5025592"/>
            <a:ext cx="379421" cy="308895"/>
          </a:xfrm>
          <a:custGeom>
            <a:avLst/>
            <a:gdLst>
              <a:gd name="connsiteX0" fmla="*/ 378043 w 379421"/>
              <a:gd name="connsiteY0" fmla="*/ 433 h 308895"/>
              <a:gd name="connsiteX1" fmla="*/ 200243 w 379421"/>
              <a:gd name="connsiteY1" fmla="*/ 89333 h 308895"/>
              <a:gd name="connsiteX2" fmla="*/ 127218 w 379421"/>
              <a:gd name="connsiteY2" fmla="*/ 181408 h 308895"/>
              <a:gd name="connsiteX3" fmla="*/ 193893 w 379421"/>
              <a:gd name="connsiteY3" fmla="*/ 121083 h 308895"/>
              <a:gd name="connsiteX4" fmla="*/ 73243 w 379421"/>
              <a:gd name="connsiteY4" fmla="*/ 235383 h 308895"/>
              <a:gd name="connsiteX5" fmla="*/ 9743 w 379421"/>
              <a:gd name="connsiteY5" fmla="*/ 308408 h 308895"/>
              <a:gd name="connsiteX6" fmla="*/ 108168 w 379421"/>
              <a:gd name="connsiteY6" fmla="*/ 200458 h 308895"/>
              <a:gd name="connsiteX7" fmla="*/ 218 w 379421"/>
              <a:gd name="connsiteY7" fmla="*/ 289358 h 308895"/>
              <a:gd name="connsiteX8" fmla="*/ 143093 w 379421"/>
              <a:gd name="connsiteY8" fmla="*/ 130608 h 308895"/>
              <a:gd name="connsiteX9" fmla="*/ 51018 w 379421"/>
              <a:gd name="connsiteY9" fmla="*/ 184583 h 308895"/>
              <a:gd name="connsiteX10" fmla="*/ 228818 w 379421"/>
              <a:gd name="connsiteY10" fmla="*/ 67108 h 308895"/>
              <a:gd name="connsiteX11" fmla="*/ 95468 w 379421"/>
              <a:gd name="connsiteY11" fmla="*/ 127433 h 308895"/>
              <a:gd name="connsiteX12" fmla="*/ 378043 w 379421"/>
              <a:gd name="connsiteY12" fmla="*/ 433 h 30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421" h="308895">
                <a:moveTo>
                  <a:pt x="378043" y="433"/>
                </a:moveTo>
                <a:cubicBezTo>
                  <a:pt x="395505" y="-5917"/>
                  <a:pt x="242047" y="59171"/>
                  <a:pt x="200243" y="89333"/>
                </a:cubicBezTo>
                <a:cubicBezTo>
                  <a:pt x="158439" y="119496"/>
                  <a:pt x="128276" y="176117"/>
                  <a:pt x="127218" y="181408"/>
                </a:cubicBezTo>
                <a:cubicBezTo>
                  <a:pt x="126160" y="186699"/>
                  <a:pt x="202889" y="112087"/>
                  <a:pt x="193893" y="121083"/>
                </a:cubicBezTo>
                <a:cubicBezTo>
                  <a:pt x="184897" y="130079"/>
                  <a:pt x="103935" y="204162"/>
                  <a:pt x="73243" y="235383"/>
                </a:cubicBezTo>
                <a:cubicBezTo>
                  <a:pt x="42551" y="266604"/>
                  <a:pt x="3922" y="314229"/>
                  <a:pt x="9743" y="308408"/>
                </a:cubicBezTo>
                <a:cubicBezTo>
                  <a:pt x="15564" y="302587"/>
                  <a:pt x="109755" y="203633"/>
                  <a:pt x="108168" y="200458"/>
                </a:cubicBezTo>
                <a:cubicBezTo>
                  <a:pt x="106581" y="197283"/>
                  <a:pt x="-5603" y="301000"/>
                  <a:pt x="218" y="289358"/>
                </a:cubicBezTo>
                <a:cubicBezTo>
                  <a:pt x="6039" y="277716"/>
                  <a:pt x="134626" y="148070"/>
                  <a:pt x="143093" y="130608"/>
                </a:cubicBezTo>
                <a:cubicBezTo>
                  <a:pt x="151560" y="113146"/>
                  <a:pt x="36730" y="195166"/>
                  <a:pt x="51018" y="184583"/>
                </a:cubicBezTo>
                <a:cubicBezTo>
                  <a:pt x="65305" y="174000"/>
                  <a:pt x="221410" y="76633"/>
                  <a:pt x="228818" y="67108"/>
                </a:cubicBezTo>
                <a:cubicBezTo>
                  <a:pt x="236226" y="57583"/>
                  <a:pt x="78005" y="136429"/>
                  <a:pt x="95468" y="127433"/>
                </a:cubicBezTo>
                <a:cubicBezTo>
                  <a:pt x="112930" y="118437"/>
                  <a:pt x="360581" y="6783"/>
                  <a:pt x="378043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C8D8956-0919-E099-A373-FE1917CCEBA0}"/>
              </a:ext>
            </a:extLst>
          </p:cNvPr>
          <p:cNvSpPr/>
          <p:nvPr/>
        </p:nvSpPr>
        <p:spPr>
          <a:xfrm>
            <a:off x="3854449" y="4947771"/>
            <a:ext cx="713877" cy="268444"/>
          </a:xfrm>
          <a:custGeom>
            <a:avLst/>
            <a:gdLst>
              <a:gd name="connsiteX0" fmla="*/ 1 w 713877"/>
              <a:gd name="connsiteY0" fmla="*/ 116354 h 268444"/>
              <a:gd name="connsiteX1" fmla="*/ 234951 w 713877"/>
              <a:gd name="connsiteY1" fmla="*/ 46504 h 268444"/>
              <a:gd name="connsiteX2" fmla="*/ 371476 w 713877"/>
              <a:gd name="connsiteY2" fmla="*/ 52854 h 268444"/>
              <a:gd name="connsiteX3" fmla="*/ 358776 w 713877"/>
              <a:gd name="connsiteY3" fmla="*/ 30629 h 268444"/>
              <a:gd name="connsiteX4" fmla="*/ 504826 w 713877"/>
              <a:gd name="connsiteY4" fmla="*/ 87779 h 268444"/>
              <a:gd name="connsiteX5" fmla="*/ 479426 w 713877"/>
              <a:gd name="connsiteY5" fmla="*/ 71904 h 268444"/>
              <a:gd name="connsiteX6" fmla="*/ 609601 w 713877"/>
              <a:gd name="connsiteY6" fmla="*/ 151279 h 268444"/>
              <a:gd name="connsiteX7" fmla="*/ 577851 w 713877"/>
              <a:gd name="connsiteY7" fmla="*/ 116354 h 268444"/>
              <a:gd name="connsiteX8" fmla="*/ 711201 w 713877"/>
              <a:gd name="connsiteY8" fmla="*/ 265579 h 268444"/>
              <a:gd name="connsiteX9" fmla="*/ 657226 w 713877"/>
              <a:gd name="connsiteY9" fmla="*/ 205254 h 268444"/>
              <a:gd name="connsiteX10" fmla="*/ 539751 w 713877"/>
              <a:gd name="connsiteY10" fmla="*/ 90954 h 268444"/>
              <a:gd name="connsiteX11" fmla="*/ 336551 w 713877"/>
              <a:gd name="connsiteY11" fmla="*/ 2054 h 268444"/>
              <a:gd name="connsiteX12" fmla="*/ 361951 w 713877"/>
              <a:gd name="connsiteY12" fmla="*/ 30629 h 268444"/>
              <a:gd name="connsiteX13" fmla="*/ 123826 w 713877"/>
              <a:gd name="connsiteY13" fmla="*/ 56029 h 268444"/>
              <a:gd name="connsiteX14" fmla="*/ 238126 w 713877"/>
              <a:gd name="connsiteY14" fmla="*/ 56029 h 268444"/>
              <a:gd name="connsiteX15" fmla="*/ 1 w 713877"/>
              <a:gd name="connsiteY15" fmla="*/ 116354 h 26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877" h="268444">
                <a:moveTo>
                  <a:pt x="1" y="116354"/>
                </a:moveTo>
                <a:cubicBezTo>
                  <a:pt x="-528" y="114767"/>
                  <a:pt x="173039" y="57087"/>
                  <a:pt x="234951" y="46504"/>
                </a:cubicBezTo>
                <a:cubicBezTo>
                  <a:pt x="296863" y="35921"/>
                  <a:pt x="350839" y="55500"/>
                  <a:pt x="371476" y="52854"/>
                </a:cubicBezTo>
                <a:cubicBezTo>
                  <a:pt x="392113" y="50208"/>
                  <a:pt x="336551" y="24808"/>
                  <a:pt x="358776" y="30629"/>
                </a:cubicBezTo>
                <a:cubicBezTo>
                  <a:pt x="381001" y="36450"/>
                  <a:pt x="484718" y="80900"/>
                  <a:pt x="504826" y="87779"/>
                </a:cubicBezTo>
                <a:cubicBezTo>
                  <a:pt x="524934" y="94658"/>
                  <a:pt x="479426" y="71904"/>
                  <a:pt x="479426" y="71904"/>
                </a:cubicBezTo>
                <a:cubicBezTo>
                  <a:pt x="496889" y="82487"/>
                  <a:pt x="593197" y="143871"/>
                  <a:pt x="609601" y="151279"/>
                </a:cubicBezTo>
                <a:cubicBezTo>
                  <a:pt x="626005" y="158687"/>
                  <a:pt x="577851" y="116354"/>
                  <a:pt x="577851" y="116354"/>
                </a:cubicBezTo>
                <a:lnTo>
                  <a:pt x="711201" y="265579"/>
                </a:lnTo>
                <a:cubicBezTo>
                  <a:pt x="724430" y="280396"/>
                  <a:pt x="685801" y="234358"/>
                  <a:pt x="657226" y="205254"/>
                </a:cubicBezTo>
                <a:cubicBezTo>
                  <a:pt x="628651" y="176150"/>
                  <a:pt x="593197" y="124821"/>
                  <a:pt x="539751" y="90954"/>
                </a:cubicBezTo>
                <a:cubicBezTo>
                  <a:pt x="486305" y="57087"/>
                  <a:pt x="366184" y="12108"/>
                  <a:pt x="336551" y="2054"/>
                </a:cubicBezTo>
                <a:cubicBezTo>
                  <a:pt x="306918" y="-8000"/>
                  <a:pt x="397405" y="21633"/>
                  <a:pt x="361951" y="30629"/>
                </a:cubicBezTo>
                <a:cubicBezTo>
                  <a:pt x="326497" y="39625"/>
                  <a:pt x="144463" y="51796"/>
                  <a:pt x="123826" y="56029"/>
                </a:cubicBezTo>
                <a:cubicBezTo>
                  <a:pt x="103189" y="60262"/>
                  <a:pt x="265114" y="45975"/>
                  <a:pt x="238126" y="56029"/>
                </a:cubicBezTo>
                <a:cubicBezTo>
                  <a:pt x="211139" y="66083"/>
                  <a:pt x="530" y="117941"/>
                  <a:pt x="1" y="11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DDEFFC4-85F8-5DE3-80C5-869A2B164624}"/>
              </a:ext>
            </a:extLst>
          </p:cNvPr>
          <p:cNvSpPr/>
          <p:nvPr/>
        </p:nvSpPr>
        <p:spPr>
          <a:xfrm>
            <a:off x="4279297" y="5095431"/>
            <a:ext cx="402459" cy="267178"/>
          </a:xfrm>
          <a:custGeom>
            <a:avLst/>
            <a:gdLst>
              <a:gd name="connsiteX0" fmla="*/ 200628 w 402459"/>
              <a:gd name="connsiteY0" fmla="*/ 444 h 267178"/>
              <a:gd name="connsiteX1" fmla="*/ 276828 w 402459"/>
              <a:gd name="connsiteY1" fmla="*/ 105219 h 267178"/>
              <a:gd name="connsiteX2" fmla="*/ 318103 w 402459"/>
              <a:gd name="connsiteY2" fmla="*/ 149669 h 267178"/>
              <a:gd name="connsiteX3" fmla="*/ 302228 w 402459"/>
              <a:gd name="connsiteY3" fmla="*/ 111569 h 267178"/>
              <a:gd name="connsiteX4" fmla="*/ 346678 w 402459"/>
              <a:gd name="connsiteY4" fmla="*/ 178244 h 267178"/>
              <a:gd name="connsiteX5" fmla="*/ 394303 w 402459"/>
              <a:gd name="connsiteY5" fmla="*/ 238569 h 267178"/>
              <a:gd name="connsiteX6" fmla="*/ 397478 w 402459"/>
              <a:gd name="connsiteY6" fmla="*/ 263969 h 267178"/>
              <a:gd name="connsiteX7" fmla="*/ 343503 w 402459"/>
              <a:gd name="connsiteY7" fmla="*/ 241744 h 267178"/>
              <a:gd name="connsiteX8" fmla="*/ 286353 w 402459"/>
              <a:gd name="connsiteY8" fmla="*/ 225869 h 267178"/>
              <a:gd name="connsiteX9" fmla="*/ 10128 w 402459"/>
              <a:gd name="connsiteY9" fmla="*/ 267144 h 267178"/>
              <a:gd name="connsiteX10" fmla="*/ 60928 w 402459"/>
              <a:gd name="connsiteY10" fmla="*/ 232219 h 267178"/>
              <a:gd name="connsiteX11" fmla="*/ 70453 w 402459"/>
              <a:gd name="connsiteY11" fmla="*/ 190944 h 267178"/>
              <a:gd name="connsiteX12" fmla="*/ 127603 w 402459"/>
              <a:gd name="connsiteY12" fmla="*/ 222694 h 267178"/>
              <a:gd name="connsiteX13" fmla="*/ 127603 w 402459"/>
              <a:gd name="connsiteY13" fmla="*/ 194119 h 267178"/>
              <a:gd name="connsiteX14" fmla="*/ 235553 w 402459"/>
              <a:gd name="connsiteY14" fmla="*/ 241744 h 267178"/>
              <a:gd name="connsiteX15" fmla="*/ 251428 w 402459"/>
              <a:gd name="connsiteY15" fmla="*/ 219519 h 267178"/>
              <a:gd name="connsiteX16" fmla="*/ 327628 w 402459"/>
              <a:gd name="connsiteY16" fmla="*/ 244919 h 267178"/>
              <a:gd name="connsiteX17" fmla="*/ 349853 w 402459"/>
              <a:gd name="connsiteY17" fmla="*/ 235394 h 267178"/>
              <a:gd name="connsiteX18" fmla="*/ 343503 w 402459"/>
              <a:gd name="connsiteY18" fmla="*/ 203644 h 267178"/>
              <a:gd name="connsiteX19" fmla="*/ 264128 w 402459"/>
              <a:gd name="connsiteY19" fmla="*/ 127444 h 267178"/>
              <a:gd name="connsiteX20" fmla="*/ 302228 w 402459"/>
              <a:gd name="connsiteY20" fmla="*/ 149669 h 267178"/>
              <a:gd name="connsiteX21" fmla="*/ 200628 w 402459"/>
              <a:gd name="connsiteY21" fmla="*/ 444 h 26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2459" h="267178">
                <a:moveTo>
                  <a:pt x="200628" y="444"/>
                </a:moveTo>
                <a:cubicBezTo>
                  <a:pt x="196395" y="-6964"/>
                  <a:pt x="257249" y="80348"/>
                  <a:pt x="276828" y="105219"/>
                </a:cubicBezTo>
                <a:cubicBezTo>
                  <a:pt x="296407" y="130090"/>
                  <a:pt x="313870" y="148611"/>
                  <a:pt x="318103" y="149669"/>
                </a:cubicBezTo>
                <a:cubicBezTo>
                  <a:pt x="322336" y="150727"/>
                  <a:pt x="297466" y="106807"/>
                  <a:pt x="302228" y="111569"/>
                </a:cubicBezTo>
                <a:cubicBezTo>
                  <a:pt x="306990" y="116331"/>
                  <a:pt x="331332" y="157077"/>
                  <a:pt x="346678" y="178244"/>
                </a:cubicBezTo>
                <a:cubicBezTo>
                  <a:pt x="362024" y="199411"/>
                  <a:pt x="385836" y="224281"/>
                  <a:pt x="394303" y="238569"/>
                </a:cubicBezTo>
                <a:cubicBezTo>
                  <a:pt x="402770" y="252857"/>
                  <a:pt x="405945" y="263440"/>
                  <a:pt x="397478" y="263969"/>
                </a:cubicBezTo>
                <a:cubicBezTo>
                  <a:pt x="389011" y="264498"/>
                  <a:pt x="362024" y="248094"/>
                  <a:pt x="343503" y="241744"/>
                </a:cubicBezTo>
                <a:cubicBezTo>
                  <a:pt x="324982" y="235394"/>
                  <a:pt x="341916" y="221636"/>
                  <a:pt x="286353" y="225869"/>
                </a:cubicBezTo>
                <a:cubicBezTo>
                  <a:pt x="230790" y="230102"/>
                  <a:pt x="47699" y="266086"/>
                  <a:pt x="10128" y="267144"/>
                </a:cubicBezTo>
                <a:cubicBezTo>
                  <a:pt x="-27443" y="268202"/>
                  <a:pt x="50874" y="244919"/>
                  <a:pt x="60928" y="232219"/>
                </a:cubicBezTo>
                <a:cubicBezTo>
                  <a:pt x="70982" y="219519"/>
                  <a:pt x="59341" y="192531"/>
                  <a:pt x="70453" y="190944"/>
                </a:cubicBezTo>
                <a:cubicBezTo>
                  <a:pt x="81565" y="189357"/>
                  <a:pt x="118078" y="222165"/>
                  <a:pt x="127603" y="222694"/>
                </a:cubicBezTo>
                <a:cubicBezTo>
                  <a:pt x="137128" y="223223"/>
                  <a:pt x="109611" y="190944"/>
                  <a:pt x="127603" y="194119"/>
                </a:cubicBezTo>
                <a:cubicBezTo>
                  <a:pt x="145595" y="197294"/>
                  <a:pt x="214916" y="237511"/>
                  <a:pt x="235553" y="241744"/>
                </a:cubicBezTo>
                <a:cubicBezTo>
                  <a:pt x="256190" y="245977"/>
                  <a:pt x="236082" y="218990"/>
                  <a:pt x="251428" y="219519"/>
                </a:cubicBezTo>
                <a:cubicBezTo>
                  <a:pt x="266774" y="220048"/>
                  <a:pt x="311224" y="242273"/>
                  <a:pt x="327628" y="244919"/>
                </a:cubicBezTo>
                <a:cubicBezTo>
                  <a:pt x="344032" y="247565"/>
                  <a:pt x="347207" y="242273"/>
                  <a:pt x="349853" y="235394"/>
                </a:cubicBezTo>
                <a:cubicBezTo>
                  <a:pt x="352499" y="228515"/>
                  <a:pt x="357791" y="221636"/>
                  <a:pt x="343503" y="203644"/>
                </a:cubicBezTo>
                <a:cubicBezTo>
                  <a:pt x="329215" y="185652"/>
                  <a:pt x="271007" y="136440"/>
                  <a:pt x="264128" y="127444"/>
                </a:cubicBezTo>
                <a:cubicBezTo>
                  <a:pt x="257249" y="118448"/>
                  <a:pt x="307520" y="167661"/>
                  <a:pt x="302228" y="149669"/>
                </a:cubicBezTo>
                <a:cubicBezTo>
                  <a:pt x="296936" y="131677"/>
                  <a:pt x="204861" y="7852"/>
                  <a:pt x="200628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F4D7C1-B020-7D5C-EF5E-BA20D62F56D9}"/>
              </a:ext>
            </a:extLst>
          </p:cNvPr>
          <p:cNvSpPr/>
          <p:nvPr/>
        </p:nvSpPr>
        <p:spPr>
          <a:xfrm>
            <a:off x="4285988" y="5022701"/>
            <a:ext cx="254875" cy="308207"/>
          </a:xfrm>
          <a:custGeom>
            <a:avLst/>
            <a:gdLst>
              <a:gd name="connsiteX0" fmla="*/ 262 w 254875"/>
              <a:gd name="connsiteY0" fmla="*/ 149 h 308207"/>
              <a:gd name="connsiteX1" fmla="*/ 181237 w 254875"/>
              <a:gd name="connsiteY1" fmla="*/ 139849 h 308207"/>
              <a:gd name="connsiteX2" fmla="*/ 222512 w 254875"/>
              <a:gd name="connsiteY2" fmla="*/ 203349 h 308207"/>
              <a:gd name="connsiteX3" fmla="*/ 209812 w 254875"/>
              <a:gd name="connsiteY3" fmla="*/ 308124 h 308207"/>
              <a:gd name="connsiteX4" fmla="*/ 238387 w 254875"/>
              <a:gd name="connsiteY4" fmla="*/ 222399 h 308207"/>
              <a:gd name="connsiteX5" fmla="*/ 244737 w 254875"/>
              <a:gd name="connsiteY5" fmla="*/ 308124 h 308207"/>
              <a:gd name="connsiteX6" fmla="*/ 254262 w 254875"/>
              <a:gd name="connsiteY6" fmla="*/ 225574 h 308207"/>
              <a:gd name="connsiteX7" fmla="*/ 225687 w 254875"/>
              <a:gd name="connsiteY7" fmla="*/ 168424 h 308207"/>
              <a:gd name="connsiteX8" fmla="*/ 262 w 254875"/>
              <a:gd name="connsiteY8" fmla="*/ 149 h 30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875" h="308207">
                <a:moveTo>
                  <a:pt x="262" y="149"/>
                </a:moveTo>
                <a:cubicBezTo>
                  <a:pt x="-7146" y="-4614"/>
                  <a:pt x="144195" y="105982"/>
                  <a:pt x="181237" y="139849"/>
                </a:cubicBezTo>
                <a:cubicBezTo>
                  <a:pt x="218279" y="173716"/>
                  <a:pt x="217750" y="175303"/>
                  <a:pt x="222512" y="203349"/>
                </a:cubicBezTo>
                <a:cubicBezTo>
                  <a:pt x="227274" y="231395"/>
                  <a:pt x="207166" y="304949"/>
                  <a:pt x="209812" y="308124"/>
                </a:cubicBezTo>
                <a:cubicBezTo>
                  <a:pt x="212458" y="311299"/>
                  <a:pt x="232566" y="222399"/>
                  <a:pt x="238387" y="222399"/>
                </a:cubicBezTo>
                <a:cubicBezTo>
                  <a:pt x="244208" y="222399"/>
                  <a:pt x="242091" y="307595"/>
                  <a:pt x="244737" y="308124"/>
                </a:cubicBezTo>
                <a:cubicBezTo>
                  <a:pt x="247383" y="308653"/>
                  <a:pt x="257437" y="248857"/>
                  <a:pt x="254262" y="225574"/>
                </a:cubicBezTo>
                <a:cubicBezTo>
                  <a:pt x="251087" y="202291"/>
                  <a:pt x="261670" y="204407"/>
                  <a:pt x="225687" y="168424"/>
                </a:cubicBezTo>
                <a:cubicBezTo>
                  <a:pt x="189704" y="132441"/>
                  <a:pt x="7670" y="4912"/>
                  <a:pt x="26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F105CC6-AF56-3226-DB1B-8BDAE3E98D76}"/>
              </a:ext>
            </a:extLst>
          </p:cNvPr>
          <p:cNvSpPr/>
          <p:nvPr/>
        </p:nvSpPr>
        <p:spPr>
          <a:xfrm>
            <a:off x="4381341" y="5076537"/>
            <a:ext cx="123544" cy="240644"/>
          </a:xfrm>
          <a:custGeom>
            <a:avLst/>
            <a:gdLst>
              <a:gd name="connsiteX0" fmla="*/ 35084 w 123544"/>
              <a:gd name="connsiteY0" fmla="*/ 288 h 240644"/>
              <a:gd name="connsiteX1" fmla="*/ 85884 w 123544"/>
              <a:gd name="connsiteY1" fmla="*/ 146338 h 240644"/>
              <a:gd name="connsiteX2" fmla="*/ 98584 w 123544"/>
              <a:gd name="connsiteY2" fmla="*/ 209838 h 240644"/>
              <a:gd name="connsiteX3" fmla="*/ 70009 w 123544"/>
              <a:gd name="connsiteY3" fmla="*/ 190788 h 240644"/>
              <a:gd name="connsiteX4" fmla="*/ 89059 w 123544"/>
              <a:gd name="connsiteY4" fmla="*/ 222538 h 240644"/>
              <a:gd name="connsiteX5" fmla="*/ 159 w 123544"/>
              <a:gd name="connsiteY5" fmla="*/ 213013 h 240644"/>
              <a:gd name="connsiteX6" fmla="*/ 114459 w 123544"/>
              <a:gd name="connsiteY6" fmla="*/ 238413 h 240644"/>
              <a:gd name="connsiteX7" fmla="*/ 114459 w 123544"/>
              <a:gd name="connsiteY7" fmla="*/ 146338 h 240644"/>
              <a:gd name="connsiteX8" fmla="*/ 98584 w 123544"/>
              <a:gd name="connsiteY8" fmla="*/ 187613 h 240644"/>
              <a:gd name="connsiteX9" fmla="*/ 35084 w 123544"/>
              <a:gd name="connsiteY9" fmla="*/ 288 h 24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44" h="240644">
                <a:moveTo>
                  <a:pt x="35084" y="288"/>
                </a:moveTo>
                <a:cubicBezTo>
                  <a:pt x="32967" y="-6591"/>
                  <a:pt x="75301" y="111413"/>
                  <a:pt x="85884" y="146338"/>
                </a:cubicBezTo>
                <a:cubicBezTo>
                  <a:pt x="96467" y="181263"/>
                  <a:pt x="101230" y="202430"/>
                  <a:pt x="98584" y="209838"/>
                </a:cubicBezTo>
                <a:cubicBezTo>
                  <a:pt x="95938" y="217246"/>
                  <a:pt x="71597" y="188671"/>
                  <a:pt x="70009" y="190788"/>
                </a:cubicBezTo>
                <a:cubicBezTo>
                  <a:pt x="68421" y="192905"/>
                  <a:pt x="100701" y="218834"/>
                  <a:pt x="89059" y="222538"/>
                </a:cubicBezTo>
                <a:cubicBezTo>
                  <a:pt x="77417" y="226242"/>
                  <a:pt x="-4074" y="210367"/>
                  <a:pt x="159" y="213013"/>
                </a:cubicBezTo>
                <a:cubicBezTo>
                  <a:pt x="4392" y="215659"/>
                  <a:pt x="95409" y="249525"/>
                  <a:pt x="114459" y="238413"/>
                </a:cubicBezTo>
                <a:cubicBezTo>
                  <a:pt x="133509" y="227301"/>
                  <a:pt x="117105" y="154805"/>
                  <a:pt x="114459" y="146338"/>
                </a:cubicBezTo>
                <a:cubicBezTo>
                  <a:pt x="111813" y="137871"/>
                  <a:pt x="110755" y="206134"/>
                  <a:pt x="98584" y="187613"/>
                </a:cubicBezTo>
                <a:cubicBezTo>
                  <a:pt x="86413" y="169092"/>
                  <a:pt x="37201" y="7167"/>
                  <a:pt x="35084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05F076F-922D-3A08-5683-8FC1E509F512}"/>
              </a:ext>
            </a:extLst>
          </p:cNvPr>
          <p:cNvSpPr/>
          <p:nvPr/>
        </p:nvSpPr>
        <p:spPr>
          <a:xfrm>
            <a:off x="3621278" y="5106886"/>
            <a:ext cx="338317" cy="322889"/>
          </a:xfrm>
          <a:custGeom>
            <a:avLst/>
            <a:gdLst>
              <a:gd name="connsiteX0" fmla="*/ 223647 w 338317"/>
              <a:gd name="connsiteY0" fmla="*/ 4864 h 322889"/>
              <a:gd name="connsiteX1" fmla="*/ 210947 w 338317"/>
              <a:gd name="connsiteY1" fmla="*/ 81064 h 322889"/>
              <a:gd name="connsiteX2" fmla="*/ 83947 w 338317"/>
              <a:gd name="connsiteY2" fmla="*/ 223939 h 322889"/>
              <a:gd name="connsiteX3" fmla="*/ 131572 w 338317"/>
              <a:gd name="connsiteY3" fmla="*/ 179489 h 322889"/>
              <a:gd name="connsiteX4" fmla="*/ 42672 w 338317"/>
              <a:gd name="connsiteY4" fmla="*/ 274739 h 322889"/>
              <a:gd name="connsiteX5" fmla="*/ 1397 w 338317"/>
              <a:gd name="connsiteY5" fmla="*/ 322364 h 322889"/>
              <a:gd name="connsiteX6" fmla="*/ 90297 w 338317"/>
              <a:gd name="connsiteY6" fmla="*/ 246164 h 322889"/>
              <a:gd name="connsiteX7" fmla="*/ 210947 w 338317"/>
              <a:gd name="connsiteY7" fmla="*/ 249339 h 322889"/>
              <a:gd name="connsiteX8" fmla="*/ 166497 w 338317"/>
              <a:gd name="connsiteY8" fmla="*/ 227114 h 322889"/>
              <a:gd name="connsiteX9" fmla="*/ 325247 w 338317"/>
              <a:gd name="connsiteY9" fmla="*/ 258864 h 322889"/>
              <a:gd name="connsiteX10" fmla="*/ 264922 w 338317"/>
              <a:gd name="connsiteY10" fmla="*/ 290614 h 322889"/>
              <a:gd name="connsiteX11" fmla="*/ 337947 w 338317"/>
              <a:gd name="connsiteY11" fmla="*/ 258864 h 322889"/>
              <a:gd name="connsiteX12" fmla="*/ 226822 w 338317"/>
              <a:gd name="connsiteY12" fmla="*/ 249339 h 322889"/>
              <a:gd name="connsiteX13" fmla="*/ 169672 w 338317"/>
              <a:gd name="connsiteY13" fmla="*/ 192189 h 322889"/>
              <a:gd name="connsiteX14" fmla="*/ 137922 w 338317"/>
              <a:gd name="connsiteY14" fmla="*/ 249339 h 322889"/>
              <a:gd name="connsiteX15" fmla="*/ 141097 w 338317"/>
              <a:gd name="connsiteY15" fmla="*/ 204889 h 322889"/>
              <a:gd name="connsiteX16" fmla="*/ 68072 w 338317"/>
              <a:gd name="connsiteY16" fmla="*/ 287439 h 322889"/>
              <a:gd name="connsiteX17" fmla="*/ 153797 w 338317"/>
              <a:gd name="connsiteY17" fmla="*/ 144564 h 322889"/>
              <a:gd name="connsiteX18" fmla="*/ 49022 w 338317"/>
              <a:gd name="connsiteY18" fmla="*/ 217589 h 322889"/>
              <a:gd name="connsiteX19" fmla="*/ 223647 w 338317"/>
              <a:gd name="connsiteY19" fmla="*/ 4864 h 32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17" h="322889">
                <a:moveTo>
                  <a:pt x="223647" y="4864"/>
                </a:moveTo>
                <a:cubicBezTo>
                  <a:pt x="250635" y="-17890"/>
                  <a:pt x="234230" y="44552"/>
                  <a:pt x="210947" y="81064"/>
                </a:cubicBezTo>
                <a:cubicBezTo>
                  <a:pt x="187664" y="117577"/>
                  <a:pt x="97176" y="207535"/>
                  <a:pt x="83947" y="223939"/>
                </a:cubicBezTo>
                <a:cubicBezTo>
                  <a:pt x="70718" y="240343"/>
                  <a:pt x="138451" y="171022"/>
                  <a:pt x="131572" y="179489"/>
                </a:cubicBezTo>
                <a:cubicBezTo>
                  <a:pt x="124693" y="187956"/>
                  <a:pt x="64368" y="250926"/>
                  <a:pt x="42672" y="274739"/>
                </a:cubicBezTo>
                <a:cubicBezTo>
                  <a:pt x="20976" y="298552"/>
                  <a:pt x="-6541" y="327127"/>
                  <a:pt x="1397" y="322364"/>
                </a:cubicBezTo>
                <a:cubicBezTo>
                  <a:pt x="9334" y="317602"/>
                  <a:pt x="55372" y="258335"/>
                  <a:pt x="90297" y="246164"/>
                </a:cubicBezTo>
                <a:cubicBezTo>
                  <a:pt x="125222" y="233993"/>
                  <a:pt x="198247" y="252514"/>
                  <a:pt x="210947" y="249339"/>
                </a:cubicBezTo>
                <a:cubicBezTo>
                  <a:pt x="223647" y="246164"/>
                  <a:pt x="147447" y="225527"/>
                  <a:pt x="166497" y="227114"/>
                </a:cubicBezTo>
                <a:cubicBezTo>
                  <a:pt x="185547" y="228701"/>
                  <a:pt x="308843" y="248281"/>
                  <a:pt x="325247" y="258864"/>
                </a:cubicBezTo>
                <a:cubicBezTo>
                  <a:pt x="341651" y="269447"/>
                  <a:pt x="262805" y="290614"/>
                  <a:pt x="264922" y="290614"/>
                </a:cubicBezTo>
                <a:cubicBezTo>
                  <a:pt x="267039" y="290614"/>
                  <a:pt x="344297" y="265743"/>
                  <a:pt x="337947" y="258864"/>
                </a:cubicBezTo>
                <a:cubicBezTo>
                  <a:pt x="331597" y="251985"/>
                  <a:pt x="254868" y="260452"/>
                  <a:pt x="226822" y="249339"/>
                </a:cubicBezTo>
                <a:cubicBezTo>
                  <a:pt x="198776" y="238227"/>
                  <a:pt x="184489" y="192189"/>
                  <a:pt x="169672" y="192189"/>
                </a:cubicBezTo>
                <a:cubicBezTo>
                  <a:pt x="154855" y="192189"/>
                  <a:pt x="142684" y="247222"/>
                  <a:pt x="137922" y="249339"/>
                </a:cubicBezTo>
                <a:cubicBezTo>
                  <a:pt x="133160" y="251456"/>
                  <a:pt x="152739" y="198539"/>
                  <a:pt x="141097" y="204889"/>
                </a:cubicBezTo>
                <a:cubicBezTo>
                  <a:pt x="129455" y="211239"/>
                  <a:pt x="65955" y="297493"/>
                  <a:pt x="68072" y="287439"/>
                </a:cubicBezTo>
                <a:cubicBezTo>
                  <a:pt x="70189" y="277385"/>
                  <a:pt x="156972" y="156206"/>
                  <a:pt x="153797" y="144564"/>
                </a:cubicBezTo>
                <a:cubicBezTo>
                  <a:pt x="150622" y="132922"/>
                  <a:pt x="34734" y="238756"/>
                  <a:pt x="49022" y="217589"/>
                </a:cubicBezTo>
                <a:cubicBezTo>
                  <a:pt x="63309" y="196422"/>
                  <a:pt x="196659" y="27618"/>
                  <a:pt x="223647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3F9849D-E718-3E97-3CFC-13F79BF22F2B}"/>
              </a:ext>
            </a:extLst>
          </p:cNvPr>
          <p:cNvSpPr/>
          <p:nvPr/>
        </p:nvSpPr>
        <p:spPr>
          <a:xfrm>
            <a:off x="3851275" y="5317279"/>
            <a:ext cx="581045" cy="84014"/>
          </a:xfrm>
          <a:custGeom>
            <a:avLst/>
            <a:gdLst>
              <a:gd name="connsiteX0" fmla="*/ 0 w 581045"/>
              <a:gd name="connsiteY0" fmla="*/ 10371 h 84014"/>
              <a:gd name="connsiteX1" fmla="*/ 161925 w 581045"/>
              <a:gd name="connsiteY1" fmla="*/ 19896 h 84014"/>
              <a:gd name="connsiteX2" fmla="*/ 314325 w 581045"/>
              <a:gd name="connsiteY2" fmla="*/ 23071 h 84014"/>
              <a:gd name="connsiteX3" fmla="*/ 190500 w 581045"/>
              <a:gd name="connsiteY3" fmla="*/ 51646 h 84014"/>
              <a:gd name="connsiteX4" fmla="*/ 428625 w 581045"/>
              <a:gd name="connsiteY4" fmla="*/ 13546 h 84014"/>
              <a:gd name="connsiteX5" fmla="*/ 581025 w 581045"/>
              <a:gd name="connsiteY5" fmla="*/ 846 h 84014"/>
              <a:gd name="connsiteX6" fmla="*/ 419100 w 581045"/>
              <a:gd name="connsiteY6" fmla="*/ 10371 h 84014"/>
              <a:gd name="connsiteX7" fmla="*/ 107950 w 581045"/>
              <a:gd name="connsiteY7" fmla="*/ 83396 h 84014"/>
              <a:gd name="connsiteX8" fmla="*/ 234950 w 581045"/>
              <a:gd name="connsiteY8" fmla="*/ 45296 h 84014"/>
              <a:gd name="connsiteX9" fmla="*/ 200025 w 581045"/>
              <a:gd name="connsiteY9" fmla="*/ 42121 h 84014"/>
              <a:gd name="connsiteX10" fmla="*/ 0 w 581045"/>
              <a:gd name="connsiteY10" fmla="*/ 10371 h 8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45" h="84014">
                <a:moveTo>
                  <a:pt x="0" y="10371"/>
                </a:moveTo>
                <a:lnTo>
                  <a:pt x="161925" y="19896"/>
                </a:lnTo>
                <a:cubicBezTo>
                  <a:pt x="214312" y="22013"/>
                  <a:pt x="309563" y="17779"/>
                  <a:pt x="314325" y="23071"/>
                </a:cubicBezTo>
                <a:cubicBezTo>
                  <a:pt x="319088" y="28363"/>
                  <a:pt x="171450" y="53233"/>
                  <a:pt x="190500" y="51646"/>
                </a:cubicBezTo>
                <a:cubicBezTo>
                  <a:pt x="209550" y="50059"/>
                  <a:pt x="363537" y="22013"/>
                  <a:pt x="428625" y="13546"/>
                </a:cubicBezTo>
                <a:cubicBezTo>
                  <a:pt x="493713" y="5079"/>
                  <a:pt x="582612" y="1375"/>
                  <a:pt x="581025" y="846"/>
                </a:cubicBezTo>
                <a:cubicBezTo>
                  <a:pt x="579438" y="317"/>
                  <a:pt x="497946" y="-3387"/>
                  <a:pt x="419100" y="10371"/>
                </a:cubicBezTo>
                <a:cubicBezTo>
                  <a:pt x="340254" y="24129"/>
                  <a:pt x="138642" y="77575"/>
                  <a:pt x="107950" y="83396"/>
                </a:cubicBezTo>
                <a:cubicBezTo>
                  <a:pt x="77258" y="89217"/>
                  <a:pt x="219604" y="52175"/>
                  <a:pt x="234950" y="45296"/>
                </a:cubicBezTo>
                <a:cubicBezTo>
                  <a:pt x="250296" y="38417"/>
                  <a:pt x="200025" y="42121"/>
                  <a:pt x="200025" y="42121"/>
                </a:cubicBezTo>
                <a:lnTo>
                  <a:pt x="0" y="103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6CAD5D0-DE0B-0DA2-F957-927FD6042981}"/>
              </a:ext>
            </a:extLst>
          </p:cNvPr>
          <p:cNvSpPr/>
          <p:nvPr/>
        </p:nvSpPr>
        <p:spPr>
          <a:xfrm>
            <a:off x="3818480" y="5340341"/>
            <a:ext cx="506079" cy="114394"/>
          </a:xfrm>
          <a:custGeom>
            <a:avLst/>
            <a:gdLst>
              <a:gd name="connsiteX0" fmla="*/ 1045 w 506079"/>
              <a:gd name="connsiteY0" fmla="*/ 12709 h 114394"/>
              <a:gd name="connsiteX1" fmla="*/ 83595 w 506079"/>
              <a:gd name="connsiteY1" fmla="*/ 25409 h 114394"/>
              <a:gd name="connsiteX2" fmla="*/ 166145 w 506079"/>
              <a:gd name="connsiteY2" fmla="*/ 104784 h 114394"/>
              <a:gd name="connsiteX3" fmla="*/ 134395 w 506079"/>
              <a:gd name="connsiteY3" fmla="*/ 76209 h 114394"/>
              <a:gd name="connsiteX4" fmla="*/ 159795 w 506079"/>
              <a:gd name="connsiteY4" fmla="*/ 44459 h 114394"/>
              <a:gd name="connsiteX5" fmla="*/ 182020 w 506079"/>
              <a:gd name="connsiteY5" fmla="*/ 98434 h 114394"/>
              <a:gd name="connsiteX6" fmla="*/ 232820 w 506079"/>
              <a:gd name="connsiteY6" fmla="*/ 34934 h 114394"/>
              <a:gd name="connsiteX7" fmla="*/ 264570 w 506079"/>
              <a:gd name="connsiteY7" fmla="*/ 44459 h 114394"/>
              <a:gd name="connsiteX8" fmla="*/ 207420 w 506079"/>
              <a:gd name="connsiteY8" fmla="*/ 114309 h 114394"/>
              <a:gd name="connsiteX9" fmla="*/ 267745 w 506079"/>
              <a:gd name="connsiteY9" fmla="*/ 28584 h 114394"/>
              <a:gd name="connsiteX10" fmla="*/ 328070 w 506079"/>
              <a:gd name="connsiteY10" fmla="*/ 41284 h 114394"/>
              <a:gd name="connsiteX11" fmla="*/ 362995 w 506079"/>
              <a:gd name="connsiteY11" fmla="*/ 31759 h 114394"/>
              <a:gd name="connsiteX12" fmla="*/ 353470 w 506079"/>
              <a:gd name="connsiteY12" fmla="*/ 98434 h 114394"/>
              <a:gd name="connsiteX13" fmla="*/ 369345 w 506079"/>
              <a:gd name="connsiteY13" fmla="*/ 38109 h 114394"/>
              <a:gd name="connsiteX14" fmla="*/ 505870 w 506079"/>
              <a:gd name="connsiteY14" fmla="*/ 9 h 114394"/>
              <a:gd name="connsiteX15" fmla="*/ 334420 w 506079"/>
              <a:gd name="connsiteY15" fmla="*/ 41284 h 114394"/>
              <a:gd name="connsiteX16" fmla="*/ 182020 w 506079"/>
              <a:gd name="connsiteY16" fmla="*/ 38109 h 114394"/>
              <a:gd name="connsiteX17" fmla="*/ 216945 w 506079"/>
              <a:gd name="connsiteY17" fmla="*/ 50809 h 114394"/>
              <a:gd name="connsiteX18" fmla="*/ 162970 w 506079"/>
              <a:gd name="connsiteY18" fmla="*/ 88909 h 114394"/>
              <a:gd name="connsiteX19" fmla="*/ 182020 w 506079"/>
              <a:gd name="connsiteY19" fmla="*/ 34934 h 114394"/>
              <a:gd name="connsiteX20" fmla="*/ 143920 w 506079"/>
              <a:gd name="connsiteY20" fmla="*/ 38109 h 114394"/>
              <a:gd name="connsiteX21" fmla="*/ 1045 w 506079"/>
              <a:gd name="connsiteY21" fmla="*/ 12709 h 1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6079" h="114394">
                <a:moveTo>
                  <a:pt x="1045" y="12709"/>
                </a:moveTo>
                <a:cubicBezTo>
                  <a:pt x="-9009" y="10592"/>
                  <a:pt x="56078" y="10063"/>
                  <a:pt x="83595" y="25409"/>
                </a:cubicBezTo>
                <a:cubicBezTo>
                  <a:pt x="111112" y="40755"/>
                  <a:pt x="157678" y="96317"/>
                  <a:pt x="166145" y="104784"/>
                </a:cubicBezTo>
                <a:cubicBezTo>
                  <a:pt x="174612" y="113251"/>
                  <a:pt x="135453" y="86263"/>
                  <a:pt x="134395" y="76209"/>
                </a:cubicBezTo>
                <a:cubicBezTo>
                  <a:pt x="133337" y="66155"/>
                  <a:pt x="151858" y="40755"/>
                  <a:pt x="159795" y="44459"/>
                </a:cubicBezTo>
                <a:cubicBezTo>
                  <a:pt x="167732" y="48163"/>
                  <a:pt x="169849" y="100021"/>
                  <a:pt x="182020" y="98434"/>
                </a:cubicBezTo>
                <a:cubicBezTo>
                  <a:pt x="194191" y="96847"/>
                  <a:pt x="219062" y="43930"/>
                  <a:pt x="232820" y="34934"/>
                </a:cubicBezTo>
                <a:cubicBezTo>
                  <a:pt x="246578" y="25938"/>
                  <a:pt x="268803" y="31230"/>
                  <a:pt x="264570" y="44459"/>
                </a:cubicBezTo>
                <a:cubicBezTo>
                  <a:pt x="260337" y="57688"/>
                  <a:pt x="206891" y="116955"/>
                  <a:pt x="207420" y="114309"/>
                </a:cubicBezTo>
                <a:cubicBezTo>
                  <a:pt x="207949" y="111663"/>
                  <a:pt x="247637" y="40755"/>
                  <a:pt x="267745" y="28584"/>
                </a:cubicBezTo>
                <a:cubicBezTo>
                  <a:pt x="287853" y="16413"/>
                  <a:pt x="312195" y="40755"/>
                  <a:pt x="328070" y="41284"/>
                </a:cubicBezTo>
                <a:cubicBezTo>
                  <a:pt x="343945" y="41813"/>
                  <a:pt x="358762" y="22234"/>
                  <a:pt x="362995" y="31759"/>
                </a:cubicBezTo>
                <a:cubicBezTo>
                  <a:pt x="367228" y="41284"/>
                  <a:pt x="352412" y="97376"/>
                  <a:pt x="353470" y="98434"/>
                </a:cubicBezTo>
                <a:cubicBezTo>
                  <a:pt x="354528" y="99492"/>
                  <a:pt x="343945" y="54513"/>
                  <a:pt x="369345" y="38109"/>
                </a:cubicBezTo>
                <a:cubicBezTo>
                  <a:pt x="394745" y="21705"/>
                  <a:pt x="511691" y="-520"/>
                  <a:pt x="505870" y="9"/>
                </a:cubicBezTo>
                <a:cubicBezTo>
                  <a:pt x="500049" y="538"/>
                  <a:pt x="388395" y="34934"/>
                  <a:pt x="334420" y="41284"/>
                </a:cubicBezTo>
                <a:cubicBezTo>
                  <a:pt x="280445" y="47634"/>
                  <a:pt x="201599" y="36522"/>
                  <a:pt x="182020" y="38109"/>
                </a:cubicBezTo>
                <a:cubicBezTo>
                  <a:pt x="162441" y="39696"/>
                  <a:pt x="220120" y="42342"/>
                  <a:pt x="216945" y="50809"/>
                </a:cubicBezTo>
                <a:cubicBezTo>
                  <a:pt x="213770" y="59276"/>
                  <a:pt x="168791" y="91555"/>
                  <a:pt x="162970" y="88909"/>
                </a:cubicBezTo>
                <a:cubicBezTo>
                  <a:pt x="157149" y="86263"/>
                  <a:pt x="185195" y="43401"/>
                  <a:pt x="182020" y="34934"/>
                </a:cubicBezTo>
                <a:cubicBezTo>
                  <a:pt x="178845" y="26467"/>
                  <a:pt x="172495" y="41284"/>
                  <a:pt x="143920" y="38109"/>
                </a:cubicBezTo>
                <a:cubicBezTo>
                  <a:pt x="115345" y="34934"/>
                  <a:pt x="11099" y="14826"/>
                  <a:pt x="1045" y="1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A66F01-BDBE-CEFF-0702-D32C0A395FB6}"/>
              </a:ext>
            </a:extLst>
          </p:cNvPr>
          <p:cNvSpPr/>
          <p:nvPr/>
        </p:nvSpPr>
        <p:spPr>
          <a:xfrm>
            <a:off x="3869297" y="5047514"/>
            <a:ext cx="503137" cy="325418"/>
          </a:xfrm>
          <a:custGeom>
            <a:avLst/>
            <a:gdLst>
              <a:gd name="connsiteX0" fmla="*/ 502678 w 503137"/>
              <a:gd name="connsiteY0" fmla="*/ 130911 h 325418"/>
              <a:gd name="connsiteX1" fmla="*/ 448703 w 503137"/>
              <a:gd name="connsiteY1" fmla="*/ 70586 h 325418"/>
              <a:gd name="connsiteX2" fmla="*/ 397903 w 503137"/>
              <a:gd name="connsiteY2" fmla="*/ 38836 h 325418"/>
              <a:gd name="connsiteX3" fmla="*/ 416953 w 503137"/>
              <a:gd name="connsiteY3" fmla="*/ 92811 h 325418"/>
              <a:gd name="connsiteX4" fmla="*/ 426478 w 503137"/>
              <a:gd name="connsiteY4" fmla="*/ 197586 h 325418"/>
              <a:gd name="connsiteX5" fmla="*/ 397903 w 503137"/>
              <a:gd name="connsiteY5" fmla="*/ 267436 h 325418"/>
              <a:gd name="connsiteX6" fmla="*/ 251853 w 503137"/>
              <a:gd name="connsiteY6" fmla="*/ 321411 h 325418"/>
              <a:gd name="connsiteX7" fmla="*/ 77228 w 503137"/>
              <a:gd name="connsiteY7" fmla="*/ 315061 h 325418"/>
              <a:gd name="connsiteX8" fmla="*/ 10553 w 503137"/>
              <a:gd name="connsiteY8" fmla="*/ 264261 h 325418"/>
              <a:gd name="connsiteX9" fmla="*/ 1028 w 503137"/>
              <a:gd name="connsiteY9" fmla="*/ 219811 h 325418"/>
              <a:gd name="connsiteX10" fmla="*/ 4203 w 503137"/>
              <a:gd name="connsiteY10" fmla="*/ 165836 h 325418"/>
              <a:gd name="connsiteX11" fmla="*/ 35953 w 503137"/>
              <a:gd name="connsiteY11" fmla="*/ 102336 h 325418"/>
              <a:gd name="connsiteX12" fmla="*/ 67703 w 503137"/>
              <a:gd name="connsiteY12" fmla="*/ 57886 h 325418"/>
              <a:gd name="connsiteX13" fmla="*/ 121678 w 503137"/>
              <a:gd name="connsiteY13" fmla="*/ 19786 h 325418"/>
              <a:gd name="connsiteX14" fmla="*/ 239153 w 503137"/>
              <a:gd name="connsiteY14" fmla="*/ 736 h 325418"/>
              <a:gd name="connsiteX15" fmla="*/ 312178 w 503137"/>
              <a:gd name="connsiteY15" fmla="*/ 3911 h 325418"/>
              <a:gd name="connsiteX16" fmla="*/ 366153 w 503137"/>
              <a:gd name="connsiteY16" fmla="*/ 3911 h 325418"/>
              <a:gd name="connsiteX17" fmla="*/ 416953 w 503137"/>
              <a:gd name="connsiteY17" fmla="*/ 29311 h 325418"/>
              <a:gd name="connsiteX18" fmla="*/ 502678 w 503137"/>
              <a:gd name="connsiteY18" fmla="*/ 130911 h 32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3137" h="325418">
                <a:moveTo>
                  <a:pt x="502678" y="130911"/>
                </a:moveTo>
                <a:cubicBezTo>
                  <a:pt x="507970" y="137790"/>
                  <a:pt x="466165" y="85932"/>
                  <a:pt x="448703" y="70586"/>
                </a:cubicBezTo>
                <a:cubicBezTo>
                  <a:pt x="431241" y="55240"/>
                  <a:pt x="403195" y="35132"/>
                  <a:pt x="397903" y="38836"/>
                </a:cubicBezTo>
                <a:cubicBezTo>
                  <a:pt x="392611" y="42540"/>
                  <a:pt x="412191" y="66353"/>
                  <a:pt x="416953" y="92811"/>
                </a:cubicBezTo>
                <a:cubicBezTo>
                  <a:pt x="421715" y="119269"/>
                  <a:pt x="429653" y="168482"/>
                  <a:pt x="426478" y="197586"/>
                </a:cubicBezTo>
                <a:cubicBezTo>
                  <a:pt x="423303" y="226690"/>
                  <a:pt x="427007" y="246799"/>
                  <a:pt x="397903" y="267436"/>
                </a:cubicBezTo>
                <a:cubicBezTo>
                  <a:pt x="368799" y="288074"/>
                  <a:pt x="305299" y="313474"/>
                  <a:pt x="251853" y="321411"/>
                </a:cubicBezTo>
                <a:cubicBezTo>
                  <a:pt x="198407" y="329349"/>
                  <a:pt x="117445" y="324586"/>
                  <a:pt x="77228" y="315061"/>
                </a:cubicBezTo>
                <a:cubicBezTo>
                  <a:pt x="37011" y="305536"/>
                  <a:pt x="23253" y="280136"/>
                  <a:pt x="10553" y="264261"/>
                </a:cubicBezTo>
                <a:cubicBezTo>
                  <a:pt x="-2147" y="248386"/>
                  <a:pt x="2086" y="236215"/>
                  <a:pt x="1028" y="219811"/>
                </a:cubicBezTo>
                <a:cubicBezTo>
                  <a:pt x="-30" y="203407"/>
                  <a:pt x="-1618" y="185415"/>
                  <a:pt x="4203" y="165836"/>
                </a:cubicBezTo>
                <a:cubicBezTo>
                  <a:pt x="10024" y="146257"/>
                  <a:pt x="25370" y="120328"/>
                  <a:pt x="35953" y="102336"/>
                </a:cubicBezTo>
                <a:cubicBezTo>
                  <a:pt x="46536" y="84344"/>
                  <a:pt x="53415" y="71644"/>
                  <a:pt x="67703" y="57886"/>
                </a:cubicBezTo>
                <a:cubicBezTo>
                  <a:pt x="81991" y="44128"/>
                  <a:pt x="93103" y="29311"/>
                  <a:pt x="121678" y="19786"/>
                </a:cubicBezTo>
                <a:cubicBezTo>
                  <a:pt x="150253" y="10261"/>
                  <a:pt x="207403" y="3382"/>
                  <a:pt x="239153" y="736"/>
                </a:cubicBezTo>
                <a:cubicBezTo>
                  <a:pt x="270903" y="-1910"/>
                  <a:pt x="291011" y="3382"/>
                  <a:pt x="312178" y="3911"/>
                </a:cubicBezTo>
                <a:cubicBezTo>
                  <a:pt x="333345" y="4440"/>
                  <a:pt x="348691" y="-322"/>
                  <a:pt x="366153" y="3911"/>
                </a:cubicBezTo>
                <a:cubicBezTo>
                  <a:pt x="383615" y="8144"/>
                  <a:pt x="400020" y="11849"/>
                  <a:pt x="416953" y="29311"/>
                </a:cubicBezTo>
                <a:cubicBezTo>
                  <a:pt x="433886" y="46773"/>
                  <a:pt x="497386" y="124032"/>
                  <a:pt x="502678" y="130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76C34B3C-546D-950D-836A-A8C75C0A7F71}"/>
              </a:ext>
            </a:extLst>
          </p:cNvPr>
          <p:cNvSpPr/>
          <p:nvPr/>
        </p:nvSpPr>
        <p:spPr>
          <a:xfrm>
            <a:off x="3980894" y="512494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AF7064E5-6647-0482-C303-2AFC699AD3C1}"/>
              </a:ext>
            </a:extLst>
          </p:cNvPr>
          <p:cNvSpPr/>
          <p:nvPr/>
        </p:nvSpPr>
        <p:spPr>
          <a:xfrm>
            <a:off x="4021263" y="5173114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6F98C0DA-24DC-8799-92BD-34741B22AB13}"/>
              </a:ext>
            </a:extLst>
          </p:cNvPr>
          <p:cNvSpPr/>
          <p:nvPr/>
        </p:nvSpPr>
        <p:spPr>
          <a:xfrm>
            <a:off x="4059826" y="5174593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14A10AD9-C524-9141-BCA2-739E2F257CD0}"/>
              </a:ext>
            </a:extLst>
          </p:cNvPr>
          <p:cNvSpPr/>
          <p:nvPr/>
        </p:nvSpPr>
        <p:spPr>
          <a:xfrm>
            <a:off x="4104416" y="5203217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59868EE-F01B-376A-1F32-365C499B6DF6}"/>
              </a:ext>
            </a:extLst>
          </p:cNvPr>
          <p:cNvSpPr/>
          <p:nvPr/>
        </p:nvSpPr>
        <p:spPr>
          <a:xfrm>
            <a:off x="4117137" y="508893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C9320F62-1F48-2148-EEBE-1A34D5BBF88F}"/>
              </a:ext>
            </a:extLst>
          </p:cNvPr>
          <p:cNvSpPr/>
          <p:nvPr/>
        </p:nvSpPr>
        <p:spPr>
          <a:xfrm>
            <a:off x="4208628" y="5149351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638DF70-1A9F-0D82-5675-FC7C6D9B6ACE}"/>
              </a:ext>
            </a:extLst>
          </p:cNvPr>
          <p:cNvSpPr/>
          <p:nvPr/>
        </p:nvSpPr>
        <p:spPr>
          <a:xfrm>
            <a:off x="4307606" y="4999141"/>
            <a:ext cx="229978" cy="261075"/>
          </a:xfrm>
          <a:custGeom>
            <a:avLst/>
            <a:gdLst>
              <a:gd name="connsiteX0" fmla="*/ 869 w 229978"/>
              <a:gd name="connsiteY0" fmla="*/ 1484 h 261075"/>
              <a:gd name="connsiteX1" fmla="*/ 172319 w 229978"/>
              <a:gd name="connsiteY1" fmla="*/ 172934 h 261075"/>
              <a:gd name="connsiteX2" fmla="*/ 150094 w 229978"/>
              <a:gd name="connsiteY2" fmla="*/ 84034 h 261075"/>
              <a:gd name="connsiteX3" fmla="*/ 207244 w 229978"/>
              <a:gd name="connsiteY3" fmla="*/ 223734 h 261075"/>
              <a:gd name="connsiteX4" fmla="*/ 229469 w 229978"/>
              <a:gd name="connsiteY4" fmla="*/ 258659 h 261075"/>
              <a:gd name="connsiteX5" fmla="*/ 188194 w 229978"/>
              <a:gd name="connsiteY5" fmla="*/ 172934 h 261075"/>
              <a:gd name="connsiteX6" fmla="*/ 108819 w 229978"/>
              <a:gd name="connsiteY6" fmla="*/ 93559 h 261075"/>
              <a:gd name="connsiteX7" fmla="*/ 869 w 229978"/>
              <a:gd name="connsiteY7" fmla="*/ 1484 h 26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78" h="261075">
                <a:moveTo>
                  <a:pt x="869" y="1484"/>
                </a:moveTo>
                <a:cubicBezTo>
                  <a:pt x="11452" y="14713"/>
                  <a:pt x="147448" y="159176"/>
                  <a:pt x="172319" y="172934"/>
                </a:cubicBezTo>
                <a:cubicBezTo>
                  <a:pt x="197190" y="186692"/>
                  <a:pt x="144273" y="75567"/>
                  <a:pt x="150094" y="84034"/>
                </a:cubicBezTo>
                <a:cubicBezTo>
                  <a:pt x="155915" y="92501"/>
                  <a:pt x="194015" y="194630"/>
                  <a:pt x="207244" y="223734"/>
                </a:cubicBezTo>
                <a:cubicBezTo>
                  <a:pt x="220473" y="252838"/>
                  <a:pt x="232644" y="267126"/>
                  <a:pt x="229469" y="258659"/>
                </a:cubicBezTo>
                <a:cubicBezTo>
                  <a:pt x="226294" y="250192"/>
                  <a:pt x="208302" y="200451"/>
                  <a:pt x="188194" y="172934"/>
                </a:cubicBezTo>
                <a:cubicBezTo>
                  <a:pt x="168086" y="145417"/>
                  <a:pt x="138452" y="120017"/>
                  <a:pt x="108819" y="93559"/>
                </a:cubicBezTo>
                <a:cubicBezTo>
                  <a:pt x="79186" y="67101"/>
                  <a:pt x="-9714" y="-11745"/>
                  <a:pt x="869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CD43E94-3BEF-6C24-D87E-F717469816F7}"/>
              </a:ext>
            </a:extLst>
          </p:cNvPr>
          <p:cNvSpPr/>
          <p:nvPr/>
        </p:nvSpPr>
        <p:spPr>
          <a:xfrm>
            <a:off x="4505280" y="5133847"/>
            <a:ext cx="121067" cy="219258"/>
          </a:xfrm>
          <a:custGeom>
            <a:avLst/>
            <a:gdLst>
              <a:gd name="connsiteX0" fmla="*/ 45 w 121067"/>
              <a:gd name="connsiteY0" fmla="*/ 128 h 219258"/>
              <a:gd name="connsiteX1" fmla="*/ 85770 w 121067"/>
              <a:gd name="connsiteY1" fmla="*/ 120778 h 219258"/>
              <a:gd name="connsiteX2" fmla="*/ 92120 w 121067"/>
              <a:gd name="connsiteY2" fmla="*/ 171578 h 219258"/>
              <a:gd name="connsiteX3" fmla="*/ 95295 w 121067"/>
              <a:gd name="connsiteY3" fmla="*/ 219203 h 219258"/>
              <a:gd name="connsiteX4" fmla="*/ 111170 w 121067"/>
              <a:gd name="connsiteY4" fmla="*/ 162053 h 219258"/>
              <a:gd name="connsiteX5" fmla="*/ 120695 w 121067"/>
              <a:gd name="connsiteY5" fmla="*/ 130303 h 219258"/>
              <a:gd name="connsiteX6" fmla="*/ 98470 w 121067"/>
              <a:gd name="connsiteY6" fmla="*/ 98553 h 219258"/>
              <a:gd name="connsiteX7" fmla="*/ 45 w 121067"/>
              <a:gd name="connsiteY7" fmla="*/ 128 h 2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67" h="219258">
                <a:moveTo>
                  <a:pt x="45" y="128"/>
                </a:moveTo>
                <a:cubicBezTo>
                  <a:pt x="-2072" y="3832"/>
                  <a:pt x="70424" y="92203"/>
                  <a:pt x="85770" y="120778"/>
                </a:cubicBezTo>
                <a:cubicBezTo>
                  <a:pt x="101116" y="149353"/>
                  <a:pt x="90533" y="155174"/>
                  <a:pt x="92120" y="171578"/>
                </a:cubicBezTo>
                <a:cubicBezTo>
                  <a:pt x="93707" y="187982"/>
                  <a:pt x="92120" y="220790"/>
                  <a:pt x="95295" y="219203"/>
                </a:cubicBezTo>
                <a:cubicBezTo>
                  <a:pt x="98470" y="217616"/>
                  <a:pt x="106937" y="176870"/>
                  <a:pt x="111170" y="162053"/>
                </a:cubicBezTo>
                <a:cubicBezTo>
                  <a:pt x="115403" y="147236"/>
                  <a:pt x="122812" y="140886"/>
                  <a:pt x="120695" y="130303"/>
                </a:cubicBezTo>
                <a:cubicBezTo>
                  <a:pt x="118578" y="119720"/>
                  <a:pt x="114345" y="123424"/>
                  <a:pt x="98470" y="98553"/>
                </a:cubicBezTo>
                <a:cubicBezTo>
                  <a:pt x="82595" y="73682"/>
                  <a:pt x="2162" y="-3576"/>
                  <a:pt x="4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3B4ED71D-F9D9-B959-3106-E2A83AE03C09}"/>
              </a:ext>
            </a:extLst>
          </p:cNvPr>
          <p:cNvSpPr/>
          <p:nvPr/>
        </p:nvSpPr>
        <p:spPr>
          <a:xfrm>
            <a:off x="3754932" y="5327590"/>
            <a:ext cx="883770" cy="126347"/>
          </a:xfrm>
          <a:custGeom>
            <a:avLst/>
            <a:gdLst>
              <a:gd name="connsiteX0" fmla="*/ 10618 w 883770"/>
              <a:gd name="connsiteY0" fmla="*/ 69910 h 126347"/>
              <a:gd name="connsiteX1" fmla="*/ 423368 w 883770"/>
              <a:gd name="connsiteY1" fmla="*/ 82610 h 126347"/>
              <a:gd name="connsiteX2" fmla="*/ 305893 w 883770"/>
              <a:gd name="connsiteY2" fmla="*/ 88960 h 126347"/>
              <a:gd name="connsiteX3" fmla="*/ 505918 w 883770"/>
              <a:gd name="connsiteY3" fmla="*/ 57210 h 126347"/>
              <a:gd name="connsiteX4" fmla="*/ 518618 w 883770"/>
              <a:gd name="connsiteY4" fmla="*/ 38160 h 126347"/>
              <a:gd name="connsiteX5" fmla="*/ 655143 w 883770"/>
              <a:gd name="connsiteY5" fmla="*/ 38160 h 126347"/>
              <a:gd name="connsiteX6" fmla="*/ 604343 w 883770"/>
              <a:gd name="connsiteY6" fmla="*/ 54035 h 126347"/>
              <a:gd name="connsiteX7" fmla="*/ 753568 w 883770"/>
              <a:gd name="connsiteY7" fmla="*/ 38160 h 126347"/>
              <a:gd name="connsiteX8" fmla="*/ 883743 w 883770"/>
              <a:gd name="connsiteY8" fmla="*/ 60 h 126347"/>
              <a:gd name="connsiteX9" fmla="*/ 766268 w 883770"/>
              <a:gd name="connsiteY9" fmla="*/ 28635 h 126347"/>
              <a:gd name="connsiteX10" fmla="*/ 324943 w 883770"/>
              <a:gd name="connsiteY10" fmla="*/ 120710 h 126347"/>
              <a:gd name="connsiteX11" fmla="*/ 413843 w 883770"/>
              <a:gd name="connsiteY11" fmla="*/ 114360 h 126347"/>
              <a:gd name="connsiteX12" fmla="*/ 143968 w 883770"/>
              <a:gd name="connsiteY12" fmla="*/ 98485 h 126347"/>
              <a:gd name="connsiteX13" fmla="*/ 10618 w 883770"/>
              <a:gd name="connsiteY13" fmla="*/ 69910 h 12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3770" h="126347">
                <a:moveTo>
                  <a:pt x="10618" y="69910"/>
                </a:moveTo>
                <a:cubicBezTo>
                  <a:pt x="57185" y="67264"/>
                  <a:pt x="374156" y="79435"/>
                  <a:pt x="423368" y="82610"/>
                </a:cubicBezTo>
                <a:cubicBezTo>
                  <a:pt x="472580" y="85785"/>
                  <a:pt x="292135" y="93193"/>
                  <a:pt x="305893" y="88960"/>
                </a:cubicBezTo>
                <a:cubicBezTo>
                  <a:pt x="319651" y="84727"/>
                  <a:pt x="470464" y="65677"/>
                  <a:pt x="505918" y="57210"/>
                </a:cubicBezTo>
                <a:cubicBezTo>
                  <a:pt x="541372" y="48743"/>
                  <a:pt x="493747" y="41335"/>
                  <a:pt x="518618" y="38160"/>
                </a:cubicBezTo>
                <a:cubicBezTo>
                  <a:pt x="543489" y="34985"/>
                  <a:pt x="640856" y="35514"/>
                  <a:pt x="655143" y="38160"/>
                </a:cubicBezTo>
                <a:cubicBezTo>
                  <a:pt x="669430" y="40806"/>
                  <a:pt x="587939" y="54035"/>
                  <a:pt x="604343" y="54035"/>
                </a:cubicBezTo>
                <a:cubicBezTo>
                  <a:pt x="620747" y="54035"/>
                  <a:pt x="707001" y="47156"/>
                  <a:pt x="753568" y="38160"/>
                </a:cubicBezTo>
                <a:cubicBezTo>
                  <a:pt x="800135" y="29164"/>
                  <a:pt x="881626" y="1648"/>
                  <a:pt x="883743" y="60"/>
                </a:cubicBezTo>
                <a:cubicBezTo>
                  <a:pt x="885860" y="-1528"/>
                  <a:pt x="766268" y="28635"/>
                  <a:pt x="766268" y="28635"/>
                </a:cubicBezTo>
                <a:lnTo>
                  <a:pt x="324943" y="120710"/>
                </a:lnTo>
                <a:cubicBezTo>
                  <a:pt x="266206" y="134998"/>
                  <a:pt x="444006" y="118064"/>
                  <a:pt x="413843" y="114360"/>
                </a:cubicBezTo>
                <a:cubicBezTo>
                  <a:pt x="383681" y="110656"/>
                  <a:pt x="205881" y="104835"/>
                  <a:pt x="143968" y="98485"/>
                </a:cubicBezTo>
                <a:cubicBezTo>
                  <a:pt x="82056" y="92135"/>
                  <a:pt x="-35949" y="72556"/>
                  <a:pt x="10618" y="6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D07547-2925-B079-4D61-3F8BBFFBB728}"/>
              </a:ext>
            </a:extLst>
          </p:cNvPr>
          <p:cNvSpPr/>
          <p:nvPr/>
        </p:nvSpPr>
        <p:spPr>
          <a:xfrm>
            <a:off x="4521803" y="5216352"/>
            <a:ext cx="213478" cy="357690"/>
          </a:xfrm>
          <a:custGeom>
            <a:avLst/>
            <a:gdLst>
              <a:gd name="connsiteX0" fmla="*/ 107347 w 213478"/>
              <a:gd name="connsiteY0" fmla="*/ 173 h 357690"/>
              <a:gd name="connsiteX1" fmla="*/ 142272 w 213478"/>
              <a:gd name="connsiteY1" fmla="*/ 95423 h 357690"/>
              <a:gd name="connsiteX2" fmla="*/ 180372 w 213478"/>
              <a:gd name="connsiteY2" fmla="*/ 149398 h 357690"/>
              <a:gd name="connsiteX3" fmla="*/ 196247 w 213478"/>
              <a:gd name="connsiteY3" fmla="*/ 92248 h 357690"/>
              <a:gd name="connsiteX4" fmla="*/ 196247 w 213478"/>
              <a:gd name="connsiteY4" fmla="*/ 187498 h 357690"/>
              <a:gd name="connsiteX5" fmla="*/ 107347 w 213478"/>
              <a:gd name="connsiteY5" fmla="*/ 250998 h 357690"/>
              <a:gd name="connsiteX6" fmla="*/ 154972 w 213478"/>
              <a:gd name="connsiteY6" fmla="*/ 200198 h 357690"/>
              <a:gd name="connsiteX7" fmla="*/ 2572 w 213478"/>
              <a:gd name="connsiteY7" fmla="*/ 355773 h 357690"/>
              <a:gd name="connsiteX8" fmla="*/ 66072 w 213478"/>
              <a:gd name="connsiteY8" fmla="*/ 282748 h 357690"/>
              <a:gd name="connsiteX9" fmla="*/ 154972 w 213478"/>
              <a:gd name="connsiteY9" fmla="*/ 219248 h 357690"/>
              <a:gd name="connsiteX10" fmla="*/ 208947 w 213478"/>
              <a:gd name="connsiteY10" fmla="*/ 200198 h 357690"/>
              <a:gd name="connsiteX11" fmla="*/ 205772 w 213478"/>
              <a:gd name="connsiteY11" fmla="*/ 123998 h 357690"/>
              <a:gd name="connsiteX12" fmla="*/ 167672 w 213478"/>
              <a:gd name="connsiteY12" fmla="*/ 120823 h 357690"/>
              <a:gd name="connsiteX13" fmla="*/ 107347 w 213478"/>
              <a:gd name="connsiteY13" fmla="*/ 173 h 35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478" h="357690">
                <a:moveTo>
                  <a:pt x="107347" y="173"/>
                </a:moveTo>
                <a:cubicBezTo>
                  <a:pt x="103114" y="-4060"/>
                  <a:pt x="130101" y="70552"/>
                  <a:pt x="142272" y="95423"/>
                </a:cubicBezTo>
                <a:cubicBezTo>
                  <a:pt x="154443" y="120294"/>
                  <a:pt x="171376" y="149927"/>
                  <a:pt x="180372" y="149398"/>
                </a:cubicBezTo>
                <a:cubicBezTo>
                  <a:pt x="189368" y="148869"/>
                  <a:pt x="193601" y="85898"/>
                  <a:pt x="196247" y="92248"/>
                </a:cubicBezTo>
                <a:cubicBezTo>
                  <a:pt x="198893" y="98598"/>
                  <a:pt x="211064" y="161040"/>
                  <a:pt x="196247" y="187498"/>
                </a:cubicBezTo>
                <a:cubicBezTo>
                  <a:pt x="181430" y="213956"/>
                  <a:pt x="114226" y="248881"/>
                  <a:pt x="107347" y="250998"/>
                </a:cubicBezTo>
                <a:cubicBezTo>
                  <a:pt x="100468" y="253115"/>
                  <a:pt x="172434" y="182736"/>
                  <a:pt x="154972" y="200198"/>
                </a:cubicBezTo>
                <a:cubicBezTo>
                  <a:pt x="137510" y="217660"/>
                  <a:pt x="17389" y="342015"/>
                  <a:pt x="2572" y="355773"/>
                </a:cubicBezTo>
                <a:cubicBezTo>
                  <a:pt x="-12245" y="369531"/>
                  <a:pt x="40672" y="305502"/>
                  <a:pt x="66072" y="282748"/>
                </a:cubicBezTo>
                <a:cubicBezTo>
                  <a:pt x="91472" y="259994"/>
                  <a:pt x="131160" y="233006"/>
                  <a:pt x="154972" y="219248"/>
                </a:cubicBezTo>
                <a:cubicBezTo>
                  <a:pt x="178784" y="205490"/>
                  <a:pt x="200480" y="216073"/>
                  <a:pt x="208947" y="200198"/>
                </a:cubicBezTo>
                <a:cubicBezTo>
                  <a:pt x="217414" y="184323"/>
                  <a:pt x="212651" y="137227"/>
                  <a:pt x="205772" y="123998"/>
                </a:cubicBezTo>
                <a:cubicBezTo>
                  <a:pt x="198893" y="110769"/>
                  <a:pt x="181959" y="138285"/>
                  <a:pt x="167672" y="120823"/>
                </a:cubicBezTo>
                <a:cubicBezTo>
                  <a:pt x="153385" y="103361"/>
                  <a:pt x="111580" y="4406"/>
                  <a:pt x="10734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F62DA38-8F1C-E7C4-1EB4-5A406FF2C397}"/>
              </a:ext>
            </a:extLst>
          </p:cNvPr>
          <p:cNvSpPr/>
          <p:nvPr/>
        </p:nvSpPr>
        <p:spPr>
          <a:xfrm>
            <a:off x="3559175" y="5133906"/>
            <a:ext cx="209905" cy="364248"/>
          </a:xfrm>
          <a:custGeom>
            <a:avLst/>
            <a:gdLst>
              <a:gd name="connsiteX0" fmla="*/ 168275 w 209905"/>
              <a:gd name="connsiteY0" fmla="*/ 69 h 364248"/>
              <a:gd name="connsiteX1" fmla="*/ 79375 w 209905"/>
              <a:gd name="connsiteY1" fmla="*/ 98494 h 364248"/>
              <a:gd name="connsiteX2" fmla="*/ 0 w 209905"/>
              <a:gd name="connsiteY2" fmla="*/ 114369 h 364248"/>
              <a:gd name="connsiteX3" fmla="*/ 79375 w 209905"/>
              <a:gd name="connsiteY3" fmla="*/ 92144 h 364248"/>
              <a:gd name="connsiteX4" fmla="*/ 44450 w 209905"/>
              <a:gd name="connsiteY4" fmla="*/ 184219 h 364248"/>
              <a:gd name="connsiteX5" fmla="*/ 76200 w 209905"/>
              <a:gd name="connsiteY5" fmla="*/ 139769 h 364248"/>
              <a:gd name="connsiteX6" fmla="*/ 63500 w 209905"/>
              <a:gd name="connsiteY6" fmla="*/ 241369 h 364248"/>
              <a:gd name="connsiteX7" fmla="*/ 15875 w 209905"/>
              <a:gd name="connsiteY7" fmla="*/ 362019 h 364248"/>
              <a:gd name="connsiteX8" fmla="*/ 25400 w 209905"/>
              <a:gd name="connsiteY8" fmla="*/ 314394 h 364248"/>
              <a:gd name="connsiteX9" fmla="*/ 117475 w 209905"/>
              <a:gd name="connsiteY9" fmla="*/ 247719 h 364248"/>
              <a:gd name="connsiteX10" fmla="*/ 209550 w 209905"/>
              <a:gd name="connsiteY10" fmla="*/ 155644 h 364248"/>
              <a:gd name="connsiteX11" fmla="*/ 82550 w 209905"/>
              <a:gd name="connsiteY11" fmla="*/ 266769 h 364248"/>
              <a:gd name="connsiteX12" fmla="*/ 69850 w 209905"/>
              <a:gd name="connsiteY12" fmla="*/ 266769 h 364248"/>
              <a:gd name="connsiteX13" fmla="*/ 73025 w 209905"/>
              <a:gd name="connsiteY13" fmla="*/ 155644 h 364248"/>
              <a:gd name="connsiteX14" fmla="*/ 76200 w 209905"/>
              <a:gd name="connsiteY14" fmla="*/ 98494 h 364248"/>
              <a:gd name="connsiteX15" fmla="*/ 76200 w 209905"/>
              <a:gd name="connsiteY15" fmla="*/ 82619 h 364248"/>
              <a:gd name="connsiteX16" fmla="*/ 168275 w 209905"/>
              <a:gd name="connsiteY16" fmla="*/ 69 h 3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9905" h="364248">
                <a:moveTo>
                  <a:pt x="168275" y="69"/>
                </a:moveTo>
                <a:cubicBezTo>
                  <a:pt x="168804" y="2715"/>
                  <a:pt x="107421" y="79444"/>
                  <a:pt x="79375" y="98494"/>
                </a:cubicBezTo>
                <a:cubicBezTo>
                  <a:pt x="51329" y="117544"/>
                  <a:pt x="0" y="115427"/>
                  <a:pt x="0" y="114369"/>
                </a:cubicBezTo>
                <a:cubicBezTo>
                  <a:pt x="0" y="113311"/>
                  <a:pt x="71967" y="80502"/>
                  <a:pt x="79375" y="92144"/>
                </a:cubicBezTo>
                <a:cubicBezTo>
                  <a:pt x="86783" y="103786"/>
                  <a:pt x="44979" y="176282"/>
                  <a:pt x="44450" y="184219"/>
                </a:cubicBezTo>
                <a:cubicBezTo>
                  <a:pt x="43921" y="192157"/>
                  <a:pt x="73025" y="130244"/>
                  <a:pt x="76200" y="139769"/>
                </a:cubicBezTo>
                <a:cubicBezTo>
                  <a:pt x="79375" y="149294"/>
                  <a:pt x="73554" y="204327"/>
                  <a:pt x="63500" y="241369"/>
                </a:cubicBezTo>
                <a:cubicBezTo>
                  <a:pt x="53446" y="278411"/>
                  <a:pt x="22225" y="349848"/>
                  <a:pt x="15875" y="362019"/>
                </a:cubicBezTo>
                <a:cubicBezTo>
                  <a:pt x="9525" y="374190"/>
                  <a:pt x="8467" y="333444"/>
                  <a:pt x="25400" y="314394"/>
                </a:cubicBezTo>
                <a:cubicBezTo>
                  <a:pt x="42333" y="295344"/>
                  <a:pt x="86783" y="274177"/>
                  <a:pt x="117475" y="247719"/>
                </a:cubicBezTo>
                <a:cubicBezTo>
                  <a:pt x="148167" y="221261"/>
                  <a:pt x="215371" y="152469"/>
                  <a:pt x="209550" y="155644"/>
                </a:cubicBezTo>
                <a:cubicBezTo>
                  <a:pt x="203729" y="158819"/>
                  <a:pt x="105833" y="248248"/>
                  <a:pt x="82550" y="266769"/>
                </a:cubicBezTo>
                <a:cubicBezTo>
                  <a:pt x="59267" y="285290"/>
                  <a:pt x="71437" y="285290"/>
                  <a:pt x="69850" y="266769"/>
                </a:cubicBezTo>
                <a:cubicBezTo>
                  <a:pt x="68263" y="248248"/>
                  <a:pt x="71967" y="183690"/>
                  <a:pt x="73025" y="155644"/>
                </a:cubicBezTo>
                <a:cubicBezTo>
                  <a:pt x="74083" y="127598"/>
                  <a:pt x="76200" y="98494"/>
                  <a:pt x="76200" y="98494"/>
                </a:cubicBezTo>
                <a:cubicBezTo>
                  <a:pt x="76729" y="86323"/>
                  <a:pt x="63500" y="93731"/>
                  <a:pt x="76200" y="82619"/>
                </a:cubicBezTo>
                <a:cubicBezTo>
                  <a:pt x="88900" y="71507"/>
                  <a:pt x="167746" y="-2577"/>
                  <a:pt x="16827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3E3D904-D248-0772-4E6B-887AB3AB5A69}"/>
              </a:ext>
            </a:extLst>
          </p:cNvPr>
          <p:cNvSpPr/>
          <p:nvPr/>
        </p:nvSpPr>
        <p:spPr>
          <a:xfrm>
            <a:off x="3835074" y="5375559"/>
            <a:ext cx="868780" cy="238230"/>
          </a:xfrm>
          <a:custGeom>
            <a:avLst/>
            <a:gdLst>
              <a:gd name="connsiteX0" fmla="*/ 851226 w 868780"/>
              <a:gd name="connsiteY0" fmla="*/ 9241 h 238230"/>
              <a:gd name="connsiteX1" fmla="*/ 501976 w 868780"/>
              <a:gd name="connsiteY1" fmla="*/ 155291 h 238230"/>
              <a:gd name="connsiteX2" fmla="*/ 628976 w 868780"/>
              <a:gd name="connsiteY2" fmla="*/ 142591 h 238230"/>
              <a:gd name="connsiteX3" fmla="*/ 435301 w 868780"/>
              <a:gd name="connsiteY3" fmla="*/ 193391 h 238230"/>
              <a:gd name="connsiteX4" fmla="*/ 326 w 868780"/>
              <a:gd name="connsiteY4" fmla="*/ 237841 h 238230"/>
              <a:gd name="connsiteX5" fmla="*/ 368626 w 868780"/>
              <a:gd name="connsiteY5" fmla="*/ 212441 h 238230"/>
              <a:gd name="connsiteX6" fmla="*/ 622626 w 868780"/>
              <a:gd name="connsiteY6" fmla="*/ 167991 h 238230"/>
              <a:gd name="connsiteX7" fmla="*/ 578176 w 868780"/>
              <a:gd name="connsiteY7" fmla="*/ 167991 h 238230"/>
              <a:gd name="connsiteX8" fmla="*/ 603576 w 868780"/>
              <a:gd name="connsiteY8" fmla="*/ 145766 h 238230"/>
              <a:gd name="connsiteX9" fmla="*/ 546426 w 868780"/>
              <a:gd name="connsiteY9" fmla="*/ 101316 h 238230"/>
              <a:gd name="connsiteX10" fmla="*/ 657551 w 868780"/>
              <a:gd name="connsiteY10" fmla="*/ 85441 h 238230"/>
              <a:gd name="connsiteX11" fmla="*/ 451176 w 868780"/>
              <a:gd name="connsiteY11" fmla="*/ 107666 h 238230"/>
              <a:gd name="connsiteX12" fmla="*/ 775026 w 868780"/>
              <a:gd name="connsiteY12" fmla="*/ 25116 h 238230"/>
              <a:gd name="connsiteX13" fmla="*/ 851226 w 868780"/>
              <a:gd name="connsiteY13" fmla="*/ 9241 h 23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8780" h="238230">
                <a:moveTo>
                  <a:pt x="851226" y="9241"/>
                </a:moveTo>
                <a:cubicBezTo>
                  <a:pt x="805718" y="30937"/>
                  <a:pt x="539017" y="133066"/>
                  <a:pt x="501976" y="155291"/>
                </a:cubicBezTo>
                <a:cubicBezTo>
                  <a:pt x="464935" y="177516"/>
                  <a:pt x="640088" y="136241"/>
                  <a:pt x="628976" y="142591"/>
                </a:cubicBezTo>
                <a:cubicBezTo>
                  <a:pt x="617864" y="148941"/>
                  <a:pt x="540076" y="177516"/>
                  <a:pt x="435301" y="193391"/>
                </a:cubicBezTo>
                <a:cubicBezTo>
                  <a:pt x="330526" y="209266"/>
                  <a:pt x="11439" y="234666"/>
                  <a:pt x="326" y="237841"/>
                </a:cubicBezTo>
                <a:cubicBezTo>
                  <a:pt x="-10787" y="241016"/>
                  <a:pt x="264909" y="224083"/>
                  <a:pt x="368626" y="212441"/>
                </a:cubicBezTo>
                <a:cubicBezTo>
                  <a:pt x="472343" y="200799"/>
                  <a:pt x="587701" y="175399"/>
                  <a:pt x="622626" y="167991"/>
                </a:cubicBezTo>
                <a:cubicBezTo>
                  <a:pt x="657551" y="160583"/>
                  <a:pt x="581351" y="171695"/>
                  <a:pt x="578176" y="167991"/>
                </a:cubicBezTo>
                <a:cubicBezTo>
                  <a:pt x="575001" y="164287"/>
                  <a:pt x="608868" y="156879"/>
                  <a:pt x="603576" y="145766"/>
                </a:cubicBezTo>
                <a:cubicBezTo>
                  <a:pt x="598284" y="134654"/>
                  <a:pt x="537430" y="111370"/>
                  <a:pt x="546426" y="101316"/>
                </a:cubicBezTo>
                <a:cubicBezTo>
                  <a:pt x="555422" y="91262"/>
                  <a:pt x="673426" y="84383"/>
                  <a:pt x="657551" y="85441"/>
                </a:cubicBezTo>
                <a:cubicBezTo>
                  <a:pt x="641676" y="86499"/>
                  <a:pt x="431597" y="117720"/>
                  <a:pt x="451176" y="107666"/>
                </a:cubicBezTo>
                <a:cubicBezTo>
                  <a:pt x="470755" y="97612"/>
                  <a:pt x="702530" y="41520"/>
                  <a:pt x="775026" y="25116"/>
                </a:cubicBezTo>
                <a:cubicBezTo>
                  <a:pt x="847522" y="8712"/>
                  <a:pt x="896734" y="-12455"/>
                  <a:pt x="851226" y="9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009D688-125D-A8F9-B4E4-B74CF79ADCA9}"/>
              </a:ext>
            </a:extLst>
          </p:cNvPr>
          <p:cNvSpPr/>
          <p:nvPr/>
        </p:nvSpPr>
        <p:spPr>
          <a:xfrm>
            <a:off x="4079867" y="5368386"/>
            <a:ext cx="611946" cy="153114"/>
          </a:xfrm>
          <a:custGeom>
            <a:avLst/>
            <a:gdLst>
              <a:gd name="connsiteX0" fmla="*/ 609608 w 611946"/>
              <a:gd name="connsiteY0" fmla="*/ 3714 h 153114"/>
              <a:gd name="connsiteX1" fmla="*/ 457208 w 611946"/>
              <a:gd name="connsiteY1" fmla="*/ 3714 h 153114"/>
              <a:gd name="connsiteX2" fmla="*/ 225433 w 611946"/>
              <a:gd name="connsiteY2" fmla="*/ 44989 h 153114"/>
              <a:gd name="connsiteX3" fmla="*/ 285758 w 611946"/>
              <a:gd name="connsiteY3" fmla="*/ 16414 h 153114"/>
              <a:gd name="connsiteX4" fmla="*/ 152408 w 611946"/>
              <a:gd name="connsiteY4" fmla="*/ 92614 h 153114"/>
              <a:gd name="connsiteX5" fmla="*/ 8 w 611946"/>
              <a:gd name="connsiteY5" fmla="*/ 152939 h 153114"/>
              <a:gd name="connsiteX6" fmla="*/ 146058 w 611946"/>
              <a:gd name="connsiteY6" fmla="*/ 73564 h 153114"/>
              <a:gd name="connsiteX7" fmla="*/ 323858 w 611946"/>
              <a:gd name="connsiteY7" fmla="*/ 16414 h 153114"/>
              <a:gd name="connsiteX8" fmla="*/ 390533 w 611946"/>
              <a:gd name="connsiteY8" fmla="*/ 6889 h 153114"/>
              <a:gd name="connsiteX9" fmla="*/ 339733 w 611946"/>
              <a:gd name="connsiteY9" fmla="*/ 539 h 153114"/>
              <a:gd name="connsiteX10" fmla="*/ 609608 w 611946"/>
              <a:gd name="connsiteY10" fmla="*/ 3714 h 15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46" h="153114">
                <a:moveTo>
                  <a:pt x="609608" y="3714"/>
                </a:moveTo>
                <a:cubicBezTo>
                  <a:pt x="629187" y="4243"/>
                  <a:pt x="521237" y="-3165"/>
                  <a:pt x="457208" y="3714"/>
                </a:cubicBezTo>
                <a:cubicBezTo>
                  <a:pt x="393179" y="10593"/>
                  <a:pt x="254008" y="42872"/>
                  <a:pt x="225433" y="44989"/>
                </a:cubicBezTo>
                <a:cubicBezTo>
                  <a:pt x="196858" y="47106"/>
                  <a:pt x="297929" y="8477"/>
                  <a:pt x="285758" y="16414"/>
                </a:cubicBezTo>
                <a:cubicBezTo>
                  <a:pt x="273587" y="24351"/>
                  <a:pt x="200033" y="69860"/>
                  <a:pt x="152408" y="92614"/>
                </a:cubicBezTo>
                <a:cubicBezTo>
                  <a:pt x="104783" y="115368"/>
                  <a:pt x="1066" y="156114"/>
                  <a:pt x="8" y="152939"/>
                </a:cubicBezTo>
                <a:cubicBezTo>
                  <a:pt x="-1050" y="149764"/>
                  <a:pt x="92083" y="96318"/>
                  <a:pt x="146058" y="73564"/>
                </a:cubicBezTo>
                <a:cubicBezTo>
                  <a:pt x="200033" y="50810"/>
                  <a:pt x="283112" y="27527"/>
                  <a:pt x="323858" y="16414"/>
                </a:cubicBezTo>
                <a:cubicBezTo>
                  <a:pt x="364604" y="5302"/>
                  <a:pt x="387887" y="9535"/>
                  <a:pt x="390533" y="6889"/>
                </a:cubicBezTo>
                <a:cubicBezTo>
                  <a:pt x="393179" y="4243"/>
                  <a:pt x="306925" y="2656"/>
                  <a:pt x="339733" y="539"/>
                </a:cubicBezTo>
                <a:cubicBezTo>
                  <a:pt x="372541" y="-1578"/>
                  <a:pt x="590029" y="3185"/>
                  <a:pt x="609608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94CF20FC-3DC0-F93B-4FA0-8FD1B8B26F56}"/>
              </a:ext>
            </a:extLst>
          </p:cNvPr>
          <p:cNvSpPr/>
          <p:nvPr/>
        </p:nvSpPr>
        <p:spPr>
          <a:xfrm>
            <a:off x="3600260" y="5372043"/>
            <a:ext cx="471283" cy="111822"/>
          </a:xfrm>
          <a:custGeom>
            <a:avLst/>
            <a:gdLst>
              <a:gd name="connsiteX0" fmla="*/ 155765 w 471283"/>
              <a:gd name="connsiteY0" fmla="*/ 57 h 111822"/>
              <a:gd name="connsiteX1" fmla="*/ 149415 w 471283"/>
              <a:gd name="connsiteY1" fmla="*/ 60382 h 111822"/>
              <a:gd name="connsiteX2" fmla="*/ 190 w 471283"/>
              <a:gd name="connsiteY2" fmla="*/ 31807 h 111822"/>
              <a:gd name="connsiteX3" fmla="*/ 184340 w 471283"/>
              <a:gd name="connsiteY3" fmla="*/ 82607 h 111822"/>
              <a:gd name="connsiteX4" fmla="*/ 466915 w 471283"/>
              <a:gd name="connsiteY4" fmla="*/ 95307 h 111822"/>
              <a:gd name="connsiteX5" fmla="*/ 358965 w 471283"/>
              <a:gd name="connsiteY5" fmla="*/ 108007 h 111822"/>
              <a:gd name="connsiteX6" fmla="*/ 397065 w 471283"/>
              <a:gd name="connsiteY6" fmla="*/ 108007 h 111822"/>
              <a:gd name="connsiteX7" fmla="*/ 120840 w 471283"/>
              <a:gd name="connsiteY7" fmla="*/ 63557 h 111822"/>
              <a:gd name="connsiteX8" fmla="*/ 184340 w 471283"/>
              <a:gd name="connsiteY8" fmla="*/ 73082 h 111822"/>
              <a:gd name="connsiteX9" fmla="*/ 155765 w 471283"/>
              <a:gd name="connsiteY9" fmla="*/ 57 h 11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283" h="111822">
                <a:moveTo>
                  <a:pt x="155765" y="57"/>
                </a:moveTo>
                <a:cubicBezTo>
                  <a:pt x="149944" y="-2060"/>
                  <a:pt x="175344" y="55090"/>
                  <a:pt x="149415" y="60382"/>
                </a:cubicBezTo>
                <a:cubicBezTo>
                  <a:pt x="123486" y="65674"/>
                  <a:pt x="-5631" y="28103"/>
                  <a:pt x="190" y="31807"/>
                </a:cubicBezTo>
                <a:cubicBezTo>
                  <a:pt x="6011" y="35511"/>
                  <a:pt x="106553" y="72024"/>
                  <a:pt x="184340" y="82607"/>
                </a:cubicBezTo>
                <a:cubicBezTo>
                  <a:pt x="262127" y="93190"/>
                  <a:pt x="437811" y="91074"/>
                  <a:pt x="466915" y="95307"/>
                </a:cubicBezTo>
                <a:cubicBezTo>
                  <a:pt x="496019" y="99540"/>
                  <a:pt x="370607" y="105890"/>
                  <a:pt x="358965" y="108007"/>
                </a:cubicBezTo>
                <a:cubicBezTo>
                  <a:pt x="347323" y="110124"/>
                  <a:pt x="436752" y="115415"/>
                  <a:pt x="397065" y="108007"/>
                </a:cubicBezTo>
                <a:cubicBezTo>
                  <a:pt x="357378" y="100599"/>
                  <a:pt x="156294" y="69378"/>
                  <a:pt x="120840" y="63557"/>
                </a:cubicBezTo>
                <a:cubicBezTo>
                  <a:pt x="85386" y="57736"/>
                  <a:pt x="175344" y="79432"/>
                  <a:pt x="184340" y="73082"/>
                </a:cubicBezTo>
                <a:cubicBezTo>
                  <a:pt x="193336" y="66732"/>
                  <a:pt x="161586" y="2174"/>
                  <a:pt x="15576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C9A83FD-9DC2-5AA8-98F1-C7D0441B9283}"/>
              </a:ext>
            </a:extLst>
          </p:cNvPr>
          <p:cNvSpPr/>
          <p:nvPr/>
        </p:nvSpPr>
        <p:spPr>
          <a:xfrm>
            <a:off x="3571875" y="5367313"/>
            <a:ext cx="1014655" cy="167621"/>
          </a:xfrm>
          <a:custGeom>
            <a:avLst/>
            <a:gdLst>
              <a:gd name="connsiteX0" fmla="*/ 0 w 1014655"/>
              <a:gd name="connsiteY0" fmla="*/ 112737 h 167621"/>
              <a:gd name="connsiteX1" fmla="*/ 463550 w 1014655"/>
              <a:gd name="connsiteY1" fmla="*/ 150837 h 167621"/>
              <a:gd name="connsiteX2" fmla="*/ 333375 w 1014655"/>
              <a:gd name="connsiteY2" fmla="*/ 154012 h 167621"/>
              <a:gd name="connsiteX3" fmla="*/ 530225 w 1014655"/>
              <a:gd name="connsiteY3" fmla="*/ 147662 h 167621"/>
              <a:gd name="connsiteX4" fmla="*/ 793750 w 1014655"/>
              <a:gd name="connsiteY4" fmla="*/ 71462 h 167621"/>
              <a:gd name="connsiteX5" fmla="*/ 660400 w 1014655"/>
              <a:gd name="connsiteY5" fmla="*/ 84162 h 167621"/>
              <a:gd name="connsiteX6" fmla="*/ 1012825 w 1014655"/>
              <a:gd name="connsiteY6" fmla="*/ 1612 h 167621"/>
              <a:gd name="connsiteX7" fmla="*/ 784225 w 1014655"/>
              <a:gd name="connsiteY7" fmla="*/ 39712 h 167621"/>
              <a:gd name="connsiteX8" fmla="*/ 469900 w 1014655"/>
              <a:gd name="connsiteY8" fmla="*/ 160362 h 167621"/>
              <a:gd name="connsiteX9" fmla="*/ 266700 w 1014655"/>
              <a:gd name="connsiteY9" fmla="*/ 154012 h 167621"/>
              <a:gd name="connsiteX10" fmla="*/ 352425 w 1014655"/>
              <a:gd name="connsiteY10" fmla="*/ 154012 h 167621"/>
              <a:gd name="connsiteX11" fmla="*/ 247650 w 1014655"/>
              <a:gd name="connsiteY11" fmla="*/ 144487 h 167621"/>
              <a:gd name="connsiteX12" fmla="*/ 0 w 1014655"/>
              <a:gd name="connsiteY12" fmla="*/ 112737 h 16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655" h="167621">
                <a:moveTo>
                  <a:pt x="0" y="112737"/>
                </a:moveTo>
                <a:lnTo>
                  <a:pt x="463550" y="150837"/>
                </a:lnTo>
                <a:cubicBezTo>
                  <a:pt x="519112" y="157716"/>
                  <a:pt x="322263" y="154541"/>
                  <a:pt x="333375" y="154012"/>
                </a:cubicBezTo>
                <a:cubicBezTo>
                  <a:pt x="344487" y="153483"/>
                  <a:pt x="453496" y="161420"/>
                  <a:pt x="530225" y="147662"/>
                </a:cubicBezTo>
                <a:cubicBezTo>
                  <a:pt x="606954" y="133904"/>
                  <a:pt x="772054" y="82045"/>
                  <a:pt x="793750" y="71462"/>
                </a:cubicBezTo>
                <a:cubicBezTo>
                  <a:pt x="815446" y="60879"/>
                  <a:pt x="623888" y="95804"/>
                  <a:pt x="660400" y="84162"/>
                </a:cubicBezTo>
                <a:cubicBezTo>
                  <a:pt x="696912" y="72520"/>
                  <a:pt x="992188" y="9020"/>
                  <a:pt x="1012825" y="1612"/>
                </a:cubicBezTo>
                <a:cubicBezTo>
                  <a:pt x="1033462" y="-5796"/>
                  <a:pt x="874712" y="13254"/>
                  <a:pt x="784225" y="39712"/>
                </a:cubicBezTo>
                <a:cubicBezTo>
                  <a:pt x="693738" y="66170"/>
                  <a:pt x="556154" y="141312"/>
                  <a:pt x="469900" y="160362"/>
                </a:cubicBezTo>
                <a:cubicBezTo>
                  <a:pt x="383646" y="179412"/>
                  <a:pt x="286279" y="155070"/>
                  <a:pt x="266700" y="154012"/>
                </a:cubicBezTo>
                <a:cubicBezTo>
                  <a:pt x="247121" y="152954"/>
                  <a:pt x="355600" y="155599"/>
                  <a:pt x="352425" y="154012"/>
                </a:cubicBezTo>
                <a:cubicBezTo>
                  <a:pt x="349250" y="152425"/>
                  <a:pt x="247650" y="144487"/>
                  <a:pt x="247650" y="144487"/>
                </a:cubicBezTo>
                <a:lnTo>
                  <a:pt x="0" y="112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418B148-5A49-6823-D54E-C970266C5FBE}"/>
              </a:ext>
            </a:extLst>
          </p:cNvPr>
          <p:cNvSpPr/>
          <p:nvPr/>
        </p:nvSpPr>
        <p:spPr>
          <a:xfrm>
            <a:off x="3777520" y="4999952"/>
            <a:ext cx="318521" cy="183551"/>
          </a:xfrm>
          <a:custGeom>
            <a:avLst/>
            <a:gdLst>
              <a:gd name="connsiteX0" fmla="*/ 318230 w 318521"/>
              <a:gd name="connsiteY0" fmla="*/ 673 h 183551"/>
              <a:gd name="connsiteX1" fmla="*/ 178530 w 318521"/>
              <a:gd name="connsiteY1" fmla="*/ 89573 h 183551"/>
              <a:gd name="connsiteX2" fmla="*/ 140430 w 318521"/>
              <a:gd name="connsiteY2" fmla="*/ 156248 h 183551"/>
              <a:gd name="connsiteX3" fmla="*/ 127730 w 318521"/>
              <a:gd name="connsiteY3" fmla="*/ 134023 h 183551"/>
              <a:gd name="connsiteX4" fmla="*/ 156305 w 318521"/>
              <a:gd name="connsiteY4" fmla="*/ 181648 h 183551"/>
              <a:gd name="connsiteX5" fmla="*/ 95980 w 318521"/>
              <a:gd name="connsiteY5" fmla="*/ 168948 h 183551"/>
              <a:gd name="connsiteX6" fmla="*/ 19780 w 318521"/>
              <a:gd name="connsiteY6" fmla="*/ 121323 h 183551"/>
              <a:gd name="connsiteX7" fmla="*/ 89630 w 318521"/>
              <a:gd name="connsiteY7" fmla="*/ 143548 h 183551"/>
              <a:gd name="connsiteX8" fmla="*/ 83280 w 318521"/>
              <a:gd name="connsiteY8" fmla="*/ 99098 h 183551"/>
              <a:gd name="connsiteX9" fmla="*/ 730 w 318521"/>
              <a:gd name="connsiteY9" fmla="*/ 105448 h 183551"/>
              <a:gd name="connsiteX10" fmla="*/ 137255 w 318521"/>
              <a:gd name="connsiteY10" fmla="*/ 51473 h 183551"/>
              <a:gd name="connsiteX11" fmla="*/ 318230 w 318521"/>
              <a:gd name="connsiteY11" fmla="*/ 673 h 18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521" h="183551">
                <a:moveTo>
                  <a:pt x="318230" y="673"/>
                </a:moveTo>
                <a:cubicBezTo>
                  <a:pt x="325109" y="7023"/>
                  <a:pt x="208163" y="63644"/>
                  <a:pt x="178530" y="89573"/>
                </a:cubicBezTo>
                <a:cubicBezTo>
                  <a:pt x="148897" y="115502"/>
                  <a:pt x="148897" y="148840"/>
                  <a:pt x="140430" y="156248"/>
                </a:cubicBezTo>
                <a:cubicBezTo>
                  <a:pt x="131963" y="163656"/>
                  <a:pt x="125084" y="129790"/>
                  <a:pt x="127730" y="134023"/>
                </a:cubicBezTo>
                <a:cubicBezTo>
                  <a:pt x="130376" y="138256"/>
                  <a:pt x="161597" y="175827"/>
                  <a:pt x="156305" y="181648"/>
                </a:cubicBezTo>
                <a:cubicBezTo>
                  <a:pt x="151013" y="187469"/>
                  <a:pt x="118734" y="179002"/>
                  <a:pt x="95980" y="168948"/>
                </a:cubicBezTo>
                <a:cubicBezTo>
                  <a:pt x="73226" y="158894"/>
                  <a:pt x="20838" y="125556"/>
                  <a:pt x="19780" y="121323"/>
                </a:cubicBezTo>
                <a:cubicBezTo>
                  <a:pt x="18722" y="117090"/>
                  <a:pt x="79047" y="147252"/>
                  <a:pt x="89630" y="143548"/>
                </a:cubicBezTo>
                <a:cubicBezTo>
                  <a:pt x="100213" y="139844"/>
                  <a:pt x="98097" y="105448"/>
                  <a:pt x="83280" y="99098"/>
                </a:cubicBezTo>
                <a:cubicBezTo>
                  <a:pt x="68463" y="92748"/>
                  <a:pt x="-8266" y="113386"/>
                  <a:pt x="730" y="105448"/>
                </a:cubicBezTo>
                <a:cubicBezTo>
                  <a:pt x="9726" y="97511"/>
                  <a:pt x="89101" y="68406"/>
                  <a:pt x="137255" y="51473"/>
                </a:cubicBezTo>
                <a:cubicBezTo>
                  <a:pt x="185409" y="34540"/>
                  <a:pt x="311351" y="-5677"/>
                  <a:pt x="3182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7998B01-35EF-FA79-E758-30318C3BF863}"/>
              </a:ext>
            </a:extLst>
          </p:cNvPr>
          <p:cNvSpPr/>
          <p:nvPr/>
        </p:nvSpPr>
        <p:spPr>
          <a:xfrm>
            <a:off x="3749077" y="5149848"/>
            <a:ext cx="550027" cy="232337"/>
          </a:xfrm>
          <a:custGeom>
            <a:avLst/>
            <a:gdLst>
              <a:gd name="connsiteX0" fmla="*/ 19648 w 550027"/>
              <a:gd name="connsiteY0" fmla="*/ 2 h 232337"/>
              <a:gd name="connsiteX1" fmla="*/ 70448 w 550027"/>
              <a:gd name="connsiteY1" fmla="*/ 101602 h 232337"/>
              <a:gd name="connsiteX2" fmla="*/ 70448 w 550027"/>
              <a:gd name="connsiteY2" fmla="*/ 38102 h 232337"/>
              <a:gd name="connsiteX3" fmla="*/ 45048 w 550027"/>
              <a:gd name="connsiteY3" fmla="*/ 142877 h 232337"/>
              <a:gd name="connsiteX4" fmla="*/ 83148 w 550027"/>
              <a:gd name="connsiteY4" fmla="*/ 187327 h 232337"/>
              <a:gd name="connsiteX5" fmla="*/ 67273 w 550027"/>
              <a:gd name="connsiteY5" fmla="*/ 165102 h 232337"/>
              <a:gd name="connsiteX6" fmla="*/ 111723 w 550027"/>
              <a:gd name="connsiteY6" fmla="*/ 165102 h 232337"/>
              <a:gd name="connsiteX7" fmla="*/ 194273 w 550027"/>
              <a:gd name="connsiteY7" fmla="*/ 187327 h 232337"/>
              <a:gd name="connsiteX8" fmla="*/ 184748 w 550027"/>
              <a:gd name="connsiteY8" fmla="*/ 177802 h 232337"/>
              <a:gd name="connsiteX9" fmla="*/ 330798 w 550027"/>
              <a:gd name="connsiteY9" fmla="*/ 212727 h 232337"/>
              <a:gd name="connsiteX10" fmla="*/ 473673 w 550027"/>
              <a:gd name="connsiteY10" fmla="*/ 187327 h 232337"/>
              <a:gd name="connsiteX11" fmla="*/ 476848 w 550027"/>
              <a:gd name="connsiteY11" fmla="*/ 155577 h 232337"/>
              <a:gd name="connsiteX12" fmla="*/ 549873 w 550027"/>
              <a:gd name="connsiteY12" fmla="*/ 193677 h 232337"/>
              <a:gd name="connsiteX13" fmla="*/ 454623 w 550027"/>
              <a:gd name="connsiteY13" fmla="*/ 203202 h 232337"/>
              <a:gd name="connsiteX14" fmla="*/ 226023 w 550027"/>
              <a:gd name="connsiteY14" fmla="*/ 231777 h 232337"/>
              <a:gd name="connsiteX15" fmla="*/ 41873 w 550027"/>
              <a:gd name="connsiteY15" fmla="*/ 174627 h 232337"/>
              <a:gd name="connsiteX16" fmla="*/ 598 w 550027"/>
              <a:gd name="connsiteY16" fmla="*/ 161927 h 232337"/>
              <a:gd name="connsiteX17" fmla="*/ 16473 w 550027"/>
              <a:gd name="connsiteY17" fmla="*/ 127002 h 232337"/>
              <a:gd name="connsiteX18" fmla="*/ 3773 w 550027"/>
              <a:gd name="connsiteY18" fmla="*/ 152402 h 232337"/>
              <a:gd name="connsiteX19" fmla="*/ 41873 w 550027"/>
              <a:gd name="connsiteY19" fmla="*/ 104777 h 232337"/>
              <a:gd name="connsiteX20" fmla="*/ 19648 w 550027"/>
              <a:gd name="connsiteY20" fmla="*/ 2 h 23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27" h="232337">
                <a:moveTo>
                  <a:pt x="19648" y="2"/>
                </a:moveTo>
                <a:cubicBezTo>
                  <a:pt x="24411" y="-527"/>
                  <a:pt x="61981" y="95252"/>
                  <a:pt x="70448" y="101602"/>
                </a:cubicBezTo>
                <a:cubicBezTo>
                  <a:pt x="78915" y="107952"/>
                  <a:pt x="74681" y="31223"/>
                  <a:pt x="70448" y="38102"/>
                </a:cubicBezTo>
                <a:cubicBezTo>
                  <a:pt x="66215" y="44981"/>
                  <a:pt x="42931" y="118006"/>
                  <a:pt x="45048" y="142877"/>
                </a:cubicBezTo>
                <a:cubicBezTo>
                  <a:pt x="47165" y="167748"/>
                  <a:pt x="79444" y="183623"/>
                  <a:pt x="83148" y="187327"/>
                </a:cubicBezTo>
                <a:cubicBezTo>
                  <a:pt x="86852" y="191031"/>
                  <a:pt x="62511" y="168806"/>
                  <a:pt x="67273" y="165102"/>
                </a:cubicBezTo>
                <a:cubicBezTo>
                  <a:pt x="72035" y="161398"/>
                  <a:pt x="90556" y="161398"/>
                  <a:pt x="111723" y="165102"/>
                </a:cubicBezTo>
                <a:cubicBezTo>
                  <a:pt x="132890" y="168806"/>
                  <a:pt x="194273" y="187327"/>
                  <a:pt x="194273" y="187327"/>
                </a:cubicBezTo>
                <a:cubicBezTo>
                  <a:pt x="206444" y="189444"/>
                  <a:pt x="161994" y="173569"/>
                  <a:pt x="184748" y="177802"/>
                </a:cubicBezTo>
                <a:cubicBezTo>
                  <a:pt x="207502" y="182035"/>
                  <a:pt x="282644" y="211140"/>
                  <a:pt x="330798" y="212727"/>
                </a:cubicBezTo>
                <a:cubicBezTo>
                  <a:pt x="378952" y="214314"/>
                  <a:pt x="449331" y="196852"/>
                  <a:pt x="473673" y="187327"/>
                </a:cubicBezTo>
                <a:cubicBezTo>
                  <a:pt x="498015" y="177802"/>
                  <a:pt x="464148" y="154519"/>
                  <a:pt x="476848" y="155577"/>
                </a:cubicBezTo>
                <a:cubicBezTo>
                  <a:pt x="489548" y="156635"/>
                  <a:pt x="553577" y="185740"/>
                  <a:pt x="549873" y="193677"/>
                </a:cubicBezTo>
                <a:cubicBezTo>
                  <a:pt x="546169" y="201614"/>
                  <a:pt x="454623" y="203202"/>
                  <a:pt x="454623" y="203202"/>
                </a:cubicBezTo>
                <a:cubicBezTo>
                  <a:pt x="400648" y="209552"/>
                  <a:pt x="294815" y="236539"/>
                  <a:pt x="226023" y="231777"/>
                </a:cubicBezTo>
                <a:cubicBezTo>
                  <a:pt x="157231" y="227015"/>
                  <a:pt x="41873" y="174627"/>
                  <a:pt x="41873" y="174627"/>
                </a:cubicBezTo>
                <a:cubicBezTo>
                  <a:pt x="4302" y="162985"/>
                  <a:pt x="4831" y="169864"/>
                  <a:pt x="598" y="161927"/>
                </a:cubicBezTo>
                <a:cubicBezTo>
                  <a:pt x="-3635" y="153990"/>
                  <a:pt x="15944" y="128589"/>
                  <a:pt x="16473" y="127002"/>
                </a:cubicBezTo>
                <a:cubicBezTo>
                  <a:pt x="17002" y="125415"/>
                  <a:pt x="-460" y="156106"/>
                  <a:pt x="3773" y="152402"/>
                </a:cubicBezTo>
                <a:cubicBezTo>
                  <a:pt x="8006" y="148698"/>
                  <a:pt x="36581" y="124356"/>
                  <a:pt x="41873" y="104777"/>
                </a:cubicBezTo>
                <a:cubicBezTo>
                  <a:pt x="47165" y="85198"/>
                  <a:pt x="14885" y="531"/>
                  <a:pt x="196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3431E5-EE74-241E-870C-FED7BDC1B6C7}"/>
              </a:ext>
            </a:extLst>
          </p:cNvPr>
          <p:cNvSpPr/>
          <p:nvPr/>
        </p:nvSpPr>
        <p:spPr>
          <a:xfrm>
            <a:off x="4390840" y="5140322"/>
            <a:ext cx="197647" cy="219171"/>
          </a:xfrm>
          <a:custGeom>
            <a:avLst/>
            <a:gdLst>
              <a:gd name="connsiteX0" fmla="*/ 185 w 197647"/>
              <a:gd name="connsiteY0" fmla="*/ 3 h 219171"/>
              <a:gd name="connsiteX1" fmla="*/ 111310 w 197647"/>
              <a:gd name="connsiteY1" fmla="*/ 82553 h 219171"/>
              <a:gd name="connsiteX2" fmla="*/ 165285 w 197647"/>
              <a:gd name="connsiteY2" fmla="*/ 133353 h 219171"/>
              <a:gd name="connsiteX3" fmla="*/ 174810 w 197647"/>
              <a:gd name="connsiteY3" fmla="*/ 187328 h 219171"/>
              <a:gd name="connsiteX4" fmla="*/ 197035 w 197647"/>
              <a:gd name="connsiteY4" fmla="*/ 161928 h 219171"/>
              <a:gd name="connsiteX5" fmla="*/ 165285 w 197647"/>
              <a:gd name="connsiteY5" fmla="*/ 219078 h 219171"/>
              <a:gd name="connsiteX6" fmla="*/ 197035 w 197647"/>
              <a:gd name="connsiteY6" fmla="*/ 146053 h 219171"/>
              <a:gd name="connsiteX7" fmla="*/ 130360 w 197647"/>
              <a:gd name="connsiteY7" fmla="*/ 66678 h 219171"/>
              <a:gd name="connsiteX8" fmla="*/ 139885 w 197647"/>
              <a:gd name="connsiteY8" fmla="*/ 85728 h 219171"/>
              <a:gd name="connsiteX9" fmla="*/ 185 w 197647"/>
              <a:gd name="connsiteY9" fmla="*/ 3 h 2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47" h="219171">
                <a:moveTo>
                  <a:pt x="185" y="3"/>
                </a:moveTo>
                <a:cubicBezTo>
                  <a:pt x="-4578" y="-526"/>
                  <a:pt x="83793" y="60328"/>
                  <a:pt x="111310" y="82553"/>
                </a:cubicBezTo>
                <a:cubicBezTo>
                  <a:pt x="138827" y="104778"/>
                  <a:pt x="154702" y="115891"/>
                  <a:pt x="165285" y="133353"/>
                </a:cubicBezTo>
                <a:cubicBezTo>
                  <a:pt x="175868" y="150816"/>
                  <a:pt x="169518" y="182566"/>
                  <a:pt x="174810" y="187328"/>
                </a:cubicBezTo>
                <a:cubicBezTo>
                  <a:pt x="180102" y="192091"/>
                  <a:pt x="198622" y="156636"/>
                  <a:pt x="197035" y="161928"/>
                </a:cubicBezTo>
                <a:cubicBezTo>
                  <a:pt x="195448" y="167220"/>
                  <a:pt x="165285" y="221724"/>
                  <a:pt x="165285" y="219078"/>
                </a:cubicBezTo>
                <a:cubicBezTo>
                  <a:pt x="165285" y="216432"/>
                  <a:pt x="202856" y="171453"/>
                  <a:pt x="197035" y="146053"/>
                </a:cubicBezTo>
                <a:cubicBezTo>
                  <a:pt x="191214" y="120653"/>
                  <a:pt x="130360" y="66678"/>
                  <a:pt x="130360" y="66678"/>
                </a:cubicBezTo>
                <a:cubicBezTo>
                  <a:pt x="120835" y="56624"/>
                  <a:pt x="154702" y="93136"/>
                  <a:pt x="139885" y="85728"/>
                </a:cubicBezTo>
                <a:cubicBezTo>
                  <a:pt x="125068" y="78320"/>
                  <a:pt x="4948" y="532"/>
                  <a:pt x="1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2EC1D52-4D27-61A0-C2FE-9661C47B2EBA}"/>
              </a:ext>
            </a:extLst>
          </p:cNvPr>
          <p:cNvSpPr/>
          <p:nvPr/>
        </p:nvSpPr>
        <p:spPr>
          <a:xfrm>
            <a:off x="3494280" y="5308227"/>
            <a:ext cx="414282" cy="92455"/>
          </a:xfrm>
          <a:custGeom>
            <a:avLst/>
            <a:gdLst>
              <a:gd name="connsiteX0" fmla="*/ 1395 w 414282"/>
              <a:gd name="connsiteY0" fmla="*/ 92448 h 92455"/>
              <a:gd name="connsiteX1" fmla="*/ 337945 w 414282"/>
              <a:gd name="connsiteY1" fmla="*/ 60698 h 92455"/>
              <a:gd name="connsiteX2" fmla="*/ 414145 w 414282"/>
              <a:gd name="connsiteY2" fmla="*/ 73398 h 92455"/>
              <a:gd name="connsiteX3" fmla="*/ 353820 w 414282"/>
              <a:gd name="connsiteY3" fmla="*/ 51173 h 92455"/>
              <a:gd name="connsiteX4" fmla="*/ 252220 w 414282"/>
              <a:gd name="connsiteY4" fmla="*/ 373 h 92455"/>
              <a:gd name="connsiteX5" fmla="*/ 312545 w 414282"/>
              <a:gd name="connsiteY5" fmla="*/ 28948 h 92455"/>
              <a:gd name="connsiteX6" fmla="*/ 242695 w 414282"/>
              <a:gd name="connsiteY6" fmla="*/ 44823 h 92455"/>
              <a:gd name="connsiteX7" fmla="*/ 144270 w 414282"/>
              <a:gd name="connsiteY7" fmla="*/ 76573 h 92455"/>
              <a:gd name="connsiteX8" fmla="*/ 214120 w 414282"/>
              <a:gd name="connsiteY8" fmla="*/ 63873 h 92455"/>
              <a:gd name="connsiteX9" fmla="*/ 1395 w 414282"/>
              <a:gd name="connsiteY9" fmla="*/ 92448 h 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282" h="92455">
                <a:moveTo>
                  <a:pt x="1395" y="92448"/>
                </a:moveTo>
                <a:cubicBezTo>
                  <a:pt x="22032" y="91919"/>
                  <a:pt x="269153" y="63873"/>
                  <a:pt x="337945" y="60698"/>
                </a:cubicBezTo>
                <a:cubicBezTo>
                  <a:pt x="406737" y="57523"/>
                  <a:pt x="411499" y="74985"/>
                  <a:pt x="414145" y="73398"/>
                </a:cubicBezTo>
                <a:cubicBezTo>
                  <a:pt x="416791" y="71810"/>
                  <a:pt x="380808" y="63344"/>
                  <a:pt x="353820" y="51173"/>
                </a:cubicBezTo>
                <a:cubicBezTo>
                  <a:pt x="326833" y="39002"/>
                  <a:pt x="259099" y="4077"/>
                  <a:pt x="252220" y="373"/>
                </a:cubicBezTo>
                <a:cubicBezTo>
                  <a:pt x="245341" y="-3331"/>
                  <a:pt x="314132" y="21540"/>
                  <a:pt x="312545" y="28948"/>
                </a:cubicBezTo>
                <a:cubicBezTo>
                  <a:pt x="310958" y="36356"/>
                  <a:pt x="270741" y="36885"/>
                  <a:pt x="242695" y="44823"/>
                </a:cubicBezTo>
                <a:cubicBezTo>
                  <a:pt x="214649" y="52760"/>
                  <a:pt x="149032" y="73398"/>
                  <a:pt x="144270" y="76573"/>
                </a:cubicBezTo>
                <a:cubicBezTo>
                  <a:pt x="139508" y="79748"/>
                  <a:pt x="232641" y="62815"/>
                  <a:pt x="214120" y="63873"/>
                </a:cubicBezTo>
                <a:cubicBezTo>
                  <a:pt x="195599" y="64931"/>
                  <a:pt x="-19242" y="92977"/>
                  <a:pt x="1395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E11A1E7-4CB6-128F-64D6-039355C687E1}"/>
              </a:ext>
            </a:extLst>
          </p:cNvPr>
          <p:cNvSpPr/>
          <p:nvPr/>
        </p:nvSpPr>
        <p:spPr>
          <a:xfrm>
            <a:off x="4137018" y="4987800"/>
            <a:ext cx="412702" cy="267933"/>
          </a:xfrm>
          <a:custGeom>
            <a:avLst/>
            <a:gdLst>
              <a:gd name="connsiteX0" fmla="*/ 7 w 412702"/>
              <a:gd name="connsiteY0" fmla="*/ 125 h 267933"/>
              <a:gd name="connsiteX1" fmla="*/ 158757 w 412702"/>
              <a:gd name="connsiteY1" fmla="*/ 63625 h 267933"/>
              <a:gd name="connsiteX2" fmla="*/ 273057 w 412702"/>
              <a:gd name="connsiteY2" fmla="*/ 158875 h 267933"/>
              <a:gd name="connsiteX3" fmla="*/ 266707 w 412702"/>
              <a:gd name="connsiteY3" fmla="*/ 130300 h 267933"/>
              <a:gd name="connsiteX4" fmla="*/ 409582 w 412702"/>
              <a:gd name="connsiteY4" fmla="*/ 263650 h 267933"/>
              <a:gd name="connsiteX5" fmla="*/ 355607 w 412702"/>
              <a:gd name="connsiteY5" fmla="*/ 225550 h 267933"/>
              <a:gd name="connsiteX6" fmla="*/ 244482 w 412702"/>
              <a:gd name="connsiteY6" fmla="*/ 130300 h 267933"/>
              <a:gd name="connsiteX7" fmla="*/ 285757 w 412702"/>
              <a:gd name="connsiteY7" fmla="*/ 181100 h 267933"/>
              <a:gd name="connsiteX8" fmla="*/ 146057 w 412702"/>
              <a:gd name="connsiteY8" fmla="*/ 101725 h 267933"/>
              <a:gd name="connsiteX9" fmla="*/ 187332 w 412702"/>
              <a:gd name="connsiteY9" fmla="*/ 114425 h 267933"/>
              <a:gd name="connsiteX10" fmla="*/ 165107 w 412702"/>
              <a:gd name="connsiteY10" fmla="*/ 79500 h 267933"/>
              <a:gd name="connsiteX11" fmla="*/ 7 w 412702"/>
              <a:gd name="connsiteY11" fmla="*/ 125 h 2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702" h="267933">
                <a:moveTo>
                  <a:pt x="7" y="125"/>
                </a:moveTo>
                <a:cubicBezTo>
                  <a:pt x="-1051" y="-2521"/>
                  <a:pt x="113249" y="37167"/>
                  <a:pt x="158757" y="63625"/>
                </a:cubicBezTo>
                <a:cubicBezTo>
                  <a:pt x="204265" y="90083"/>
                  <a:pt x="255066" y="147763"/>
                  <a:pt x="273057" y="158875"/>
                </a:cubicBezTo>
                <a:cubicBezTo>
                  <a:pt x="291048" y="169987"/>
                  <a:pt x="243953" y="112838"/>
                  <a:pt x="266707" y="130300"/>
                </a:cubicBezTo>
                <a:cubicBezTo>
                  <a:pt x="289461" y="147763"/>
                  <a:pt x="394765" y="247775"/>
                  <a:pt x="409582" y="263650"/>
                </a:cubicBezTo>
                <a:cubicBezTo>
                  <a:pt x="424399" y="279525"/>
                  <a:pt x="383124" y="247775"/>
                  <a:pt x="355607" y="225550"/>
                </a:cubicBezTo>
                <a:cubicBezTo>
                  <a:pt x="328090" y="203325"/>
                  <a:pt x="256124" y="137708"/>
                  <a:pt x="244482" y="130300"/>
                </a:cubicBezTo>
                <a:cubicBezTo>
                  <a:pt x="232840" y="122892"/>
                  <a:pt x="302161" y="185863"/>
                  <a:pt x="285757" y="181100"/>
                </a:cubicBezTo>
                <a:cubicBezTo>
                  <a:pt x="269353" y="176337"/>
                  <a:pt x="162461" y="112837"/>
                  <a:pt x="146057" y="101725"/>
                </a:cubicBezTo>
                <a:cubicBezTo>
                  <a:pt x="129653" y="90613"/>
                  <a:pt x="184157" y="118129"/>
                  <a:pt x="187332" y="114425"/>
                </a:cubicBezTo>
                <a:cubicBezTo>
                  <a:pt x="190507" y="110721"/>
                  <a:pt x="193682" y="95375"/>
                  <a:pt x="165107" y="79500"/>
                </a:cubicBezTo>
                <a:cubicBezTo>
                  <a:pt x="136532" y="63625"/>
                  <a:pt x="1065" y="2771"/>
                  <a:pt x="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297CD33-34A7-0E47-0928-B40995851173}"/>
              </a:ext>
            </a:extLst>
          </p:cNvPr>
          <p:cNvSpPr/>
          <p:nvPr/>
        </p:nvSpPr>
        <p:spPr>
          <a:xfrm>
            <a:off x="3588453" y="5053141"/>
            <a:ext cx="285087" cy="389801"/>
          </a:xfrm>
          <a:custGeom>
            <a:avLst/>
            <a:gdLst>
              <a:gd name="connsiteX0" fmla="*/ 285047 w 285087"/>
              <a:gd name="connsiteY0" fmla="*/ 1459 h 389801"/>
              <a:gd name="connsiteX1" fmla="*/ 183447 w 285087"/>
              <a:gd name="connsiteY1" fmla="*/ 109409 h 389801"/>
              <a:gd name="connsiteX2" fmla="*/ 53272 w 285087"/>
              <a:gd name="connsiteY2" fmla="*/ 309434 h 389801"/>
              <a:gd name="connsiteX3" fmla="*/ 85022 w 285087"/>
              <a:gd name="connsiteY3" fmla="*/ 245934 h 389801"/>
              <a:gd name="connsiteX4" fmla="*/ 2472 w 285087"/>
              <a:gd name="connsiteY4" fmla="*/ 388809 h 389801"/>
              <a:gd name="connsiteX5" fmla="*/ 31047 w 285087"/>
              <a:gd name="connsiteY5" fmla="*/ 299909 h 389801"/>
              <a:gd name="connsiteX6" fmla="*/ 126297 w 285087"/>
              <a:gd name="connsiteY6" fmla="*/ 125284 h 389801"/>
              <a:gd name="connsiteX7" fmla="*/ 75497 w 285087"/>
              <a:gd name="connsiteY7" fmla="*/ 14159 h 389801"/>
              <a:gd name="connsiteX8" fmla="*/ 129472 w 285087"/>
              <a:gd name="connsiteY8" fmla="*/ 61784 h 389801"/>
              <a:gd name="connsiteX9" fmla="*/ 208847 w 285087"/>
              <a:gd name="connsiteY9" fmla="*/ 52259 h 389801"/>
              <a:gd name="connsiteX10" fmla="*/ 196147 w 285087"/>
              <a:gd name="connsiteY10" fmla="*/ 45909 h 389801"/>
              <a:gd name="connsiteX11" fmla="*/ 285047 w 285087"/>
              <a:gd name="connsiteY11" fmla="*/ 1459 h 3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087" h="389801">
                <a:moveTo>
                  <a:pt x="285047" y="1459"/>
                </a:moveTo>
                <a:cubicBezTo>
                  <a:pt x="282930" y="12042"/>
                  <a:pt x="222076" y="58080"/>
                  <a:pt x="183447" y="109409"/>
                </a:cubicBezTo>
                <a:cubicBezTo>
                  <a:pt x="144818" y="160738"/>
                  <a:pt x="69676" y="286680"/>
                  <a:pt x="53272" y="309434"/>
                </a:cubicBezTo>
                <a:cubicBezTo>
                  <a:pt x="36868" y="332188"/>
                  <a:pt x="93489" y="232705"/>
                  <a:pt x="85022" y="245934"/>
                </a:cubicBezTo>
                <a:cubicBezTo>
                  <a:pt x="76555" y="259163"/>
                  <a:pt x="11468" y="379813"/>
                  <a:pt x="2472" y="388809"/>
                </a:cubicBezTo>
                <a:cubicBezTo>
                  <a:pt x="-6524" y="397805"/>
                  <a:pt x="10410" y="343830"/>
                  <a:pt x="31047" y="299909"/>
                </a:cubicBezTo>
                <a:cubicBezTo>
                  <a:pt x="51684" y="255988"/>
                  <a:pt x="118889" y="172909"/>
                  <a:pt x="126297" y="125284"/>
                </a:cubicBezTo>
                <a:cubicBezTo>
                  <a:pt x="133705" y="77659"/>
                  <a:pt x="74968" y="24742"/>
                  <a:pt x="75497" y="14159"/>
                </a:cubicBezTo>
                <a:cubicBezTo>
                  <a:pt x="76026" y="3576"/>
                  <a:pt x="107247" y="55434"/>
                  <a:pt x="129472" y="61784"/>
                </a:cubicBezTo>
                <a:cubicBezTo>
                  <a:pt x="151697" y="68134"/>
                  <a:pt x="208847" y="52259"/>
                  <a:pt x="208847" y="52259"/>
                </a:cubicBezTo>
                <a:cubicBezTo>
                  <a:pt x="219960" y="49613"/>
                  <a:pt x="186622" y="50672"/>
                  <a:pt x="196147" y="45909"/>
                </a:cubicBezTo>
                <a:cubicBezTo>
                  <a:pt x="205672" y="41146"/>
                  <a:pt x="287164" y="-9124"/>
                  <a:pt x="285047" y="1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DBC6032-472C-0EC5-FDD1-AD58F1E6E032}"/>
              </a:ext>
            </a:extLst>
          </p:cNvPr>
          <p:cNvSpPr/>
          <p:nvPr/>
        </p:nvSpPr>
        <p:spPr>
          <a:xfrm>
            <a:off x="4187480" y="5047007"/>
            <a:ext cx="332607" cy="284859"/>
          </a:xfrm>
          <a:custGeom>
            <a:avLst/>
            <a:gdLst>
              <a:gd name="connsiteX0" fmla="*/ 345 w 332607"/>
              <a:gd name="connsiteY0" fmla="*/ 1243 h 284859"/>
              <a:gd name="connsiteX1" fmla="*/ 120995 w 332607"/>
              <a:gd name="connsiteY1" fmla="*/ 61568 h 284859"/>
              <a:gd name="connsiteX2" fmla="*/ 159095 w 332607"/>
              <a:gd name="connsiteY2" fmla="*/ 115543 h 284859"/>
              <a:gd name="connsiteX3" fmla="*/ 162270 w 332607"/>
              <a:gd name="connsiteY3" fmla="*/ 77443 h 284859"/>
              <a:gd name="connsiteX4" fmla="*/ 254345 w 332607"/>
              <a:gd name="connsiteY4" fmla="*/ 137768 h 284859"/>
              <a:gd name="connsiteX5" fmla="*/ 260695 w 332607"/>
              <a:gd name="connsiteY5" fmla="*/ 134593 h 284859"/>
              <a:gd name="connsiteX6" fmla="*/ 298795 w 332607"/>
              <a:gd name="connsiteY6" fmla="*/ 210793 h 284859"/>
              <a:gd name="connsiteX7" fmla="*/ 301970 w 332607"/>
              <a:gd name="connsiteY7" fmla="*/ 172693 h 284859"/>
              <a:gd name="connsiteX8" fmla="*/ 270220 w 332607"/>
              <a:gd name="connsiteY8" fmla="*/ 283818 h 284859"/>
              <a:gd name="connsiteX9" fmla="*/ 308320 w 332607"/>
              <a:gd name="connsiteY9" fmla="*/ 226668 h 284859"/>
              <a:gd name="connsiteX10" fmla="*/ 324195 w 332607"/>
              <a:gd name="connsiteY10" fmla="*/ 198093 h 284859"/>
              <a:gd name="connsiteX11" fmla="*/ 171795 w 332607"/>
              <a:gd name="connsiteY11" fmla="*/ 42518 h 284859"/>
              <a:gd name="connsiteX12" fmla="*/ 200370 w 332607"/>
              <a:gd name="connsiteY12" fmla="*/ 80618 h 284859"/>
              <a:gd name="connsiteX13" fmla="*/ 149570 w 332607"/>
              <a:gd name="connsiteY13" fmla="*/ 74268 h 284859"/>
              <a:gd name="connsiteX14" fmla="*/ 86070 w 332607"/>
              <a:gd name="connsiteY14" fmla="*/ 23468 h 284859"/>
              <a:gd name="connsiteX15" fmla="*/ 345 w 332607"/>
              <a:gd name="connsiteY15" fmla="*/ 1243 h 2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607" h="284859">
                <a:moveTo>
                  <a:pt x="345" y="1243"/>
                </a:moveTo>
                <a:cubicBezTo>
                  <a:pt x="6166" y="7593"/>
                  <a:pt x="94537" y="42518"/>
                  <a:pt x="120995" y="61568"/>
                </a:cubicBezTo>
                <a:cubicBezTo>
                  <a:pt x="147453" y="80618"/>
                  <a:pt x="152216" y="112897"/>
                  <a:pt x="159095" y="115543"/>
                </a:cubicBezTo>
                <a:cubicBezTo>
                  <a:pt x="165974" y="118189"/>
                  <a:pt x="146395" y="73739"/>
                  <a:pt x="162270" y="77443"/>
                </a:cubicBezTo>
                <a:cubicBezTo>
                  <a:pt x="178145" y="81147"/>
                  <a:pt x="237941" y="128243"/>
                  <a:pt x="254345" y="137768"/>
                </a:cubicBezTo>
                <a:cubicBezTo>
                  <a:pt x="270749" y="147293"/>
                  <a:pt x="253287" y="122422"/>
                  <a:pt x="260695" y="134593"/>
                </a:cubicBezTo>
                <a:cubicBezTo>
                  <a:pt x="268103" y="146764"/>
                  <a:pt x="291916" y="204443"/>
                  <a:pt x="298795" y="210793"/>
                </a:cubicBezTo>
                <a:cubicBezTo>
                  <a:pt x="305674" y="217143"/>
                  <a:pt x="306732" y="160522"/>
                  <a:pt x="301970" y="172693"/>
                </a:cubicBezTo>
                <a:cubicBezTo>
                  <a:pt x="297208" y="184864"/>
                  <a:pt x="269162" y="274822"/>
                  <a:pt x="270220" y="283818"/>
                </a:cubicBezTo>
                <a:cubicBezTo>
                  <a:pt x="271278" y="292814"/>
                  <a:pt x="299324" y="240955"/>
                  <a:pt x="308320" y="226668"/>
                </a:cubicBezTo>
                <a:cubicBezTo>
                  <a:pt x="317316" y="212381"/>
                  <a:pt x="346949" y="228785"/>
                  <a:pt x="324195" y="198093"/>
                </a:cubicBezTo>
                <a:cubicBezTo>
                  <a:pt x="301441" y="167401"/>
                  <a:pt x="192432" y="62097"/>
                  <a:pt x="171795" y="42518"/>
                </a:cubicBezTo>
                <a:cubicBezTo>
                  <a:pt x="151158" y="22939"/>
                  <a:pt x="204074" y="75326"/>
                  <a:pt x="200370" y="80618"/>
                </a:cubicBezTo>
                <a:cubicBezTo>
                  <a:pt x="196666" y="85910"/>
                  <a:pt x="168620" y="83793"/>
                  <a:pt x="149570" y="74268"/>
                </a:cubicBezTo>
                <a:cubicBezTo>
                  <a:pt x="130520" y="64743"/>
                  <a:pt x="108295" y="32464"/>
                  <a:pt x="86070" y="23468"/>
                </a:cubicBezTo>
                <a:cubicBezTo>
                  <a:pt x="63845" y="14472"/>
                  <a:pt x="-5476" y="-5107"/>
                  <a:pt x="345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6AA8460F-ACCD-58CD-F86F-AD3DB7B044AB}"/>
              </a:ext>
            </a:extLst>
          </p:cNvPr>
          <p:cNvSpPr/>
          <p:nvPr/>
        </p:nvSpPr>
        <p:spPr>
          <a:xfrm>
            <a:off x="4239545" y="5067076"/>
            <a:ext cx="136584" cy="267184"/>
          </a:xfrm>
          <a:custGeom>
            <a:avLst/>
            <a:gdLst>
              <a:gd name="connsiteX0" fmla="*/ 135605 w 136584"/>
              <a:gd name="connsiteY0" fmla="*/ 54199 h 267184"/>
              <a:gd name="connsiteX1" fmla="*/ 62580 w 136584"/>
              <a:gd name="connsiteY1" fmla="*/ 6574 h 267184"/>
              <a:gd name="connsiteX2" fmla="*/ 59405 w 136584"/>
              <a:gd name="connsiteY2" fmla="*/ 47849 h 267184"/>
              <a:gd name="connsiteX3" fmla="*/ 53055 w 136584"/>
              <a:gd name="connsiteY3" fmla="*/ 89124 h 267184"/>
              <a:gd name="connsiteX4" fmla="*/ 56230 w 136584"/>
              <a:gd name="connsiteY4" fmla="*/ 104999 h 267184"/>
              <a:gd name="connsiteX5" fmla="*/ 62580 w 136584"/>
              <a:gd name="connsiteY5" fmla="*/ 203424 h 267184"/>
              <a:gd name="connsiteX6" fmla="*/ 49880 w 136584"/>
              <a:gd name="connsiteY6" fmla="*/ 266924 h 267184"/>
              <a:gd name="connsiteX7" fmla="*/ 46705 w 136584"/>
              <a:gd name="connsiteY7" fmla="*/ 222474 h 267184"/>
              <a:gd name="connsiteX8" fmla="*/ 40355 w 136584"/>
              <a:gd name="connsiteY8" fmla="*/ 139924 h 267184"/>
              <a:gd name="connsiteX9" fmla="*/ 37180 w 136584"/>
              <a:gd name="connsiteY9" fmla="*/ 60549 h 267184"/>
              <a:gd name="connsiteX10" fmla="*/ 2255 w 136584"/>
              <a:gd name="connsiteY10" fmla="*/ 224 h 267184"/>
              <a:gd name="connsiteX11" fmla="*/ 135605 w 136584"/>
              <a:gd name="connsiteY11" fmla="*/ 54199 h 26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84" h="267184">
                <a:moveTo>
                  <a:pt x="135605" y="54199"/>
                </a:moveTo>
                <a:cubicBezTo>
                  <a:pt x="145659" y="55257"/>
                  <a:pt x="75280" y="7632"/>
                  <a:pt x="62580" y="6574"/>
                </a:cubicBezTo>
                <a:cubicBezTo>
                  <a:pt x="49880" y="5516"/>
                  <a:pt x="60992" y="34091"/>
                  <a:pt x="59405" y="47849"/>
                </a:cubicBezTo>
                <a:cubicBezTo>
                  <a:pt x="57818" y="61607"/>
                  <a:pt x="53584" y="79599"/>
                  <a:pt x="53055" y="89124"/>
                </a:cubicBezTo>
                <a:cubicBezTo>
                  <a:pt x="52526" y="98649"/>
                  <a:pt x="54643" y="85949"/>
                  <a:pt x="56230" y="104999"/>
                </a:cubicBezTo>
                <a:cubicBezTo>
                  <a:pt x="57817" y="124049"/>
                  <a:pt x="63638" y="176437"/>
                  <a:pt x="62580" y="203424"/>
                </a:cubicBezTo>
                <a:cubicBezTo>
                  <a:pt x="61522" y="230411"/>
                  <a:pt x="52526" y="263749"/>
                  <a:pt x="49880" y="266924"/>
                </a:cubicBezTo>
                <a:cubicBezTo>
                  <a:pt x="47234" y="270099"/>
                  <a:pt x="48292" y="243641"/>
                  <a:pt x="46705" y="222474"/>
                </a:cubicBezTo>
                <a:cubicBezTo>
                  <a:pt x="45118" y="201307"/>
                  <a:pt x="41942" y="166911"/>
                  <a:pt x="40355" y="139924"/>
                </a:cubicBezTo>
                <a:cubicBezTo>
                  <a:pt x="38768" y="112937"/>
                  <a:pt x="43530" y="83832"/>
                  <a:pt x="37180" y="60549"/>
                </a:cubicBezTo>
                <a:cubicBezTo>
                  <a:pt x="30830" y="37266"/>
                  <a:pt x="-9916" y="4457"/>
                  <a:pt x="2255" y="224"/>
                </a:cubicBezTo>
                <a:cubicBezTo>
                  <a:pt x="14426" y="-4009"/>
                  <a:pt x="125551" y="53141"/>
                  <a:pt x="135605" y="5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ABD870A-17F6-A777-4387-D5DAFE3D289C}"/>
              </a:ext>
            </a:extLst>
          </p:cNvPr>
          <p:cNvSpPr/>
          <p:nvPr/>
        </p:nvSpPr>
        <p:spPr>
          <a:xfrm>
            <a:off x="3644900" y="5368545"/>
            <a:ext cx="1029872" cy="191438"/>
          </a:xfrm>
          <a:custGeom>
            <a:avLst/>
            <a:gdLst>
              <a:gd name="connsiteX0" fmla="*/ 0 w 1029872"/>
              <a:gd name="connsiteY0" fmla="*/ 152780 h 191438"/>
              <a:gd name="connsiteX1" fmla="*/ 327025 w 1029872"/>
              <a:gd name="connsiteY1" fmla="*/ 178180 h 191438"/>
              <a:gd name="connsiteX2" fmla="*/ 523875 w 1029872"/>
              <a:gd name="connsiteY2" fmla="*/ 159130 h 191438"/>
              <a:gd name="connsiteX3" fmla="*/ 450850 w 1029872"/>
              <a:gd name="connsiteY3" fmla="*/ 165480 h 191438"/>
              <a:gd name="connsiteX4" fmla="*/ 628650 w 1029872"/>
              <a:gd name="connsiteY4" fmla="*/ 117855 h 191438"/>
              <a:gd name="connsiteX5" fmla="*/ 571500 w 1029872"/>
              <a:gd name="connsiteY5" fmla="*/ 143255 h 191438"/>
              <a:gd name="connsiteX6" fmla="*/ 765175 w 1029872"/>
              <a:gd name="connsiteY6" fmla="*/ 70230 h 191438"/>
              <a:gd name="connsiteX7" fmla="*/ 1028700 w 1029872"/>
              <a:gd name="connsiteY7" fmla="*/ 380 h 191438"/>
              <a:gd name="connsiteX8" fmla="*/ 654050 w 1029872"/>
              <a:gd name="connsiteY8" fmla="*/ 101980 h 191438"/>
              <a:gd name="connsiteX9" fmla="*/ 412750 w 1029872"/>
              <a:gd name="connsiteY9" fmla="*/ 187705 h 191438"/>
              <a:gd name="connsiteX10" fmla="*/ 520700 w 1029872"/>
              <a:gd name="connsiteY10" fmla="*/ 175005 h 191438"/>
              <a:gd name="connsiteX11" fmla="*/ 307975 w 1029872"/>
              <a:gd name="connsiteY11" fmla="*/ 165480 h 191438"/>
              <a:gd name="connsiteX12" fmla="*/ 0 w 1029872"/>
              <a:gd name="connsiteY12" fmla="*/ 152780 h 19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9872" h="191438">
                <a:moveTo>
                  <a:pt x="0" y="152780"/>
                </a:moveTo>
                <a:cubicBezTo>
                  <a:pt x="119856" y="164951"/>
                  <a:pt x="239713" y="177122"/>
                  <a:pt x="327025" y="178180"/>
                </a:cubicBezTo>
                <a:cubicBezTo>
                  <a:pt x="414337" y="179238"/>
                  <a:pt x="503238" y="161247"/>
                  <a:pt x="523875" y="159130"/>
                </a:cubicBezTo>
                <a:cubicBezTo>
                  <a:pt x="544512" y="157013"/>
                  <a:pt x="433388" y="172359"/>
                  <a:pt x="450850" y="165480"/>
                </a:cubicBezTo>
                <a:cubicBezTo>
                  <a:pt x="468312" y="158601"/>
                  <a:pt x="608542" y="121559"/>
                  <a:pt x="628650" y="117855"/>
                </a:cubicBezTo>
                <a:cubicBezTo>
                  <a:pt x="648758" y="114151"/>
                  <a:pt x="548746" y="151192"/>
                  <a:pt x="571500" y="143255"/>
                </a:cubicBezTo>
                <a:cubicBezTo>
                  <a:pt x="594254" y="135317"/>
                  <a:pt x="688975" y="94042"/>
                  <a:pt x="765175" y="70230"/>
                </a:cubicBezTo>
                <a:cubicBezTo>
                  <a:pt x="841375" y="46418"/>
                  <a:pt x="1047221" y="-4912"/>
                  <a:pt x="1028700" y="380"/>
                </a:cubicBezTo>
                <a:cubicBezTo>
                  <a:pt x="1010179" y="5672"/>
                  <a:pt x="756708" y="70759"/>
                  <a:pt x="654050" y="101980"/>
                </a:cubicBezTo>
                <a:cubicBezTo>
                  <a:pt x="551392" y="133201"/>
                  <a:pt x="434975" y="175534"/>
                  <a:pt x="412750" y="187705"/>
                </a:cubicBezTo>
                <a:cubicBezTo>
                  <a:pt x="390525" y="199876"/>
                  <a:pt x="538162" y="178709"/>
                  <a:pt x="520700" y="175005"/>
                </a:cubicBezTo>
                <a:cubicBezTo>
                  <a:pt x="503238" y="171301"/>
                  <a:pt x="307975" y="165480"/>
                  <a:pt x="307975" y="165480"/>
                </a:cubicBezTo>
                <a:lnTo>
                  <a:pt x="0" y="1527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E6FF76-9251-BAF8-DC1F-5D4CC9440853}"/>
              </a:ext>
            </a:extLst>
          </p:cNvPr>
          <p:cNvSpPr/>
          <p:nvPr/>
        </p:nvSpPr>
        <p:spPr>
          <a:xfrm>
            <a:off x="4000178" y="4877262"/>
            <a:ext cx="635348" cy="409503"/>
          </a:xfrm>
          <a:custGeom>
            <a:avLst/>
            <a:gdLst>
              <a:gd name="connsiteX0" fmla="*/ 254322 w 635348"/>
              <a:gd name="connsiteY0" fmla="*/ 2713 h 409503"/>
              <a:gd name="connsiteX1" fmla="*/ 495622 w 635348"/>
              <a:gd name="connsiteY1" fmla="*/ 190038 h 409503"/>
              <a:gd name="connsiteX2" fmla="*/ 501972 w 635348"/>
              <a:gd name="connsiteY2" fmla="*/ 145588 h 409503"/>
              <a:gd name="connsiteX3" fmla="*/ 533722 w 635348"/>
              <a:gd name="connsiteY3" fmla="*/ 244013 h 409503"/>
              <a:gd name="connsiteX4" fmla="*/ 540072 w 635348"/>
              <a:gd name="connsiteY4" fmla="*/ 158288 h 409503"/>
              <a:gd name="connsiteX5" fmla="*/ 613097 w 635348"/>
              <a:gd name="connsiteY5" fmla="*/ 275763 h 409503"/>
              <a:gd name="connsiteX6" fmla="*/ 578172 w 635348"/>
              <a:gd name="connsiteY6" fmla="*/ 231313 h 409503"/>
              <a:gd name="connsiteX7" fmla="*/ 635322 w 635348"/>
              <a:gd name="connsiteY7" fmla="*/ 409113 h 409503"/>
              <a:gd name="connsiteX8" fmla="*/ 584522 w 635348"/>
              <a:gd name="connsiteY8" fmla="*/ 275763 h 409503"/>
              <a:gd name="connsiteX9" fmla="*/ 511497 w 635348"/>
              <a:gd name="connsiteY9" fmla="*/ 164638 h 409503"/>
              <a:gd name="connsiteX10" fmla="*/ 473397 w 635348"/>
              <a:gd name="connsiteY10" fmla="*/ 196388 h 409503"/>
              <a:gd name="connsiteX11" fmla="*/ 387672 w 635348"/>
              <a:gd name="connsiteY11" fmla="*/ 126538 h 409503"/>
              <a:gd name="connsiteX12" fmla="*/ 282897 w 635348"/>
              <a:gd name="connsiteY12" fmla="*/ 66213 h 409503"/>
              <a:gd name="connsiteX13" fmla="*/ 322 w 635348"/>
              <a:gd name="connsiteY13" fmla="*/ 53513 h 409503"/>
              <a:gd name="connsiteX14" fmla="*/ 343222 w 635348"/>
              <a:gd name="connsiteY14" fmla="*/ 75738 h 409503"/>
              <a:gd name="connsiteX15" fmla="*/ 254322 w 635348"/>
              <a:gd name="connsiteY15" fmla="*/ 2713 h 40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48" h="409503">
                <a:moveTo>
                  <a:pt x="254322" y="2713"/>
                </a:moveTo>
                <a:cubicBezTo>
                  <a:pt x="279722" y="21763"/>
                  <a:pt x="454347" y="166226"/>
                  <a:pt x="495622" y="190038"/>
                </a:cubicBezTo>
                <a:cubicBezTo>
                  <a:pt x="536897" y="213850"/>
                  <a:pt x="495622" y="136592"/>
                  <a:pt x="501972" y="145588"/>
                </a:cubicBezTo>
                <a:cubicBezTo>
                  <a:pt x="508322" y="154584"/>
                  <a:pt x="527372" y="241896"/>
                  <a:pt x="533722" y="244013"/>
                </a:cubicBezTo>
                <a:cubicBezTo>
                  <a:pt x="540072" y="246130"/>
                  <a:pt x="526843" y="152996"/>
                  <a:pt x="540072" y="158288"/>
                </a:cubicBezTo>
                <a:cubicBezTo>
                  <a:pt x="553301" y="163580"/>
                  <a:pt x="606747" y="263592"/>
                  <a:pt x="613097" y="275763"/>
                </a:cubicBezTo>
                <a:cubicBezTo>
                  <a:pt x="619447" y="287934"/>
                  <a:pt x="574468" y="209088"/>
                  <a:pt x="578172" y="231313"/>
                </a:cubicBezTo>
                <a:cubicBezTo>
                  <a:pt x="581876" y="253538"/>
                  <a:pt x="634264" y="401705"/>
                  <a:pt x="635322" y="409113"/>
                </a:cubicBezTo>
                <a:cubicBezTo>
                  <a:pt x="636380" y="416521"/>
                  <a:pt x="605159" y="316509"/>
                  <a:pt x="584522" y="275763"/>
                </a:cubicBezTo>
                <a:cubicBezTo>
                  <a:pt x="563885" y="235017"/>
                  <a:pt x="530018" y="177867"/>
                  <a:pt x="511497" y="164638"/>
                </a:cubicBezTo>
                <a:cubicBezTo>
                  <a:pt x="492976" y="151409"/>
                  <a:pt x="494034" y="202738"/>
                  <a:pt x="473397" y="196388"/>
                </a:cubicBezTo>
                <a:cubicBezTo>
                  <a:pt x="452760" y="190038"/>
                  <a:pt x="419422" y="148234"/>
                  <a:pt x="387672" y="126538"/>
                </a:cubicBezTo>
                <a:cubicBezTo>
                  <a:pt x="355922" y="104842"/>
                  <a:pt x="347455" y="78384"/>
                  <a:pt x="282897" y="66213"/>
                </a:cubicBezTo>
                <a:cubicBezTo>
                  <a:pt x="218339" y="54042"/>
                  <a:pt x="-9732" y="51926"/>
                  <a:pt x="322" y="53513"/>
                </a:cubicBezTo>
                <a:cubicBezTo>
                  <a:pt x="10376" y="55100"/>
                  <a:pt x="298772" y="80501"/>
                  <a:pt x="343222" y="75738"/>
                </a:cubicBezTo>
                <a:cubicBezTo>
                  <a:pt x="387672" y="70976"/>
                  <a:pt x="228922" y="-16337"/>
                  <a:pt x="254322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8522B1-0EC7-9B41-1CD6-F18BEE16C66E}"/>
              </a:ext>
            </a:extLst>
          </p:cNvPr>
          <p:cNvSpPr/>
          <p:nvPr/>
        </p:nvSpPr>
        <p:spPr>
          <a:xfrm>
            <a:off x="5770817" y="4800546"/>
            <a:ext cx="520614" cy="495373"/>
          </a:xfrm>
          <a:custGeom>
            <a:avLst/>
            <a:gdLst>
              <a:gd name="connsiteX0" fmla="*/ 515683 w 520614"/>
              <a:gd name="connsiteY0" fmla="*/ 66729 h 495373"/>
              <a:gd name="connsiteX1" fmla="*/ 233108 w 520614"/>
              <a:gd name="connsiteY1" fmla="*/ 200079 h 495373"/>
              <a:gd name="connsiteX2" fmla="*/ 274383 w 520614"/>
              <a:gd name="connsiteY2" fmla="*/ 177854 h 495373"/>
              <a:gd name="connsiteX3" fmla="*/ 214058 w 520614"/>
              <a:gd name="connsiteY3" fmla="*/ 276279 h 495373"/>
              <a:gd name="connsiteX4" fmla="*/ 217233 w 520614"/>
              <a:gd name="connsiteY4" fmla="*/ 222304 h 495373"/>
              <a:gd name="connsiteX5" fmla="*/ 166433 w 520614"/>
              <a:gd name="connsiteY5" fmla="*/ 292154 h 495373"/>
              <a:gd name="connsiteX6" fmla="*/ 80708 w 520614"/>
              <a:gd name="connsiteY6" fmla="*/ 371529 h 495373"/>
              <a:gd name="connsiteX7" fmla="*/ 58483 w 520614"/>
              <a:gd name="connsiteY7" fmla="*/ 409629 h 495373"/>
              <a:gd name="connsiteX8" fmla="*/ 61658 w 520614"/>
              <a:gd name="connsiteY8" fmla="*/ 425504 h 495373"/>
              <a:gd name="connsiteX9" fmla="*/ 163258 w 520614"/>
              <a:gd name="connsiteY9" fmla="*/ 400104 h 495373"/>
              <a:gd name="connsiteX10" fmla="*/ 112458 w 520614"/>
              <a:gd name="connsiteY10" fmla="*/ 438204 h 495373"/>
              <a:gd name="connsiteX11" fmla="*/ 1333 w 520614"/>
              <a:gd name="connsiteY11" fmla="*/ 495354 h 495373"/>
              <a:gd name="connsiteX12" fmla="*/ 52133 w 520614"/>
              <a:gd name="connsiteY12" fmla="*/ 431854 h 495373"/>
              <a:gd name="connsiteX13" fmla="*/ 68008 w 520614"/>
              <a:gd name="connsiteY13" fmla="*/ 365179 h 495373"/>
              <a:gd name="connsiteX14" fmla="*/ 217233 w 520614"/>
              <a:gd name="connsiteY14" fmla="*/ 215954 h 495373"/>
              <a:gd name="connsiteX15" fmla="*/ 277558 w 520614"/>
              <a:gd name="connsiteY15" fmla="*/ 146104 h 495373"/>
              <a:gd name="connsiteX16" fmla="*/ 268033 w 520614"/>
              <a:gd name="connsiteY16" fmla="*/ 69904 h 495373"/>
              <a:gd name="connsiteX17" fmla="*/ 296608 w 520614"/>
              <a:gd name="connsiteY17" fmla="*/ 120704 h 495373"/>
              <a:gd name="connsiteX18" fmla="*/ 277558 w 520614"/>
              <a:gd name="connsiteY18" fmla="*/ 38154 h 495373"/>
              <a:gd name="connsiteX19" fmla="*/ 360108 w 520614"/>
              <a:gd name="connsiteY19" fmla="*/ 117529 h 495373"/>
              <a:gd name="connsiteX20" fmla="*/ 360108 w 520614"/>
              <a:gd name="connsiteY20" fmla="*/ 31804 h 495373"/>
              <a:gd name="connsiteX21" fmla="*/ 395033 w 520614"/>
              <a:gd name="connsiteY21" fmla="*/ 79429 h 495373"/>
              <a:gd name="connsiteX22" fmla="*/ 401383 w 520614"/>
              <a:gd name="connsiteY22" fmla="*/ 54 h 495373"/>
              <a:gd name="connsiteX23" fmla="*/ 414083 w 520614"/>
              <a:gd name="connsiteY23" fmla="*/ 66729 h 495373"/>
              <a:gd name="connsiteX24" fmla="*/ 515683 w 520614"/>
              <a:gd name="connsiteY24" fmla="*/ 66729 h 4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0614" h="495373">
                <a:moveTo>
                  <a:pt x="515683" y="66729"/>
                </a:moveTo>
                <a:cubicBezTo>
                  <a:pt x="485521" y="88954"/>
                  <a:pt x="273325" y="181558"/>
                  <a:pt x="233108" y="200079"/>
                </a:cubicBezTo>
                <a:cubicBezTo>
                  <a:pt x="192891" y="218600"/>
                  <a:pt x="277558" y="165154"/>
                  <a:pt x="274383" y="177854"/>
                </a:cubicBezTo>
                <a:cubicBezTo>
                  <a:pt x="271208" y="190554"/>
                  <a:pt x="223583" y="268871"/>
                  <a:pt x="214058" y="276279"/>
                </a:cubicBezTo>
                <a:cubicBezTo>
                  <a:pt x="204533" y="283687"/>
                  <a:pt x="225170" y="219658"/>
                  <a:pt x="217233" y="222304"/>
                </a:cubicBezTo>
                <a:cubicBezTo>
                  <a:pt x="209296" y="224950"/>
                  <a:pt x="189187" y="267283"/>
                  <a:pt x="166433" y="292154"/>
                </a:cubicBezTo>
                <a:cubicBezTo>
                  <a:pt x="143679" y="317025"/>
                  <a:pt x="98700" y="351950"/>
                  <a:pt x="80708" y="371529"/>
                </a:cubicBezTo>
                <a:cubicBezTo>
                  <a:pt x="62716" y="391108"/>
                  <a:pt x="61658" y="400633"/>
                  <a:pt x="58483" y="409629"/>
                </a:cubicBezTo>
                <a:cubicBezTo>
                  <a:pt x="55308" y="418625"/>
                  <a:pt x="44196" y="427091"/>
                  <a:pt x="61658" y="425504"/>
                </a:cubicBezTo>
                <a:cubicBezTo>
                  <a:pt x="79120" y="423917"/>
                  <a:pt x="154791" y="397987"/>
                  <a:pt x="163258" y="400104"/>
                </a:cubicBezTo>
                <a:cubicBezTo>
                  <a:pt x="171725" y="402221"/>
                  <a:pt x="139445" y="422329"/>
                  <a:pt x="112458" y="438204"/>
                </a:cubicBezTo>
                <a:cubicBezTo>
                  <a:pt x="85470" y="454079"/>
                  <a:pt x="11387" y="496412"/>
                  <a:pt x="1333" y="495354"/>
                </a:cubicBezTo>
                <a:cubicBezTo>
                  <a:pt x="-8721" y="494296"/>
                  <a:pt x="41021" y="453550"/>
                  <a:pt x="52133" y="431854"/>
                </a:cubicBezTo>
                <a:cubicBezTo>
                  <a:pt x="63245" y="410158"/>
                  <a:pt x="40491" y="401162"/>
                  <a:pt x="68008" y="365179"/>
                </a:cubicBezTo>
                <a:cubicBezTo>
                  <a:pt x="95525" y="329196"/>
                  <a:pt x="182308" y="252466"/>
                  <a:pt x="217233" y="215954"/>
                </a:cubicBezTo>
                <a:cubicBezTo>
                  <a:pt x="252158" y="179442"/>
                  <a:pt x="269091" y="170446"/>
                  <a:pt x="277558" y="146104"/>
                </a:cubicBezTo>
                <a:cubicBezTo>
                  <a:pt x="286025" y="121762"/>
                  <a:pt x="264858" y="74137"/>
                  <a:pt x="268033" y="69904"/>
                </a:cubicBezTo>
                <a:cubicBezTo>
                  <a:pt x="271208" y="65671"/>
                  <a:pt x="295021" y="125996"/>
                  <a:pt x="296608" y="120704"/>
                </a:cubicBezTo>
                <a:cubicBezTo>
                  <a:pt x="298195" y="115412"/>
                  <a:pt x="266975" y="38683"/>
                  <a:pt x="277558" y="38154"/>
                </a:cubicBezTo>
                <a:cubicBezTo>
                  <a:pt x="288141" y="37625"/>
                  <a:pt x="346350" y="118587"/>
                  <a:pt x="360108" y="117529"/>
                </a:cubicBezTo>
                <a:cubicBezTo>
                  <a:pt x="373866" y="116471"/>
                  <a:pt x="354287" y="38154"/>
                  <a:pt x="360108" y="31804"/>
                </a:cubicBezTo>
                <a:cubicBezTo>
                  <a:pt x="365929" y="25454"/>
                  <a:pt x="388154" y="84721"/>
                  <a:pt x="395033" y="79429"/>
                </a:cubicBezTo>
                <a:cubicBezTo>
                  <a:pt x="401912" y="74137"/>
                  <a:pt x="398208" y="2171"/>
                  <a:pt x="401383" y="54"/>
                </a:cubicBezTo>
                <a:cubicBezTo>
                  <a:pt x="404558" y="-2063"/>
                  <a:pt x="399796" y="57733"/>
                  <a:pt x="414083" y="66729"/>
                </a:cubicBezTo>
                <a:cubicBezTo>
                  <a:pt x="428370" y="75725"/>
                  <a:pt x="545845" y="44504"/>
                  <a:pt x="515683" y="66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2275792-E13D-F4F6-E5C8-B8407984B896}"/>
              </a:ext>
            </a:extLst>
          </p:cNvPr>
          <p:cNvSpPr/>
          <p:nvPr/>
        </p:nvSpPr>
        <p:spPr>
          <a:xfrm>
            <a:off x="6283342" y="4759323"/>
            <a:ext cx="655326" cy="435053"/>
          </a:xfrm>
          <a:custGeom>
            <a:avLst/>
            <a:gdLst>
              <a:gd name="connsiteX0" fmla="*/ 3158 w 655326"/>
              <a:gd name="connsiteY0" fmla="*/ 92077 h 435053"/>
              <a:gd name="connsiteX1" fmla="*/ 288908 w 655326"/>
              <a:gd name="connsiteY1" fmla="*/ 196852 h 435053"/>
              <a:gd name="connsiteX2" fmla="*/ 263508 w 655326"/>
              <a:gd name="connsiteY2" fmla="*/ 171452 h 435053"/>
              <a:gd name="connsiteX3" fmla="*/ 450833 w 655326"/>
              <a:gd name="connsiteY3" fmla="*/ 279402 h 435053"/>
              <a:gd name="connsiteX4" fmla="*/ 425433 w 655326"/>
              <a:gd name="connsiteY4" fmla="*/ 266702 h 435053"/>
              <a:gd name="connsiteX5" fmla="*/ 558783 w 655326"/>
              <a:gd name="connsiteY5" fmla="*/ 330202 h 435053"/>
              <a:gd name="connsiteX6" fmla="*/ 654033 w 655326"/>
              <a:gd name="connsiteY6" fmla="*/ 434977 h 435053"/>
              <a:gd name="connsiteX7" fmla="*/ 606408 w 655326"/>
              <a:gd name="connsiteY7" fmla="*/ 346077 h 435053"/>
              <a:gd name="connsiteX8" fmla="*/ 501633 w 655326"/>
              <a:gd name="connsiteY8" fmla="*/ 285752 h 435053"/>
              <a:gd name="connsiteX9" fmla="*/ 644508 w 655326"/>
              <a:gd name="connsiteY9" fmla="*/ 355602 h 435053"/>
              <a:gd name="connsiteX10" fmla="*/ 488933 w 655326"/>
              <a:gd name="connsiteY10" fmla="*/ 263527 h 435053"/>
              <a:gd name="connsiteX11" fmla="*/ 533383 w 655326"/>
              <a:gd name="connsiteY11" fmla="*/ 174627 h 435053"/>
              <a:gd name="connsiteX12" fmla="*/ 492108 w 655326"/>
              <a:gd name="connsiteY12" fmla="*/ 212727 h 435053"/>
              <a:gd name="connsiteX13" fmla="*/ 355583 w 655326"/>
              <a:gd name="connsiteY13" fmla="*/ 177802 h 435053"/>
              <a:gd name="connsiteX14" fmla="*/ 473058 w 655326"/>
              <a:gd name="connsiteY14" fmla="*/ 231777 h 435053"/>
              <a:gd name="connsiteX15" fmla="*/ 358758 w 655326"/>
              <a:gd name="connsiteY15" fmla="*/ 149227 h 435053"/>
              <a:gd name="connsiteX16" fmla="*/ 390508 w 655326"/>
              <a:gd name="connsiteY16" fmla="*/ 41277 h 435053"/>
              <a:gd name="connsiteX17" fmla="*/ 371458 w 655326"/>
              <a:gd name="connsiteY17" fmla="*/ 95252 h 435053"/>
              <a:gd name="connsiteX18" fmla="*/ 323833 w 655326"/>
              <a:gd name="connsiteY18" fmla="*/ 130177 h 435053"/>
              <a:gd name="connsiteX19" fmla="*/ 193658 w 655326"/>
              <a:gd name="connsiteY19" fmla="*/ 88902 h 435053"/>
              <a:gd name="connsiteX20" fmla="*/ 177783 w 655326"/>
              <a:gd name="connsiteY20" fmla="*/ 2 h 435053"/>
              <a:gd name="connsiteX21" fmla="*/ 168258 w 655326"/>
              <a:gd name="connsiteY21" fmla="*/ 85727 h 435053"/>
              <a:gd name="connsiteX22" fmla="*/ 133333 w 655326"/>
              <a:gd name="connsiteY22" fmla="*/ 31752 h 435053"/>
              <a:gd name="connsiteX23" fmla="*/ 133333 w 655326"/>
              <a:gd name="connsiteY23" fmla="*/ 82552 h 435053"/>
              <a:gd name="connsiteX24" fmla="*/ 3158 w 655326"/>
              <a:gd name="connsiteY24" fmla="*/ 92077 h 43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5326" h="435053">
                <a:moveTo>
                  <a:pt x="3158" y="92077"/>
                </a:moveTo>
                <a:cubicBezTo>
                  <a:pt x="29087" y="111127"/>
                  <a:pt x="245516" y="183623"/>
                  <a:pt x="288908" y="196852"/>
                </a:cubicBezTo>
                <a:cubicBezTo>
                  <a:pt x="332300" y="210081"/>
                  <a:pt x="236521" y="157694"/>
                  <a:pt x="263508" y="171452"/>
                </a:cubicBezTo>
                <a:cubicBezTo>
                  <a:pt x="290496" y="185210"/>
                  <a:pt x="450833" y="279402"/>
                  <a:pt x="450833" y="279402"/>
                </a:cubicBezTo>
                <a:cubicBezTo>
                  <a:pt x="477821" y="295277"/>
                  <a:pt x="425433" y="266702"/>
                  <a:pt x="425433" y="266702"/>
                </a:cubicBezTo>
                <a:cubicBezTo>
                  <a:pt x="443425" y="275169"/>
                  <a:pt x="520683" y="302156"/>
                  <a:pt x="558783" y="330202"/>
                </a:cubicBezTo>
                <a:cubicBezTo>
                  <a:pt x="596883" y="358248"/>
                  <a:pt x="646096" y="432331"/>
                  <a:pt x="654033" y="434977"/>
                </a:cubicBezTo>
                <a:cubicBezTo>
                  <a:pt x="661970" y="437623"/>
                  <a:pt x="631808" y="370948"/>
                  <a:pt x="606408" y="346077"/>
                </a:cubicBezTo>
                <a:cubicBezTo>
                  <a:pt x="581008" y="321206"/>
                  <a:pt x="495283" y="284165"/>
                  <a:pt x="501633" y="285752"/>
                </a:cubicBezTo>
                <a:cubicBezTo>
                  <a:pt x="507983" y="287340"/>
                  <a:pt x="646625" y="359306"/>
                  <a:pt x="644508" y="355602"/>
                </a:cubicBezTo>
                <a:cubicBezTo>
                  <a:pt x="642391" y="351898"/>
                  <a:pt x="507454" y="293690"/>
                  <a:pt x="488933" y="263527"/>
                </a:cubicBezTo>
                <a:cubicBezTo>
                  <a:pt x="470412" y="233365"/>
                  <a:pt x="532854" y="183094"/>
                  <a:pt x="533383" y="174627"/>
                </a:cubicBezTo>
                <a:cubicBezTo>
                  <a:pt x="533912" y="166160"/>
                  <a:pt x="521741" y="212198"/>
                  <a:pt x="492108" y="212727"/>
                </a:cubicBezTo>
                <a:cubicBezTo>
                  <a:pt x="462475" y="213256"/>
                  <a:pt x="358758" y="174627"/>
                  <a:pt x="355583" y="177802"/>
                </a:cubicBezTo>
                <a:cubicBezTo>
                  <a:pt x="352408" y="180977"/>
                  <a:pt x="472529" y="236540"/>
                  <a:pt x="473058" y="231777"/>
                </a:cubicBezTo>
                <a:cubicBezTo>
                  <a:pt x="473587" y="227015"/>
                  <a:pt x="372516" y="180977"/>
                  <a:pt x="358758" y="149227"/>
                </a:cubicBezTo>
                <a:cubicBezTo>
                  <a:pt x="345000" y="117477"/>
                  <a:pt x="388391" y="50273"/>
                  <a:pt x="390508" y="41277"/>
                </a:cubicBezTo>
                <a:cubicBezTo>
                  <a:pt x="392625" y="32281"/>
                  <a:pt x="382570" y="80436"/>
                  <a:pt x="371458" y="95252"/>
                </a:cubicBezTo>
                <a:cubicBezTo>
                  <a:pt x="360346" y="110068"/>
                  <a:pt x="353466" y="131235"/>
                  <a:pt x="323833" y="130177"/>
                </a:cubicBezTo>
                <a:cubicBezTo>
                  <a:pt x="294200" y="129119"/>
                  <a:pt x="217999" y="110598"/>
                  <a:pt x="193658" y="88902"/>
                </a:cubicBezTo>
                <a:cubicBezTo>
                  <a:pt x="169317" y="67206"/>
                  <a:pt x="182016" y="531"/>
                  <a:pt x="177783" y="2"/>
                </a:cubicBezTo>
                <a:cubicBezTo>
                  <a:pt x="173550" y="-527"/>
                  <a:pt x="175666" y="80435"/>
                  <a:pt x="168258" y="85727"/>
                </a:cubicBezTo>
                <a:cubicBezTo>
                  <a:pt x="160850" y="91019"/>
                  <a:pt x="139154" y="32281"/>
                  <a:pt x="133333" y="31752"/>
                </a:cubicBezTo>
                <a:cubicBezTo>
                  <a:pt x="127512" y="31223"/>
                  <a:pt x="147620" y="74615"/>
                  <a:pt x="133333" y="82552"/>
                </a:cubicBezTo>
                <a:cubicBezTo>
                  <a:pt x="119046" y="90489"/>
                  <a:pt x="-22771" y="73027"/>
                  <a:pt x="3158" y="9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03F8710-39E3-C591-1309-A553C2487536}"/>
              </a:ext>
            </a:extLst>
          </p:cNvPr>
          <p:cNvSpPr/>
          <p:nvPr/>
        </p:nvSpPr>
        <p:spPr>
          <a:xfrm>
            <a:off x="5852698" y="4755940"/>
            <a:ext cx="613723" cy="387851"/>
          </a:xfrm>
          <a:custGeom>
            <a:avLst/>
            <a:gdLst>
              <a:gd name="connsiteX0" fmla="*/ 2002 w 613723"/>
              <a:gd name="connsiteY0" fmla="*/ 387560 h 387851"/>
              <a:gd name="connsiteX1" fmla="*/ 240127 w 613723"/>
              <a:gd name="connsiteY1" fmla="*/ 200235 h 387851"/>
              <a:gd name="connsiteX2" fmla="*/ 367127 w 613723"/>
              <a:gd name="connsiteY2" fmla="*/ 117685 h 387851"/>
              <a:gd name="connsiteX3" fmla="*/ 335377 w 613723"/>
              <a:gd name="connsiteY3" fmla="*/ 143085 h 387851"/>
              <a:gd name="connsiteX4" fmla="*/ 494127 w 613723"/>
              <a:gd name="connsiteY4" fmla="*/ 108160 h 387851"/>
              <a:gd name="connsiteX5" fmla="*/ 608427 w 613723"/>
              <a:gd name="connsiteY5" fmla="*/ 120860 h 387851"/>
              <a:gd name="connsiteX6" fmla="*/ 589377 w 613723"/>
              <a:gd name="connsiteY6" fmla="*/ 98635 h 387851"/>
              <a:gd name="connsiteX7" fmla="*/ 541752 w 613723"/>
              <a:gd name="connsiteY7" fmla="*/ 9735 h 387851"/>
              <a:gd name="connsiteX8" fmla="*/ 551277 w 613723"/>
              <a:gd name="connsiteY8" fmla="*/ 82760 h 387851"/>
              <a:gd name="connsiteX9" fmla="*/ 478252 w 613723"/>
              <a:gd name="connsiteY9" fmla="*/ 92285 h 387851"/>
              <a:gd name="connsiteX10" fmla="*/ 440152 w 613723"/>
              <a:gd name="connsiteY10" fmla="*/ 25610 h 387851"/>
              <a:gd name="connsiteX11" fmla="*/ 443327 w 613723"/>
              <a:gd name="connsiteY11" fmla="*/ 85935 h 387851"/>
              <a:gd name="connsiteX12" fmla="*/ 398877 w 613723"/>
              <a:gd name="connsiteY12" fmla="*/ 98635 h 387851"/>
              <a:gd name="connsiteX13" fmla="*/ 370302 w 613723"/>
              <a:gd name="connsiteY13" fmla="*/ 210 h 387851"/>
              <a:gd name="connsiteX14" fmla="*/ 383002 w 613723"/>
              <a:gd name="connsiteY14" fmla="*/ 73235 h 387851"/>
              <a:gd name="connsiteX15" fmla="*/ 373477 w 613723"/>
              <a:gd name="connsiteY15" fmla="*/ 98635 h 387851"/>
              <a:gd name="connsiteX16" fmla="*/ 284577 w 613723"/>
              <a:gd name="connsiteY16" fmla="*/ 130385 h 387851"/>
              <a:gd name="connsiteX17" fmla="*/ 303627 w 613723"/>
              <a:gd name="connsiteY17" fmla="*/ 104985 h 387851"/>
              <a:gd name="connsiteX18" fmla="*/ 138527 w 613723"/>
              <a:gd name="connsiteY18" fmla="*/ 222460 h 387851"/>
              <a:gd name="connsiteX19" fmla="*/ 182977 w 613723"/>
              <a:gd name="connsiteY19" fmla="*/ 168485 h 387851"/>
              <a:gd name="connsiteX20" fmla="*/ 148052 w 613723"/>
              <a:gd name="connsiteY20" fmla="*/ 219285 h 387851"/>
              <a:gd name="connsiteX21" fmla="*/ 81377 w 613723"/>
              <a:gd name="connsiteY21" fmla="*/ 285960 h 387851"/>
              <a:gd name="connsiteX22" fmla="*/ 122652 w 613723"/>
              <a:gd name="connsiteY22" fmla="*/ 244685 h 387851"/>
              <a:gd name="connsiteX23" fmla="*/ 2002 w 613723"/>
              <a:gd name="connsiteY23" fmla="*/ 387560 h 38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3723" h="387851">
                <a:moveTo>
                  <a:pt x="2002" y="387560"/>
                </a:moveTo>
                <a:cubicBezTo>
                  <a:pt x="21581" y="380152"/>
                  <a:pt x="179273" y="245214"/>
                  <a:pt x="240127" y="200235"/>
                </a:cubicBezTo>
                <a:cubicBezTo>
                  <a:pt x="300981" y="155256"/>
                  <a:pt x="351252" y="127210"/>
                  <a:pt x="367127" y="117685"/>
                </a:cubicBezTo>
                <a:cubicBezTo>
                  <a:pt x="383002" y="108160"/>
                  <a:pt x="314210" y="144672"/>
                  <a:pt x="335377" y="143085"/>
                </a:cubicBezTo>
                <a:cubicBezTo>
                  <a:pt x="356544" y="141498"/>
                  <a:pt x="448619" y="111864"/>
                  <a:pt x="494127" y="108160"/>
                </a:cubicBezTo>
                <a:cubicBezTo>
                  <a:pt x="539635" y="104456"/>
                  <a:pt x="592552" y="122447"/>
                  <a:pt x="608427" y="120860"/>
                </a:cubicBezTo>
                <a:cubicBezTo>
                  <a:pt x="624302" y="119272"/>
                  <a:pt x="600490" y="117156"/>
                  <a:pt x="589377" y="98635"/>
                </a:cubicBezTo>
                <a:cubicBezTo>
                  <a:pt x="578265" y="80114"/>
                  <a:pt x="548102" y="12381"/>
                  <a:pt x="541752" y="9735"/>
                </a:cubicBezTo>
                <a:cubicBezTo>
                  <a:pt x="535402" y="7089"/>
                  <a:pt x="561860" y="69002"/>
                  <a:pt x="551277" y="82760"/>
                </a:cubicBezTo>
                <a:cubicBezTo>
                  <a:pt x="540694" y="96518"/>
                  <a:pt x="496773" y="101810"/>
                  <a:pt x="478252" y="92285"/>
                </a:cubicBezTo>
                <a:cubicBezTo>
                  <a:pt x="459731" y="82760"/>
                  <a:pt x="445973" y="26668"/>
                  <a:pt x="440152" y="25610"/>
                </a:cubicBezTo>
                <a:cubicBezTo>
                  <a:pt x="434331" y="24552"/>
                  <a:pt x="450206" y="73764"/>
                  <a:pt x="443327" y="85935"/>
                </a:cubicBezTo>
                <a:cubicBezTo>
                  <a:pt x="436448" y="98106"/>
                  <a:pt x="411048" y="112922"/>
                  <a:pt x="398877" y="98635"/>
                </a:cubicBezTo>
                <a:cubicBezTo>
                  <a:pt x="386706" y="84348"/>
                  <a:pt x="372948" y="4443"/>
                  <a:pt x="370302" y="210"/>
                </a:cubicBezTo>
                <a:cubicBezTo>
                  <a:pt x="367656" y="-4023"/>
                  <a:pt x="382473" y="56831"/>
                  <a:pt x="383002" y="73235"/>
                </a:cubicBezTo>
                <a:cubicBezTo>
                  <a:pt x="383531" y="89639"/>
                  <a:pt x="389881" y="89110"/>
                  <a:pt x="373477" y="98635"/>
                </a:cubicBezTo>
                <a:cubicBezTo>
                  <a:pt x="357073" y="108160"/>
                  <a:pt x="296219" y="129327"/>
                  <a:pt x="284577" y="130385"/>
                </a:cubicBezTo>
                <a:cubicBezTo>
                  <a:pt x="272935" y="131443"/>
                  <a:pt x="327969" y="89639"/>
                  <a:pt x="303627" y="104985"/>
                </a:cubicBezTo>
                <a:cubicBezTo>
                  <a:pt x="279285" y="120331"/>
                  <a:pt x="158635" y="211877"/>
                  <a:pt x="138527" y="222460"/>
                </a:cubicBezTo>
                <a:cubicBezTo>
                  <a:pt x="118419" y="233043"/>
                  <a:pt x="181390" y="169014"/>
                  <a:pt x="182977" y="168485"/>
                </a:cubicBezTo>
                <a:cubicBezTo>
                  <a:pt x="184564" y="167956"/>
                  <a:pt x="164985" y="199706"/>
                  <a:pt x="148052" y="219285"/>
                </a:cubicBezTo>
                <a:cubicBezTo>
                  <a:pt x="131119" y="238864"/>
                  <a:pt x="81377" y="285960"/>
                  <a:pt x="81377" y="285960"/>
                </a:cubicBezTo>
                <a:cubicBezTo>
                  <a:pt x="77144" y="290193"/>
                  <a:pt x="132706" y="230398"/>
                  <a:pt x="122652" y="244685"/>
                </a:cubicBezTo>
                <a:cubicBezTo>
                  <a:pt x="112598" y="258972"/>
                  <a:pt x="-17577" y="394968"/>
                  <a:pt x="2002" y="387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EC1DC6B-B64B-57FF-09FD-ADBB17E363F9}"/>
              </a:ext>
            </a:extLst>
          </p:cNvPr>
          <p:cNvSpPr/>
          <p:nvPr/>
        </p:nvSpPr>
        <p:spPr>
          <a:xfrm>
            <a:off x="5778509" y="4762163"/>
            <a:ext cx="431989" cy="547925"/>
          </a:xfrm>
          <a:custGeom>
            <a:avLst/>
            <a:gdLst>
              <a:gd name="connsiteX0" fmla="*/ 431791 w 431989"/>
              <a:gd name="connsiteY0" fmla="*/ 337 h 547925"/>
              <a:gd name="connsiteX1" fmla="*/ 282566 w 431989"/>
              <a:gd name="connsiteY1" fmla="*/ 127337 h 547925"/>
              <a:gd name="connsiteX2" fmla="*/ 114291 w 431989"/>
              <a:gd name="connsiteY2" fmla="*/ 225762 h 547925"/>
              <a:gd name="connsiteX3" fmla="*/ 187316 w 431989"/>
              <a:gd name="connsiteY3" fmla="*/ 178137 h 547925"/>
              <a:gd name="connsiteX4" fmla="*/ 57141 w 431989"/>
              <a:gd name="connsiteY4" fmla="*/ 333712 h 547925"/>
              <a:gd name="connsiteX5" fmla="*/ 12691 w 431989"/>
              <a:gd name="connsiteY5" fmla="*/ 454362 h 547925"/>
              <a:gd name="connsiteX6" fmla="*/ 66666 w 431989"/>
              <a:gd name="connsiteY6" fmla="*/ 362287 h 547925"/>
              <a:gd name="connsiteX7" fmla="*/ 3166 w 431989"/>
              <a:gd name="connsiteY7" fmla="*/ 540087 h 547925"/>
              <a:gd name="connsiteX8" fmla="*/ 22216 w 431989"/>
              <a:gd name="connsiteY8" fmla="*/ 489287 h 547925"/>
              <a:gd name="connsiteX9" fmla="*/ 130166 w 431989"/>
              <a:gd name="connsiteY9" fmla="*/ 247987 h 547925"/>
              <a:gd name="connsiteX10" fmla="*/ 228591 w 431989"/>
              <a:gd name="connsiteY10" fmla="*/ 159087 h 547925"/>
              <a:gd name="connsiteX11" fmla="*/ 177791 w 431989"/>
              <a:gd name="connsiteY11" fmla="*/ 181312 h 547925"/>
              <a:gd name="connsiteX12" fmla="*/ 288916 w 431989"/>
              <a:gd name="connsiteY12" fmla="*/ 73362 h 547925"/>
              <a:gd name="connsiteX13" fmla="*/ 250816 w 431989"/>
              <a:gd name="connsiteY13" fmla="*/ 89237 h 547925"/>
              <a:gd name="connsiteX14" fmla="*/ 431791 w 431989"/>
              <a:gd name="connsiteY14" fmla="*/ 337 h 5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989" h="547925">
                <a:moveTo>
                  <a:pt x="431791" y="337"/>
                </a:moveTo>
                <a:cubicBezTo>
                  <a:pt x="437083" y="6687"/>
                  <a:pt x="335483" y="89766"/>
                  <a:pt x="282566" y="127337"/>
                </a:cubicBezTo>
                <a:cubicBezTo>
                  <a:pt x="229649" y="164908"/>
                  <a:pt x="130166" y="217295"/>
                  <a:pt x="114291" y="225762"/>
                </a:cubicBezTo>
                <a:cubicBezTo>
                  <a:pt x="98416" y="234229"/>
                  <a:pt x="196841" y="160145"/>
                  <a:pt x="187316" y="178137"/>
                </a:cubicBezTo>
                <a:cubicBezTo>
                  <a:pt x="177791" y="196129"/>
                  <a:pt x="86245" y="287674"/>
                  <a:pt x="57141" y="333712"/>
                </a:cubicBezTo>
                <a:cubicBezTo>
                  <a:pt x="28037" y="379750"/>
                  <a:pt x="11104" y="449600"/>
                  <a:pt x="12691" y="454362"/>
                </a:cubicBezTo>
                <a:cubicBezTo>
                  <a:pt x="14278" y="459124"/>
                  <a:pt x="68253" y="348000"/>
                  <a:pt x="66666" y="362287"/>
                </a:cubicBezTo>
                <a:cubicBezTo>
                  <a:pt x="65079" y="376574"/>
                  <a:pt x="10574" y="518920"/>
                  <a:pt x="3166" y="540087"/>
                </a:cubicBezTo>
                <a:cubicBezTo>
                  <a:pt x="-4242" y="561254"/>
                  <a:pt x="1049" y="537970"/>
                  <a:pt x="22216" y="489287"/>
                </a:cubicBezTo>
                <a:cubicBezTo>
                  <a:pt x="43383" y="440604"/>
                  <a:pt x="95770" y="303020"/>
                  <a:pt x="130166" y="247987"/>
                </a:cubicBezTo>
                <a:cubicBezTo>
                  <a:pt x="164562" y="192954"/>
                  <a:pt x="220653" y="170200"/>
                  <a:pt x="228591" y="159087"/>
                </a:cubicBezTo>
                <a:cubicBezTo>
                  <a:pt x="236528" y="147975"/>
                  <a:pt x="167737" y="195599"/>
                  <a:pt x="177791" y="181312"/>
                </a:cubicBezTo>
                <a:cubicBezTo>
                  <a:pt x="187845" y="167025"/>
                  <a:pt x="276745" y="88708"/>
                  <a:pt x="288916" y="73362"/>
                </a:cubicBezTo>
                <a:cubicBezTo>
                  <a:pt x="301087" y="58016"/>
                  <a:pt x="221183" y="99291"/>
                  <a:pt x="250816" y="89237"/>
                </a:cubicBezTo>
                <a:cubicBezTo>
                  <a:pt x="280449" y="79183"/>
                  <a:pt x="426499" y="-6013"/>
                  <a:pt x="431791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9C0AFD3-FC22-686D-F965-60CF35C4D179}"/>
              </a:ext>
            </a:extLst>
          </p:cNvPr>
          <p:cNvSpPr/>
          <p:nvPr/>
        </p:nvSpPr>
        <p:spPr>
          <a:xfrm>
            <a:off x="6161462" y="4761860"/>
            <a:ext cx="789122" cy="289781"/>
          </a:xfrm>
          <a:custGeom>
            <a:avLst/>
            <a:gdLst>
              <a:gd name="connsiteX0" fmla="*/ 1213 w 789122"/>
              <a:gd name="connsiteY0" fmla="*/ 60965 h 289781"/>
              <a:gd name="connsiteX1" fmla="*/ 194888 w 789122"/>
              <a:gd name="connsiteY1" fmla="*/ 38740 h 289781"/>
              <a:gd name="connsiteX2" fmla="*/ 325063 w 789122"/>
              <a:gd name="connsiteY2" fmla="*/ 54615 h 289781"/>
              <a:gd name="connsiteX3" fmla="*/ 302838 w 789122"/>
              <a:gd name="connsiteY3" fmla="*/ 54615 h 289781"/>
              <a:gd name="connsiteX4" fmla="*/ 502863 w 789122"/>
              <a:gd name="connsiteY4" fmla="*/ 114940 h 289781"/>
              <a:gd name="connsiteX5" fmla="*/ 429838 w 789122"/>
              <a:gd name="connsiteY5" fmla="*/ 89540 h 289781"/>
              <a:gd name="connsiteX6" fmla="*/ 591763 w 789122"/>
              <a:gd name="connsiteY6" fmla="*/ 184790 h 289781"/>
              <a:gd name="connsiteX7" fmla="*/ 677488 w 789122"/>
              <a:gd name="connsiteY7" fmla="*/ 273690 h 289781"/>
              <a:gd name="connsiteX8" fmla="*/ 591763 w 789122"/>
              <a:gd name="connsiteY8" fmla="*/ 207015 h 289781"/>
              <a:gd name="connsiteX9" fmla="*/ 785438 w 789122"/>
              <a:gd name="connsiteY9" fmla="*/ 289565 h 289781"/>
              <a:gd name="connsiteX10" fmla="*/ 696538 w 789122"/>
              <a:gd name="connsiteY10" fmla="*/ 226065 h 289781"/>
              <a:gd name="connsiteX11" fmla="*/ 429838 w 789122"/>
              <a:gd name="connsiteY11" fmla="*/ 83190 h 289781"/>
              <a:gd name="connsiteX12" fmla="*/ 207588 w 789122"/>
              <a:gd name="connsiteY12" fmla="*/ 16515 h 289781"/>
              <a:gd name="connsiteX13" fmla="*/ 213938 w 789122"/>
              <a:gd name="connsiteY13" fmla="*/ 16515 h 289781"/>
              <a:gd name="connsiteX14" fmla="*/ 86938 w 789122"/>
              <a:gd name="connsiteY14" fmla="*/ 3815 h 289781"/>
              <a:gd name="connsiteX15" fmla="*/ 112338 w 789122"/>
              <a:gd name="connsiteY15" fmla="*/ 3815 h 289781"/>
              <a:gd name="connsiteX16" fmla="*/ 1213 w 789122"/>
              <a:gd name="connsiteY16" fmla="*/ 60965 h 2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9122" h="289781">
                <a:moveTo>
                  <a:pt x="1213" y="60965"/>
                </a:moveTo>
                <a:cubicBezTo>
                  <a:pt x="14971" y="66786"/>
                  <a:pt x="140913" y="39798"/>
                  <a:pt x="194888" y="38740"/>
                </a:cubicBezTo>
                <a:cubicBezTo>
                  <a:pt x="248863" y="37682"/>
                  <a:pt x="307071" y="51969"/>
                  <a:pt x="325063" y="54615"/>
                </a:cubicBezTo>
                <a:cubicBezTo>
                  <a:pt x="343055" y="57261"/>
                  <a:pt x="273205" y="44561"/>
                  <a:pt x="302838" y="54615"/>
                </a:cubicBezTo>
                <a:cubicBezTo>
                  <a:pt x="332471" y="64669"/>
                  <a:pt x="481696" y="109119"/>
                  <a:pt x="502863" y="114940"/>
                </a:cubicBezTo>
                <a:cubicBezTo>
                  <a:pt x="524030" y="120761"/>
                  <a:pt x="415022" y="77898"/>
                  <a:pt x="429838" y="89540"/>
                </a:cubicBezTo>
                <a:cubicBezTo>
                  <a:pt x="444654" y="101182"/>
                  <a:pt x="550488" y="154098"/>
                  <a:pt x="591763" y="184790"/>
                </a:cubicBezTo>
                <a:cubicBezTo>
                  <a:pt x="633038" y="215482"/>
                  <a:pt x="677488" y="269986"/>
                  <a:pt x="677488" y="273690"/>
                </a:cubicBezTo>
                <a:cubicBezTo>
                  <a:pt x="677488" y="277394"/>
                  <a:pt x="573771" y="204369"/>
                  <a:pt x="591763" y="207015"/>
                </a:cubicBezTo>
                <a:cubicBezTo>
                  <a:pt x="609755" y="209661"/>
                  <a:pt x="767976" y="286390"/>
                  <a:pt x="785438" y="289565"/>
                </a:cubicBezTo>
                <a:cubicBezTo>
                  <a:pt x="802901" y="292740"/>
                  <a:pt x="755805" y="260461"/>
                  <a:pt x="696538" y="226065"/>
                </a:cubicBezTo>
                <a:cubicBezTo>
                  <a:pt x="637271" y="191669"/>
                  <a:pt x="511330" y="118115"/>
                  <a:pt x="429838" y="83190"/>
                </a:cubicBezTo>
                <a:cubicBezTo>
                  <a:pt x="348346" y="48265"/>
                  <a:pt x="207588" y="16515"/>
                  <a:pt x="207588" y="16515"/>
                </a:cubicBezTo>
                <a:cubicBezTo>
                  <a:pt x="171605" y="5402"/>
                  <a:pt x="213938" y="16515"/>
                  <a:pt x="213938" y="16515"/>
                </a:cubicBezTo>
                <a:lnTo>
                  <a:pt x="86938" y="3815"/>
                </a:lnTo>
                <a:cubicBezTo>
                  <a:pt x="70005" y="1698"/>
                  <a:pt x="129800" y="-3593"/>
                  <a:pt x="112338" y="3815"/>
                </a:cubicBezTo>
                <a:cubicBezTo>
                  <a:pt x="94876" y="11223"/>
                  <a:pt x="-12545" y="55144"/>
                  <a:pt x="1213" y="60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F1AEE0F-E0CD-8EA1-C6C1-614B9F758ABD}"/>
              </a:ext>
            </a:extLst>
          </p:cNvPr>
          <p:cNvSpPr/>
          <p:nvPr/>
        </p:nvSpPr>
        <p:spPr>
          <a:xfrm>
            <a:off x="6671690" y="4917753"/>
            <a:ext cx="510915" cy="209416"/>
          </a:xfrm>
          <a:custGeom>
            <a:avLst/>
            <a:gdLst>
              <a:gd name="connsiteX0" fmla="*/ 2160 w 510915"/>
              <a:gd name="connsiteY0" fmla="*/ 322 h 209416"/>
              <a:gd name="connsiteX1" fmla="*/ 145035 w 510915"/>
              <a:gd name="connsiteY1" fmla="*/ 127322 h 209416"/>
              <a:gd name="connsiteX2" fmla="*/ 259335 w 510915"/>
              <a:gd name="connsiteY2" fmla="*/ 165422 h 209416"/>
              <a:gd name="connsiteX3" fmla="*/ 218060 w 510915"/>
              <a:gd name="connsiteY3" fmla="*/ 174947 h 209416"/>
              <a:gd name="connsiteX4" fmla="*/ 284735 w 510915"/>
              <a:gd name="connsiteY4" fmla="*/ 203522 h 209416"/>
              <a:gd name="connsiteX5" fmla="*/ 351410 w 510915"/>
              <a:gd name="connsiteY5" fmla="*/ 206697 h 209416"/>
              <a:gd name="connsiteX6" fmla="*/ 510160 w 510915"/>
              <a:gd name="connsiteY6" fmla="*/ 171772 h 209416"/>
              <a:gd name="connsiteX7" fmla="*/ 405385 w 510915"/>
              <a:gd name="connsiteY7" fmla="*/ 184472 h 209416"/>
              <a:gd name="connsiteX8" fmla="*/ 268860 w 510915"/>
              <a:gd name="connsiteY8" fmla="*/ 193997 h 209416"/>
              <a:gd name="connsiteX9" fmla="*/ 37085 w 510915"/>
              <a:gd name="connsiteY9" fmla="*/ 76522 h 209416"/>
              <a:gd name="connsiteX10" fmla="*/ 56135 w 510915"/>
              <a:gd name="connsiteY10" fmla="*/ 89222 h 209416"/>
              <a:gd name="connsiteX11" fmla="*/ 2160 w 510915"/>
              <a:gd name="connsiteY11" fmla="*/ 322 h 20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915" h="209416">
                <a:moveTo>
                  <a:pt x="2160" y="322"/>
                </a:moveTo>
                <a:cubicBezTo>
                  <a:pt x="16977" y="6672"/>
                  <a:pt x="102173" y="99805"/>
                  <a:pt x="145035" y="127322"/>
                </a:cubicBezTo>
                <a:cubicBezTo>
                  <a:pt x="187897" y="154839"/>
                  <a:pt x="247164" y="157485"/>
                  <a:pt x="259335" y="165422"/>
                </a:cubicBezTo>
                <a:cubicBezTo>
                  <a:pt x="271506" y="173359"/>
                  <a:pt x="213827" y="168597"/>
                  <a:pt x="218060" y="174947"/>
                </a:cubicBezTo>
                <a:cubicBezTo>
                  <a:pt x="222293" y="181297"/>
                  <a:pt x="262510" y="198230"/>
                  <a:pt x="284735" y="203522"/>
                </a:cubicBezTo>
                <a:cubicBezTo>
                  <a:pt x="306960" y="208814"/>
                  <a:pt x="313839" y="211989"/>
                  <a:pt x="351410" y="206697"/>
                </a:cubicBezTo>
                <a:cubicBezTo>
                  <a:pt x="388981" y="201405"/>
                  <a:pt x="501164" y="175476"/>
                  <a:pt x="510160" y="171772"/>
                </a:cubicBezTo>
                <a:cubicBezTo>
                  <a:pt x="519156" y="168068"/>
                  <a:pt x="445602" y="180768"/>
                  <a:pt x="405385" y="184472"/>
                </a:cubicBezTo>
                <a:cubicBezTo>
                  <a:pt x="365168" y="188176"/>
                  <a:pt x="330243" y="211989"/>
                  <a:pt x="268860" y="193997"/>
                </a:cubicBezTo>
                <a:cubicBezTo>
                  <a:pt x="207477" y="176005"/>
                  <a:pt x="72539" y="93984"/>
                  <a:pt x="37085" y="76522"/>
                </a:cubicBezTo>
                <a:cubicBezTo>
                  <a:pt x="1631" y="59060"/>
                  <a:pt x="58781" y="95043"/>
                  <a:pt x="56135" y="89222"/>
                </a:cubicBezTo>
                <a:cubicBezTo>
                  <a:pt x="53489" y="83401"/>
                  <a:pt x="-12657" y="-6028"/>
                  <a:pt x="2160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0B6D9E-B564-8ECD-3B0E-8350A25684AA}"/>
              </a:ext>
            </a:extLst>
          </p:cNvPr>
          <p:cNvSpPr/>
          <p:nvPr/>
        </p:nvSpPr>
        <p:spPr>
          <a:xfrm>
            <a:off x="5835293" y="4962102"/>
            <a:ext cx="199722" cy="248103"/>
          </a:xfrm>
          <a:custGeom>
            <a:avLst/>
            <a:gdLst>
              <a:gd name="connsiteX0" fmla="*/ 146407 w 199722"/>
              <a:gd name="connsiteY0" fmla="*/ 423 h 248103"/>
              <a:gd name="connsiteX1" fmla="*/ 136882 w 199722"/>
              <a:gd name="connsiteY1" fmla="*/ 82973 h 248103"/>
              <a:gd name="connsiteX2" fmla="*/ 136882 w 199722"/>
              <a:gd name="connsiteY2" fmla="*/ 187748 h 248103"/>
              <a:gd name="connsiteX3" fmla="*/ 197207 w 199722"/>
              <a:gd name="connsiteY3" fmla="*/ 232198 h 248103"/>
              <a:gd name="connsiteX4" fmla="*/ 181332 w 199722"/>
              <a:gd name="connsiteY4" fmla="*/ 219498 h 248103"/>
              <a:gd name="connsiteX5" fmla="*/ 117832 w 199722"/>
              <a:gd name="connsiteY5" fmla="*/ 248073 h 248103"/>
              <a:gd name="connsiteX6" fmla="*/ 357 w 199722"/>
              <a:gd name="connsiteY6" fmla="*/ 213148 h 248103"/>
              <a:gd name="connsiteX7" fmla="*/ 159107 w 199722"/>
              <a:gd name="connsiteY7" fmla="*/ 241723 h 248103"/>
              <a:gd name="connsiteX8" fmla="*/ 149582 w 199722"/>
              <a:gd name="connsiteY8" fmla="*/ 206798 h 248103"/>
              <a:gd name="connsiteX9" fmla="*/ 35282 w 199722"/>
              <a:gd name="connsiteY9" fmla="*/ 200448 h 248103"/>
              <a:gd name="connsiteX10" fmla="*/ 108307 w 199722"/>
              <a:gd name="connsiteY10" fmla="*/ 187748 h 248103"/>
              <a:gd name="connsiteX11" fmla="*/ 114657 w 199722"/>
              <a:gd name="connsiteY11" fmla="*/ 159173 h 248103"/>
              <a:gd name="connsiteX12" fmla="*/ 140057 w 199722"/>
              <a:gd name="connsiteY12" fmla="*/ 54398 h 248103"/>
              <a:gd name="connsiteX13" fmla="*/ 146407 w 199722"/>
              <a:gd name="connsiteY13" fmla="*/ 42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22" h="248103">
                <a:moveTo>
                  <a:pt x="146407" y="423"/>
                </a:moveTo>
                <a:cubicBezTo>
                  <a:pt x="145878" y="5186"/>
                  <a:pt x="138469" y="51752"/>
                  <a:pt x="136882" y="82973"/>
                </a:cubicBezTo>
                <a:cubicBezTo>
                  <a:pt x="135295" y="114194"/>
                  <a:pt x="126828" y="162877"/>
                  <a:pt x="136882" y="187748"/>
                </a:cubicBezTo>
                <a:cubicBezTo>
                  <a:pt x="146936" y="212619"/>
                  <a:pt x="197207" y="232198"/>
                  <a:pt x="197207" y="232198"/>
                </a:cubicBezTo>
                <a:cubicBezTo>
                  <a:pt x="204615" y="237490"/>
                  <a:pt x="194561" y="216852"/>
                  <a:pt x="181332" y="219498"/>
                </a:cubicBezTo>
                <a:cubicBezTo>
                  <a:pt x="168103" y="222144"/>
                  <a:pt x="147994" y="249131"/>
                  <a:pt x="117832" y="248073"/>
                </a:cubicBezTo>
                <a:cubicBezTo>
                  <a:pt x="87670" y="247015"/>
                  <a:pt x="-6522" y="214206"/>
                  <a:pt x="357" y="213148"/>
                </a:cubicBezTo>
                <a:cubicBezTo>
                  <a:pt x="7236" y="212090"/>
                  <a:pt x="134236" y="242781"/>
                  <a:pt x="159107" y="241723"/>
                </a:cubicBezTo>
                <a:cubicBezTo>
                  <a:pt x="183978" y="240665"/>
                  <a:pt x="170219" y="213677"/>
                  <a:pt x="149582" y="206798"/>
                </a:cubicBezTo>
                <a:cubicBezTo>
                  <a:pt x="128945" y="199919"/>
                  <a:pt x="42161" y="203623"/>
                  <a:pt x="35282" y="200448"/>
                </a:cubicBezTo>
                <a:cubicBezTo>
                  <a:pt x="28403" y="197273"/>
                  <a:pt x="95078" y="194627"/>
                  <a:pt x="108307" y="187748"/>
                </a:cubicBezTo>
                <a:cubicBezTo>
                  <a:pt x="121536" y="180869"/>
                  <a:pt x="109365" y="181398"/>
                  <a:pt x="114657" y="159173"/>
                </a:cubicBezTo>
                <a:cubicBezTo>
                  <a:pt x="119949" y="136948"/>
                  <a:pt x="134765" y="76623"/>
                  <a:pt x="140057" y="54398"/>
                </a:cubicBezTo>
                <a:cubicBezTo>
                  <a:pt x="145349" y="32173"/>
                  <a:pt x="146936" y="-4340"/>
                  <a:pt x="146407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D60BC8-9AB9-7B81-AD6F-C4D3C9B1DA98}"/>
              </a:ext>
            </a:extLst>
          </p:cNvPr>
          <p:cNvSpPr/>
          <p:nvPr/>
        </p:nvSpPr>
        <p:spPr>
          <a:xfrm>
            <a:off x="5866630" y="5031013"/>
            <a:ext cx="1023174" cy="195353"/>
          </a:xfrm>
          <a:custGeom>
            <a:avLst/>
            <a:gdLst>
              <a:gd name="connsiteX0" fmla="*/ 3945 w 1023174"/>
              <a:gd name="connsiteY0" fmla="*/ 191862 h 195353"/>
              <a:gd name="connsiteX1" fmla="*/ 143645 w 1023174"/>
              <a:gd name="connsiteY1" fmla="*/ 182337 h 195353"/>
              <a:gd name="connsiteX2" fmla="*/ 296045 w 1023174"/>
              <a:gd name="connsiteY2" fmla="*/ 195037 h 195353"/>
              <a:gd name="connsiteX3" fmla="*/ 213495 w 1023174"/>
              <a:gd name="connsiteY3" fmla="*/ 166462 h 195353"/>
              <a:gd name="connsiteX4" fmla="*/ 327795 w 1023174"/>
              <a:gd name="connsiteY4" fmla="*/ 172812 h 195353"/>
              <a:gd name="connsiteX5" fmla="*/ 375420 w 1023174"/>
              <a:gd name="connsiteY5" fmla="*/ 191862 h 195353"/>
              <a:gd name="connsiteX6" fmla="*/ 356370 w 1023174"/>
              <a:gd name="connsiteY6" fmla="*/ 172812 h 195353"/>
              <a:gd name="connsiteX7" fmla="*/ 527820 w 1023174"/>
              <a:gd name="connsiteY7" fmla="*/ 188687 h 195353"/>
              <a:gd name="connsiteX8" fmla="*/ 451620 w 1023174"/>
              <a:gd name="connsiteY8" fmla="*/ 153762 h 195353"/>
              <a:gd name="connsiteX9" fmla="*/ 616720 w 1023174"/>
              <a:gd name="connsiteY9" fmla="*/ 153762 h 195353"/>
              <a:gd name="connsiteX10" fmla="*/ 537345 w 1023174"/>
              <a:gd name="connsiteY10" fmla="*/ 150587 h 195353"/>
              <a:gd name="connsiteX11" fmla="*/ 689745 w 1023174"/>
              <a:gd name="connsiteY11" fmla="*/ 131537 h 195353"/>
              <a:gd name="connsiteX12" fmla="*/ 832620 w 1023174"/>
              <a:gd name="connsiteY12" fmla="*/ 106137 h 195353"/>
              <a:gd name="connsiteX13" fmla="*/ 743720 w 1023174"/>
              <a:gd name="connsiteY13" fmla="*/ 71212 h 195353"/>
              <a:gd name="connsiteX14" fmla="*/ 950095 w 1023174"/>
              <a:gd name="connsiteY14" fmla="*/ 99787 h 195353"/>
              <a:gd name="connsiteX15" fmla="*/ 953270 w 1023174"/>
              <a:gd name="connsiteY15" fmla="*/ 61687 h 195353"/>
              <a:gd name="connsiteX16" fmla="*/ 1023120 w 1023174"/>
              <a:gd name="connsiteY16" fmla="*/ 128362 h 195353"/>
              <a:gd name="connsiteX17" fmla="*/ 940570 w 1023174"/>
              <a:gd name="connsiteY17" fmla="*/ 58512 h 195353"/>
              <a:gd name="connsiteX18" fmla="*/ 851670 w 1023174"/>
              <a:gd name="connsiteY18" fmla="*/ 1362 h 195353"/>
              <a:gd name="connsiteX19" fmla="*/ 899295 w 1023174"/>
              <a:gd name="connsiteY19" fmla="*/ 20412 h 195353"/>
              <a:gd name="connsiteX20" fmla="*/ 816745 w 1023174"/>
              <a:gd name="connsiteY20" fmla="*/ 48987 h 195353"/>
              <a:gd name="connsiteX21" fmla="*/ 699270 w 1023174"/>
              <a:gd name="connsiteY21" fmla="*/ 71212 h 195353"/>
              <a:gd name="connsiteX22" fmla="*/ 550045 w 1023174"/>
              <a:gd name="connsiteY22" fmla="*/ 112487 h 195353"/>
              <a:gd name="connsiteX23" fmla="*/ 403995 w 1023174"/>
              <a:gd name="connsiteY23" fmla="*/ 141062 h 195353"/>
              <a:gd name="connsiteX24" fmla="*/ 286520 w 1023174"/>
              <a:gd name="connsiteY24" fmla="*/ 141062 h 195353"/>
              <a:gd name="connsiteX25" fmla="*/ 191270 w 1023174"/>
              <a:gd name="connsiteY25" fmla="*/ 144237 h 195353"/>
              <a:gd name="connsiteX26" fmla="*/ 153170 w 1023174"/>
              <a:gd name="connsiteY26" fmla="*/ 87087 h 195353"/>
              <a:gd name="connsiteX27" fmla="*/ 172220 w 1023174"/>
              <a:gd name="connsiteY27" fmla="*/ 118837 h 195353"/>
              <a:gd name="connsiteX28" fmla="*/ 51570 w 1023174"/>
              <a:gd name="connsiteY28" fmla="*/ 160112 h 195353"/>
              <a:gd name="connsiteX29" fmla="*/ 3945 w 1023174"/>
              <a:gd name="connsiteY29" fmla="*/ 191862 h 19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23174" h="195353">
                <a:moveTo>
                  <a:pt x="3945" y="191862"/>
                </a:moveTo>
                <a:cubicBezTo>
                  <a:pt x="19291" y="195566"/>
                  <a:pt x="94962" y="181808"/>
                  <a:pt x="143645" y="182337"/>
                </a:cubicBezTo>
                <a:cubicBezTo>
                  <a:pt x="192328" y="182866"/>
                  <a:pt x="284403" y="197683"/>
                  <a:pt x="296045" y="195037"/>
                </a:cubicBezTo>
                <a:cubicBezTo>
                  <a:pt x="307687" y="192391"/>
                  <a:pt x="208203" y="170166"/>
                  <a:pt x="213495" y="166462"/>
                </a:cubicBezTo>
                <a:cubicBezTo>
                  <a:pt x="218787" y="162758"/>
                  <a:pt x="300808" y="168579"/>
                  <a:pt x="327795" y="172812"/>
                </a:cubicBezTo>
                <a:cubicBezTo>
                  <a:pt x="354783" y="177045"/>
                  <a:pt x="370658" y="191862"/>
                  <a:pt x="375420" y="191862"/>
                </a:cubicBezTo>
                <a:cubicBezTo>
                  <a:pt x="380182" y="191862"/>
                  <a:pt x="330970" y="173341"/>
                  <a:pt x="356370" y="172812"/>
                </a:cubicBezTo>
                <a:cubicBezTo>
                  <a:pt x="381770" y="172283"/>
                  <a:pt x="511945" y="191862"/>
                  <a:pt x="527820" y="188687"/>
                </a:cubicBezTo>
                <a:cubicBezTo>
                  <a:pt x="543695" y="185512"/>
                  <a:pt x="436803" y="159583"/>
                  <a:pt x="451620" y="153762"/>
                </a:cubicBezTo>
                <a:cubicBezTo>
                  <a:pt x="466437" y="147941"/>
                  <a:pt x="602433" y="154291"/>
                  <a:pt x="616720" y="153762"/>
                </a:cubicBezTo>
                <a:cubicBezTo>
                  <a:pt x="631008" y="153233"/>
                  <a:pt x="525174" y="154291"/>
                  <a:pt x="537345" y="150587"/>
                </a:cubicBezTo>
                <a:cubicBezTo>
                  <a:pt x="549516" y="146883"/>
                  <a:pt x="640533" y="138945"/>
                  <a:pt x="689745" y="131537"/>
                </a:cubicBezTo>
                <a:cubicBezTo>
                  <a:pt x="738957" y="124129"/>
                  <a:pt x="823624" y="116191"/>
                  <a:pt x="832620" y="106137"/>
                </a:cubicBezTo>
                <a:cubicBezTo>
                  <a:pt x="841616" y="96083"/>
                  <a:pt x="724141" y="72270"/>
                  <a:pt x="743720" y="71212"/>
                </a:cubicBezTo>
                <a:cubicBezTo>
                  <a:pt x="763299" y="70154"/>
                  <a:pt x="915170" y="101375"/>
                  <a:pt x="950095" y="99787"/>
                </a:cubicBezTo>
                <a:cubicBezTo>
                  <a:pt x="985020" y="98199"/>
                  <a:pt x="941099" y="56925"/>
                  <a:pt x="953270" y="61687"/>
                </a:cubicBezTo>
                <a:cubicBezTo>
                  <a:pt x="965441" y="66449"/>
                  <a:pt x="1025237" y="128891"/>
                  <a:pt x="1023120" y="128362"/>
                </a:cubicBezTo>
                <a:cubicBezTo>
                  <a:pt x="1021003" y="127833"/>
                  <a:pt x="969145" y="79679"/>
                  <a:pt x="940570" y="58512"/>
                </a:cubicBezTo>
                <a:cubicBezTo>
                  <a:pt x="911995" y="37345"/>
                  <a:pt x="858549" y="7712"/>
                  <a:pt x="851670" y="1362"/>
                </a:cubicBezTo>
                <a:cubicBezTo>
                  <a:pt x="844791" y="-4988"/>
                  <a:pt x="905116" y="12475"/>
                  <a:pt x="899295" y="20412"/>
                </a:cubicBezTo>
                <a:cubicBezTo>
                  <a:pt x="893474" y="28349"/>
                  <a:pt x="850082" y="40520"/>
                  <a:pt x="816745" y="48987"/>
                </a:cubicBezTo>
                <a:cubicBezTo>
                  <a:pt x="783408" y="57454"/>
                  <a:pt x="743720" y="60629"/>
                  <a:pt x="699270" y="71212"/>
                </a:cubicBezTo>
                <a:cubicBezTo>
                  <a:pt x="654820" y="81795"/>
                  <a:pt x="599258" y="100845"/>
                  <a:pt x="550045" y="112487"/>
                </a:cubicBezTo>
                <a:cubicBezTo>
                  <a:pt x="500833" y="124129"/>
                  <a:pt x="447916" y="136300"/>
                  <a:pt x="403995" y="141062"/>
                </a:cubicBezTo>
                <a:cubicBezTo>
                  <a:pt x="360074" y="145824"/>
                  <a:pt x="321974" y="140533"/>
                  <a:pt x="286520" y="141062"/>
                </a:cubicBezTo>
                <a:cubicBezTo>
                  <a:pt x="251066" y="141591"/>
                  <a:pt x="213495" y="153233"/>
                  <a:pt x="191270" y="144237"/>
                </a:cubicBezTo>
                <a:cubicBezTo>
                  <a:pt x="169045" y="135241"/>
                  <a:pt x="156345" y="91320"/>
                  <a:pt x="153170" y="87087"/>
                </a:cubicBezTo>
                <a:cubicBezTo>
                  <a:pt x="149995" y="82854"/>
                  <a:pt x="189153" y="106666"/>
                  <a:pt x="172220" y="118837"/>
                </a:cubicBezTo>
                <a:cubicBezTo>
                  <a:pt x="155287" y="131008"/>
                  <a:pt x="82262" y="150058"/>
                  <a:pt x="51570" y="160112"/>
                </a:cubicBezTo>
                <a:cubicBezTo>
                  <a:pt x="20878" y="170166"/>
                  <a:pt x="-11401" y="188158"/>
                  <a:pt x="3945" y="19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6E6B140-F481-F37B-73BC-97814A09C90F}"/>
              </a:ext>
            </a:extLst>
          </p:cNvPr>
          <p:cNvSpPr/>
          <p:nvPr/>
        </p:nvSpPr>
        <p:spPr>
          <a:xfrm>
            <a:off x="6016625" y="4785124"/>
            <a:ext cx="918203" cy="317132"/>
          </a:xfrm>
          <a:custGeom>
            <a:avLst/>
            <a:gdLst>
              <a:gd name="connsiteX0" fmla="*/ 0 w 918203"/>
              <a:gd name="connsiteY0" fmla="*/ 129776 h 317132"/>
              <a:gd name="connsiteX1" fmla="*/ 57150 w 918203"/>
              <a:gd name="connsiteY1" fmla="*/ 123426 h 317132"/>
              <a:gd name="connsiteX2" fmla="*/ 279400 w 918203"/>
              <a:gd name="connsiteY2" fmla="*/ 66276 h 317132"/>
              <a:gd name="connsiteX3" fmla="*/ 457200 w 918203"/>
              <a:gd name="connsiteY3" fmla="*/ 66276 h 317132"/>
              <a:gd name="connsiteX4" fmla="*/ 441325 w 918203"/>
              <a:gd name="connsiteY4" fmla="*/ 72626 h 317132"/>
              <a:gd name="connsiteX5" fmla="*/ 587375 w 918203"/>
              <a:gd name="connsiteY5" fmla="*/ 129776 h 317132"/>
              <a:gd name="connsiteX6" fmla="*/ 581025 w 918203"/>
              <a:gd name="connsiteY6" fmla="*/ 113901 h 317132"/>
              <a:gd name="connsiteX7" fmla="*/ 739775 w 918203"/>
              <a:gd name="connsiteY7" fmla="*/ 215501 h 317132"/>
              <a:gd name="connsiteX8" fmla="*/ 917575 w 918203"/>
              <a:gd name="connsiteY8" fmla="*/ 317101 h 317132"/>
              <a:gd name="connsiteX9" fmla="*/ 790575 w 918203"/>
              <a:gd name="connsiteY9" fmla="*/ 225026 h 317132"/>
              <a:gd name="connsiteX10" fmla="*/ 577850 w 918203"/>
              <a:gd name="connsiteY10" fmla="*/ 104376 h 317132"/>
              <a:gd name="connsiteX11" fmla="*/ 307975 w 918203"/>
              <a:gd name="connsiteY11" fmla="*/ 2776 h 317132"/>
              <a:gd name="connsiteX12" fmla="*/ 342900 w 918203"/>
              <a:gd name="connsiteY12" fmla="*/ 31351 h 317132"/>
              <a:gd name="connsiteX13" fmla="*/ 257175 w 918203"/>
              <a:gd name="connsiteY13" fmla="*/ 59926 h 317132"/>
              <a:gd name="connsiteX14" fmla="*/ 0 w 918203"/>
              <a:gd name="connsiteY14" fmla="*/ 129776 h 3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8203" h="317132">
                <a:moveTo>
                  <a:pt x="0" y="129776"/>
                </a:moveTo>
                <a:cubicBezTo>
                  <a:pt x="5291" y="131892"/>
                  <a:pt x="10583" y="134009"/>
                  <a:pt x="57150" y="123426"/>
                </a:cubicBezTo>
                <a:cubicBezTo>
                  <a:pt x="103717" y="112843"/>
                  <a:pt x="212725" y="75801"/>
                  <a:pt x="279400" y="66276"/>
                </a:cubicBezTo>
                <a:cubicBezTo>
                  <a:pt x="346075" y="56751"/>
                  <a:pt x="430213" y="65218"/>
                  <a:pt x="457200" y="66276"/>
                </a:cubicBezTo>
                <a:cubicBezTo>
                  <a:pt x="484187" y="67334"/>
                  <a:pt x="419629" y="62043"/>
                  <a:pt x="441325" y="72626"/>
                </a:cubicBezTo>
                <a:cubicBezTo>
                  <a:pt x="463021" y="83209"/>
                  <a:pt x="564092" y="122897"/>
                  <a:pt x="587375" y="129776"/>
                </a:cubicBezTo>
                <a:cubicBezTo>
                  <a:pt x="610658" y="136655"/>
                  <a:pt x="555625" y="99614"/>
                  <a:pt x="581025" y="113901"/>
                </a:cubicBezTo>
                <a:cubicBezTo>
                  <a:pt x="606425" y="128188"/>
                  <a:pt x="683683" y="181634"/>
                  <a:pt x="739775" y="215501"/>
                </a:cubicBezTo>
                <a:cubicBezTo>
                  <a:pt x="795867" y="249368"/>
                  <a:pt x="909108" y="315514"/>
                  <a:pt x="917575" y="317101"/>
                </a:cubicBezTo>
                <a:cubicBezTo>
                  <a:pt x="926042" y="318688"/>
                  <a:pt x="847196" y="260480"/>
                  <a:pt x="790575" y="225026"/>
                </a:cubicBezTo>
                <a:cubicBezTo>
                  <a:pt x="733954" y="189572"/>
                  <a:pt x="658283" y="141418"/>
                  <a:pt x="577850" y="104376"/>
                </a:cubicBezTo>
                <a:cubicBezTo>
                  <a:pt x="497417" y="67334"/>
                  <a:pt x="347133" y="14947"/>
                  <a:pt x="307975" y="2776"/>
                </a:cubicBezTo>
                <a:cubicBezTo>
                  <a:pt x="268817" y="-9395"/>
                  <a:pt x="351367" y="21826"/>
                  <a:pt x="342900" y="31351"/>
                </a:cubicBezTo>
                <a:cubicBezTo>
                  <a:pt x="334433" y="40876"/>
                  <a:pt x="257175" y="59926"/>
                  <a:pt x="257175" y="59926"/>
                </a:cubicBezTo>
                <a:lnTo>
                  <a:pt x="0" y="1297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E895E10-69A2-2836-69D8-912620B9D2DE}"/>
              </a:ext>
            </a:extLst>
          </p:cNvPr>
          <p:cNvSpPr/>
          <p:nvPr/>
        </p:nvSpPr>
        <p:spPr>
          <a:xfrm>
            <a:off x="6019329" y="4829173"/>
            <a:ext cx="464082" cy="381589"/>
          </a:xfrm>
          <a:custGeom>
            <a:avLst/>
            <a:gdLst>
              <a:gd name="connsiteX0" fmla="*/ 324321 w 464082"/>
              <a:gd name="connsiteY0" fmla="*/ 2 h 381589"/>
              <a:gd name="connsiteX1" fmla="*/ 400521 w 464082"/>
              <a:gd name="connsiteY1" fmla="*/ 95252 h 381589"/>
              <a:gd name="connsiteX2" fmla="*/ 451321 w 464082"/>
              <a:gd name="connsiteY2" fmla="*/ 231777 h 381589"/>
              <a:gd name="connsiteX3" fmla="*/ 438621 w 464082"/>
              <a:gd name="connsiteY3" fmla="*/ 304802 h 381589"/>
              <a:gd name="connsiteX4" fmla="*/ 187796 w 464082"/>
              <a:gd name="connsiteY4" fmla="*/ 371477 h 381589"/>
              <a:gd name="connsiteX5" fmla="*/ 54446 w 464082"/>
              <a:gd name="connsiteY5" fmla="*/ 381002 h 381589"/>
              <a:gd name="connsiteX6" fmla="*/ 13171 w 464082"/>
              <a:gd name="connsiteY6" fmla="*/ 368302 h 381589"/>
              <a:gd name="connsiteX7" fmla="*/ 41746 w 464082"/>
              <a:gd name="connsiteY7" fmla="*/ 358777 h 381589"/>
              <a:gd name="connsiteX8" fmla="*/ 35396 w 464082"/>
              <a:gd name="connsiteY8" fmla="*/ 301627 h 381589"/>
              <a:gd name="connsiteX9" fmla="*/ 9996 w 464082"/>
              <a:gd name="connsiteY9" fmla="*/ 212727 h 381589"/>
              <a:gd name="connsiteX10" fmla="*/ 6821 w 464082"/>
              <a:gd name="connsiteY10" fmla="*/ 171452 h 381589"/>
              <a:gd name="connsiteX11" fmla="*/ 98896 w 464082"/>
              <a:gd name="connsiteY11" fmla="*/ 95252 h 381589"/>
              <a:gd name="connsiteX12" fmla="*/ 86196 w 464082"/>
              <a:gd name="connsiteY12" fmla="*/ 92077 h 381589"/>
              <a:gd name="connsiteX13" fmla="*/ 324321 w 464082"/>
              <a:gd name="connsiteY13" fmla="*/ 2 h 38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082" h="381589">
                <a:moveTo>
                  <a:pt x="324321" y="2"/>
                </a:moveTo>
                <a:cubicBezTo>
                  <a:pt x="376708" y="531"/>
                  <a:pt x="379354" y="56623"/>
                  <a:pt x="400521" y="95252"/>
                </a:cubicBezTo>
                <a:cubicBezTo>
                  <a:pt x="421688" y="133881"/>
                  <a:pt x="444971" y="196852"/>
                  <a:pt x="451321" y="231777"/>
                </a:cubicBezTo>
                <a:cubicBezTo>
                  <a:pt x="457671" y="266702"/>
                  <a:pt x="482542" y="281519"/>
                  <a:pt x="438621" y="304802"/>
                </a:cubicBezTo>
                <a:cubicBezTo>
                  <a:pt x="394700" y="328085"/>
                  <a:pt x="251825" y="358777"/>
                  <a:pt x="187796" y="371477"/>
                </a:cubicBezTo>
                <a:cubicBezTo>
                  <a:pt x="123767" y="384177"/>
                  <a:pt x="83550" y="381531"/>
                  <a:pt x="54446" y="381002"/>
                </a:cubicBezTo>
                <a:cubicBezTo>
                  <a:pt x="25342" y="380473"/>
                  <a:pt x="15288" y="372006"/>
                  <a:pt x="13171" y="368302"/>
                </a:cubicBezTo>
                <a:cubicBezTo>
                  <a:pt x="11054" y="364598"/>
                  <a:pt x="38042" y="369889"/>
                  <a:pt x="41746" y="358777"/>
                </a:cubicBezTo>
                <a:cubicBezTo>
                  <a:pt x="45450" y="347665"/>
                  <a:pt x="40688" y="325969"/>
                  <a:pt x="35396" y="301627"/>
                </a:cubicBezTo>
                <a:cubicBezTo>
                  <a:pt x="30104" y="277285"/>
                  <a:pt x="14758" y="234423"/>
                  <a:pt x="9996" y="212727"/>
                </a:cubicBezTo>
                <a:cubicBezTo>
                  <a:pt x="5234" y="191031"/>
                  <a:pt x="-7996" y="191031"/>
                  <a:pt x="6821" y="171452"/>
                </a:cubicBezTo>
                <a:cubicBezTo>
                  <a:pt x="21638" y="151873"/>
                  <a:pt x="98896" y="95252"/>
                  <a:pt x="98896" y="95252"/>
                </a:cubicBezTo>
                <a:cubicBezTo>
                  <a:pt x="112125" y="82023"/>
                  <a:pt x="54975" y="105835"/>
                  <a:pt x="86196" y="92077"/>
                </a:cubicBezTo>
                <a:cubicBezTo>
                  <a:pt x="117417" y="78319"/>
                  <a:pt x="271934" y="-527"/>
                  <a:pt x="324321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8174D924-5D18-5BC6-1448-68904AFE3449}"/>
              </a:ext>
            </a:extLst>
          </p:cNvPr>
          <p:cNvSpPr/>
          <p:nvPr/>
        </p:nvSpPr>
        <p:spPr>
          <a:xfrm>
            <a:off x="6142585" y="5003239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6941C111-8BB8-D0B6-E4BB-3C697C6B68CA}"/>
              </a:ext>
            </a:extLst>
          </p:cNvPr>
          <p:cNvSpPr/>
          <p:nvPr/>
        </p:nvSpPr>
        <p:spPr>
          <a:xfrm>
            <a:off x="6189595" y="5005392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FC501FEA-9CAE-FFBF-2B81-3C3563CFB395}"/>
              </a:ext>
            </a:extLst>
          </p:cNvPr>
          <p:cNvSpPr/>
          <p:nvPr/>
        </p:nvSpPr>
        <p:spPr>
          <a:xfrm>
            <a:off x="6236724" y="5041035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1A2254DF-9C42-D84B-843C-29D706276D5E}"/>
              </a:ext>
            </a:extLst>
          </p:cNvPr>
          <p:cNvSpPr/>
          <p:nvPr/>
        </p:nvSpPr>
        <p:spPr>
          <a:xfrm>
            <a:off x="6227903" y="4968291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4A1368BE-EB3E-ED75-11D7-C03154400621}"/>
              </a:ext>
            </a:extLst>
          </p:cNvPr>
          <p:cNvSpPr/>
          <p:nvPr/>
        </p:nvSpPr>
        <p:spPr>
          <a:xfrm>
            <a:off x="6230153" y="4898474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052094D5-5414-75F8-8A06-E9BADBC0322E}"/>
              </a:ext>
            </a:extLst>
          </p:cNvPr>
          <p:cNvSpPr/>
          <p:nvPr/>
        </p:nvSpPr>
        <p:spPr>
          <a:xfrm>
            <a:off x="6280980" y="4932580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月 59">
            <a:extLst>
              <a:ext uri="{FF2B5EF4-FFF2-40B4-BE49-F238E27FC236}">
                <a16:creationId xmlns:a16="http://schemas.microsoft.com/office/drawing/2014/main" id="{EEEE5055-7011-600B-A20A-3820D24D126C}"/>
              </a:ext>
            </a:extLst>
          </p:cNvPr>
          <p:cNvSpPr/>
          <p:nvPr/>
        </p:nvSpPr>
        <p:spPr>
          <a:xfrm rot="14642608">
            <a:off x="6332081" y="4958186"/>
            <a:ext cx="80703" cy="1017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9357083-4CCE-2090-F850-D7D1DDA7342A}"/>
              </a:ext>
            </a:extLst>
          </p:cNvPr>
          <p:cNvSpPr/>
          <p:nvPr/>
        </p:nvSpPr>
        <p:spPr>
          <a:xfrm>
            <a:off x="6548781" y="4879969"/>
            <a:ext cx="304364" cy="250863"/>
          </a:xfrm>
          <a:custGeom>
            <a:avLst/>
            <a:gdLst>
              <a:gd name="connsiteX0" fmla="*/ 1244 w 304364"/>
              <a:gd name="connsiteY0" fmla="*/ 6 h 250863"/>
              <a:gd name="connsiteX1" fmla="*/ 150469 w 304364"/>
              <a:gd name="connsiteY1" fmla="*/ 155581 h 250863"/>
              <a:gd name="connsiteX2" fmla="*/ 147294 w 304364"/>
              <a:gd name="connsiteY2" fmla="*/ 123831 h 250863"/>
              <a:gd name="connsiteX3" fmla="*/ 185394 w 304364"/>
              <a:gd name="connsiteY3" fmla="*/ 174631 h 250863"/>
              <a:gd name="connsiteX4" fmla="*/ 172694 w 304364"/>
              <a:gd name="connsiteY4" fmla="*/ 187331 h 250863"/>
              <a:gd name="connsiteX5" fmla="*/ 74269 w 304364"/>
              <a:gd name="connsiteY5" fmla="*/ 200031 h 250863"/>
              <a:gd name="connsiteX6" fmla="*/ 179044 w 304364"/>
              <a:gd name="connsiteY6" fmla="*/ 200031 h 250863"/>
              <a:gd name="connsiteX7" fmla="*/ 302869 w 304364"/>
              <a:gd name="connsiteY7" fmla="*/ 250831 h 250863"/>
              <a:gd name="connsiteX8" fmla="*/ 245719 w 304364"/>
              <a:gd name="connsiteY8" fmla="*/ 206381 h 250863"/>
              <a:gd name="connsiteX9" fmla="*/ 217144 w 304364"/>
              <a:gd name="connsiteY9" fmla="*/ 127006 h 250863"/>
              <a:gd name="connsiteX10" fmla="*/ 245719 w 304364"/>
              <a:gd name="connsiteY10" fmla="*/ 161931 h 250863"/>
              <a:gd name="connsiteX11" fmla="*/ 1244 w 304364"/>
              <a:gd name="connsiteY11" fmla="*/ 6 h 2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364" h="250863">
                <a:moveTo>
                  <a:pt x="1244" y="6"/>
                </a:moveTo>
                <a:cubicBezTo>
                  <a:pt x="-14631" y="-1052"/>
                  <a:pt x="126127" y="134944"/>
                  <a:pt x="150469" y="155581"/>
                </a:cubicBezTo>
                <a:cubicBezTo>
                  <a:pt x="174811" y="176218"/>
                  <a:pt x="141473" y="120656"/>
                  <a:pt x="147294" y="123831"/>
                </a:cubicBezTo>
                <a:cubicBezTo>
                  <a:pt x="153115" y="127006"/>
                  <a:pt x="185394" y="174631"/>
                  <a:pt x="185394" y="174631"/>
                </a:cubicBezTo>
                <a:cubicBezTo>
                  <a:pt x="189627" y="185214"/>
                  <a:pt x="191215" y="183098"/>
                  <a:pt x="172694" y="187331"/>
                </a:cubicBezTo>
                <a:cubicBezTo>
                  <a:pt x="154173" y="191564"/>
                  <a:pt x="73211" y="197914"/>
                  <a:pt x="74269" y="200031"/>
                </a:cubicBezTo>
                <a:cubicBezTo>
                  <a:pt x="75327" y="202148"/>
                  <a:pt x="140944" y="191564"/>
                  <a:pt x="179044" y="200031"/>
                </a:cubicBezTo>
                <a:cubicBezTo>
                  <a:pt x="217144" y="208498"/>
                  <a:pt x="291757" y="249773"/>
                  <a:pt x="302869" y="250831"/>
                </a:cubicBezTo>
                <a:cubicBezTo>
                  <a:pt x="313981" y="251889"/>
                  <a:pt x="260006" y="227018"/>
                  <a:pt x="245719" y="206381"/>
                </a:cubicBezTo>
                <a:cubicBezTo>
                  <a:pt x="231432" y="185744"/>
                  <a:pt x="217144" y="134414"/>
                  <a:pt x="217144" y="127006"/>
                </a:cubicBezTo>
                <a:cubicBezTo>
                  <a:pt x="217144" y="119598"/>
                  <a:pt x="276940" y="179393"/>
                  <a:pt x="245719" y="161931"/>
                </a:cubicBezTo>
                <a:cubicBezTo>
                  <a:pt x="214498" y="144469"/>
                  <a:pt x="17119" y="1064"/>
                  <a:pt x="124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A32BB9D-628C-FF50-9F57-3FAB9F77E989}"/>
              </a:ext>
            </a:extLst>
          </p:cNvPr>
          <p:cNvSpPr/>
          <p:nvPr/>
        </p:nvSpPr>
        <p:spPr>
          <a:xfrm>
            <a:off x="5749832" y="5169168"/>
            <a:ext cx="1133584" cy="95372"/>
          </a:xfrm>
          <a:custGeom>
            <a:avLst/>
            <a:gdLst>
              <a:gd name="connsiteX0" fmla="*/ 93 w 1133584"/>
              <a:gd name="connsiteY0" fmla="*/ 85457 h 95372"/>
              <a:gd name="connsiteX1" fmla="*/ 457293 w 1133584"/>
              <a:gd name="connsiteY1" fmla="*/ 94982 h 95372"/>
              <a:gd name="connsiteX2" fmla="*/ 368393 w 1133584"/>
              <a:gd name="connsiteY2" fmla="*/ 69582 h 95372"/>
              <a:gd name="connsiteX3" fmla="*/ 663668 w 1133584"/>
              <a:gd name="connsiteY3" fmla="*/ 60057 h 95372"/>
              <a:gd name="connsiteX4" fmla="*/ 577943 w 1133584"/>
              <a:gd name="connsiteY4" fmla="*/ 60057 h 95372"/>
              <a:gd name="connsiteX5" fmla="*/ 854168 w 1133584"/>
              <a:gd name="connsiteY5" fmla="*/ 41007 h 95372"/>
              <a:gd name="connsiteX6" fmla="*/ 784318 w 1133584"/>
              <a:gd name="connsiteY6" fmla="*/ 6082 h 95372"/>
              <a:gd name="connsiteX7" fmla="*/ 984343 w 1133584"/>
              <a:gd name="connsiteY7" fmla="*/ 9257 h 95372"/>
              <a:gd name="connsiteX8" fmla="*/ 1133568 w 1133584"/>
              <a:gd name="connsiteY8" fmla="*/ 2907 h 95372"/>
              <a:gd name="connsiteX9" fmla="*/ 990693 w 1133584"/>
              <a:gd name="connsiteY9" fmla="*/ 6082 h 95372"/>
              <a:gd name="connsiteX10" fmla="*/ 562068 w 1133584"/>
              <a:gd name="connsiteY10" fmla="*/ 69582 h 95372"/>
              <a:gd name="connsiteX11" fmla="*/ 327118 w 1133584"/>
              <a:gd name="connsiteY11" fmla="*/ 63232 h 95372"/>
              <a:gd name="connsiteX12" fmla="*/ 416018 w 1133584"/>
              <a:gd name="connsiteY12" fmla="*/ 91807 h 95372"/>
              <a:gd name="connsiteX13" fmla="*/ 93 w 1133584"/>
              <a:gd name="connsiteY13" fmla="*/ 85457 h 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584" h="95372">
                <a:moveTo>
                  <a:pt x="93" y="85457"/>
                </a:moveTo>
                <a:cubicBezTo>
                  <a:pt x="6972" y="85986"/>
                  <a:pt x="395910" y="97628"/>
                  <a:pt x="457293" y="94982"/>
                </a:cubicBezTo>
                <a:cubicBezTo>
                  <a:pt x="518676" y="92336"/>
                  <a:pt x="333997" y="75403"/>
                  <a:pt x="368393" y="69582"/>
                </a:cubicBezTo>
                <a:cubicBezTo>
                  <a:pt x="402789" y="63761"/>
                  <a:pt x="628743" y="61645"/>
                  <a:pt x="663668" y="60057"/>
                </a:cubicBezTo>
                <a:cubicBezTo>
                  <a:pt x="698593" y="58469"/>
                  <a:pt x="546193" y="63232"/>
                  <a:pt x="577943" y="60057"/>
                </a:cubicBezTo>
                <a:cubicBezTo>
                  <a:pt x="609693" y="56882"/>
                  <a:pt x="819772" y="50003"/>
                  <a:pt x="854168" y="41007"/>
                </a:cubicBezTo>
                <a:cubicBezTo>
                  <a:pt x="888564" y="32011"/>
                  <a:pt x="762622" y="11374"/>
                  <a:pt x="784318" y="6082"/>
                </a:cubicBezTo>
                <a:cubicBezTo>
                  <a:pt x="806014" y="790"/>
                  <a:pt x="926135" y="9786"/>
                  <a:pt x="984343" y="9257"/>
                </a:cubicBezTo>
                <a:cubicBezTo>
                  <a:pt x="1042551" y="8728"/>
                  <a:pt x="1132510" y="3436"/>
                  <a:pt x="1133568" y="2907"/>
                </a:cubicBezTo>
                <a:cubicBezTo>
                  <a:pt x="1134626" y="2378"/>
                  <a:pt x="1085943" y="-5030"/>
                  <a:pt x="990693" y="6082"/>
                </a:cubicBezTo>
                <a:cubicBezTo>
                  <a:pt x="895443" y="17194"/>
                  <a:pt x="672664" y="60057"/>
                  <a:pt x="562068" y="69582"/>
                </a:cubicBezTo>
                <a:cubicBezTo>
                  <a:pt x="451472" y="79107"/>
                  <a:pt x="351460" y="59528"/>
                  <a:pt x="327118" y="63232"/>
                </a:cubicBezTo>
                <a:cubicBezTo>
                  <a:pt x="302776" y="66936"/>
                  <a:pt x="465760" y="86515"/>
                  <a:pt x="416018" y="91807"/>
                </a:cubicBezTo>
                <a:cubicBezTo>
                  <a:pt x="366276" y="97099"/>
                  <a:pt x="-6786" y="84928"/>
                  <a:pt x="93" y="8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1EE2E1F-7C8B-0143-565D-D3AC0ABDB8D4}"/>
              </a:ext>
            </a:extLst>
          </p:cNvPr>
          <p:cNvSpPr/>
          <p:nvPr/>
        </p:nvSpPr>
        <p:spPr>
          <a:xfrm>
            <a:off x="5711205" y="5026024"/>
            <a:ext cx="336063" cy="444536"/>
          </a:xfrm>
          <a:custGeom>
            <a:avLst/>
            <a:gdLst>
              <a:gd name="connsiteX0" fmla="*/ 153020 w 336063"/>
              <a:gd name="connsiteY0" fmla="*/ 1 h 444536"/>
              <a:gd name="connsiteX1" fmla="*/ 57770 w 336063"/>
              <a:gd name="connsiteY1" fmla="*/ 174626 h 444536"/>
              <a:gd name="connsiteX2" fmla="*/ 32370 w 336063"/>
              <a:gd name="connsiteY2" fmla="*/ 269876 h 444536"/>
              <a:gd name="connsiteX3" fmla="*/ 51420 w 336063"/>
              <a:gd name="connsiteY3" fmla="*/ 206376 h 444536"/>
              <a:gd name="connsiteX4" fmla="*/ 64120 w 336063"/>
              <a:gd name="connsiteY4" fmla="*/ 266701 h 444536"/>
              <a:gd name="connsiteX5" fmla="*/ 143495 w 336063"/>
              <a:gd name="connsiteY5" fmla="*/ 361951 h 444536"/>
              <a:gd name="connsiteX6" fmla="*/ 118095 w 336063"/>
              <a:gd name="connsiteY6" fmla="*/ 327026 h 444536"/>
              <a:gd name="connsiteX7" fmla="*/ 330820 w 336063"/>
              <a:gd name="connsiteY7" fmla="*/ 441326 h 444536"/>
              <a:gd name="connsiteX8" fmla="*/ 254620 w 336063"/>
              <a:gd name="connsiteY8" fmla="*/ 403226 h 444536"/>
              <a:gd name="connsiteX9" fmla="*/ 73645 w 336063"/>
              <a:gd name="connsiteY9" fmla="*/ 301626 h 444536"/>
              <a:gd name="connsiteX10" fmla="*/ 22845 w 336063"/>
              <a:gd name="connsiteY10" fmla="*/ 241301 h 444536"/>
              <a:gd name="connsiteX11" fmla="*/ 76820 w 336063"/>
              <a:gd name="connsiteY11" fmla="*/ 120651 h 444536"/>
              <a:gd name="connsiteX12" fmla="*/ 620 w 336063"/>
              <a:gd name="connsiteY12" fmla="*/ 171451 h 444536"/>
              <a:gd name="connsiteX13" fmla="*/ 153020 w 336063"/>
              <a:gd name="connsiteY13" fmla="*/ 1 h 4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063" h="444536">
                <a:moveTo>
                  <a:pt x="153020" y="1"/>
                </a:moveTo>
                <a:cubicBezTo>
                  <a:pt x="162545" y="530"/>
                  <a:pt x="77878" y="129647"/>
                  <a:pt x="57770" y="174626"/>
                </a:cubicBezTo>
                <a:cubicBezTo>
                  <a:pt x="37662" y="219605"/>
                  <a:pt x="33428" y="264585"/>
                  <a:pt x="32370" y="269876"/>
                </a:cubicBezTo>
                <a:cubicBezTo>
                  <a:pt x="31312" y="275167"/>
                  <a:pt x="46128" y="206905"/>
                  <a:pt x="51420" y="206376"/>
                </a:cubicBezTo>
                <a:cubicBezTo>
                  <a:pt x="56712" y="205847"/>
                  <a:pt x="48774" y="240772"/>
                  <a:pt x="64120" y="266701"/>
                </a:cubicBezTo>
                <a:cubicBezTo>
                  <a:pt x="79466" y="292630"/>
                  <a:pt x="134499" y="351897"/>
                  <a:pt x="143495" y="361951"/>
                </a:cubicBezTo>
                <a:cubicBezTo>
                  <a:pt x="152491" y="372005"/>
                  <a:pt x="86874" y="313797"/>
                  <a:pt x="118095" y="327026"/>
                </a:cubicBezTo>
                <a:cubicBezTo>
                  <a:pt x="149316" y="340255"/>
                  <a:pt x="308066" y="428626"/>
                  <a:pt x="330820" y="441326"/>
                </a:cubicBezTo>
                <a:cubicBezTo>
                  <a:pt x="353574" y="454026"/>
                  <a:pt x="297482" y="426509"/>
                  <a:pt x="254620" y="403226"/>
                </a:cubicBezTo>
                <a:cubicBezTo>
                  <a:pt x="211758" y="379943"/>
                  <a:pt x="112274" y="328613"/>
                  <a:pt x="73645" y="301626"/>
                </a:cubicBezTo>
                <a:cubicBezTo>
                  <a:pt x="35016" y="274639"/>
                  <a:pt x="22316" y="271464"/>
                  <a:pt x="22845" y="241301"/>
                </a:cubicBezTo>
                <a:cubicBezTo>
                  <a:pt x="23374" y="211139"/>
                  <a:pt x="80524" y="132293"/>
                  <a:pt x="76820" y="120651"/>
                </a:cubicBezTo>
                <a:cubicBezTo>
                  <a:pt x="73116" y="109009"/>
                  <a:pt x="-7847" y="186268"/>
                  <a:pt x="620" y="171451"/>
                </a:cubicBezTo>
                <a:cubicBezTo>
                  <a:pt x="9087" y="156634"/>
                  <a:pt x="143495" y="-528"/>
                  <a:pt x="153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90160FB-4D7B-57F2-EA89-549E20C2D9DB}"/>
              </a:ext>
            </a:extLst>
          </p:cNvPr>
          <p:cNvSpPr/>
          <p:nvPr/>
        </p:nvSpPr>
        <p:spPr>
          <a:xfrm>
            <a:off x="6791308" y="5101970"/>
            <a:ext cx="393963" cy="146422"/>
          </a:xfrm>
          <a:custGeom>
            <a:avLst/>
            <a:gdLst>
              <a:gd name="connsiteX0" fmla="*/ 17 w 393963"/>
              <a:gd name="connsiteY0" fmla="*/ 117730 h 146422"/>
              <a:gd name="connsiteX1" fmla="*/ 168292 w 393963"/>
              <a:gd name="connsiteY1" fmla="*/ 114555 h 146422"/>
              <a:gd name="connsiteX2" fmla="*/ 377842 w 393963"/>
              <a:gd name="connsiteY2" fmla="*/ 146305 h 146422"/>
              <a:gd name="connsiteX3" fmla="*/ 327042 w 393963"/>
              <a:gd name="connsiteY3" fmla="*/ 124080 h 146422"/>
              <a:gd name="connsiteX4" fmla="*/ 203217 w 393963"/>
              <a:gd name="connsiteY4" fmla="*/ 92330 h 146422"/>
              <a:gd name="connsiteX5" fmla="*/ 285767 w 393963"/>
              <a:gd name="connsiteY5" fmla="*/ 98680 h 146422"/>
              <a:gd name="connsiteX6" fmla="*/ 393717 w 393963"/>
              <a:gd name="connsiteY6" fmla="*/ 73280 h 146422"/>
              <a:gd name="connsiteX7" fmla="*/ 254017 w 393963"/>
              <a:gd name="connsiteY7" fmla="*/ 66930 h 146422"/>
              <a:gd name="connsiteX8" fmla="*/ 393717 w 393963"/>
              <a:gd name="connsiteY8" fmla="*/ 255 h 146422"/>
              <a:gd name="connsiteX9" fmla="*/ 231792 w 393963"/>
              <a:gd name="connsiteY9" fmla="*/ 44705 h 146422"/>
              <a:gd name="connsiteX10" fmla="*/ 177817 w 393963"/>
              <a:gd name="connsiteY10" fmla="*/ 63755 h 146422"/>
              <a:gd name="connsiteX11" fmla="*/ 342917 w 393963"/>
              <a:gd name="connsiteY11" fmla="*/ 82805 h 146422"/>
              <a:gd name="connsiteX12" fmla="*/ 384192 w 393963"/>
              <a:gd name="connsiteY12" fmla="*/ 101855 h 146422"/>
              <a:gd name="connsiteX13" fmla="*/ 276242 w 393963"/>
              <a:gd name="connsiteY13" fmla="*/ 143130 h 146422"/>
              <a:gd name="connsiteX14" fmla="*/ 177817 w 393963"/>
              <a:gd name="connsiteY14" fmla="*/ 127255 h 146422"/>
              <a:gd name="connsiteX15" fmla="*/ 17 w 393963"/>
              <a:gd name="connsiteY15" fmla="*/ 117730 h 14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3963" h="146422">
                <a:moveTo>
                  <a:pt x="17" y="117730"/>
                </a:moveTo>
                <a:cubicBezTo>
                  <a:pt x="-1571" y="115613"/>
                  <a:pt x="105321" y="109793"/>
                  <a:pt x="168292" y="114555"/>
                </a:cubicBezTo>
                <a:cubicBezTo>
                  <a:pt x="231263" y="119317"/>
                  <a:pt x="351384" y="144718"/>
                  <a:pt x="377842" y="146305"/>
                </a:cubicBezTo>
                <a:cubicBezTo>
                  <a:pt x="404300" y="147893"/>
                  <a:pt x="356146" y="133076"/>
                  <a:pt x="327042" y="124080"/>
                </a:cubicBezTo>
                <a:cubicBezTo>
                  <a:pt x="297938" y="115084"/>
                  <a:pt x="210096" y="96563"/>
                  <a:pt x="203217" y="92330"/>
                </a:cubicBezTo>
                <a:cubicBezTo>
                  <a:pt x="196338" y="88097"/>
                  <a:pt x="254017" y="101855"/>
                  <a:pt x="285767" y="98680"/>
                </a:cubicBezTo>
                <a:cubicBezTo>
                  <a:pt x="317517" y="95505"/>
                  <a:pt x="399009" y="78572"/>
                  <a:pt x="393717" y="73280"/>
                </a:cubicBezTo>
                <a:cubicBezTo>
                  <a:pt x="388425" y="67988"/>
                  <a:pt x="254017" y="79101"/>
                  <a:pt x="254017" y="66930"/>
                </a:cubicBezTo>
                <a:cubicBezTo>
                  <a:pt x="254017" y="54759"/>
                  <a:pt x="397421" y="3959"/>
                  <a:pt x="393717" y="255"/>
                </a:cubicBezTo>
                <a:cubicBezTo>
                  <a:pt x="390013" y="-3449"/>
                  <a:pt x="267775" y="34122"/>
                  <a:pt x="231792" y="44705"/>
                </a:cubicBezTo>
                <a:cubicBezTo>
                  <a:pt x="195809" y="55288"/>
                  <a:pt x="159296" y="57405"/>
                  <a:pt x="177817" y="63755"/>
                </a:cubicBezTo>
                <a:cubicBezTo>
                  <a:pt x="196338" y="70105"/>
                  <a:pt x="308521" y="76455"/>
                  <a:pt x="342917" y="82805"/>
                </a:cubicBezTo>
                <a:cubicBezTo>
                  <a:pt x="377313" y="89155"/>
                  <a:pt x="395304" y="91801"/>
                  <a:pt x="384192" y="101855"/>
                </a:cubicBezTo>
                <a:cubicBezTo>
                  <a:pt x="373080" y="111909"/>
                  <a:pt x="310638" y="138897"/>
                  <a:pt x="276242" y="143130"/>
                </a:cubicBezTo>
                <a:cubicBezTo>
                  <a:pt x="241846" y="147363"/>
                  <a:pt x="220150" y="131488"/>
                  <a:pt x="177817" y="127255"/>
                </a:cubicBezTo>
                <a:cubicBezTo>
                  <a:pt x="135484" y="123022"/>
                  <a:pt x="1605" y="119847"/>
                  <a:pt x="17" y="11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4CA540-6EDC-9BCB-73F5-AEE5B527D6E9}"/>
              </a:ext>
            </a:extLst>
          </p:cNvPr>
          <p:cNvSpPr/>
          <p:nvPr/>
        </p:nvSpPr>
        <p:spPr>
          <a:xfrm>
            <a:off x="5764499" y="5092576"/>
            <a:ext cx="49635" cy="261211"/>
          </a:xfrm>
          <a:custGeom>
            <a:avLst/>
            <a:gdLst>
              <a:gd name="connsiteX0" fmla="*/ 48926 w 49635"/>
              <a:gd name="connsiteY0" fmla="*/ 124 h 261211"/>
              <a:gd name="connsiteX1" fmla="*/ 29876 w 49635"/>
              <a:gd name="connsiteY1" fmla="*/ 127124 h 261211"/>
              <a:gd name="connsiteX2" fmla="*/ 29876 w 49635"/>
              <a:gd name="connsiteY2" fmla="*/ 158874 h 261211"/>
              <a:gd name="connsiteX3" fmla="*/ 45751 w 49635"/>
              <a:gd name="connsiteY3" fmla="*/ 254124 h 261211"/>
              <a:gd name="connsiteX4" fmla="*/ 36226 w 49635"/>
              <a:gd name="connsiteY4" fmla="*/ 238249 h 261211"/>
              <a:gd name="connsiteX5" fmla="*/ 14001 w 49635"/>
              <a:gd name="connsiteY5" fmla="*/ 111249 h 261211"/>
              <a:gd name="connsiteX6" fmla="*/ 1301 w 49635"/>
              <a:gd name="connsiteY6" fmla="*/ 152524 h 261211"/>
              <a:gd name="connsiteX7" fmla="*/ 48926 w 49635"/>
              <a:gd name="connsiteY7" fmla="*/ 124 h 2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35" h="261211">
                <a:moveTo>
                  <a:pt x="48926" y="124"/>
                </a:moveTo>
                <a:cubicBezTo>
                  <a:pt x="53688" y="-4109"/>
                  <a:pt x="33051" y="100666"/>
                  <a:pt x="29876" y="127124"/>
                </a:cubicBezTo>
                <a:cubicBezTo>
                  <a:pt x="26701" y="153582"/>
                  <a:pt x="27230" y="137707"/>
                  <a:pt x="29876" y="158874"/>
                </a:cubicBezTo>
                <a:cubicBezTo>
                  <a:pt x="32522" y="180041"/>
                  <a:pt x="45751" y="254124"/>
                  <a:pt x="45751" y="254124"/>
                </a:cubicBezTo>
                <a:cubicBezTo>
                  <a:pt x="46809" y="267353"/>
                  <a:pt x="41518" y="262062"/>
                  <a:pt x="36226" y="238249"/>
                </a:cubicBezTo>
                <a:cubicBezTo>
                  <a:pt x="30934" y="214436"/>
                  <a:pt x="19822" y="125536"/>
                  <a:pt x="14001" y="111249"/>
                </a:cubicBezTo>
                <a:cubicBezTo>
                  <a:pt x="8180" y="96962"/>
                  <a:pt x="-3991" y="166282"/>
                  <a:pt x="1301" y="152524"/>
                </a:cubicBezTo>
                <a:cubicBezTo>
                  <a:pt x="6593" y="138766"/>
                  <a:pt x="44164" y="4357"/>
                  <a:pt x="4892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537ACE1-1135-7747-3442-7D54560A3B2F}"/>
              </a:ext>
            </a:extLst>
          </p:cNvPr>
          <p:cNvSpPr/>
          <p:nvPr/>
        </p:nvSpPr>
        <p:spPr>
          <a:xfrm>
            <a:off x="5809936" y="5254508"/>
            <a:ext cx="382355" cy="57435"/>
          </a:xfrm>
          <a:custGeom>
            <a:avLst/>
            <a:gdLst>
              <a:gd name="connsiteX0" fmla="*/ 314 w 382355"/>
              <a:gd name="connsiteY0" fmla="*/ 117 h 57435"/>
              <a:gd name="connsiteX1" fmla="*/ 368614 w 382355"/>
              <a:gd name="connsiteY1" fmla="*/ 44567 h 57435"/>
              <a:gd name="connsiteX2" fmla="*/ 289239 w 382355"/>
              <a:gd name="connsiteY2" fmla="*/ 35042 h 57435"/>
              <a:gd name="connsiteX3" fmla="*/ 149539 w 382355"/>
              <a:gd name="connsiteY3" fmla="*/ 57267 h 57435"/>
              <a:gd name="connsiteX4" fmla="*/ 362264 w 382355"/>
              <a:gd name="connsiteY4" fmla="*/ 44567 h 57435"/>
              <a:gd name="connsiteX5" fmla="*/ 305114 w 382355"/>
              <a:gd name="connsiteY5" fmla="*/ 31867 h 57435"/>
              <a:gd name="connsiteX6" fmla="*/ 314 w 382355"/>
              <a:gd name="connsiteY6" fmla="*/ 117 h 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55" h="57435">
                <a:moveTo>
                  <a:pt x="314" y="117"/>
                </a:moveTo>
                <a:cubicBezTo>
                  <a:pt x="10897" y="2234"/>
                  <a:pt x="368614" y="44567"/>
                  <a:pt x="368614" y="44567"/>
                </a:cubicBezTo>
                <a:cubicBezTo>
                  <a:pt x="416768" y="50388"/>
                  <a:pt x="325751" y="32925"/>
                  <a:pt x="289239" y="35042"/>
                </a:cubicBezTo>
                <a:cubicBezTo>
                  <a:pt x="252727" y="37159"/>
                  <a:pt x="137368" y="55680"/>
                  <a:pt x="149539" y="57267"/>
                </a:cubicBezTo>
                <a:cubicBezTo>
                  <a:pt x="161710" y="58854"/>
                  <a:pt x="336335" y="48800"/>
                  <a:pt x="362264" y="44567"/>
                </a:cubicBezTo>
                <a:cubicBezTo>
                  <a:pt x="388193" y="40334"/>
                  <a:pt x="360676" y="38746"/>
                  <a:pt x="305114" y="31867"/>
                </a:cubicBezTo>
                <a:cubicBezTo>
                  <a:pt x="249552" y="24988"/>
                  <a:pt x="-10269" y="-2000"/>
                  <a:pt x="314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97CB85F-5039-A458-6F00-2BFF528827B3}"/>
              </a:ext>
            </a:extLst>
          </p:cNvPr>
          <p:cNvSpPr/>
          <p:nvPr/>
        </p:nvSpPr>
        <p:spPr>
          <a:xfrm>
            <a:off x="5952896" y="5336843"/>
            <a:ext cx="873523" cy="129913"/>
          </a:xfrm>
          <a:custGeom>
            <a:avLst/>
            <a:gdLst>
              <a:gd name="connsiteX0" fmla="*/ 229 w 873523"/>
              <a:gd name="connsiteY0" fmla="*/ 105107 h 129913"/>
              <a:gd name="connsiteX1" fmla="*/ 251054 w 873523"/>
              <a:gd name="connsiteY1" fmla="*/ 98757 h 129913"/>
              <a:gd name="connsiteX2" fmla="*/ 184379 w 873523"/>
              <a:gd name="connsiteY2" fmla="*/ 114632 h 129913"/>
              <a:gd name="connsiteX3" fmla="*/ 447904 w 873523"/>
              <a:gd name="connsiteY3" fmla="*/ 92407 h 129913"/>
              <a:gd name="connsiteX4" fmla="*/ 387579 w 873523"/>
              <a:gd name="connsiteY4" fmla="*/ 92407 h 129913"/>
              <a:gd name="connsiteX5" fmla="*/ 530454 w 873523"/>
              <a:gd name="connsiteY5" fmla="*/ 70182 h 129913"/>
              <a:gd name="connsiteX6" fmla="*/ 463779 w 873523"/>
              <a:gd name="connsiteY6" fmla="*/ 44782 h 129913"/>
              <a:gd name="connsiteX7" fmla="*/ 625704 w 873523"/>
              <a:gd name="connsiteY7" fmla="*/ 63832 h 129913"/>
              <a:gd name="connsiteX8" fmla="*/ 590779 w 873523"/>
              <a:gd name="connsiteY8" fmla="*/ 35257 h 129913"/>
              <a:gd name="connsiteX9" fmla="*/ 641579 w 873523"/>
              <a:gd name="connsiteY9" fmla="*/ 57482 h 129913"/>
              <a:gd name="connsiteX10" fmla="*/ 873354 w 873523"/>
              <a:gd name="connsiteY10" fmla="*/ 332 h 129913"/>
              <a:gd name="connsiteX11" fmla="*/ 673329 w 873523"/>
              <a:gd name="connsiteY11" fmla="*/ 38432 h 129913"/>
              <a:gd name="connsiteX12" fmla="*/ 359004 w 873523"/>
              <a:gd name="connsiteY12" fmla="*/ 127332 h 129913"/>
              <a:gd name="connsiteX13" fmla="*/ 212954 w 873523"/>
              <a:gd name="connsiteY13" fmla="*/ 105107 h 129913"/>
              <a:gd name="connsiteX14" fmla="*/ 301854 w 873523"/>
              <a:gd name="connsiteY14" fmla="*/ 95582 h 129913"/>
              <a:gd name="connsiteX15" fmla="*/ 229 w 873523"/>
              <a:gd name="connsiteY15" fmla="*/ 105107 h 1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3523" h="129913">
                <a:moveTo>
                  <a:pt x="229" y="105107"/>
                </a:moveTo>
                <a:cubicBezTo>
                  <a:pt x="-8238" y="105636"/>
                  <a:pt x="220362" y="97169"/>
                  <a:pt x="251054" y="98757"/>
                </a:cubicBezTo>
                <a:cubicBezTo>
                  <a:pt x="281746" y="100344"/>
                  <a:pt x="151571" y="115690"/>
                  <a:pt x="184379" y="114632"/>
                </a:cubicBezTo>
                <a:cubicBezTo>
                  <a:pt x="217187" y="113574"/>
                  <a:pt x="414037" y="96111"/>
                  <a:pt x="447904" y="92407"/>
                </a:cubicBezTo>
                <a:cubicBezTo>
                  <a:pt x="481771" y="88703"/>
                  <a:pt x="373821" y="96111"/>
                  <a:pt x="387579" y="92407"/>
                </a:cubicBezTo>
                <a:cubicBezTo>
                  <a:pt x="401337" y="88703"/>
                  <a:pt x="517754" y="78119"/>
                  <a:pt x="530454" y="70182"/>
                </a:cubicBezTo>
                <a:cubicBezTo>
                  <a:pt x="543154" y="62245"/>
                  <a:pt x="447904" y="45840"/>
                  <a:pt x="463779" y="44782"/>
                </a:cubicBezTo>
                <a:cubicBezTo>
                  <a:pt x="479654" y="43724"/>
                  <a:pt x="604537" y="65419"/>
                  <a:pt x="625704" y="63832"/>
                </a:cubicBezTo>
                <a:cubicBezTo>
                  <a:pt x="646871" y="62245"/>
                  <a:pt x="588133" y="36315"/>
                  <a:pt x="590779" y="35257"/>
                </a:cubicBezTo>
                <a:cubicBezTo>
                  <a:pt x="593425" y="34199"/>
                  <a:pt x="594483" y="63303"/>
                  <a:pt x="641579" y="57482"/>
                </a:cubicBezTo>
                <a:cubicBezTo>
                  <a:pt x="688675" y="51661"/>
                  <a:pt x="868062" y="3507"/>
                  <a:pt x="873354" y="332"/>
                </a:cubicBezTo>
                <a:cubicBezTo>
                  <a:pt x="878646" y="-2843"/>
                  <a:pt x="759054" y="17265"/>
                  <a:pt x="673329" y="38432"/>
                </a:cubicBezTo>
                <a:cubicBezTo>
                  <a:pt x="587604" y="59599"/>
                  <a:pt x="435733" y="116220"/>
                  <a:pt x="359004" y="127332"/>
                </a:cubicBezTo>
                <a:cubicBezTo>
                  <a:pt x="282275" y="138445"/>
                  <a:pt x="222479" y="110399"/>
                  <a:pt x="212954" y="105107"/>
                </a:cubicBezTo>
                <a:cubicBezTo>
                  <a:pt x="203429" y="99815"/>
                  <a:pt x="329371" y="93995"/>
                  <a:pt x="301854" y="95582"/>
                </a:cubicBezTo>
                <a:cubicBezTo>
                  <a:pt x="274337" y="97169"/>
                  <a:pt x="8696" y="104578"/>
                  <a:pt x="229" y="105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106FDC9-EF6A-5914-4789-2ABE10C22CDD}"/>
              </a:ext>
            </a:extLst>
          </p:cNvPr>
          <p:cNvSpPr/>
          <p:nvPr/>
        </p:nvSpPr>
        <p:spPr>
          <a:xfrm>
            <a:off x="5803897" y="4806898"/>
            <a:ext cx="216254" cy="321357"/>
          </a:xfrm>
          <a:custGeom>
            <a:avLst/>
            <a:gdLst>
              <a:gd name="connsiteX0" fmla="*/ 215903 w 216254"/>
              <a:gd name="connsiteY0" fmla="*/ 52 h 321357"/>
              <a:gd name="connsiteX1" fmla="*/ 114303 w 216254"/>
              <a:gd name="connsiteY1" fmla="*/ 136577 h 321357"/>
              <a:gd name="connsiteX2" fmla="*/ 57153 w 216254"/>
              <a:gd name="connsiteY2" fmla="*/ 250877 h 321357"/>
              <a:gd name="connsiteX3" fmla="*/ 73028 w 216254"/>
              <a:gd name="connsiteY3" fmla="*/ 88952 h 321357"/>
              <a:gd name="connsiteX4" fmla="*/ 3 w 216254"/>
              <a:gd name="connsiteY4" fmla="*/ 320727 h 321357"/>
              <a:gd name="connsiteX5" fmla="*/ 76203 w 216254"/>
              <a:gd name="connsiteY5" fmla="*/ 152452 h 321357"/>
              <a:gd name="connsiteX6" fmla="*/ 215903 w 216254"/>
              <a:gd name="connsiteY6" fmla="*/ 52 h 32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54" h="321357">
                <a:moveTo>
                  <a:pt x="215903" y="52"/>
                </a:moveTo>
                <a:cubicBezTo>
                  <a:pt x="222253" y="-2594"/>
                  <a:pt x="140761" y="94773"/>
                  <a:pt x="114303" y="136577"/>
                </a:cubicBezTo>
                <a:cubicBezTo>
                  <a:pt x="87845" y="178381"/>
                  <a:pt x="64032" y="258815"/>
                  <a:pt x="57153" y="250877"/>
                </a:cubicBezTo>
                <a:cubicBezTo>
                  <a:pt x="50274" y="242939"/>
                  <a:pt x="82553" y="77310"/>
                  <a:pt x="73028" y="88952"/>
                </a:cubicBezTo>
                <a:cubicBezTo>
                  <a:pt x="63503" y="100594"/>
                  <a:pt x="-526" y="310144"/>
                  <a:pt x="3" y="320727"/>
                </a:cubicBezTo>
                <a:cubicBezTo>
                  <a:pt x="532" y="331310"/>
                  <a:pt x="43395" y="205898"/>
                  <a:pt x="76203" y="152452"/>
                </a:cubicBezTo>
                <a:cubicBezTo>
                  <a:pt x="109011" y="99006"/>
                  <a:pt x="209553" y="2698"/>
                  <a:pt x="21590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99D0C8D-AAF1-49CE-D6C8-75BF2DEC0D74}"/>
              </a:ext>
            </a:extLst>
          </p:cNvPr>
          <p:cNvSpPr/>
          <p:nvPr/>
        </p:nvSpPr>
        <p:spPr>
          <a:xfrm>
            <a:off x="5624059" y="5128856"/>
            <a:ext cx="1065674" cy="411721"/>
          </a:xfrm>
          <a:custGeom>
            <a:avLst/>
            <a:gdLst>
              <a:gd name="connsiteX0" fmla="*/ 2041 w 1065674"/>
              <a:gd name="connsiteY0" fmla="*/ 1944 h 411721"/>
              <a:gd name="connsiteX1" fmla="*/ 262391 w 1065674"/>
              <a:gd name="connsiteY1" fmla="*/ 294044 h 411721"/>
              <a:gd name="connsiteX2" fmla="*/ 240166 w 1065674"/>
              <a:gd name="connsiteY2" fmla="*/ 287694 h 411721"/>
              <a:gd name="connsiteX3" fmla="*/ 557666 w 1065674"/>
              <a:gd name="connsiteY3" fmla="*/ 408344 h 411721"/>
              <a:gd name="connsiteX4" fmla="*/ 503691 w 1065674"/>
              <a:gd name="connsiteY4" fmla="*/ 379769 h 411721"/>
              <a:gd name="connsiteX5" fmla="*/ 837066 w 1065674"/>
              <a:gd name="connsiteY5" fmla="*/ 395644 h 411721"/>
              <a:gd name="connsiteX6" fmla="*/ 1065666 w 1065674"/>
              <a:gd name="connsiteY6" fmla="*/ 395644 h 411721"/>
              <a:gd name="connsiteX7" fmla="*/ 846591 w 1065674"/>
              <a:gd name="connsiteY7" fmla="*/ 386119 h 411721"/>
              <a:gd name="connsiteX8" fmla="*/ 398916 w 1065674"/>
              <a:gd name="connsiteY8" fmla="*/ 370244 h 411721"/>
              <a:gd name="connsiteX9" fmla="*/ 275091 w 1065674"/>
              <a:gd name="connsiteY9" fmla="*/ 284519 h 411721"/>
              <a:gd name="connsiteX10" fmla="*/ 43316 w 1065674"/>
              <a:gd name="connsiteY10" fmla="*/ 116244 h 411721"/>
              <a:gd name="connsiteX11" fmla="*/ 135391 w 1065674"/>
              <a:gd name="connsiteY11" fmla="*/ 163869 h 411721"/>
              <a:gd name="connsiteX12" fmla="*/ 2041 w 1065674"/>
              <a:gd name="connsiteY12" fmla="*/ 1944 h 41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5674" h="411721">
                <a:moveTo>
                  <a:pt x="2041" y="1944"/>
                </a:moveTo>
                <a:cubicBezTo>
                  <a:pt x="23208" y="23640"/>
                  <a:pt x="222704" y="246419"/>
                  <a:pt x="262391" y="294044"/>
                </a:cubicBezTo>
                <a:cubicBezTo>
                  <a:pt x="302078" y="341669"/>
                  <a:pt x="240166" y="287694"/>
                  <a:pt x="240166" y="287694"/>
                </a:cubicBezTo>
                <a:lnTo>
                  <a:pt x="557666" y="408344"/>
                </a:lnTo>
                <a:cubicBezTo>
                  <a:pt x="601587" y="423690"/>
                  <a:pt x="457124" y="381886"/>
                  <a:pt x="503691" y="379769"/>
                </a:cubicBezTo>
                <a:lnTo>
                  <a:pt x="837066" y="395644"/>
                </a:lnTo>
                <a:cubicBezTo>
                  <a:pt x="930728" y="398290"/>
                  <a:pt x="1064079" y="397231"/>
                  <a:pt x="1065666" y="395644"/>
                </a:cubicBezTo>
                <a:cubicBezTo>
                  <a:pt x="1067253" y="394057"/>
                  <a:pt x="846591" y="386119"/>
                  <a:pt x="846591" y="386119"/>
                </a:cubicBezTo>
                <a:cubicBezTo>
                  <a:pt x="735466" y="381886"/>
                  <a:pt x="494166" y="387177"/>
                  <a:pt x="398916" y="370244"/>
                </a:cubicBezTo>
                <a:cubicBezTo>
                  <a:pt x="303666" y="353311"/>
                  <a:pt x="334358" y="326852"/>
                  <a:pt x="275091" y="284519"/>
                </a:cubicBezTo>
                <a:cubicBezTo>
                  <a:pt x="215824" y="242186"/>
                  <a:pt x="66599" y="136352"/>
                  <a:pt x="43316" y="116244"/>
                </a:cubicBezTo>
                <a:cubicBezTo>
                  <a:pt x="20033" y="96136"/>
                  <a:pt x="139624" y="180802"/>
                  <a:pt x="135391" y="163869"/>
                </a:cubicBezTo>
                <a:cubicBezTo>
                  <a:pt x="131158" y="146936"/>
                  <a:pt x="-19126" y="-19752"/>
                  <a:pt x="2041" y="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BB5FB21-C25A-36B6-FDFC-7495DFF530AE}"/>
              </a:ext>
            </a:extLst>
          </p:cNvPr>
          <p:cNvSpPr/>
          <p:nvPr/>
        </p:nvSpPr>
        <p:spPr>
          <a:xfrm>
            <a:off x="5734999" y="5288532"/>
            <a:ext cx="522926" cy="68316"/>
          </a:xfrm>
          <a:custGeom>
            <a:avLst/>
            <a:gdLst>
              <a:gd name="connsiteX0" fmla="*/ 5401 w 522926"/>
              <a:gd name="connsiteY0" fmla="*/ 1018 h 68316"/>
              <a:gd name="connsiteX1" fmla="*/ 218126 w 522926"/>
              <a:gd name="connsiteY1" fmla="*/ 23243 h 68316"/>
              <a:gd name="connsiteX2" fmla="*/ 472126 w 522926"/>
              <a:gd name="connsiteY2" fmla="*/ 35943 h 68316"/>
              <a:gd name="connsiteX3" fmla="*/ 522926 w 522926"/>
              <a:gd name="connsiteY3" fmla="*/ 32768 h 68316"/>
              <a:gd name="connsiteX4" fmla="*/ 218126 w 522926"/>
              <a:gd name="connsiteY4" fmla="*/ 51818 h 68316"/>
              <a:gd name="connsiteX5" fmla="*/ 491176 w 522926"/>
              <a:gd name="connsiteY5" fmla="*/ 67693 h 68316"/>
              <a:gd name="connsiteX6" fmla="*/ 259401 w 522926"/>
              <a:gd name="connsiteY6" fmla="*/ 29593 h 68316"/>
              <a:gd name="connsiteX7" fmla="*/ 348301 w 522926"/>
              <a:gd name="connsiteY7" fmla="*/ 32768 h 68316"/>
              <a:gd name="connsiteX8" fmla="*/ 84776 w 522926"/>
              <a:gd name="connsiteY8" fmla="*/ 7368 h 68316"/>
              <a:gd name="connsiteX9" fmla="*/ 5401 w 522926"/>
              <a:gd name="connsiteY9" fmla="*/ 1018 h 6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926" h="68316">
                <a:moveTo>
                  <a:pt x="5401" y="1018"/>
                </a:moveTo>
                <a:cubicBezTo>
                  <a:pt x="27626" y="3664"/>
                  <a:pt x="140338" y="17422"/>
                  <a:pt x="218126" y="23243"/>
                </a:cubicBezTo>
                <a:cubicBezTo>
                  <a:pt x="295914" y="29064"/>
                  <a:pt x="421326" y="34356"/>
                  <a:pt x="472126" y="35943"/>
                </a:cubicBezTo>
                <a:cubicBezTo>
                  <a:pt x="522926" y="37531"/>
                  <a:pt x="522926" y="32768"/>
                  <a:pt x="522926" y="32768"/>
                </a:cubicBezTo>
                <a:cubicBezTo>
                  <a:pt x="480593" y="35414"/>
                  <a:pt x="223418" y="45997"/>
                  <a:pt x="218126" y="51818"/>
                </a:cubicBezTo>
                <a:cubicBezTo>
                  <a:pt x="212834" y="57639"/>
                  <a:pt x="484297" y="71397"/>
                  <a:pt x="491176" y="67693"/>
                </a:cubicBezTo>
                <a:cubicBezTo>
                  <a:pt x="498055" y="63989"/>
                  <a:pt x="283214" y="35414"/>
                  <a:pt x="259401" y="29593"/>
                </a:cubicBezTo>
                <a:cubicBezTo>
                  <a:pt x="235588" y="23772"/>
                  <a:pt x="377405" y="36472"/>
                  <a:pt x="348301" y="32768"/>
                </a:cubicBezTo>
                <a:cubicBezTo>
                  <a:pt x="319197" y="29064"/>
                  <a:pt x="136105" y="13718"/>
                  <a:pt x="84776" y="7368"/>
                </a:cubicBezTo>
                <a:cubicBezTo>
                  <a:pt x="33447" y="1018"/>
                  <a:pt x="-16824" y="-1628"/>
                  <a:pt x="5401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144CA5F-7CF1-7F13-E8C9-3B54426FAF33}"/>
              </a:ext>
            </a:extLst>
          </p:cNvPr>
          <p:cNvSpPr/>
          <p:nvPr/>
        </p:nvSpPr>
        <p:spPr>
          <a:xfrm>
            <a:off x="6213400" y="5197468"/>
            <a:ext cx="915260" cy="120680"/>
          </a:xfrm>
          <a:custGeom>
            <a:avLst/>
            <a:gdLst>
              <a:gd name="connsiteX0" fmla="*/ 75 w 915260"/>
              <a:gd name="connsiteY0" fmla="*/ 34932 h 120680"/>
              <a:gd name="connsiteX1" fmla="*/ 257250 w 915260"/>
              <a:gd name="connsiteY1" fmla="*/ 53982 h 120680"/>
              <a:gd name="connsiteX2" fmla="*/ 514425 w 915260"/>
              <a:gd name="connsiteY2" fmla="*/ 31757 h 120680"/>
              <a:gd name="connsiteX3" fmla="*/ 447750 w 915260"/>
              <a:gd name="connsiteY3" fmla="*/ 7 h 120680"/>
              <a:gd name="connsiteX4" fmla="*/ 911300 w 915260"/>
              <a:gd name="connsiteY4" fmla="*/ 28582 h 120680"/>
              <a:gd name="connsiteX5" fmla="*/ 650950 w 915260"/>
              <a:gd name="connsiteY5" fmla="*/ 15882 h 120680"/>
              <a:gd name="connsiteX6" fmla="*/ 295350 w 915260"/>
              <a:gd name="connsiteY6" fmla="*/ 66682 h 120680"/>
              <a:gd name="connsiteX7" fmla="*/ 6425 w 915260"/>
              <a:gd name="connsiteY7" fmla="*/ 120657 h 120680"/>
              <a:gd name="connsiteX8" fmla="*/ 387425 w 915260"/>
              <a:gd name="connsiteY8" fmla="*/ 73032 h 120680"/>
              <a:gd name="connsiteX9" fmla="*/ 492200 w 915260"/>
              <a:gd name="connsiteY9" fmla="*/ 38107 h 120680"/>
              <a:gd name="connsiteX10" fmla="*/ 282650 w 915260"/>
              <a:gd name="connsiteY10" fmla="*/ 47632 h 120680"/>
              <a:gd name="connsiteX11" fmla="*/ 75 w 915260"/>
              <a:gd name="connsiteY11" fmla="*/ 34932 h 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5260" h="120680">
                <a:moveTo>
                  <a:pt x="75" y="34932"/>
                </a:moveTo>
                <a:cubicBezTo>
                  <a:pt x="-4158" y="35990"/>
                  <a:pt x="171525" y="54511"/>
                  <a:pt x="257250" y="53982"/>
                </a:cubicBezTo>
                <a:cubicBezTo>
                  <a:pt x="342975" y="53453"/>
                  <a:pt x="482675" y="40753"/>
                  <a:pt x="514425" y="31757"/>
                </a:cubicBezTo>
                <a:cubicBezTo>
                  <a:pt x="546175" y="22761"/>
                  <a:pt x="381604" y="536"/>
                  <a:pt x="447750" y="7"/>
                </a:cubicBezTo>
                <a:cubicBezTo>
                  <a:pt x="513896" y="-522"/>
                  <a:pt x="877433" y="25936"/>
                  <a:pt x="911300" y="28582"/>
                </a:cubicBezTo>
                <a:cubicBezTo>
                  <a:pt x="945167" y="31228"/>
                  <a:pt x="753608" y="9532"/>
                  <a:pt x="650950" y="15882"/>
                </a:cubicBezTo>
                <a:cubicBezTo>
                  <a:pt x="548292" y="22232"/>
                  <a:pt x="402771" y="49220"/>
                  <a:pt x="295350" y="66682"/>
                </a:cubicBezTo>
                <a:cubicBezTo>
                  <a:pt x="187929" y="84144"/>
                  <a:pt x="-8921" y="119599"/>
                  <a:pt x="6425" y="120657"/>
                </a:cubicBezTo>
                <a:cubicBezTo>
                  <a:pt x="21771" y="121715"/>
                  <a:pt x="306463" y="86790"/>
                  <a:pt x="387425" y="73032"/>
                </a:cubicBezTo>
                <a:cubicBezTo>
                  <a:pt x="468388" y="59274"/>
                  <a:pt x="509662" y="42340"/>
                  <a:pt x="492200" y="38107"/>
                </a:cubicBezTo>
                <a:cubicBezTo>
                  <a:pt x="474738" y="33874"/>
                  <a:pt x="360967" y="47632"/>
                  <a:pt x="282650" y="47632"/>
                </a:cubicBezTo>
                <a:cubicBezTo>
                  <a:pt x="204333" y="47632"/>
                  <a:pt x="4308" y="33874"/>
                  <a:pt x="75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E92FCCC-0F11-9C25-0CAC-9000BC9BDDCE}"/>
              </a:ext>
            </a:extLst>
          </p:cNvPr>
          <p:cNvSpPr/>
          <p:nvPr/>
        </p:nvSpPr>
        <p:spPr>
          <a:xfrm>
            <a:off x="5274437" y="4730708"/>
            <a:ext cx="171086" cy="758766"/>
          </a:xfrm>
          <a:custGeom>
            <a:avLst/>
            <a:gdLst>
              <a:gd name="connsiteX0" fmla="*/ 53213 w 171086"/>
              <a:gd name="connsiteY0" fmla="*/ 42 h 758766"/>
              <a:gd name="connsiteX1" fmla="*/ 11938 w 171086"/>
              <a:gd name="connsiteY1" fmla="*/ 247692 h 758766"/>
              <a:gd name="connsiteX2" fmla="*/ 40513 w 171086"/>
              <a:gd name="connsiteY2" fmla="*/ 314367 h 758766"/>
              <a:gd name="connsiteX3" fmla="*/ 11938 w 171086"/>
              <a:gd name="connsiteY3" fmla="*/ 273092 h 758766"/>
              <a:gd name="connsiteX4" fmla="*/ 62738 w 171086"/>
              <a:gd name="connsiteY4" fmla="*/ 435017 h 758766"/>
              <a:gd name="connsiteX5" fmla="*/ 81788 w 171086"/>
              <a:gd name="connsiteY5" fmla="*/ 387392 h 758766"/>
              <a:gd name="connsiteX6" fmla="*/ 97663 w 171086"/>
              <a:gd name="connsiteY6" fmla="*/ 558842 h 758766"/>
              <a:gd name="connsiteX7" fmla="*/ 164338 w 171086"/>
              <a:gd name="connsiteY7" fmla="*/ 752517 h 758766"/>
              <a:gd name="connsiteX8" fmla="*/ 154813 w 171086"/>
              <a:gd name="connsiteY8" fmla="*/ 689017 h 758766"/>
              <a:gd name="connsiteX9" fmla="*/ 40513 w 171086"/>
              <a:gd name="connsiteY9" fmla="*/ 469942 h 758766"/>
              <a:gd name="connsiteX10" fmla="*/ 53213 w 171086"/>
              <a:gd name="connsiteY10" fmla="*/ 479467 h 758766"/>
              <a:gd name="connsiteX11" fmla="*/ 18288 w 171086"/>
              <a:gd name="connsiteY11" fmla="*/ 301667 h 758766"/>
              <a:gd name="connsiteX12" fmla="*/ 2413 w 171086"/>
              <a:gd name="connsiteY12" fmla="*/ 228642 h 758766"/>
              <a:gd name="connsiteX13" fmla="*/ 53213 w 171086"/>
              <a:gd name="connsiteY13" fmla="*/ 42 h 75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086" h="758766">
                <a:moveTo>
                  <a:pt x="53213" y="42"/>
                </a:moveTo>
                <a:cubicBezTo>
                  <a:pt x="54800" y="3217"/>
                  <a:pt x="14055" y="195305"/>
                  <a:pt x="11938" y="247692"/>
                </a:cubicBezTo>
                <a:cubicBezTo>
                  <a:pt x="9821" y="300079"/>
                  <a:pt x="40513" y="310134"/>
                  <a:pt x="40513" y="314367"/>
                </a:cubicBezTo>
                <a:cubicBezTo>
                  <a:pt x="40513" y="318600"/>
                  <a:pt x="8234" y="252984"/>
                  <a:pt x="11938" y="273092"/>
                </a:cubicBezTo>
                <a:cubicBezTo>
                  <a:pt x="15642" y="293200"/>
                  <a:pt x="51096" y="415967"/>
                  <a:pt x="62738" y="435017"/>
                </a:cubicBezTo>
                <a:cubicBezTo>
                  <a:pt x="74380" y="454067"/>
                  <a:pt x="75967" y="366755"/>
                  <a:pt x="81788" y="387392"/>
                </a:cubicBezTo>
                <a:cubicBezTo>
                  <a:pt x="87609" y="408029"/>
                  <a:pt x="83905" y="497988"/>
                  <a:pt x="97663" y="558842"/>
                </a:cubicBezTo>
                <a:cubicBezTo>
                  <a:pt x="111421" y="619696"/>
                  <a:pt x="154813" y="730821"/>
                  <a:pt x="164338" y="752517"/>
                </a:cubicBezTo>
                <a:cubicBezTo>
                  <a:pt x="173863" y="774213"/>
                  <a:pt x="175450" y="736113"/>
                  <a:pt x="154813" y="689017"/>
                </a:cubicBezTo>
                <a:cubicBezTo>
                  <a:pt x="134176" y="641921"/>
                  <a:pt x="57446" y="504867"/>
                  <a:pt x="40513" y="469942"/>
                </a:cubicBezTo>
                <a:cubicBezTo>
                  <a:pt x="23580" y="435017"/>
                  <a:pt x="56917" y="507513"/>
                  <a:pt x="53213" y="479467"/>
                </a:cubicBezTo>
                <a:cubicBezTo>
                  <a:pt x="49509" y="451421"/>
                  <a:pt x="26755" y="343471"/>
                  <a:pt x="18288" y="301667"/>
                </a:cubicBezTo>
                <a:cubicBezTo>
                  <a:pt x="9821" y="259863"/>
                  <a:pt x="-6054" y="283675"/>
                  <a:pt x="2413" y="228642"/>
                </a:cubicBezTo>
                <a:cubicBezTo>
                  <a:pt x="10880" y="173609"/>
                  <a:pt x="51626" y="-3133"/>
                  <a:pt x="53213" y="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045CD7D-0349-53CE-3FBC-00DE391893D7}"/>
              </a:ext>
            </a:extLst>
          </p:cNvPr>
          <p:cNvSpPr/>
          <p:nvPr/>
        </p:nvSpPr>
        <p:spPr>
          <a:xfrm>
            <a:off x="5175220" y="4695814"/>
            <a:ext cx="119930" cy="716202"/>
          </a:xfrm>
          <a:custGeom>
            <a:avLst/>
            <a:gdLst>
              <a:gd name="connsiteX0" fmla="*/ 30 w 119930"/>
              <a:gd name="connsiteY0" fmla="*/ 11 h 716202"/>
              <a:gd name="connsiteX1" fmla="*/ 31780 w 119930"/>
              <a:gd name="connsiteY1" fmla="*/ 174636 h 716202"/>
              <a:gd name="connsiteX2" fmla="*/ 38130 w 119930"/>
              <a:gd name="connsiteY2" fmla="*/ 330211 h 716202"/>
              <a:gd name="connsiteX3" fmla="*/ 82580 w 119930"/>
              <a:gd name="connsiteY3" fmla="*/ 485786 h 716202"/>
              <a:gd name="connsiteX4" fmla="*/ 25430 w 119930"/>
              <a:gd name="connsiteY4" fmla="*/ 422286 h 716202"/>
              <a:gd name="connsiteX5" fmla="*/ 117505 w 119930"/>
              <a:gd name="connsiteY5" fmla="*/ 704861 h 716202"/>
              <a:gd name="connsiteX6" fmla="*/ 85755 w 119930"/>
              <a:gd name="connsiteY6" fmla="*/ 638186 h 716202"/>
              <a:gd name="connsiteX7" fmla="*/ 6380 w 119930"/>
              <a:gd name="connsiteY7" fmla="*/ 431811 h 716202"/>
              <a:gd name="connsiteX8" fmla="*/ 44480 w 119930"/>
              <a:gd name="connsiteY8" fmla="*/ 476261 h 716202"/>
              <a:gd name="connsiteX9" fmla="*/ 44480 w 119930"/>
              <a:gd name="connsiteY9" fmla="*/ 307986 h 716202"/>
              <a:gd name="connsiteX10" fmla="*/ 69880 w 119930"/>
              <a:gd name="connsiteY10" fmla="*/ 60336 h 716202"/>
              <a:gd name="connsiteX11" fmla="*/ 38130 w 119930"/>
              <a:gd name="connsiteY11" fmla="*/ 165111 h 716202"/>
              <a:gd name="connsiteX12" fmla="*/ 30 w 119930"/>
              <a:gd name="connsiteY12" fmla="*/ 11 h 7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930" h="716202">
                <a:moveTo>
                  <a:pt x="30" y="11"/>
                </a:moveTo>
                <a:cubicBezTo>
                  <a:pt x="-1028" y="1599"/>
                  <a:pt x="25430" y="119603"/>
                  <a:pt x="31780" y="174636"/>
                </a:cubicBezTo>
                <a:cubicBezTo>
                  <a:pt x="38130" y="229669"/>
                  <a:pt x="29663" y="278353"/>
                  <a:pt x="38130" y="330211"/>
                </a:cubicBezTo>
                <a:cubicBezTo>
                  <a:pt x="46597" y="382069"/>
                  <a:pt x="84697" y="470440"/>
                  <a:pt x="82580" y="485786"/>
                </a:cubicBezTo>
                <a:cubicBezTo>
                  <a:pt x="80463" y="501132"/>
                  <a:pt x="19609" y="385774"/>
                  <a:pt x="25430" y="422286"/>
                </a:cubicBezTo>
                <a:cubicBezTo>
                  <a:pt x="31251" y="458798"/>
                  <a:pt x="107451" y="668878"/>
                  <a:pt x="117505" y="704861"/>
                </a:cubicBezTo>
                <a:cubicBezTo>
                  <a:pt x="127559" y="740844"/>
                  <a:pt x="104276" y="683694"/>
                  <a:pt x="85755" y="638186"/>
                </a:cubicBezTo>
                <a:cubicBezTo>
                  <a:pt x="67234" y="592678"/>
                  <a:pt x="13259" y="458798"/>
                  <a:pt x="6380" y="431811"/>
                </a:cubicBezTo>
                <a:cubicBezTo>
                  <a:pt x="-499" y="404824"/>
                  <a:pt x="38130" y="496898"/>
                  <a:pt x="44480" y="476261"/>
                </a:cubicBezTo>
                <a:cubicBezTo>
                  <a:pt x="50830" y="455624"/>
                  <a:pt x="40247" y="377307"/>
                  <a:pt x="44480" y="307986"/>
                </a:cubicBezTo>
                <a:cubicBezTo>
                  <a:pt x="48713" y="238665"/>
                  <a:pt x="70938" y="84148"/>
                  <a:pt x="69880" y="60336"/>
                </a:cubicBezTo>
                <a:cubicBezTo>
                  <a:pt x="68822" y="36524"/>
                  <a:pt x="48713" y="169344"/>
                  <a:pt x="38130" y="165111"/>
                </a:cubicBezTo>
                <a:cubicBezTo>
                  <a:pt x="27547" y="160878"/>
                  <a:pt x="1088" y="-1577"/>
                  <a:pt x="30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3D0B40A-1503-F48D-DF73-8F2377CA8D79}"/>
              </a:ext>
            </a:extLst>
          </p:cNvPr>
          <p:cNvSpPr/>
          <p:nvPr/>
        </p:nvSpPr>
        <p:spPr>
          <a:xfrm>
            <a:off x="5419720" y="5502140"/>
            <a:ext cx="211223" cy="460658"/>
          </a:xfrm>
          <a:custGeom>
            <a:avLst/>
            <a:gdLst>
              <a:gd name="connsiteX0" fmla="*/ 5 w 211223"/>
              <a:gd name="connsiteY0" fmla="*/ 135 h 460658"/>
              <a:gd name="connsiteX1" fmla="*/ 47630 w 211223"/>
              <a:gd name="connsiteY1" fmla="*/ 171585 h 460658"/>
              <a:gd name="connsiteX2" fmla="*/ 63505 w 211223"/>
              <a:gd name="connsiteY2" fmla="*/ 301760 h 460658"/>
              <a:gd name="connsiteX3" fmla="*/ 31755 w 211223"/>
              <a:gd name="connsiteY3" fmla="*/ 241435 h 460658"/>
              <a:gd name="connsiteX4" fmla="*/ 209555 w 211223"/>
              <a:gd name="connsiteY4" fmla="*/ 457335 h 460658"/>
              <a:gd name="connsiteX5" fmla="*/ 117480 w 211223"/>
              <a:gd name="connsiteY5" fmla="*/ 365260 h 460658"/>
              <a:gd name="connsiteX6" fmla="*/ 60330 w 211223"/>
              <a:gd name="connsiteY6" fmla="*/ 266835 h 460658"/>
              <a:gd name="connsiteX7" fmla="*/ 22230 w 211223"/>
              <a:gd name="connsiteY7" fmla="*/ 228735 h 460658"/>
              <a:gd name="connsiteX8" fmla="*/ 31755 w 211223"/>
              <a:gd name="connsiteY8" fmla="*/ 187460 h 460658"/>
              <a:gd name="connsiteX9" fmla="*/ 44455 w 211223"/>
              <a:gd name="connsiteY9" fmla="*/ 143010 h 460658"/>
              <a:gd name="connsiteX10" fmla="*/ 5 w 211223"/>
              <a:gd name="connsiteY10" fmla="*/ 135 h 46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223" h="460658">
                <a:moveTo>
                  <a:pt x="5" y="135"/>
                </a:moveTo>
                <a:cubicBezTo>
                  <a:pt x="534" y="4898"/>
                  <a:pt x="37047" y="121314"/>
                  <a:pt x="47630" y="171585"/>
                </a:cubicBezTo>
                <a:cubicBezTo>
                  <a:pt x="58213" y="221856"/>
                  <a:pt x="66151" y="290118"/>
                  <a:pt x="63505" y="301760"/>
                </a:cubicBezTo>
                <a:cubicBezTo>
                  <a:pt x="60859" y="313402"/>
                  <a:pt x="7413" y="215506"/>
                  <a:pt x="31755" y="241435"/>
                </a:cubicBezTo>
                <a:cubicBezTo>
                  <a:pt x="56097" y="267364"/>
                  <a:pt x="195268" y="436698"/>
                  <a:pt x="209555" y="457335"/>
                </a:cubicBezTo>
                <a:cubicBezTo>
                  <a:pt x="223842" y="477972"/>
                  <a:pt x="142351" y="397010"/>
                  <a:pt x="117480" y="365260"/>
                </a:cubicBezTo>
                <a:cubicBezTo>
                  <a:pt x="92609" y="333510"/>
                  <a:pt x="76205" y="289589"/>
                  <a:pt x="60330" y="266835"/>
                </a:cubicBezTo>
                <a:cubicBezTo>
                  <a:pt x="44455" y="244081"/>
                  <a:pt x="26992" y="241964"/>
                  <a:pt x="22230" y="228735"/>
                </a:cubicBezTo>
                <a:cubicBezTo>
                  <a:pt x="17468" y="215506"/>
                  <a:pt x="28051" y="201747"/>
                  <a:pt x="31755" y="187460"/>
                </a:cubicBezTo>
                <a:cubicBezTo>
                  <a:pt x="35459" y="173173"/>
                  <a:pt x="48688" y="168410"/>
                  <a:pt x="44455" y="143010"/>
                </a:cubicBezTo>
                <a:cubicBezTo>
                  <a:pt x="40222" y="117610"/>
                  <a:pt x="-524" y="-4628"/>
                  <a:pt x="5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867D15B-0C18-DAF5-FA68-07310AD6EC22}"/>
              </a:ext>
            </a:extLst>
          </p:cNvPr>
          <p:cNvSpPr/>
          <p:nvPr/>
        </p:nvSpPr>
        <p:spPr>
          <a:xfrm>
            <a:off x="5085061" y="5356197"/>
            <a:ext cx="109148" cy="840209"/>
          </a:xfrm>
          <a:custGeom>
            <a:avLst/>
            <a:gdLst>
              <a:gd name="connsiteX0" fmla="*/ 80664 w 109148"/>
              <a:gd name="connsiteY0" fmla="*/ 28 h 840209"/>
              <a:gd name="connsiteX1" fmla="*/ 23514 w 109148"/>
              <a:gd name="connsiteY1" fmla="*/ 311178 h 840209"/>
              <a:gd name="connsiteX2" fmla="*/ 33039 w 109148"/>
              <a:gd name="connsiteY2" fmla="*/ 517553 h 840209"/>
              <a:gd name="connsiteX3" fmla="*/ 29864 w 109148"/>
              <a:gd name="connsiteY3" fmla="*/ 441353 h 840209"/>
              <a:gd name="connsiteX4" fmla="*/ 106064 w 109148"/>
              <a:gd name="connsiteY4" fmla="*/ 819178 h 840209"/>
              <a:gd name="connsiteX5" fmla="*/ 87014 w 109148"/>
              <a:gd name="connsiteY5" fmla="*/ 752503 h 840209"/>
              <a:gd name="connsiteX6" fmla="*/ 20339 w 109148"/>
              <a:gd name="connsiteY6" fmla="*/ 422303 h 840209"/>
              <a:gd name="connsiteX7" fmla="*/ 17164 w 109148"/>
              <a:gd name="connsiteY7" fmla="*/ 219103 h 840209"/>
              <a:gd name="connsiteX8" fmla="*/ 4464 w 109148"/>
              <a:gd name="connsiteY8" fmla="*/ 292128 h 840209"/>
              <a:gd name="connsiteX9" fmla="*/ 80664 w 109148"/>
              <a:gd name="connsiteY9" fmla="*/ 28 h 84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48" h="840209">
                <a:moveTo>
                  <a:pt x="80664" y="28"/>
                </a:moveTo>
                <a:cubicBezTo>
                  <a:pt x="83839" y="3203"/>
                  <a:pt x="31451" y="224924"/>
                  <a:pt x="23514" y="311178"/>
                </a:cubicBezTo>
                <a:cubicBezTo>
                  <a:pt x="15577" y="397432"/>
                  <a:pt x="31981" y="495857"/>
                  <a:pt x="33039" y="517553"/>
                </a:cubicBezTo>
                <a:cubicBezTo>
                  <a:pt x="34097" y="539249"/>
                  <a:pt x="17693" y="391082"/>
                  <a:pt x="29864" y="441353"/>
                </a:cubicBezTo>
                <a:cubicBezTo>
                  <a:pt x="42035" y="491624"/>
                  <a:pt x="96539" y="767320"/>
                  <a:pt x="106064" y="819178"/>
                </a:cubicBezTo>
                <a:cubicBezTo>
                  <a:pt x="115589" y="871036"/>
                  <a:pt x="101301" y="818649"/>
                  <a:pt x="87014" y="752503"/>
                </a:cubicBezTo>
                <a:cubicBezTo>
                  <a:pt x="72727" y="686357"/>
                  <a:pt x="31981" y="511203"/>
                  <a:pt x="20339" y="422303"/>
                </a:cubicBezTo>
                <a:cubicBezTo>
                  <a:pt x="8697" y="333403"/>
                  <a:pt x="19810" y="240799"/>
                  <a:pt x="17164" y="219103"/>
                </a:cubicBezTo>
                <a:cubicBezTo>
                  <a:pt x="14518" y="197407"/>
                  <a:pt x="-9824" y="325995"/>
                  <a:pt x="4464" y="292128"/>
                </a:cubicBezTo>
                <a:cubicBezTo>
                  <a:pt x="18752" y="258261"/>
                  <a:pt x="77489" y="-3147"/>
                  <a:pt x="8066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B2DC232-540C-22B3-DADA-069A759962EF}"/>
              </a:ext>
            </a:extLst>
          </p:cNvPr>
          <p:cNvSpPr/>
          <p:nvPr/>
        </p:nvSpPr>
        <p:spPr>
          <a:xfrm>
            <a:off x="5044390" y="5832416"/>
            <a:ext cx="293279" cy="505235"/>
          </a:xfrm>
          <a:custGeom>
            <a:avLst/>
            <a:gdLst>
              <a:gd name="connsiteX0" fmla="*/ 7035 w 293279"/>
              <a:gd name="connsiteY0" fmla="*/ 59 h 505235"/>
              <a:gd name="connsiteX1" fmla="*/ 16560 w 293279"/>
              <a:gd name="connsiteY1" fmla="*/ 225484 h 505235"/>
              <a:gd name="connsiteX2" fmla="*/ 108635 w 293279"/>
              <a:gd name="connsiteY2" fmla="*/ 358834 h 505235"/>
              <a:gd name="connsiteX3" fmla="*/ 41960 w 293279"/>
              <a:gd name="connsiteY3" fmla="*/ 368359 h 505235"/>
              <a:gd name="connsiteX4" fmla="*/ 289610 w 293279"/>
              <a:gd name="connsiteY4" fmla="*/ 501709 h 505235"/>
              <a:gd name="connsiteX5" fmla="*/ 181660 w 293279"/>
              <a:gd name="connsiteY5" fmla="*/ 460434 h 505235"/>
              <a:gd name="connsiteX6" fmla="*/ 64185 w 293279"/>
              <a:gd name="connsiteY6" fmla="*/ 393759 h 505235"/>
              <a:gd name="connsiteX7" fmla="*/ 102285 w 293279"/>
              <a:gd name="connsiteY7" fmla="*/ 396934 h 505235"/>
              <a:gd name="connsiteX8" fmla="*/ 67360 w 293279"/>
              <a:gd name="connsiteY8" fmla="*/ 336609 h 505235"/>
              <a:gd name="connsiteX9" fmla="*/ 3860 w 293279"/>
              <a:gd name="connsiteY9" fmla="*/ 231834 h 505235"/>
              <a:gd name="connsiteX10" fmla="*/ 7035 w 293279"/>
              <a:gd name="connsiteY10" fmla="*/ 247709 h 505235"/>
              <a:gd name="connsiteX11" fmla="*/ 7035 w 293279"/>
              <a:gd name="connsiteY11" fmla="*/ 59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279" h="505235">
                <a:moveTo>
                  <a:pt x="7035" y="59"/>
                </a:moveTo>
                <a:cubicBezTo>
                  <a:pt x="8622" y="-3645"/>
                  <a:pt x="-373" y="165688"/>
                  <a:pt x="16560" y="225484"/>
                </a:cubicBezTo>
                <a:cubicBezTo>
                  <a:pt x="33493" y="285280"/>
                  <a:pt x="104402" y="335022"/>
                  <a:pt x="108635" y="358834"/>
                </a:cubicBezTo>
                <a:cubicBezTo>
                  <a:pt x="112868" y="382646"/>
                  <a:pt x="11798" y="344547"/>
                  <a:pt x="41960" y="368359"/>
                </a:cubicBezTo>
                <a:cubicBezTo>
                  <a:pt x="72122" y="392171"/>
                  <a:pt x="266327" y="486363"/>
                  <a:pt x="289610" y="501709"/>
                </a:cubicBezTo>
                <a:cubicBezTo>
                  <a:pt x="312893" y="517055"/>
                  <a:pt x="219231" y="478426"/>
                  <a:pt x="181660" y="460434"/>
                </a:cubicBezTo>
                <a:cubicBezTo>
                  <a:pt x="144089" y="442442"/>
                  <a:pt x="77414" y="404342"/>
                  <a:pt x="64185" y="393759"/>
                </a:cubicBezTo>
                <a:cubicBezTo>
                  <a:pt x="50956" y="383176"/>
                  <a:pt x="101756" y="406459"/>
                  <a:pt x="102285" y="396934"/>
                </a:cubicBezTo>
                <a:cubicBezTo>
                  <a:pt x="102814" y="387409"/>
                  <a:pt x="83764" y="364126"/>
                  <a:pt x="67360" y="336609"/>
                </a:cubicBezTo>
                <a:cubicBezTo>
                  <a:pt x="50956" y="309092"/>
                  <a:pt x="3860" y="231834"/>
                  <a:pt x="3860" y="231834"/>
                </a:cubicBezTo>
                <a:cubicBezTo>
                  <a:pt x="-6194" y="217017"/>
                  <a:pt x="6506" y="282634"/>
                  <a:pt x="7035" y="247709"/>
                </a:cubicBezTo>
                <a:cubicBezTo>
                  <a:pt x="7564" y="212784"/>
                  <a:pt x="5448" y="3763"/>
                  <a:pt x="70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3973A14-BF32-0AA3-0340-298C3290A5F5}"/>
              </a:ext>
            </a:extLst>
          </p:cNvPr>
          <p:cNvSpPr/>
          <p:nvPr/>
        </p:nvSpPr>
        <p:spPr>
          <a:xfrm>
            <a:off x="5093994" y="4829172"/>
            <a:ext cx="63036" cy="653481"/>
          </a:xfrm>
          <a:custGeom>
            <a:avLst/>
            <a:gdLst>
              <a:gd name="connsiteX0" fmla="*/ 62206 w 63036"/>
              <a:gd name="connsiteY0" fmla="*/ 3 h 653481"/>
              <a:gd name="connsiteX1" fmla="*/ 55856 w 63036"/>
              <a:gd name="connsiteY1" fmla="*/ 311153 h 653481"/>
              <a:gd name="connsiteX2" fmla="*/ 8231 w 63036"/>
              <a:gd name="connsiteY2" fmla="*/ 469903 h 653481"/>
              <a:gd name="connsiteX3" fmla="*/ 30456 w 63036"/>
              <a:gd name="connsiteY3" fmla="*/ 409578 h 653481"/>
              <a:gd name="connsiteX4" fmla="*/ 1881 w 63036"/>
              <a:gd name="connsiteY4" fmla="*/ 650878 h 653481"/>
              <a:gd name="connsiteX5" fmla="*/ 8231 w 63036"/>
              <a:gd name="connsiteY5" fmla="*/ 520703 h 653481"/>
              <a:gd name="connsiteX6" fmla="*/ 52681 w 63036"/>
              <a:gd name="connsiteY6" fmla="*/ 263528 h 653481"/>
              <a:gd name="connsiteX7" fmla="*/ 49506 w 63036"/>
              <a:gd name="connsiteY7" fmla="*/ 317503 h 653481"/>
              <a:gd name="connsiteX8" fmla="*/ 62206 w 63036"/>
              <a:gd name="connsiteY8" fmla="*/ 3 h 65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36" h="653481">
                <a:moveTo>
                  <a:pt x="62206" y="3"/>
                </a:moveTo>
                <a:cubicBezTo>
                  <a:pt x="63264" y="-1055"/>
                  <a:pt x="64852" y="232836"/>
                  <a:pt x="55856" y="311153"/>
                </a:cubicBezTo>
                <a:cubicBezTo>
                  <a:pt x="46860" y="389470"/>
                  <a:pt x="12464" y="453499"/>
                  <a:pt x="8231" y="469903"/>
                </a:cubicBezTo>
                <a:cubicBezTo>
                  <a:pt x="3998" y="486307"/>
                  <a:pt x="31514" y="379416"/>
                  <a:pt x="30456" y="409578"/>
                </a:cubicBezTo>
                <a:cubicBezTo>
                  <a:pt x="29398" y="439740"/>
                  <a:pt x="5585" y="632357"/>
                  <a:pt x="1881" y="650878"/>
                </a:cubicBezTo>
                <a:cubicBezTo>
                  <a:pt x="-1823" y="669399"/>
                  <a:pt x="-236" y="585261"/>
                  <a:pt x="8231" y="520703"/>
                </a:cubicBezTo>
                <a:cubicBezTo>
                  <a:pt x="16698" y="456145"/>
                  <a:pt x="45802" y="297395"/>
                  <a:pt x="52681" y="263528"/>
                </a:cubicBezTo>
                <a:cubicBezTo>
                  <a:pt x="59560" y="229661"/>
                  <a:pt x="47389" y="356132"/>
                  <a:pt x="49506" y="317503"/>
                </a:cubicBezTo>
                <a:cubicBezTo>
                  <a:pt x="51623" y="278874"/>
                  <a:pt x="61148" y="1061"/>
                  <a:pt x="62206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A715153-82AA-471E-0CBA-DE42CCB0AFFC}"/>
              </a:ext>
            </a:extLst>
          </p:cNvPr>
          <p:cNvSpPr/>
          <p:nvPr/>
        </p:nvSpPr>
        <p:spPr>
          <a:xfrm>
            <a:off x="5221299" y="5419725"/>
            <a:ext cx="179833" cy="777640"/>
          </a:xfrm>
          <a:custGeom>
            <a:avLst/>
            <a:gdLst>
              <a:gd name="connsiteX0" fmla="*/ 30151 w 179833"/>
              <a:gd name="connsiteY0" fmla="*/ 0 h 777640"/>
              <a:gd name="connsiteX1" fmla="*/ 7926 w 179833"/>
              <a:gd name="connsiteY1" fmla="*/ 323850 h 777640"/>
              <a:gd name="connsiteX2" fmla="*/ 65076 w 179833"/>
              <a:gd name="connsiteY2" fmla="*/ 473075 h 777640"/>
              <a:gd name="connsiteX3" fmla="*/ 49201 w 179833"/>
              <a:gd name="connsiteY3" fmla="*/ 431800 h 777640"/>
              <a:gd name="connsiteX4" fmla="*/ 176201 w 179833"/>
              <a:gd name="connsiteY4" fmla="*/ 660400 h 777640"/>
              <a:gd name="connsiteX5" fmla="*/ 147626 w 179833"/>
              <a:gd name="connsiteY5" fmla="*/ 625475 h 777640"/>
              <a:gd name="connsiteX6" fmla="*/ 173026 w 179833"/>
              <a:gd name="connsiteY6" fmla="*/ 739775 h 777640"/>
              <a:gd name="connsiteX7" fmla="*/ 144451 w 179833"/>
              <a:gd name="connsiteY7" fmla="*/ 762000 h 777640"/>
              <a:gd name="connsiteX8" fmla="*/ 33326 w 179833"/>
              <a:gd name="connsiteY8" fmla="*/ 765175 h 777640"/>
              <a:gd name="connsiteX9" fmla="*/ 125401 w 179833"/>
              <a:gd name="connsiteY9" fmla="*/ 768350 h 777640"/>
              <a:gd name="connsiteX10" fmla="*/ 147626 w 179833"/>
              <a:gd name="connsiteY10" fmla="*/ 768350 h 777640"/>
              <a:gd name="connsiteX11" fmla="*/ 122226 w 179833"/>
              <a:gd name="connsiteY11" fmla="*/ 644525 h 777640"/>
              <a:gd name="connsiteX12" fmla="*/ 80951 w 179833"/>
              <a:gd name="connsiteY12" fmla="*/ 542925 h 777640"/>
              <a:gd name="connsiteX13" fmla="*/ 144451 w 179833"/>
              <a:gd name="connsiteY13" fmla="*/ 603250 h 777640"/>
              <a:gd name="connsiteX14" fmla="*/ 80951 w 179833"/>
              <a:gd name="connsiteY14" fmla="*/ 504825 h 777640"/>
              <a:gd name="connsiteX15" fmla="*/ 55551 w 179833"/>
              <a:gd name="connsiteY15" fmla="*/ 466725 h 777640"/>
              <a:gd name="connsiteX16" fmla="*/ 14276 w 179833"/>
              <a:gd name="connsiteY16" fmla="*/ 263525 h 777640"/>
              <a:gd name="connsiteX17" fmla="*/ 1576 w 179833"/>
              <a:gd name="connsiteY17" fmla="*/ 327025 h 777640"/>
              <a:gd name="connsiteX18" fmla="*/ 30151 w 179833"/>
              <a:gd name="connsiteY18" fmla="*/ 0 h 7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9833" h="777640">
                <a:moveTo>
                  <a:pt x="30151" y="0"/>
                </a:moveTo>
                <a:cubicBezTo>
                  <a:pt x="31209" y="-529"/>
                  <a:pt x="2105" y="245004"/>
                  <a:pt x="7926" y="323850"/>
                </a:cubicBezTo>
                <a:cubicBezTo>
                  <a:pt x="13747" y="402696"/>
                  <a:pt x="58197" y="455083"/>
                  <a:pt x="65076" y="473075"/>
                </a:cubicBezTo>
                <a:cubicBezTo>
                  <a:pt x="71955" y="491067"/>
                  <a:pt x="30680" y="400579"/>
                  <a:pt x="49201" y="431800"/>
                </a:cubicBezTo>
                <a:cubicBezTo>
                  <a:pt x="67722" y="463021"/>
                  <a:pt x="159797" y="628121"/>
                  <a:pt x="176201" y="660400"/>
                </a:cubicBezTo>
                <a:cubicBezTo>
                  <a:pt x="192605" y="692679"/>
                  <a:pt x="148155" y="612246"/>
                  <a:pt x="147626" y="625475"/>
                </a:cubicBezTo>
                <a:cubicBezTo>
                  <a:pt x="147097" y="638704"/>
                  <a:pt x="173555" y="717021"/>
                  <a:pt x="173026" y="739775"/>
                </a:cubicBezTo>
                <a:cubicBezTo>
                  <a:pt x="172497" y="762529"/>
                  <a:pt x="167734" y="757767"/>
                  <a:pt x="144451" y="762000"/>
                </a:cubicBezTo>
                <a:cubicBezTo>
                  <a:pt x="121168" y="766233"/>
                  <a:pt x="36501" y="764117"/>
                  <a:pt x="33326" y="765175"/>
                </a:cubicBezTo>
                <a:cubicBezTo>
                  <a:pt x="30151" y="766233"/>
                  <a:pt x="106351" y="767821"/>
                  <a:pt x="125401" y="768350"/>
                </a:cubicBezTo>
                <a:cubicBezTo>
                  <a:pt x="144451" y="768879"/>
                  <a:pt x="148155" y="788987"/>
                  <a:pt x="147626" y="768350"/>
                </a:cubicBezTo>
                <a:cubicBezTo>
                  <a:pt x="147097" y="747713"/>
                  <a:pt x="133339" y="682096"/>
                  <a:pt x="122226" y="644525"/>
                </a:cubicBezTo>
                <a:cubicBezTo>
                  <a:pt x="111114" y="606954"/>
                  <a:pt x="77247" y="549804"/>
                  <a:pt x="80951" y="542925"/>
                </a:cubicBezTo>
                <a:cubicBezTo>
                  <a:pt x="84655" y="536046"/>
                  <a:pt x="144451" y="609600"/>
                  <a:pt x="144451" y="603250"/>
                </a:cubicBezTo>
                <a:cubicBezTo>
                  <a:pt x="144451" y="596900"/>
                  <a:pt x="95768" y="527579"/>
                  <a:pt x="80951" y="504825"/>
                </a:cubicBezTo>
                <a:cubicBezTo>
                  <a:pt x="66134" y="482071"/>
                  <a:pt x="66664" y="506942"/>
                  <a:pt x="55551" y="466725"/>
                </a:cubicBezTo>
                <a:cubicBezTo>
                  <a:pt x="44439" y="426508"/>
                  <a:pt x="23272" y="286808"/>
                  <a:pt x="14276" y="263525"/>
                </a:cubicBezTo>
                <a:cubicBezTo>
                  <a:pt x="5280" y="240242"/>
                  <a:pt x="-3716" y="374650"/>
                  <a:pt x="1576" y="327025"/>
                </a:cubicBezTo>
                <a:cubicBezTo>
                  <a:pt x="6868" y="279400"/>
                  <a:pt x="29093" y="529"/>
                  <a:pt x="301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C7388EC-0DBE-CD74-FE89-762AB477E59E}"/>
              </a:ext>
            </a:extLst>
          </p:cNvPr>
          <p:cNvSpPr/>
          <p:nvPr/>
        </p:nvSpPr>
        <p:spPr>
          <a:xfrm>
            <a:off x="5323815" y="5587930"/>
            <a:ext cx="154433" cy="732069"/>
          </a:xfrm>
          <a:custGeom>
            <a:avLst/>
            <a:gdLst>
              <a:gd name="connsiteX0" fmla="*/ 3835 w 154433"/>
              <a:gd name="connsiteY0" fmla="*/ 70 h 732069"/>
              <a:gd name="connsiteX1" fmla="*/ 16535 w 154433"/>
              <a:gd name="connsiteY1" fmla="*/ 215970 h 732069"/>
              <a:gd name="connsiteX2" fmla="*/ 134010 w 154433"/>
              <a:gd name="connsiteY2" fmla="*/ 454095 h 732069"/>
              <a:gd name="connsiteX3" fmla="*/ 124485 w 154433"/>
              <a:gd name="connsiteY3" fmla="*/ 539820 h 732069"/>
              <a:gd name="connsiteX4" fmla="*/ 45110 w 154433"/>
              <a:gd name="connsiteY4" fmla="*/ 727145 h 732069"/>
              <a:gd name="connsiteX5" fmla="*/ 67335 w 154433"/>
              <a:gd name="connsiteY5" fmla="*/ 663645 h 732069"/>
              <a:gd name="connsiteX6" fmla="*/ 140360 w 154433"/>
              <a:gd name="connsiteY6" fmla="*/ 514420 h 732069"/>
              <a:gd name="connsiteX7" fmla="*/ 153060 w 154433"/>
              <a:gd name="connsiteY7" fmla="*/ 504895 h 732069"/>
              <a:gd name="connsiteX8" fmla="*/ 121310 w 154433"/>
              <a:gd name="connsiteY8" fmla="*/ 438220 h 732069"/>
              <a:gd name="connsiteX9" fmla="*/ 10185 w 154433"/>
              <a:gd name="connsiteY9" fmla="*/ 238195 h 732069"/>
              <a:gd name="connsiteX10" fmla="*/ 3835 w 154433"/>
              <a:gd name="connsiteY10" fmla="*/ 70 h 73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433" h="732069">
                <a:moveTo>
                  <a:pt x="3835" y="70"/>
                </a:moveTo>
                <a:cubicBezTo>
                  <a:pt x="4893" y="-3634"/>
                  <a:pt x="-5161" y="140299"/>
                  <a:pt x="16535" y="215970"/>
                </a:cubicBezTo>
                <a:cubicBezTo>
                  <a:pt x="38231" y="291641"/>
                  <a:pt x="116018" y="400120"/>
                  <a:pt x="134010" y="454095"/>
                </a:cubicBezTo>
                <a:cubicBezTo>
                  <a:pt x="152002" y="508070"/>
                  <a:pt x="139302" y="494312"/>
                  <a:pt x="124485" y="539820"/>
                </a:cubicBezTo>
                <a:cubicBezTo>
                  <a:pt x="109668" y="585328"/>
                  <a:pt x="54635" y="706508"/>
                  <a:pt x="45110" y="727145"/>
                </a:cubicBezTo>
                <a:cubicBezTo>
                  <a:pt x="35585" y="747782"/>
                  <a:pt x="51460" y="699099"/>
                  <a:pt x="67335" y="663645"/>
                </a:cubicBezTo>
                <a:cubicBezTo>
                  <a:pt x="83210" y="628191"/>
                  <a:pt x="140360" y="514420"/>
                  <a:pt x="140360" y="514420"/>
                </a:cubicBezTo>
                <a:cubicBezTo>
                  <a:pt x="154647" y="487962"/>
                  <a:pt x="156235" y="517595"/>
                  <a:pt x="153060" y="504895"/>
                </a:cubicBezTo>
                <a:cubicBezTo>
                  <a:pt x="149885" y="492195"/>
                  <a:pt x="145122" y="482670"/>
                  <a:pt x="121310" y="438220"/>
                </a:cubicBezTo>
                <a:cubicBezTo>
                  <a:pt x="97498" y="393770"/>
                  <a:pt x="27648" y="308574"/>
                  <a:pt x="10185" y="238195"/>
                </a:cubicBezTo>
                <a:cubicBezTo>
                  <a:pt x="-7278" y="167816"/>
                  <a:pt x="2777" y="3774"/>
                  <a:pt x="383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CC9CAB4-6B5D-D09A-9F68-D925615D1A06}"/>
              </a:ext>
            </a:extLst>
          </p:cNvPr>
          <p:cNvSpPr/>
          <p:nvPr/>
        </p:nvSpPr>
        <p:spPr>
          <a:xfrm>
            <a:off x="4712398" y="6129029"/>
            <a:ext cx="276431" cy="400839"/>
          </a:xfrm>
          <a:custGeom>
            <a:avLst/>
            <a:gdLst>
              <a:gd name="connsiteX0" fmla="*/ 275527 w 276431"/>
              <a:gd name="connsiteY0" fmla="*/ 1896 h 400839"/>
              <a:gd name="connsiteX1" fmla="*/ 100902 w 276431"/>
              <a:gd name="connsiteY1" fmla="*/ 78096 h 400839"/>
              <a:gd name="connsiteX2" fmla="*/ 27877 w 276431"/>
              <a:gd name="connsiteY2" fmla="*/ 182871 h 400839"/>
              <a:gd name="connsiteX3" fmla="*/ 34227 w 276431"/>
              <a:gd name="connsiteY3" fmla="*/ 160646 h 400839"/>
              <a:gd name="connsiteX4" fmla="*/ 2477 w 276431"/>
              <a:gd name="connsiteY4" fmla="*/ 265421 h 400839"/>
              <a:gd name="connsiteX5" fmla="*/ 12002 w 276431"/>
              <a:gd name="connsiteY5" fmla="*/ 395596 h 400839"/>
              <a:gd name="connsiteX6" fmla="*/ 5652 w 276431"/>
              <a:gd name="connsiteY6" fmla="*/ 354321 h 400839"/>
              <a:gd name="connsiteX7" fmla="*/ 5652 w 276431"/>
              <a:gd name="connsiteY7" fmla="*/ 163821 h 400839"/>
              <a:gd name="connsiteX8" fmla="*/ 78677 w 276431"/>
              <a:gd name="connsiteY8" fmla="*/ 119371 h 400839"/>
              <a:gd name="connsiteX9" fmla="*/ 18352 w 276431"/>
              <a:gd name="connsiteY9" fmla="*/ 157471 h 400839"/>
              <a:gd name="connsiteX10" fmla="*/ 275527 w 276431"/>
              <a:gd name="connsiteY10" fmla="*/ 1896 h 4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431" h="400839">
                <a:moveTo>
                  <a:pt x="275527" y="1896"/>
                </a:moveTo>
                <a:cubicBezTo>
                  <a:pt x="289285" y="-11333"/>
                  <a:pt x="142177" y="47934"/>
                  <a:pt x="100902" y="78096"/>
                </a:cubicBezTo>
                <a:cubicBezTo>
                  <a:pt x="59627" y="108258"/>
                  <a:pt x="38990" y="169113"/>
                  <a:pt x="27877" y="182871"/>
                </a:cubicBezTo>
                <a:cubicBezTo>
                  <a:pt x="16764" y="196629"/>
                  <a:pt x="38460" y="146888"/>
                  <a:pt x="34227" y="160646"/>
                </a:cubicBezTo>
                <a:cubicBezTo>
                  <a:pt x="29994" y="174404"/>
                  <a:pt x="6181" y="226263"/>
                  <a:pt x="2477" y="265421"/>
                </a:cubicBezTo>
                <a:cubicBezTo>
                  <a:pt x="-1227" y="304579"/>
                  <a:pt x="11473" y="380779"/>
                  <a:pt x="12002" y="395596"/>
                </a:cubicBezTo>
                <a:cubicBezTo>
                  <a:pt x="12531" y="410413"/>
                  <a:pt x="6710" y="392950"/>
                  <a:pt x="5652" y="354321"/>
                </a:cubicBezTo>
                <a:cubicBezTo>
                  <a:pt x="4594" y="315692"/>
                  <a:pt x="-6519" y="202979"/>
                  <a:pt x="5652" y="163821"/>
                </a:cubicBezTo>
                <a:cubicBezTo>
                  <a:pt x="17823" y="124663"/>
                  <a:pt x="76560" y="120429"/>
                  <a:pt x="78677" y="119371"/>
                </a:cubicBezTo>
                <a:cubicBezTo>
                  <a:pt x="80794" y="118313"/>
                  <a:pt x="-11810" y="173875"/>
                  <a:pt x="18352" y="157471"/>
                </a:cubicBezTo>
                <a:cubicBezTo>
                  <a:pt x="48514" y="141067"/>
                  <a:pt x="261769" y="15125"/>
                  <a:pt x="275527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F31207-02A8-9679-42F4-B643B522FE44}"/>
              </a:ext>
            </a:extLst>
          </p:cNvPr>
          <p:cNvSpPr/>
          <p:nvPr/>
        </p:nvSpPr>
        <p:spPr>
          <a:xfrm>
            <a:off x="5428558" y="5883274"/>
            <a:ext cx="132075" cy="454032"/>
          </a:xfrm>
          <a:custGeom>
            <a:avLst/>
            <a:gdLst>
              <a:gd name="connsiteX0" fmla="*/ 16567 w 132075"/>
              <a:gd name="connsiteY0" fmla="*/ 1 h 454032"/>
              <a:gd name="connsiteX1" fmla="*/ 108642 w 132075"/>
              <a:gd name="connsiteY1" fmla="*/ 254001 h 454032"/>
              <a:gd name="connsiteX2" fmla="*/ 80067 w 132075"/>
              <a:gd name="connsiteY2" fmla="*/ 317501 h 454032"/>
              <a:gd name="connsiteX3" fmla="*/ 692 w 132075"/>
              <a:gd name="connsiteY3" fmla="*/ 444501 h 454032"/>
              <a:gd name="connsiteX4" fmla="*/ 45142 w 132075"/>
              <a:gd name="connsiteY4" fmla="*/ 409576 h 454032"/>
              <a:gd name="connsiteX5" fmla="*/ 108642 w 132075"/>
              <a:gd name="connsiteY5" fmla="*/ 454026 h 454032"/>
              <a:gd name="connsiteX6" fmla="*/ 83242 w 132075"/>
              <a:gd name="connsiteY6" fmla="*/ 412751 h 454032"/>
              <a:gd name="connsiteX7" fmla="*/ 32442 w 132075"/>
              <a:gd name="connsiteY7" fmla="*/ 396876 h 454032"/>
              <a:gd name="connsiteX8" fmla="*/ 114992 w 132075"/>
              <a:gd name="connsiteY8" fmla="*/ 301626 h 454032"/>
              <a:gd name="connsiteX9" fmla="*/ 124517 w 132075"/>
              <a:gd name="connsiteY9" fmla="*/ 257176 h 454032"/>
              <a:gd name="connsiteX10" fmla="*/ 16567 w 132075"/>
              <a:gd name="connsiteY10" fmla="*/ 1 h 45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075" h="454032">
                <a:moveTo>
                  <a:pt x="16567" y="1"/>
                </a:moveTo>
                <a:cubicBezTo>
                  <a:pt x="13921" y="-528"/>
                  <a:pt x="98059" y="201084"/>
                  <a:pt x="108642" y="254001"/>
                </a:cubicBezTo>
                <a:cubicBezTo>
                  <a:pt x="119225" y="306918"/>
                  <a:pt x="98059" y="285751"/>
                  <a:pt x="80067" y="317501"/>
                </a:cubicBezTo>
                <a:cubicBezTo>
                  <a:pt x="62075" y="349251"/>
                  <a:pt x="6513" y="429155"/>
                  <a:pt x="692" y="444501"/>
                </a:cubicBezTo>
                <a:cubicBezTo>
                  <a:pt x="-5129" y="459847"/>
                  <a:pt x="27150" y="407989"/>
                  <a:pt x="45142" y="409576"/>
                </a:cubicBezTo>
                <a:cubicBezTo>
                  <a:pt x="63134" y="411164"/>
                  <a:pt x="102292" y="453497"/>
                  <a:pt x="108642" y="454026"/>
                </a:cubicBezTo>
                <a:cubicBezTo>
                  <a:pt x="114992" y="454555"/>
                  <a:pt x="95942" y="422276"/>
                  <a:pt x="83242" y="412751"/>
                </a:cubicBezTo>
                <a:cubicBezTo>
                  <a:pt x="70542" y="403226"/>
                  <a:pt x="27150" y="415397"/>
                  <a:pt x="32442" y="396876"/>
                </a:cubicBezTo>
                <a:cubicBezTo>
                  <a:pt x="37734" y="378355"/>
                  <a:pt x="99646" y="324909"/>
                  <a:pt x="114992" y="301626"/>
                </a:cubicBezTo>
                <a:cubicBezTo>
                  <a:pt x="130338" y="278343"/>
                  <a:pt x="139334" y="302155"/>
                  <a:pt x="124517" y="257176"/>
                </a:cubicBezTo>
                <a:cubicBezTo>
                  <a:pt x="109700" y="212197"/>
                  <a:pt x="19213" y="530"/>
                  <a:pt x="16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61B7D14-4324-F27E-E4C1-419A603998ED}"/>
              </a:ext>
            </a:extLst>
          </p:cNvPr>
          <p:cNvSpPr/>
          <p:nvPr/>
        </p:nvSpPr>
        <p:spPr>
          <a:xfrm>
            <a:off x="5664114" y="6162402"/>
            <a:ext cx="356053" cy="289249"/>
          </a:xfrm>
          <a:custGeom>
            <a:avLst/>
            <a:gdLst>
              <a:gd name="connsiteX0" fmla="*/ 86 w 356053"/>
              <a:gd name="connsiteY0" fmla="*/ 16148 h 289249"/>
              <a:gd name="connsiteX1" fmla="*/ 190586 w 356053"/>
              <a:gd name="connsiteY1" fmla="*/ 6623 h 289249"/>
              <a:gd name="connsiteX2" fmla="*/ 257261 w 356053"/>
              <a:gd name="connsiteY2" fmla="*/ 130448 h 289249"/>
              <a:gd name="connsiteX3" fmla="*/ 282661 w 356053"/>
              <a:gd name="connsiteY3" fmla="*/ 108223 h 289249"/>
              <a:gd name="connsiteX4" fmla="*/ 320761 w 356053"/>
              <a:gd name="connsiteY4" fmla="*/ 165373 h 289249"/>
              <a:gd name="connsiteX5" fmla="*/ 333461 w 356053"/>
              <a:gd name="connsiteY5" fmla="*/ 286023 h 289249"/>
              <a:gd name="connsiteX6" fmla="*/ 330286 w 356053"/>
              <a:gd name="connsiteY6" fmla="*/ 244748 h 289249"/>
              <a:gd name="connsiteX7" fmla="*/ 355686 w 356053"/>
              <a:gd name="connsiteY7" fmla="*/ 139973 h 289249"/>
              <a:gd name="connsiteX8" fmla="*/ 308061 w 356053"/>
              <a:gd name="connsiteY8" fmla="*/ 73298 h 289249"/>
              <a:gd name="connsiteX9" fmla="*/ 327111 w 356053"/>
              <a:gd name="connsiteY9" fmla="*/ 120923 h 289249"/>
              <a:gd name="connsiteX10" fmla="*/ 260436 w 356053"/>
              <a:gd name="connsiteY10" fmla="*/ 70123 h 289249"/>
              <a:gd name="connsiteX11" fmla="*/ 215986 w 356053"/>
              <a:gd name="connsiteY11" fmla="*/ 9798 h 289249"/>
              <a:gd name="connsiteX12" fmla="*/ 86 w 356053"/>
              <a:gd name="connsiteY12" fmla="*/ 16148 h 28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053" h="289249">
                <a:moveTo>
                  <a:pt x="86" y="16148"/>
                </a:moveTo>
                <a:cubicBezTo>
                  <a:pt x="-4147" y="15619"/>
                  <a:pt x="147724" y="-12427"/>
                  <a:pt x="190586" y="6623"/>
                </a:cubicBezTo>
                <a:cubicBezTo>
                  <a:pt x="233449" y="25673"/>
                  <a:pt x="241915" y="113515"/>
                  <a:pt x="257261" y="130448"/>
                </a:cubicBezTo>
                <a:cubicBezTo>
                  <a:pt x="272607" y="147381"/>
                  <a:pt x="272078" y="102402"/>
                  <a:pt x="282661" y="108223"/>
                </a:cubicBezTo>
                <a:cubicBezTo>
                  <a:pt x="293244" y="114044"/>
                  <a:pt x="312294" y="135740"/>
                  <a:pt x="320761" y="165373"/>
                </a:cubicBezTo>
                <a:cubicBezTo>
                  <a:pt x="329228" y="195006"/>
                  <a:pt x="331874" y="272794"/>
                  <a:pt x="333461" y="286023"/>
                </a:cubicBezTo>
                <a:cubicBezTo>
                  <a:pt x="335048" y="299252"/>
                  <a:pt x="326582" y="269090"/>
                  <a:pt x="330286" y="244748"/>
                </a:cubicBezTo>
                <a:cubicBezTo>
                  <a:pt x="333990" y="220406"/>
                  <a:pt x="359390" y="168548"/>
                  <a:pt x="355686" y="139973"/>
                </a:cubicBezTo>
                <a:cubicBezTo>
                  <a:pt x="351982" y="111398"/>
                  <a:pt x="312823" y="76473"/>
                  <a:pt x="308061" y="73298"/>
                </a:cubicBezTo>
                <a:cubicBezTo>
                  <a:pt x="303299" y="70123"/>
                  <a:pt x="335049" y="121452"/>
                  <a:pt x="327111" y="120923"/>
                </a:cubicBezTo>
                <a:cubicBezTo>
                  <a:pt x="319174" y="120394"/>
                  <a:pt x="278957" y="88644"/>
                  <a:pt x="260436" y="70123"/>
                </a:cubicBezTo>
                <a:cubicBezTo>
                  <a:pt x="241915" y="51602"/>
                  <a:pt x="252498" y="21969"/>
                  <a:pt x="215986" y="9798"/>
                </a:cubicBezTo>
                <a:cubicBezTo>
                  <a:pt x="179474" y="-2373"/>
                  <a:pt x="4319" y="16677"/>
                  <a:pt x="86" y="1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3DBE3FD-5316-C829-B61D-134765A06D37}"/>
              </a:ext>
            </a:extLst>
          </p:cNvPr>
          <p:cNvSpPr/>
          <p:nvPr/>
        </p:nvSpPr>
        <p:spPr>
          <a:xfrm>
            <a:off x="4905692" y="6145786"/>
            <a:ext cx="342985" cy="328822"/>
          </a:xfrm>
          <a:custGeom>
            <a:avLst/>
            <a:gdLst>
              <a:gd name="connsiteX0" fmla="*/ 2858 w 342985"/>
              <a:gd name="connsiteY0" fmla="*/ 162939 h 328822"/>
              <a:gd name="connsiteX1" fmla="*/ 218758 w 342985"/>
              <a:gd name="connsiteY1" fmla="*/ 162939 h 328822"/>
              <a:gd name="connsiteX2" fmla="*/ 260033 w 342985"/>
              <a:gd name="connsiteY2" fmla="*/ 216914 h 328822"/>
              <a:gd name="connsiteX3" fmla="*/ 260033 w 342985"/>
              <a:gd name="connsiteY3" fmla="*/ 185164 h 328822"/>
              <a:gd name="connsiteX4" fmla="*/ 342583 w 342985"/>
              <a:gd name="connsiteY4" fmla="*/ 328039 h 328822"/>
              <a:gd name="connsiteX5" fmla="*/ 288608 w 342985"/>
              <a:gd name="connsiteY5" fmla="*/ 239139 h 328822"/>
              <a:gd name="connsiteX6" fmla="*/ 221933 w 342985"/>
              <a:gd name="connsiteY6" fmla="*/ 166114 h 328822"/>
              <a:gd name="connsiteX7" fmla="*/ 110808 w 342985"/>
              <a:gd name="connsiteY7" fmla="*/ 153414 h 328822"/>
              <a:gd name="connsiteX8" fmla="*/ 148908 w 342985"/>
              <a:gd name="connsiteY8" fmla="*/ 1014 h 328822"/>
              <a:gd name="connsiteX9" fmla="*/ 120333 w 342985"/>
              <a:gd name="connsiteY9" fmla="*/ 89914 h 328822"/>
              <a:gd name="connsiteX10" fmla="*/ 94933 w 342985"/>
              <a:gd name="connsiteY10" fmla="*/ 147064 h 328822"/>
              <a:gd name="connsiteX11" fmla="*/ 2858 w 342985"/>
              <a:gd name="connsiteY11" fmla="*/ 162939 h 32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85" h="328822">
                <a:moveTo>
                  <a:pt x="2858" y="162939"/>
                </a:moveTo>
                <a:cubicBezTo>
                  <a:pt x="23495" y="165585"/>
                  <a:pt x="175896" y="153943"/>
                  <a:pt x="218758" y="162939"/>
                </a:cubicBezTo>
                <a:cubicBezTo>
                  <a:pt x="261621" y="171935"/>
                  <a:pt x="253154" y="213210"/>
                  <a:pt x="260033" y="216914"/>
                </a:cubicBezTo>
                <a:cubicBezTo>
                  <a:pt x="266912" y="220618"/>
                  <a:pt x="246275" y="166643"/>
                  <a:pt x="260033" y="185164"/>
                </a:cubicBezTo>
                <a:cubicBezTo>
                  <a:pt x="273791" y="203685"/>
                  <a:pt x="337821" y="319043"/>
                  <a:pt x="342583" y="328039"/>
                </a:cubicBezTo>
                <a:cubicBezTo>
                  <a:pt x="347345" y="337035"/>
                  <a:pt x="308716" y="266127"/>
                  <a:pt x="288608" y="239139"/>
                </a:cubicBezTo>
                <a:cubicBezTo>
                  <a:pt x="268500" y="212152"/>
                  <a:pt x="251566" y="180402"/>
                  <a:pt x="221933" y="166114"/>
                </a:cubicBezTo>
                <a:cubicBezTo>
                  <a:pt x="192300" y="151826"/>
                  <a:pt x="122979" y="180931"/>
                  <a:pt x="110808" y="153414"/>
                </a:cubicBezTo>
                <a:cubicBezTo>
                  <a:pt x="98637" y="125897"/>
                  <a:pt x="147321" y="11597"/>
                  <a:pt x="148908" y="1014"/>
                </a:cubicBezTo>
                <a:cubicBezTo>
                  <a:pt x="150496" y="-9569"/>
                  <a:pt x="129329" y="65572"/>
                  <a:pt x="120333" y="89914"/>
                </a:cubicBezTo>
                <a:cubicBezTo>
                  <a:pt x="111337" y="114256"/>
                  <a:pt x="110279" y="136481"/>
                  <a:pt x="94933" y="147064"/>
                </a:cubicBezTo>
                <a:cubicBezTo>
                  <a:pt x="79587" y="157647"/>
                  <a:pt x="-17779" y="160293"/>
                  <a:pt x="2858" y="16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8C879F4-DCE4-8872-BC66-DE537FF458C0}"/>
              </a:ext>
            </a:extLst>
          </p:cNvPr>
          <p:cNvSpPr/>
          <p:nvPr/>
        </p:nvSpPr>
        <p:spPr>
          <a:xfrm>
            <a:off x="4797182" y="6270622"/>
            <a:ext cx="95713" cy="244065"/>
          </a:xfrm>
          <a:custGeom>
            <a:avLst/>
            <a:gdLst>
              <a:gd name="connsiteX0" fmla="*/ 95493 w 95713"/>
              <a:gd name="connsiteY0" fmla="*/ 3 h 244065"/>
              <a:gd name="connsiteX1" fmla="*/ 38343 w 95713"/>
              <a:gd name="connsiteY1" fmla="*/ 98428 h 244065"/>
              <a:gd name="connsiteX2" fmla="*/ 76443 w 95713"/>
              <a:gd name="connsiteY2" fmla="*/ 238128 h 244065"/>
              <a:gd name="connsiteX3" fmla="*/ 60568 w 95713"/>
              <a:gd name="connsiteY3" fmla="*/ 209553 h 244065"/>
              <a:gd name="connsiteX4" fmla="*/ 243 w 95713"/>
              <a:gd name="connsiteY4" fmla="*/ 130178 h 244065"/>
              <a:gd name="connsiteX5" fmla="*/ 38343 w 95713"/>
              <a:gd name="connsiteY5" fmla="*/ 152403 h 244065"/>
              <a:gd name="connsiteX6" fmla="*/ 12943 w 95713"/>
              <a:gd name="connsiteY6" fmla="*/ 101603 h 244065"/>
              <a:gd name="connsiteX7" fmla="*/ 95493 w 95713"/>
              <a:gd name="connsiteY7" fmla="*/ 3 h 24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13" h="244065">
                <a:moveTo>
                  <a:pt x="95493" y="3"/>
                </a:moveTo>
                <a:cubicBezTo>
                  <a:pt x="99726" y="-526"/>
                  <a:pt x="41518" y="58741"/>
                  <a:pt x="38343" y="98428"/>
                </a:cubicBezTo>
                <a:cubicBezTo>
                  <a:pt x="35168" y="138115"/>
                  <a:pt x="72739" y="219607"/>
                  <a:pt x="76443" y="238128"/>
                </a:cubicBezTo>
                <a:cubicBezTo>
                  <a:pt x="80147" y="256649"/>
                  <a:pt x="73268" y="227545"/>
                  <a:pt x="60568" y="209553"/>
                </a:cubicBezTo>
                <a:cubicBezTo>
                  <a:pt x="47868" y="191561"/>
                  <a:pt x="3947" y="139703"/>
                  <a:pt x="243" y="130178"/>
                </a:cubicBezTo>
                <a:cubicBezTo>
                  <a:pt x="-3461" y="120653"/>
                  <a:pt x="36226" y="157165"/>
                  <a:pt x="38343" y="152403"/>
                </a:cubicBezTo>
                <a:cubicBezTo>
                  <a:pt x="40460" y="147641"/>
                  <a:pt x="5535" y="121711"/>
                  <a:pt x="12943" y="101603"/>
                </a:cubicBezTo>
                <a:cubicBezTo>
                  <a:pt x="20351" y="81495"/>
                  <a:pt x="91260" y="532"/>
                  <a:pt x="954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697FF84-C0DA-81F9-6116-F401B3CE8C71}"/>
              </a:ext>
            </a:extLst>
          </p:cNvPr>
          <p:cNvSpPr/>
          <p:nvPr/>
        </p:nvSpPr>
        <p:spPr>
          <a:xfrm>
            <a:off x="5277368" y="6311678"/>
            <a:ext cx="82297" cy="314242"/>
          </a:xfrm>
          <a:custGeom>
            <a:avLst/>
            <a:gdLst>
              <a:gd name="connsiteX0" fmla="*/ 82032 w 82297"/>
              <a:gd name="connsiteY0" fmla="*/ 222 h 314242"/>
              <a:gd name="connsiteX1" fmla="*/ 28057 w 82297"/>
              <a:gd name="connsiteY1" fmla="*/ 111347 h 314242"/>
              <a:gd name="connsiteX2" fmla="*/ 18532 w 82297"/>
              <a:gd name="connsiteY2" fmla="*/ 155797 h 314242"/>
              <a:gd name="connsiteX3" fmla="*/ 15357 w 82297"/>
              <a:gd name="connsiteY3" fmla="*/ 308197 h 314242"/>
              <a:gd name="connsiteX4" fmla="*/ 9007 w 82297"/>
              <a:gd name="connsiteY4" fmla="*/ 270097 h 314242"/>
              <a:gd name="connsiteX5" fmla="*/ 2657 w 82297"/>
              <a:gd name="connsiteY5" fmla="*/ 143097 h 314242"/>
              <a:gd name="connsiteX6" fmla="*/ 82032 w 82297"/>
              <a:gd name="connsiteY6" fmla="*/ 222 h 3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97" h="314242">
                <a:moveTo>
                  <a:pt x="82032" y="222"/>
                </a:moveTo>
                <a:cubicBezTo>
                  <a:pt x="86265" y="-5070"/>
                  <a:pt x="38640" y="85418"/>
                  <a:pt x="28057" y="111347"/>
                </a:cubicBezTo>
                <a:cubicBezTo>
                  <a:pt x="17474" y="137276"/>
                  <a:pt x="20649" y="122989"/>
                  <a:pt x="18532" y="155797"/>
                </a:cubicBezTo>
                <a:cubicBezTo>
                  <a:pt x="16415" y="188605"/>
                  <a:pt x="16944" y="289147"/>
                  <a:pt x="15357" y="308197"/>
                </a:cubicBezTo>
                <a:cubicBezTo>
                  <a:pt x="13770" y="327247"/>
                  <a:pt x="11124" y="297614"/>
                  <a:pt x="9007" y="270097"/>
                </a:cubicBezTo>
                <a:cubicBezTo>
                  <a:pt x="6890" y="242580"/>
                  <a:pt x="-5280" y="181197"/>
                  <a:pt x="2657" y="143097"/>
                </a:cubicBezTo>
                <a:cubicBezTo>
                  <a:pt x="10594" y="104997"/>
                  <a:pt x="77799" y="5514"/>
                  <a:pt x="82032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0775A9F-4C84-A1A7-1F17-DD90D1C0AEE7}"/>
              </a:ext>
            </a:extLst>
          </p:cNvPr>
          <p:cNvSpPr/>
          <p:nvPr/>
        </p:nvSpPr>
        <p:spPr>
          <a:xfrm>
            <a:off x="5607050" y="6241626"/>
            <a:ext cx="354077" cy="124602"/>
          </a:xfrm>
          <a:custGeom>
            <a:avLst/>
            <a:gdLst>
              <a:gd name="connsiteX0" fmla="*/ 0 w 354077"/>
              <a:gd name="connsiteY0" fmla="*/ 92499 h 124602"/>
              <a:gd name="connsiteX1" fmla="*/ 219075 w 354077"/>
              <a:gd name="connsiteY1" fmla="*/ 54399 h 124602"/>
              <a:gd name="connsiteX2" fmla="*/ 352425 w 354077"/>
              <a:gd name="connsiteY2" fmla="*/ 124249 h 124602"/>
              <a:gd name="connsiteX3" fmla="*/ 288925 w 354077"/>
              <a:gd name="connsiteY3" fmla="*/ 79799 h 124602"/>
              <a:gd name="connsiteX4" fmla="*/ 219075 w 354077"/>
              <a:gd name="connsiteY4" fmla="*/ 41699 h 124602"/>
              <a:gd name="connsiteX5" fmla="*/ 219075 w 354077"/>
              <a:gd name="connsiteY5" fmla="*/ 424 h 124602"/>
              <a:gd name="connsiteX6" fmla="*/ 209550 w 354077"/>
              <a:gd name="connsiteY6" fmla="*/ 22649 h 124602"/>
              <a:gd name="connsiteX7" fmla="*/ 104775 w 354077"/>
              <a:gd name="connsiteY7" fmla="*/ 60749 h 124602"/>
              <a:gd name="connsiteX8" fmla="*/ 0 w 354077"/>
              <a:gd name="connsiteY8" fmla="*/ 92499 h 12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077" h="124602">
                <a:moveTo>
                  <a:pt x="0" y="92499"/>
                </a:moveTo>
                <a:cubicBezTo>
                  <a:pt x="80169" y="70803"/>
                  <a:pt x="160338" y="49107"/>
                  <a:pt x="219075" y="54399"/>
                </a:cubicBezTo>
                <a:cubicBezTo>
                  <a:pt x="277812" y="59691"/>
                  <a:pt x="340783" y="120016"/>
                  <a:pt x="352425" y="124249"/>
                </a:cubicBezTo>
                <a:cubicBezTo>
                  <a:pt x="364067" y="128482"/>
                  <a:pt x="311150" y="93557"/>
                  <a:pt x="288925" y="79799"/>
                </a:cubicBezTo>
                <a:cubicBezTo>
                  <a:pt x="266700" y="66041"/>
                  <a:pt x="230717" y="54928"/>
                  <a:pt x="219075" y="41699"/>
                </a:cubicBezTo>
                <a:cubicBezTo>
                  <a:pt x="207433" y="28470"/>
                  <a:pt x="220662" y="3599"/>
                  <a:pt x="219075" y="424"/>
                </a:cubicBezTo>
                <a:cubicBezTo>
                  <a:pt x="217488" y="-2751"/>
                  <a:pt x="228600" y="12595"/>
                  <a:pt x="209550" y="22649"/>
                </a:cubicBezTo>
                <a:cubicBezTo>
                  <a:pt x="190500" y="32703"/>
                  <a:pt x="104775" y="60749"/>
                  <a:pt x="104775" y="60749"/>
                </a:cubicBezTo>
                <a:lnTo>
                  <a:pt x="0" y="924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572F36A-F919-C202-4D61-067555143AC9}"/>
              </a:ext>
            </a:extLst>
          </p:cNvPr>
          <p:cNvSpPr/>
          <p:nvPr/>
        </p:nvSpPr>
        <p:spPr>
          <a:xfrm>
            <a:off x="5235403" y="6283312"/>
            <a:ext cx="236202" cy="114544"/>
          </a:xfrm>
          <a:custGeom>
            <a:avLst/>
            <a:gdLst>
              <a:gd name="connsiteX0" fmla="*/ 172 w 236202"/>
              <a:gd name="connsiteY0" fmla="*/ 13 h 114544"/>
              <a:gd name="connsiteX1" fmla="*/ 127172 w 236202"/>
              <a:gd name="connsiteY1" fmla="*/ 22238 h 114544"/>
              <a:gd name="connsiteX2" fmla="*/ 235122 w 236202"/>
              <a:gd name="connsiteY2" fmla="*/ 114313 h 114544"/>
              <a:gd name="connsiteX3" fmla="*/ 177972 w 236202"/>
              <a:gd name="connsiteY3" fmla="*/ 47638 h 114544"/>
              <a:gd name="connsiteX4" fmla="*/ 101772 w 236202"/>
              <a:gd name="connsiteY4" fmla="*/ 19063 h 114544"/>
              <a:gd name="connsiteX5" fmla="*/ 172 w 236202"/>
              <a:gd name="connsiteY5" fmla="*/ 13 h 11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02" h="114544">
                <a:moveTo>
                  <a:pt x="172" y="13"/>
                </a:moveTo>
                <a:cubicBezTo>
                  <a:pt x="4405" y="542"/>
                  <a:pt x="88014" y="3188"/>
                  <a:pt x="127172" y="22238"/>
                </a:cubicBezTo>
                <a:cubicBezTo>
                  <a:pt x="166330" y="41288"/>
                  <a:pt x="226655" y="110080"/>
                  <a:pt x="235122" y="114313"/>
                </a:cubicBezTo>
                <a:cubicBezTo>
                  <a:pt x="243589" y="118546"/>
                  <a:pt x="200197" y="63513"/>
                  <a:pt x="177972" y="47638"/>
                </a:cubicBezTo>
                <a:cubicBezTo>
                  <a:pt x="155747" y="31763"/>
                  <a:pt x="132993" y="23825"/>
                  <a:pt x="101772" y="19063"/>
                </a:cubicBezTo>
                <a:cubicBezTo>
                  <a:pt x="70551" y="14301"/>
                  <a:pt x="-4061" y="-516"/>
                  <a:pt x="17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5DE71EA-9F1E-9CEA-4ED7-2346E05B0169}"/>
              </a:ext>
            </a:extLst>
          </p:cNvPr>
          <p:cNvSpPr/>
          <p:nvPr/>
        </p:nvSpPr>
        <p:spPr>
          <a:xfrm>
            <a:off x="5317914" y="6295550"/>
            <a:ext cx="99182" cy="334106"/>
          </a:xfrm>
          <a:custGeom>
            <a:avLst/>
            <a:gdLst>
              <a:gd name="connsiteX0" fmla="*/ 66886 w 99182"/>
              <a:gd name="connsiteY0" fmla="*/ 475 h 334106"/>
              <a:gd name="connsiteX1" fmla="*/ 60536 w 99182"/>
              <a:gd name="connsiteY1" fmla="*/ 111600 h 334106"/>
              <a:gd name="connsiteX2" fmla="*/ 70061 w 99182"/>
              <a:gd name="connsiteY2" fmla="*/ 152875 h 334106"/>
              <a:gd name="connsiteX3" fmla="*/ 98636 w 99182"/>
              <a:gd name="connsiteY3" fmla="*/ 235425 h 334106"/>
              <a:gd name="connsiteX4" fmla="*/ 89111 w 99182"/>
              <a:gd name="connsiteY4" fmla="*/ 200500 h 334106"/>
              <a:gd name="connsiteX5" fmla="*/ 92286 w 99182"/>
              <a:gd name="connsiteY5" fmla="*/ 244950 h 334106"/>
              <a:gd name="connsiteX6" fmla="*/ 70061 w 99182"/>
              <a:gd name="connsiteY6" fmla="*/ 333850 h 334106"/>
              <a:gd name="connsiteX7" fmla="*/ 70061 w 99182"/>
              <a:gd name="connsiteY7" fmla="*/ 270350 h 334106"/>
              <a:gd name="connsiteX8" fmla="*/ 54186 w 99182"/>
              <a:gd name="connsiteY8" fmla="*/ 222725 h 334106"/>
              <a:gd name="connsiteX9" fmla="*/ 211 w 99182"/>
              <a:gd name="connsiteY9" fmla="*/ 194150 h 334106"/>
              <a:gd name="connsiteX10" fmla="*/ 76411 w 99182"/>
              <a:gd name="connsiteY10" fmla="*/ 216375 h 334106"/>
              <a:gd name="connsiteX11" fmla="*/ 51011 w 99182"/>
              <a:gd name="connsiteY11" fmla="*/ 159225 h 334106"/>
              <a:gd name="connsiteX12" fmla="*/ 66886 w 99182"/>
              <a:gd name="connsiteY12" fmla="*/ 475 h 33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82" h="334106">
                <a:moveTo>
                  <a:pt x="66886" y="475"/>
                </a:moveTo>
                <a:cubicBezTo>
                  <a:pt x="68474" y="-7463"/>
                  <a:pt x="60007" y="86200"/>
                  <a:pt x="60536" y="111600"/>
                </a:cubicBezTo>
                <a:cubicBezTo>
                  <a:pt x="61065" y="137000"/>
                  <a:pt x="63711" y="132238"/>
                  <a:pt x="70061" y="152875"/>
                </a:cubicBezTo>
                <a:cubicBezTo>
                  <a:pt x="76411" y="173512"/>
                  <a:pt x="95461" y="227487"/>
                  <a:pt x="98636" y="235425"/>
                </a:cubicBezTo>
                <a:cubicBezTo>
                  <a:pt x="101811" y="243363"/>
                  <a:pt x="90169" y="198912"/>
                  <a:pt x="89111" y="200500"/>
                </a:cubicBezTo>
                <a:cubicBezTo>
                  <a:pt x="88053" y="202088"/>
                  <a:pt x="95461" y="222725"/>
                  <a:pt x="92286" y="244950"/>
                </a:cubicBezTo>
                <a:cubicBezTo>
                  <a:pt x="89111" y="267175"/>
                  <a:pt x="73765" y="329617"/>
                  <a:pt x="70061" y="333850"/>
                </a:cubicBezTo>
                <a:cubicBezTo>
                  <a:pt x="66357" y="338083"/>
                  <a:pt x="72707" y="288871"/>
                  <a:pt x="70061" y="270350"/>
                </a:cubicBezTo>
                <a:cubicBezTo>
                  <a:pt x="67415" y="251829"/>
                  <a:pt x="65828" y="235425"/>
                  <a:pt x="54186" y="222725"/>
                </a:cubicBezTo>
                <a:cubicBezTo>
                  <a:pt x="42544" y="210025"/>
                  <a:pt x="-3493" y="195208"/>
                  <a:pt x="211" y="194150"/>
                </a:cubicBezTo>
                <a:cubicBezTo>
                  <a:pt x="3915" y="193092"/>
                  <a:pt x="67944" y="222196"/>
                  <a:pt x="76411" y="216375"/>
                </a:cubicBezTo>
                <a:cubicBezTo>
                  <a:pt x="84878" y="210554"/>
                  <a:pt x="53128" y="190446"/>
                  <a:pt x="51011" y="159225"/>
                </a:cubicBezTo>
                <a:cubicBezTo>
                  <a:pt x="48894" y="128004"/>
                  <a:pt x="65298" y="8413"/>
                  <a:pt x="66886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98CFC036-1CA4-D5F8-8D84-CAFBD96412C0}"/>
              </a:ext>
            </a:extLst>
          </p:cNvPr>
          <p:cNvSpPr/>
          <p:nvPr/>
        </p:nvSpPr>
        <p:spPr>
          <a:xfrm>
            <a:off x="5448156" y="6337782"/>
            <a:ext cx="371280" cy="139326"/>
          </a:xfrm>
          <a:custGeom>
            <a:avLst/>
            <a:gdLst>
              <a:gd name="connsiteX0" fmla="*/ 144 w 371280"/>
              <a:gd name="connsiteY0" fmla="*/ 139218 h 139326"/>
              <a:gd name="connsiteX1" fmla="*/ 196994 w 371280"/>
              <a:gd name="connsiteY1" fmla="*/ 31268 h 139326"/>
              <a:gd name="connsiteX2" fmla="*/ 365269 w 371280"/>
              <a:gd name="connsiteY2" fmla="*/ 21743 h 139326"/>
              <a:gd name="connsiteX3" fmla="*/ 336694 w 371280"/>
              <a:gd name="connsiteY3" fmla="*/ 21743 h 139326"/>
              <a:gd name="connsiteX4" fmla="*/ 136669 w 371280"/>
              <a:gd name="connsiteY4" fmla="*/ 5868 h 139326"/>
              <a:gd name="connsiteX5" fmla="*/ 228744 w 371280"/>
              <a:gd name="connsiteY5" fmla="*/ 9043 h 139326"/>
              <a:gd name="connsiteX6" fmla="*/ 144 w 371280"/>
              <a:gd name="connsiteY6" fmla="*/ 139218 h 13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0" h="139326">
                <a:moveTo>
                  <a:pt x="144" y="139218"/>
                </a:moveTo>
                <a:cubicBezTo>
                  <a:pt x="-5148" y="142922"/>
                  <a:pt x="136140" y="50847"/>
                  <a:pt x="196994" y="31268"/>
                </a:cubicBezTo>
                <a:cubicBezTo>
                  <a:pt x="257848" y="11689"/>
                  <a:pt x="341986" y="23330"/>
                  <a:pt x="365269" y="21743"/>
                </a:cubicBezTo>
                <a:cubicBezTo>
                  <a:pt x="388552" y="20155"/>
                  <a:pt x="336694" y="21743"/>
                  <a:pt x="336694" y="21743"/>
                </a:cubicBezTo>
                <a:lnTo>
                  <a:pt x="136669" y="5868"/>
                </a:lnTo>
                <a:cubicBezTo>
                  <a:pt x="118677" y="3751"/>
                  <a:pt x="251498" y="-7890"/>
                  <a:pt x="228744" y="9043"/>
                </a:cubicBezTo>
                <a:cubicBezTo>
                  <a:pt x="205990" y="25976"/>
                  <a:pt x="5436" y="135514"/>
                  <a:pt x="144" y="13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EFC6DDB-7077-7C91-D2C3-FDCE25600D1A}"/>
              </a:ext>
            </a:extLst>
          </p:cNvPr>
          <p:cNvSpPr/>
          <p:nvPr/>
        </p:nvSpPr>
        <p:spPr>
          <a:xfrm>
            <a:off x="4870450" y="6260277"/>
            <a:ext cx="79378" cy="223373"/>
          </a:xfrm>
          <a:custGeom>
            <a:avLst/>
            <a:gdLst>
              <a:gd name="connsiteX0" fmla="*/ 79375 w 79378"/>
              <a:gd name="connsiteY0" fmla="*/ 823 h 223373"/>
              <a:gd name="connsiteX1" fmla="*/ 6350 w 79378"/>
              <a:gd name="connsiteY1" fmla="*/ 96073 h 223373"/>
              <a:gd name="connsiteX2" fmla="*/ 9525 w 79378"/>
              <a:gd name="connsiteY2" fmla="*/ 175448 h 223373"/>
              <a:gd name="connsiteX3" fmla="*/ 0 w 79378"/>
              <a:gd name="connsiteY3" fmla="*/ 127823 h 223373"/>
              <a:gd name="connsiteX4" fmla="*/ 19050 w 79378"/>
              <a:gd name="connsiteY4" fmla="*/ 223073 h 223373"/>
              <a:gd name="connsiteX5" fmla="*/ 3175 w 79378"/>
              <a:gd name="connsiteY5" fmla="*/ 153223 h 223373"/>
              <a:gd name="connsiteX6" fmla="*/ 79375 w 79378"/>
              <a:gd name="connsiteY6" fmla="*/ 823 h 2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78" h="223373">
                <a:moveTo>
                  <a:pt x="79375" y="823"/>
                </a:moveTo>
                <a:cubicBezTo>
                  <a:pt x="79904" y="-8702"/>
                  <a:pt x="17992" y="66969"/>
                  <a:pt x="6350" y="96073"/>
                </a:cubicBezTo>
                <a:cubicBezTo>
                  <a:pt x="-5292" y="125177"/>
                  <a:pt x="10583" y="170157"/>
                  <a:pt x="9525" y="175448"/>
                </a:cubicBezTo>
                <a:lnTo>
                  <a:pt x="0" y="127823"/>
                </a:lnTo>
                <a:cubicBezTo>
                  <a:pt x="1588" y="135761"/>
                  <a:pt x="18521" y="218840"/>
                  <a:pt x="19050" y="223073"/>
                </a:cubicBezTo>
                <a:cubicBezTo>
                  <a:pt x="19579" y="227306"/>
                  <a:pt x="-3704" y="186031"/>
                  <a:pt x="3175" y="153223"/>
                </a:cubicBezTo>
                <a:cubicBezTo>
                  <a:pt x="10054" y="120415"/>
                  <a:pt x="78846" y="10348"/>
                  <a:pt x="7937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B7E4705A-7E59-FDFB-3555-BDC1C5B6A033}"/>
              </a:ext>
            </a:extLst>
          </p:cNvPr>
          <p:cNvSpPr/>
          <p:nvPr/>
        </p:nvSpPr>
        <p:spPr>
          <a:xfrm>
            <a:off x="4752911" y="6327748"/>
            <a:ext cx="78617" cy="229294"/>
          </a:xfrm>
          <a:custGeom>
            <a:avLst/>
            <a:gdLst>
              <a:gd name="connsiteX0" fmla="*/ 64 w 78617"/>
              <a:gd name="connsiteY0" fmla="*/ 27 h 229294"/>
              <a:gd name="connsiteX1" fmla="*/ 60389 w 78617"/>
              <a:gd name="connsiteY1" fmla="*/ 104802 h 229294"/>
              <a:gd name="connsiteX2" fmla="*/ 69914 w 78617"/>
              <a:gd name="connsiteY2" fmla="*/ 228627 h 229294"/>
              <a:gd name="connsiteX3" fmla="*/ 73089 w 78617"/>
              <a:gd name="connsiteY3" fmla="*/ 152427 h 229294"/>
              <a:gd name="connsiteX4" fmla="*/ 73089 w 78617"/>
              <a:gd name="connsiteY4" fmla="*/ 114327 h 229294"/>
              <a:gd name="connsiteX5" fmla="*/ 64 w 78617"/>
              <a:gd name="connsiteY5" fmla="*/ 27 h 22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17" h="229294">
                <a:moveTo>
                  <a:pt x="64" y="27"/>
                </a:moveTo>
                <a:cubicBezTo>
                  <a:pt x="-2053" y="-1561"/>
                  <a:pt x="48747" y="66702"/>
                  <a:pt x="60389" y="104802"/>
                </a:cubicBezTo>
                <a:cubicBezTo>
                  <a:pt x="72031" y="142902"/>
                  <a:pt x="67797" y="220690"/>
                  <a:pt x="69914" y="228627"/>
                </a:cubicBezTo>
                <a:cubicBezTo>
                  <a:pt x="72031" y="236564"/>
                  <a:pt x="72560" y="171477"/>
                  <a:pt x="73089" y="152427"/>
                </a:cubicBezTo>
                <a:cubicBezTo>
                  <a:pt x="73618" y="133377"/>
                  <a:pt x="85260" y="138140"/>
                  <a:pt x="73089" y="114327"/>
                </a:cubicBezTo>
                <a:cubicBezTo>
                  <a:pt x="60918" y="90515"/>
                  <a:pt x="2181" y="1615"/>
                  <a:pt x="6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F5324C8-E42F-72D6-E212-A6D9FDC74DBA}"/>
              </a:ext>
            </a:extLst>
          </p:cNvPr>
          <p:cNvSpPr/>
          <p:nvPr/>
        </p:nvSpPr>
        <p:spPr>
          <a:xfrm>
            <a:off x="4921250" y="6362936"/>
            <a:ext cx="324852" cy="161821"/>
          </a:xfrm>
          <a:custGeom>
            <a:avLst/>
            <a:gdLst>
              <a:gd name="connsiteX0" fmla="*/ 0 w 324852"/>
              <a:gd name="connsiteY0" fmla="*/ 41039 h 161821"/>
              <a:gd name="connsiteX1" fmla="*/ 152400 w 324852"/>
              <a:gd name="connsiteY1" fmla="*/ 28339 h 161821"/>
              <a:gd name="connsiteX2" fmla="*/ 241300 w 324852"/>
              <a:gd name="connsiteY2" fmla="*/ 66439 h 161821"/>
              <a:gd name="connsiteX3" fmla="*/ 234950 w 324852"/>
              <a:gd name="connsiteY3" fmla="*/ 28339 h 161821"/>
              <a:gd name="connsiteX4" fmla="*/ 311150 w 324852"/>
              <a:gd name="connsiteY4" fmla="*/ 104539 h 161821"/>
              <a:gd name="connsiteX5" fmla="*/ 323850 w 324852"/>
              <a:gd name="connsiteY5" fmla="*/ 161689 h 161821"/>
              <a:gd name="connsiteX6" fmla="*/ 298450 w 324852"/>
              <a:gd name="connsiteY6" fmla="*/ 88664 h 161821"/>
              <a:gd name="connsiteX7" fmla="*/ 215900 w 324852"/>
              <a:gd name="connsiteY7" fmla="*/ 6114 h 161821"/>
              <a:gd name="connsiteX8" fmla="*/ 234950 w 324852"/>
              <a:gd name="connsiteY8" fmla="*/ 6114 h 161821"/>
              <a:gd name="connsiteX9" fmla="*/ 0 w 324852"/>
              <a:gd name="connsiteY9" fmla="*/ 41039 h 1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52" h="161821">
                <a:moveTo>
                  <a:pt x="0" y="41039"/>
                </a:moveTo>
                <a:cubicBezTo>
                  <a:pt x="56091" y="32572"/>
                  <a:pt x="112183" y="24106"/>
                  <a:pt x="152400" y="28339"/>
                </a:cubicBezTo>
                <a:cubicBezTo>
                  <a:pt x="192617" y="32572"/>
                  <a:pt x="227542" y="66439"/>
                  <a:pt x="241300" y="66439"/>
                </a:cubicBezTo>
                <a:cubicBezTo>
                  <a:pt x="255058" y="66439"/>
                  <a:pt x="223308" y="21989"/>
                  <a:pt x="234950" y="28339"/>
                </a:cubicBezTo>
                <a:cubicBezTo>
                  <a:pt x="246592" y="34689"/>
                  <a:pt x="296333" y="82314"/>
                  <a:pt x="311150" y="104539"/>
                </a:cubicBezTo>
                <a:cubicBezTo>
                  <a:pt x="325967" y="126764"/>
                  <a:pt x="325967" y="164335"/>
                  <a:pt x="323850" y="161689"/>
                </a:cubicBezTo>
                <a:cubicBezTo>
                  <a:pt x="321733" y="159043"/>
                  <a:pt x="316442" y="114593"/>
                  <a:pt x="298450" y="88664"/>
                </a:cubicBezTo>
                <a:cubicBezTo>
                  <a:pt x="280458" y="62735"/>
                  <a:pt x="215900" y="6114"/>
                  <a:pt x="215900" y="6114"/>
                </a:cubicBezTo>
                <a:cubicBezTo>
                  <a:pt x="205317" y="-7644"/>
                  <a:pt x="234950" y="6114"/>
                  <a:pt x="234950" y="6114"/>
                </a:cubicBezTo>
                <a:lnTo>
                  <a:pt x="0" y="410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00A8C18-F68D-375C-1AFE-AE987097BB9A}"/>
              </a:ext>
            </a:extLst>
          </p:cNvPr>
          <p:cNvSpPr/>
          <p:nvPr/>
        </p:nvSpPr>
        <p:spPr>
          <a:xfrm>
            <a:off x="4869014" y="6445166"/>
            <a:ext cx="329186" cy="96297"/>
          </a:xfrm>
          <a:custGeom>
            <a:avLst/>
            <a:gdLst>
              <a:gd name="connsiteX0" fmla="*/ 1436 w 329186"/>
              <a:gd name="connsiteY0" fmla="*/ 22309 h 96297"/>
              <a:gd name="connsiteX1" fmla="*/ 163361 w 329186"/>
              <a:gd name="connsiteY1" fmla="*/ 84 h 96297"/>
              <a:gd name="connsiteX2" fmla="*/ 249086 w 329186"/>
              <a:gd name="connsiteY2" fmla="*/ 31834 h 96297"/>
              <a:gd name="connsiteX3" fmla="*/ 249086 w 329186"/>
              <a:gd name="connsiteY3" fmla="*/ 15959 h 96297"/>
              <a:gd name="connsiteX4" fmla="*/ 325286 w 329186"/>
              <a:gd name="connsiteY4" fmla="*/ 95334 h 96297"/>
              <a:gd name="connsiteX5" fmla="*/ 312586 w 329186"/>
              <a:gd name="connsiteY5" fmla="*/ 57234 h 96297"/>
              <a:gd name="connsiteX6" fmla="*/ 264961 w 329186"/>
              <a:gd name="connsiteY6" fmla="*/ 15959 h 96297"/>
              <a:gd name="connsiteX7" fmla="*/ 1436 w 329186"/>
              <a:gd name="connsiteY7" fmla="*/ 22309 h 9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86" h="96297">
                <a:moveTo>
                  <a:pt x="1436" y="22309"/>
                </a:moveTo>
                <a:cubicBezTo>
                  <a:pt x="-15497" y="19663"/>
                  <a:pt x="122086" y="-1503"/>
                  <a:pt x="163361" y="84"/>
                </a:cubicBezTo>
                <a:cubicBezTo>
                  <a:pt x="204636" y="1671"/>
                  <a:pt x="249086" y="31834"/>
                  <a:pt x="249086" y="31834"/>
                </a:cubicBezTo>
                <a:cubicBezTo>
                  <a:pt x="263373" y="34480"/>
                  <a:pt x="236386" y="5376"/>
                  <a:pt x="249086" y="15959"/>
                </a:cubicBezTo>
                <a:cubicBezTo>
                  <a:pt x="261786" y="26542"/>
                  <a:pt x="314703" y="88455"/>
                  <a:pt x="325286" y="95334"/>
                </a:cubicBezTo>
                <a:cubicBezTo>
                  <a:pt x="335869" y="102213"/>
                  <a:pt x="322640" y="70463"/>
                  <a:pt x="312586" y="57234"/>
                </a:cubicBezTo>
                <a:cubicBezTo>
                  <a:pt x="302532" y="44005"/>
                  <a:pt x="312057" y="24426"/>
                  <a:pt x="264961" y="15959"/>
                </a:cubicBezTo>
                <a:cubicBezTo>
                  <a:pt x="217865" y="7492"/>
                  <a:pt x="18369" y="24955"/>
                  <a:pt x="1436" y="2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8FA001AD-3C29-5899-D9B1-43229EB8274C}"/>
              </a:ext>
            </a:extLst>
          </p:cNvPr>
          <p:cNvSpPr/>
          <p:nvPr/>
        </p:nvSpPr>
        <p:spPr>
          <a:xfrm>
            <a:off x="5467341" y="6384724"/>
            <a:ext cx="287254" cy="117678"/>
          </a:xfrm>
          <a:custGeom>
            <a:avLst/>
            <a:gdLst>
              <a:gd name="connsiteX0" fmla="*/ 9 w 287254"/>
              <a:gd name="connsiteY0" fmla="*/ 117676 h 117678"/>
              <a:gd name="connsiteX1" fmla="*/ 136534 w 287254"/>
              <a:gd name="connsiteY1" fmla="*/ 28776 h 117678"/>
              <a:gd name="connsiteX2" fmla="*/ 282584 w 287254"/>
              <a:gd name="connsiteY2" fmla="*/ 3376 h 117678"/>
              <a:gd name="connsiteX3" fmla="*/ 241309 w 287254"/>
              <a:gd name="connsiteY3" fmla="*/ 3376 h 117678"/>
              <a:gd name="connsiteX4" fmla="*/ 142884 w 287254"/>
              <a:gd name="connsiteY4" fmla="*/ 31951 h 117678"/>
              <a:gd name="connsiteX5" fmla="*/ 9 w 287254"/>
              <a:gd name="connsiteY5" fmla="*/ 117676 h 1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54" h="117678">
                <a:moveTo>
                  <a:pt x="9" y="117676"/>
                </a:moveTo>
                <a:cubicBezTo>
                  <a:pt x="-1049" y="117147"/>
                  <a:pt x="89438" y="47826"/>
                  <a:pt x="136534" y="28776"/>
                </a:cubicBezTo>
                <a:cubicBezTo>
                  <a:pt x="183630" y="9726"/>
                  <a:pt x="265122" y="7609"/>
                  <a:pt x="282584" y="3376"/>
                </a:cubicBezTo>
                <a:cubicBezTo>
                  <a:pt x="300046" y="-857"/>
                  <a:pt x="264592" y="-1387"/>
                  <a:pt x="241309" y="3376"/>
                </a:cubicBezTo>
                <a:cubicBezTo>
                  <a:pt x="218026" y="8138"/>
                  <a:pt x="178338" y="15547"/>
                  <a:pt x="142884" y="31951"/>
                </a:cubicBezTo>
                <a:cubicBezTo>
                  <a:pt x="107430" y="48355"/>
                  <a:pt x="1067" y="118205"/>
                  <a:pt x="9" y="11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41527A6-0779-03C7-187D-729B37510794}"/>
              </a:ext>
            </a:extLst>
          </p:cNvPr>
          <p:cNvSpPr/>
          <p:nvPr/>
        </p:nvSpPr>
        <p:spPr>
          <a:xfrm>
            <a:off x="5398320" y="6724363"/>
            <a:ext cx="76074" cy="276910"/>
          </a:xfrm>
          <a:custGeom>
            <a:avLst/>
            <a:gdLst>
              <a:gd name="connsiteX0" fmla="*/ 37280 w 76074"/>
              <a:gd name="connsiteY0" fmla="*/ 287 h 276910"/>
              <a:gd name="connsiteX1" fmla="*/ 43630 w 76074"/>
              <a:gd name="connsiteY1" fmla="*/ 146337 h 276910"/>
              <a:gd name="connsiteX2" fmla="*/ 40455 w 76074"/>
              <a:gd name="connsiteY2" fmla="*/ 108237 h 276910"/>
              <a:gd name="connsiteX3" fmla="*/ 2355 w 76074"/>
              <a:gd name="connsiteY3" fmla="*/ 273337 h 276910"/>
              <a:gd name="connsiteX4" fmla="*/ 11880 w 76074"/>
              <a:gd name="connsiteY4" fmla="*/ 213012 h 276910"/>
              <a:gd name="connsiteX5" fmla="*/ 75380 w 76074"/>
              <a:gd name="connsiteY5" fmla="*/ 111412 h 276910"/>
              <a:gd name="connsiteX6" fmla="*/ 37280 w 76074"/>
              <a:gd name="connsiteY6" fmla="*/ 287 h 27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74" h="276910">
                <a:moveTo>
                  <a:pt x="37280" y="287"/>
                </a:moveTo>
                <a:cubicBezTo>
                  <a:pt x="31988" y="6108"/>
                  <a:pt x="43101" y="128345"/>
                  <a:pt x="43630" y="146337"/>
                </a:cubicBezTo>
                <a:cubicBezTo>
                  <a:pt x="44159" y="164329"/>
                  <a:pt x="47334" y="87071"/>
                  <a:pt x="40455" y="108237"/>
                </a:cubicBezTo>
                <a:cubicBezTo>
                  <a:pt x="33576" y="129403"/>
                  <a:pt x="7118" y="255874"/>
                  <a:pt x="2355" y="273337"/>
                </a:cubicBezTo>
                <a:cubicBezTo>
                  <a:pt x="-2408" y="290800"/>
                  <a:pt x="-291" y="240000"/>
                  <a:pt x="11880" y="213012"/>
                </a:cubicBezTo>
                <a:cubicBezTo>
                  <a:pt x="24051" y="186025"/>
                  <a:pt x="69030" y="144220"/>
                  <a:pt x="75380" y="111412"/>
                </a:cubicBezTo>
                <a:cubicBezTo>
                  <a:pt x="81730" y="78604"/>
                  <a:pt x="42572" y="-5534"/>
                  <a:pt x="37280" y="2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FE97D1-55E2-26BC-C168-FDBA0B3D1293}"/>
              </a:ext>
            </a:extLst>
          </p:cNvPr>
          <p:cNvSpPr/>
          <p:nvPr/>
        </p:nvSpPr>
        <p:spPr>
          <a:xfrm>
            <a:off x="5288619" y="6679953"/>
            <a:ext cx="71392" cy="331083"/>
          </a:xfrm>
          <a:custGeom>
            <a:avLst/>
            <a:gdLst>
              <a:gd name="connsiteX0" fmla="*/ 39031 w 71392"/>
              <a:gd name="connsiteY0" fmla="*/ 247 h 331083"/>
              <a:gd name="connsiteX1" fmla="*/ 35856 w 71392"/>
              <a:gd name="connsiteY1" fmla="*/ 117722 h 331083"/>
              <a:gd name="connsiteX2" fmla="*/ 58081 w 71392"/>
              <a:gd name="connsiteY2" fmla="*/ 251072 h 331083"/>
              <a:gd name="connsiteX3" fmla="*/ 45381 w 71392"/>
              <a:gd name="connsiteY3" fmla="*/ 178047 h 331083"/>
              <a:gd name="connsiteX4" fmla="*/ 67606 w 71392"/>
              <a:gd name="connsiteY4" fmla="*/ 327272 h 331083"/>
              <a:gd name="connsiteX5" fmla="*/ 64431 w 71392"/>
              <a:gd name="connsiteY5" fmla="*/ 276472 h 331083"/>
              <a:gd name="connsiteX6" fmla="*/ 931 w 71392"/>
              <a:gd name="connsiteY6" fmla="*/ 165347 h 331083"/>
              <a:gd name="connsiteX7" fmla="*/ 26331 w 71392"/>
              <a:gd name="connsiteY7" fmla="*/ 200272 h 331083"/>
              <a:gd name="connsiteX8" fmla="*/ 23156 w 71392"/>
              <a:gd name="connsiteY8" fmla="*/ 149472 h 331083"/>
              <a:gd name="connsiteX9" fmla="*/ 39031 w 71392"/>
              <a:gd name="connsiteY9" fmla="*/ 247 h 33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2" h="331083">
                <a:moveTo>
                  <a:pt x="39031" y="247"/>
                </a:moveTo>
                <a:cubicBezTo>
                  <a:pt x="41148" y="-5045"/>
                  <a:pt x="32681" y="75918"/>
                  <a:pt x="35856" y="117722"/>
                </a:cubicBezTo>
                <a:cubicBezTo>
                  <a:pt x="39031" y="159526"/>
                  <a:pt x="56494" y="241018"/>
                  <a:pt x="58081" y="251072"/>
                </a:cubicBezTo>
                <a:cubicBezTo>
                  <a:pt x="59668" y="261126"/>
                  <a:pt x="43794" y="165347"/>
                  <a:pt x="45381" y="178047"/>
                </a:cubicBezTo>
                <a:cubicBezTo>
                  <a:pt x="46968" y="190747"/>
                  <a:pt x="64431" y="310868"/>
                  <a:pt x="67606" y="327272"/>
                </a:cubicBezTo>
                <a:cubicBezTo>
                  <a:pt x="70781" y="343676"/>
                  <a:pt x="75543" y="303459"/>
                  <a:pt x="64431" y="276472"/>
                </a:cubicBezTo>
                <a:cubicBezTo>
                  <a:pt x="53319" y="249485"/>
                  <a:pt x="7281" y="178047"/>
                  <a:pt x="931" y="165347"/>
                </a:cubicBezTo>
                <a:cubicBezTo>
                  <a:pt x="-5419" y="152647"/>
                  <a:pt x="22627" y="202918"/>
                  <a:pt x="26331" y="200272"/>
                </a:cubicBezTo>
                <a:cubicBezTo>
                  <a:pt x="30035" y="197626"/>
                  <a:pt x="22098" y="175930"/>
                  <a:pt x="23156" y="149472"/>
                </a:cubicBezTo>
                <a:cubicBezTo>
                  <a:pt x="24214" y="123014"/>
                  <a:pt x="36914" y="5539"/>
                  <a:pt x="39031" y="2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C423F35-010E-B2C9-43A8-0D3BDD46628C}"/>
              </a:ext>
            </a:extLst>
          </p:cNvPr>
          <p:cNvSpPr/>
          <p:nvPr/>
        </p:nvSpPr>
        <p:spPr>
          <a:xfrm>
            <a:off x="4373686" y="7089889"/>
            <a:ext cx="1068608" cy="269994"/>
          </a:xfrm>
          <a:custGeom>
            <a:avLst/>
            <a:gdLst>
              <a:gd name="connsiteX0" fmla="*/ 1068264 w 1068608"/>
              <a:gd name="connsiteY0" fmla="*/ 18936 h 269994"/>
              <a:gd name="connsiteX1" fmla="*/ 817439 w 1068608"/>
              <a:gd name="connsiteY1" fmla="*/ 3061 h 269994"/>
              <a:gd name="connsiteX2" fmla="*/ 614239 w 1068608"/>
              <a:gd name="connsiteY2" fmla="*/ 41161 h 269994"/>
              <a:gd name="connsiteX3" fmla="*/ 703139 w 1068608"/>
              <a:gd name="connsiteY3" fmla="*/ 31636 h 269994"/>
              <a:gd name="connsiteX4" fmla="*/ 458664 w 1068608"/>
              <a:gd name="connsiteY4" fmla="*/ 117361 h 269994"/>
              <a:gd name="connsiteX5" fmla="*/ 490414 w 1068608"/>
              <a:gd name="connsiteY5" fmla="*/ 111011 h 269994"/>
              <a:gd name="connsiteX6" fmla="*/ 258639 w 1068608"/>
              <a:gd name="connsiteY6" fmla="*/ 222136 h 269994"/>
              <a:gd name="connsiteX7" fmla="*/ 214189 w 1068608"/>
              <a:gd name="connsiteY7" fmla="*/ 234836 h 269994"/>
              <a:gd name="connsiteX8" fmla="*/ 1464 w 1068608"/>
              <a:gd name="connsiteY8" fmla="*/ 269761 h 269994"/>
              <a:gd name="connsiteX9" fmla="*/ 153864 w 1068608"/>
              <a:gd name="connsiteY9" fmla="*/ 215786 h 269994"/>
              <a:gd name="connsiteX10" fmla="*/ 731714 w 1068608"/>
              <a:gd name="connsiteY10" fmla="*/ 44336 h 269994"/>
              <a:gd name="connsiteX11" fmla="*/ 566614 w 1068608"/>
              <a:gd name="connsiteY11" fmla="*/ 88786 h 269994"/>
              <a:gd name="connsiteX12" fmla="*/ 865064 w 1068608"/>
              <a:gd name="connsiteY12" fmla="*/ 3061 h 269994"/>
              <a:gd name="connsiteX13" fmla="*/ 1068264 w 1068608"/>
              <a:gd name="connsiteY13" fmla="*/ 18936 h 2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8608" h="269994">
                <a:moveTo>
                  <a:pt x="1068264" y="18936"/>
                </a:moveTo>
                <a:cubicBezTo>
                  <a:pt x="1060327" y="18936"/>
                  <a:pt x="893110" y="-643"/>
                  <a:pt x="817439" y="3061"/>
                </a:cubicBezTo>
                <a:cubicBezTo>
                  <a:pt x="741768" y="6765"/>
                  <a:pt x="633289" y="36399"/>
                  <a:pt x="614239" y="41161"/>
                </a:cubicBezTo>
                <a:cubicBezTo>
                  <a:pt x="595189" y="45923"/>
                  <a:pt x="729068" y="18936"/>
                  <a:pt x="703139" y="31636"/>
                </a:cubicBezTo>
                <a:cubicBezTo>
                  <a:pt x="677210" y="44336"/>
                  <a:pt x="494118" y="104132"/>
                  <a:pt x="458664" y="117361"/>
                </a:cubicBezTo>
                <a:cubicBezTo>
                  <a:pt x="423210" y="130590"/>
                  <a:pt x="523751" y="93549"/>
                  <a:pt x="490414" y="111011"/>
                </a:cubicBezTo>
                <a:cubicBezTo>
                  <a:pt x="457077" y="128473"/>
                  <a:pt x="304676" y="201499"/>
                  <a:pt x="258639" y="222136"/>
                </a:cubicBezTo>
                <a:cubicBezTo>
                  <a:pt x="212601" y="242774"/>
                  <a:pt x="257051" y="226899"/>
                  <a:pt x="214189" y="234836"/>
                </a:cubicBezTo>
                <a:cubicBezTo>
                  <a:pt x="171327" y="242773"/>
                  <a:pt x="11518" y="272936"/>
                  <a:pt x="1464" y="269761"/>
                </a:cubicBezTo>
                <a:cubicBezTo>
                  <a:pt x="-8590" y="266586"/>
                  <a:pt x="32156" y="253357"/>
                  <a:pt x="153864" y="215786"/>
                </a:cubicBezTo>
                <a:cubicBezTo>
                  <a:pt x="275572" y="178215"/>
                  <a:pt x="662922" y="65503"/>
                  <a:pt x="731714" y="44336"/>
                </a:cubicBezTo>
                <a:cubicBezTo>
                  <a:pt x="800506" y="23169"/>
                  <a:pt x="544389" y="95665"/>
                  <a:pt x="566614" y="88786"/>
                </a:cubicBezTo>
                <a:cubicBezTo>
                  <a:pt x="588839" y="81907"/>
                  <a:pt x="785160" y="15232"/>
                  <a:pt x="865064" y="3061"/>
                </a:cubicBezTo>
                <a:cubicBezTo>
                  <a:pt x="944968" y="-9110"/>
                  <a:pt x="1076201" y="18936"/>
                  <a:pt x="1068264" y="1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B28F994-C108-DC37-AA9A-094F17B16DCB}"/>
              </a:ext>
            </a:extLst>
          </p:cNvPr>
          <p:cNvSpPr/>
          <p:nvPr/>
        </p:nvSpPr>
        <p:spPr>
          <a:xfrm>
            <a:off x="4936864" y="7037946"/>
            <a:ext cx="426589" cy="190336"/>
          </a:xfrm>
          <a:custGeom>
            <a:avLst/>
            <a:gdLst>
              <a:gd name="connsiteX0" fmla="*/ 266961 w 426589"/>
              <a:gd name="connsiteY0" fmla="*/ 1029 h 190336"/>
              <a:gd name="connsiteX1" fmla="*/ 406661 w 426589"/>
              <a:gd name="connsiteY1" fmla="*/ 124854 h 190336"/>
              <a:gd name="connsiteX2" fmla="*/ 368561 w 426589"/>
              <a:gd name="connsiteY2" fmla="*/ 140729 h 190336"/>
              <a:gd name="connsiteX3" fmla="*/ 425711 w 426589"/>
              <a:gd name="connsiteY3" fmla="*/ 188354 h 190336"/>
              <a:gd name="connsiteX4" fmla="*/ 314586 w 426589"/>
              <a:gd name="connsiteY4" fmla="*/ 182004 h 190336"/>
              <a:gd name="connsiteX5" fmla="*/ 261 w 426589"/>
              <a:gd name="connsiteY5" fmla="*/ 188354 h 190336"/>
              <a:gd name="connsiteX6" fmla="*/ 371736 w 426589"/>
              <a:gd name="connsiteY6" fmla="*/ 182004 h 190336"/>
              <a:gd name="connsiteX7" fmla="*/ 381261 w 426589"/>
              <a:gd name="connsiteY7" fmla="*/ 156604 h 190336"/>
              <a:gd name="connsiteX8" fmla="*/ 343161 w 426589"/>
              <a:gd name="connsiteY8" fmla="*/ 93104 h 190336"/>
              <a:gd name="connsiteX9" fmla="*/ 368561 w 426589"/>
              <a:gd name="connsiteY9" fmla="*/ 105804 h 190336"/>
              <a:gd name="connsiteX10" fmla="*/ 343161 w 426589"/>
              <a:gd name="connsiteY10" fmla="*/ 67704 h 190336"/>
              <a:gd name="connsiteX11" fmla="*/ 266961 w 426589"/>
              <a:gd name="connsiteY11" fmla="*/ 1029 h 19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589" h="190336">
                <a:moveTo>
                  <a:pt x="266961" y="1029"/>
                </a:moveTo>
                <a:cubicBezTo>
                  <a:pt x="277544" y="10554"/>
                  <a:pt x="389728" y="101571"/>
                  <a:pt x="406661" y="124854"/>
                </a:cubicBezTo>
                <a:cubicBezTo>
                  <a:pt x="423594" y="148137"/>
                  <a:pt x="365386" y="130146"/>
                  <a:pt x="368561" y="140729"/>
                </a:cubicBezTo>
                <a:cubicBezTo>
                  <a:pt x="371736" y="151312"/>
                  <a:pt x="434707" y="181475"/>
                  <a:pt x="425711" y="188354"/>
                </a:cubicBezTo>
                <a:cubicBezTo>
                  <a:pt x="416715" y="195233"/>
                  <a:pt x="385494" y="182004"/>
                  <a:pt x="314586" y="182004"/>
                </a:cubicBezTo>
                <a:cubicBezTo>
                  <a:pt x="243678" y="182004"/>
                  <a:pt x="-9264" y="188354"/>
                  <a:pt x="261" y="188354"/>
                </a:cubicBezTo>
                <a:cubicBezTo>
                  <a:pt x="9786" y="188354"/>
                  <a:pt x="371736" y="182004"/>
                  <a:pt x="371736" y="182004"/>
                </a:cubicBezTo>
                <a:cubicBezTo>
                  <a:pt x="435236" y="176712"/>
                  <a:pt x="386024" y="171421"/>
                  <a:pt x="381261" y="156604"/>
                </a:cubicBezTo>
                <a:cubicBezTo>
                  <a:pt x="376498" y="141787"/>
                  <a:pt x="343161" y="93104"/>
                  <a:pt x="343161" y="93104"/>
                </a:cubicBezTo>
                <a:cubicBezTo>
                  <a:pt x="341044" y="84637"/>
                  <a:pt x="368561" y="110037"/>
                  <a:pt x="368561" y="105804"/>
                </a:cubicBezTo>
                <a:cubicBezTo>
                  <a:pt x="368561" y="101571"/>
                  <a:pt x="361153" y="84637"/>
                  <a:pt x="343161" y="67704"/>
                </a:cubicBezTo>
                <a:cubicBezTo>
                  <a:pt x="325169" y="50771"/>
                  <a:pt x="256378" y="-8496"/>
                  <a:pt x="266961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515CF56-5F42-9A19-F6F5-6D6CA562A2A7}"/>
              </a:ext>
            </a:extLst>
          </p:cNvPr>
          <p:cNvSpPr/>
          <p:nvPr/>
        </p:nvSpPr>
        <p:spPr>
          <a:xfrm>
            <a:off x="5378035" y="7015701"/>
            <a:ext cx="575433" cy="200107"/>
          </a:xfrm>
          <a:custGeom>
            <a:avLst/>
            <a:gdLst>
              <a:gd name="connsiteX0" fmla="*/ 415 w 575433"/>
              <a:gd name="connsiteY0" fmla="*/ 1049 h 200107"/>
              <a:gd name="connsiteX1" fmla="*/ 67090 w 575433"/>
              <a:gd name="connsiteY1" fmla="*/ 96299 h 200107"/>
              <a:gd name="connsiteX2" fmla="*/ 25815 w 575433"/>
              <a:gd name="connsiteY2" fmla="*/ 131224 h 200107"/>
              <a:gd name="connsiteX3" fmla="*/ 86140 w 575433"/>
              <a:gd name="connsiteY3" fmla="*/ 143924 h 200107"/>
              <a:gd name="connsiteX4" fmla="*/ 16290 w 575433"/>
              <a:gd name="connsiteY4" fmla="*/ 197899 h 200107"/>
              <a:gd name="connsiteX5" fmla="*/ 102015 w 575433"/>
              <a:gd name="connsiteY5" fmla="*/ 185199 h 200107"/>
              <a:gd name="connsiteX6" fmla="*/ 263940 w 575433"/>
              <a:gd name="connsiteY6" fmla="*/ 143924 h 200107"/>
              <a:gd name="connsiteX7" fmla="*/ 209965 w 575433"/>
              <a:gd name="connsiteY7" fmla="*/ 96299 h 200107"/>
              <a:gd name="connsiteX8" fmla="*/ 270290 w 575433"/>
              <a:gd name="connsiteY8" fmla="*/ 137574 h 200107"/>
              <a:gd name="connsiteX9" fmla="*/ 571915 w 575433"/>
              <a:gd name="connsiteY9" fmla="*/ 128049 h 200107"/>
              <a:gd name="connsiteX10" fmla="*/ 422690 w 575433"/>
              <a:gd name="connsiteY10" fmla="*/ 105824 h 200107"/>
              <a:gd name="connsiteX11" fmla="*/ 235365 w 575433"/>
              <a:gd name="connsiteY11" fmla="*/ 102649 h 200107"/>
              <a:gd name="connsiteX12" fmla="*/ 216315 w 575433"/>
              <a:gd name="connsiteY12" fmla="*/ 137574 h 200107"/>
              <a:gd name="connsiteX13" fmla="*/ 117890 w 575433"/>
              <a:gd name="connsiteY13" fmla="*/ 166149 h 200107"/>
              <a:gd name="connsiteX14" fmla="*/ 25815 w 575433"/>
              <a:gd name="connsiteY14" fmla="*/ 182024 h 200107"/>
              <a:gd name="connsiteX15" fmla="*/ 76615 w 575433"/>
              <a:gd name="connsiteY15" fmla="*/ 118524 h 200107"/>
              <a:gd name="connsiteX16" fmla="*/ 41690 w 575433"/>
              <a:gd name="connsiteY16" fmla="*/ 48674 h 200107"/>
              <a:gd name="connsiteX17" fmla="*/ 415 w 575433"/>
              <a:gd name="connsiteY17" fmla="*/ 1049 h 2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5433" h="200107">
                <a:moveTo>
                  <a:pt x="415" y="1049"/>
                </a:moveTo>
                <a:cubicBezTo>
                  <a:pt x="4648" y="8986"/>
                  <a:pt x="62857" y="74603"/>
                  <a:pt x="67090" y="96299"/>
                </a:cubicBezTo>
                <a:cubicBezTo>
                  <a:pt x="71323" y="117995"/>
                  <a:pt x="22640" y="123286"/>
                  <a:pt x="25815" y="131224"/>
                </a:cubicBezTo>
                <a:cubicBezTo>
                  <a:pt x="28990" y="139162"/>
                  <a:pt x="87727" y="132812"/>
                  <a:pt x="86140" y="143924"/>
                </a:cubicBezTo>
                <a:cubicBezTo>
                  <a:pt x="84553" y="155036"/>
                  <a:pt x="13644" y="191020"/>
                  <a:pt x="16290" y="197899"/>
                </a:cubicBezTo>
                <a:cubicBezTo>
                  <a:pt x="18936" y="204778"/>
                  <a:pt x="60740" y="194195"/>
                  <a:pt x="102015" y="185199"/>
                </a:cubicBezTo>
                <a:cubicBezTo>
                  <a:pt x="143290" y="176203"/>
                  <a:pt x="245948" y="158741"/>
                  <a:pt x="263940" y="143924"/>
                </a:cubicBezTo>
                <a:cubicBezTo>
                  <a:pt x="281932" y="129107"/>
                  <a:pt x="208907" y="97357"/>
                  <a:pt x="209965" y="96299"/>
                </a:cubicBezTo>
                <a:cubicBezTo>
                  <a:pt x="211023" y="95241"/>
                  <a:pt x="209965" y="132282"/>
                  <a:pt x="270290" y="137574"/>
                </a:cubicBezTo>
                <a:cubicBezTo>
                  <a:pt x="330615" y="142866"/>
                  <a:pt x="546515" y="133341"/>
                  <a:pt x="571915" y="128049"/>
                </a:cubicBezTo>
                <a:cubicBezTo>
                  <a:pt x="597315" y="122757"/>
                  <a:pt x="478782" y="110057"/>
                  <a:pt x="422690" y="105824"/>
                </a:cubicBezTo>
                <a:cubicBezTo>
                  <a:pt x="366598" y="101591"/>
                  <a:pt x="269761" y="97357"/>
                  <a:pt x="235365" y="102649"/>
                </a:cubicBezTo>
                <a:cubicBezTo>
                  <a:pt x="200969" y="107941"/>
                  <a:pt x="235894" y="126991"/>
                  <a:pt x="216315" y="137574"/>
                </a:cubicBezTo>
                <a:cubicBezTo>
                  <a:pt x="196736" y="148157"/>
                  <a:pt x="149640" y="158741"/>
                  <a:pt x="117890" y="166149"/>
                </a:cubicBezTo>
                <a:cubicBezTo>
                  <a:pt x="86140" y="173557"/>
                  <a:pt x="32694" y="189962"/>
                  <a:pt x="25815" y="182024"/>
                </a:cubicBezTo>
                <a:cubicBezTo>
                  <a:pt x="18936" y="174086"/>
                  <a:pt x="73969" y="140749"/>
                  <a:pt x="76615" y="118524"/>
                </a:cubicBezTo>
                <a:cubicBezTo>
                  <a:pt x="79261" y="96299"/>
                  <a:pt x="58094" y="65078"/>
                  <a:pt x="41690" y="48674"/>
                </a:cubicBezTo>
                <a:cubicBezTo>
                  <a:pt x="25286" y="32270"/>
                  <a:pt x="-3818" y="-6888"/>
                  <a:pt x="415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A95F8C-0611-84CE-51D7-C95FF0B7F541}"/>
              </a:ext>
            </a:extLst>
          </p:cNvPr>
          <p:cNvSpPr/>
          <p:nvPr/>
        </p:nvSpPr>
        <p:spPr>
          <a:xfrm>
            <a:off x="5466421" y="7010298"/>
            <a:ext cx="1037570" cy="179168"/>
          </a:xfrm>
          <a:custGeom>
            <a:avLst/>
            <a:gdLst>
              <a:gd name="connsiteX0" fmla="*/ 929 w 1037570"/>
              <a:gd name="connsiteY0" fmla="*/ 35027 h 179168"/>
              <a:gd name="connsiteX1" fmla="*/ 372404 w 1037570"/>
              <a:gd name="connsiteY1" fmla="*/ 35027 h 179168"/>
              <a:gd name="connsiteX2" fmla="*/ 254929 w 1037570"/>
              <a:gd name="connsiteY2" fmla="*/ 35027 h 179168"/>
              <a:gd name="connsiteX3" fmla="*/ 635929 w 1037570"/>
              <a:gd name="connsiteY3" fmla="*/ 60427 h 179168"/>
              <a:gd name="connsiteX4" fmla="*/ 527979 w 1037570"/>
              <a:gd name="connsiteY4" fmla="*/ 63602 h 179168"/>
              <a:gd name="connsiteX5" fmla="*/ 718479 w 1037570"/>
              <a:gd name="connsiteY5" fmla="*/ 85827 h 179168"/>
              <a:gd name="connsiteX6" fmla="*/ 658154 w 1037570"/>
              <a:gd name="connsiteY6" fmla="*/ 92177 h 179168"/>
              <a:gd name="connsiteX7" fmla="*/ 1020104 w 1037570"/>
              <a:gd name="connsiteY7" fmla="*/ 177902 h 179168"/>
              <a:gd name="connsiteX8" fmla="*/ 947079 w 1037570"/>
              <a:gd name="connsiteY8" fmla="*/ 142977 h 179168"/>
              <a:gd name="connsiteX9" fmla="*/ 654979 w 1037570"/>
              <a:gd name="connsiteY9" fmla="*/ 136627 h 179168"/>
              <a:gd name="connsiteX10" fmla="*/ 772454 w 1037570"/>
              <a:gd name="connsiteY10" fmla="*/ 127102 h 179168"/>
              <a:gd name="connsiteX11" fmla="*/ 654979 w 1037570"/>
              <a:gd name="connsiteY11" fmla="*/ 66777 h 179168"/>
              <a:gd name="connsiteX12" fmla="*/ 213654 w 1037570"/>
              <a:gd name="connsiteY12" fmla="*/ 3277 h 179168"/>
              <a:gd name="connsiteX13" fmla="*/ 264454 w 1037570"/>
              <a:gd name="connsiteY13" fmla="*/ 12802 h 179168"/>
              <a:gd name="connsiteX14" fmla="*/ 929 w 1037570"/>
              <a:gd name="connsiteY14" fmla="*/ 35027 h 17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7570" h="179168">
                <a:moveTo>
                  <a:pt x="929" y="35027"/>
                </a:moveTo>
                <a:cubicBezTo>
                  <a:pt x="18921" y="38731"/>
                  <a:pt x="372404" y="35027"/>
                  <a:pt x="372404" y="35027"/>
                </a:cubicBezTo>
                <a:cubicBezTo>
                  <a:pt x="414737" y="35027"/>
                  <a:pt x="211008" y="30794"/>
                  <a:pt x="254929" y="35027"/>
                </a:cubicBezTo>
                <a:cubicBezTo>
                  <a:pt x="298850" y="39260"/>
                  <a:pt x="590421" y="55665"/>
                  <a:pt x="635929" y="60427"/>
                </a:cubicBezTo>
                <a:cubicBezTo>
                  <a:pt x="681437" y="65189"/>
                  <a:pt x="514221" y="59369"/>
                  <a:pt x="527979" y="63602"/>
                </a:cubicBezTo>
                <a:cubicBezTo>
                  <a:pt x="541737" y="67835"/>
                  <a:pt x="696783" y="81065"/>
                  <a:pt x="718479" y="85827"/>
                </a:cubicBezTo>
                <a:cubicBezTo>
                  <a:pt x="740175" y="90589"/>
                  <a:pt x="607883" y="76831"/>
                  <a:pt x="658154" y="92177"/>
                </a:cubicBezTo>
                <a:cubicBezTo>
                  <a:pt x="708425" y="107523"/>
                  <a:pt x="971950" y="169435"/>
                  <a:pt x="1020104" y="177902"/>
                </a:cubicBezTo>
                <a:cubicBezTo>
                  <a:pt x="1068258" y="186369"/>
                  <a:pt x="1007933" y="149856"/>
                  <a:pt x="947079" y="142977"/>
                </a:cubicBezTo>
                <a:cubicBezTo>
                  <a:pt x="886225" y="136098"/>
                  <a:pt x="684083" y="139273"/>
                  <a:pt x="654979" y="136627"/>
                </a:cubicBezTo>
                <a:cubicBezTo>
                  <a:pt x="625875" y="133981"/>
                  <a:pt x="772454" y="138744"/>
                  <a:pt x="772454" y="127102"/>
                </a:cubicBezTo>
                <a:cubicBezTo>
                  <a:pt x="772454" y="115460"/>
                  <a:pt x="748112" y="87414"/>
                  <a:pt x="654979" y="66777"/>
                </a:cubicBezTo>
                <a:cubicBezTo>
                  <a:pt x="561846" y="46140"/>
                  <a:pt x="278741" y="12273"/>
                  <a:pt x="213654" y="3277"/>
                </a:cubicBezTo>
                <a:cubicBezTo>
                  <a:pt x="148567" y="-5719"/>
                  <a:pt x="297262" y="5923"/>
                  <a:pt x="264454" y="12802"/>
                </a:cubicBezTo>
                <a:cubicBezTo>
                  <a:pt x="231646" y="19681"/>
                  <a:pt x="-17063" y="31323"/>
                  <a:pt x="929" y="3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A8FAA3A-7FBF-F028-763F-657ACE63FE8A}"/>
              </a:ext>
            </a:extLst>
          </p:cNvPr>
          <p:cNvSpPr/>
          <p:nvPr/>
        </p:nvSpPr>
        <p:spPr>
          <a:xfrm>
            <a:off x="5458984" y="7047285"/>
            <a:ext cx="526519" cy="90222"/>
          </a:xfrm>
          <a:custGeom>
            <a:avLst/>
            <a:gdLst>
              <a:gd name="connsiteX0" fmla="*/ 2016 w 526519"/>
              <a:gd name="connsiteY0" fmla="*/ 1215 h 90222"/>
              <a:gd name="connsiteX1" fmla="*/ 119491 w 526519"/>
              <a:gd name="connsiteY1" fmla="*/ 45665 h 90222"/>
              <a:gd name="connsiteX2" fmla="*/ 122666 w 526519"/>
              <a:gd name="connsiteY2" fmla="*/ 55190 h 90222"/>
              <a:gd name="connsiteX3" fmla="*/ 59166 w 526519"/>
              <a:gd name="connsiteY3" fmla="*/ 90115 h 90222"/>
              <a:gd name="connsiteX4" fmla="*/ 132191 w 526519"/>
              <a:gd name="connsiteY4" fmla="*/ 42490 h 90222"/>
              <a:gd name="connsiteX5" fmla="*/ 525891 w 526519"/>
              <a:gd name="connsiteY5" fmla="*/ 32965 h 90222"/>
              <a:gd name="connsiteX6" fmla="*/ 221091 w 526519"/>
              <a:gd name="connsiteY6" fmla="*/ 42490 h 90222"/>
              <a:gd name="connsiteX7" fmla="*/ 116316 w 526519"/>
              <a:gd name="connsiteY7" fmla="*/ 32965 h 90222"/>
              <a:gd name="connsiteX8" fmla="*/ 49641 w 526519"/>
              <a:gd name="connsiteY8" fmla="*/ 17090 h 90222"/>
              <a:gd name="connsiteX9" fmla="*/ 2016 w 526519"/>
              <a:gd name="connsiteY9" fmla="*/ 1215 h 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519" h="90222">
                <a:moveTo>
                  <a:pt x="2016" y="1215"/>
                </a:moveTo>
                <a:cubicBezTo>
                  <a:pt x="13658" y="5977"/>
                  <a:pt x="99383" y="36669"/>
                  <a:pt x="119491" y="45665"/>
                </a:cubicBezTo>
                <a:cubicBezTo>
                  <a:pt x="139599" y="54661"/>
                  <a:pt x="132720" y="47782"/>
                  <a:pt x="122666" y="55190"/>
                </a:cubicBezTo>
                <a:cubicBezTo>
                  <a:pt x="112612" y="62598"/>
                  <a:pt x="57578" y="92232"/>
                  <a:pt x="59166" y="90115"/>
                </a:cubicBezTo>
                <a:cubicBezTo>
                  <a:pt x="60754" y="87998"/>
                  <a:pt x="54404" y="52015"/>
                  <a:pt x="132191" y="42490"/>
                </a:cubicBezTo>
                <a:cubicBezTo>
                  <a:pt x="209978" y="32965"/>
                  <a:pt x="511074" y="32965"/>
                  <a:pt x="525891" y="32965"/>
                </a:cubicBezTo>
                <a:cubicBezTo>
                  <a:pt x="540708" y="32965"/>
                  <a:pt x="289353" y="42490"/>
                  <a:pt x="221091" y="42490"/>
                </a:cubicBezTo>
                <a:cubicBezTo>
                  <a:pt x="152829" y="42490"/>
                  <a:pt x="144891" y="37198"/>
                  <a:pt x="116316" y="32965"/>
                </a:cubicBezTo>
                <a:cubicBezTo>
                  <a:pt x="87741" y="28732"/>
                  <a:pt x="67104" y="27673"/>
                  <a:pt x="49641" y="17090"/>
                </a:cubicBezTo>
                <a:cubicBezTo>
                  <a:pt x="32179" y="6507"/>
                  <a:pt x="-9626" y="-3547"/>
                  <a:pt x="2016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B936F49-1350-371F-EB3F-7F8A830159F7}"/>
              </a:ext>
            </a:extLst>
          </p:cNvPr>
          <p:cNvSpPr/>
          <p:nvPr/>
        </p:nvSpPr>
        <p:spPr>
          <a:xfrm>
            <a:off x="6231890" y="7102324"/>
            <a:ext cx="337591" cy="520919"/>
          </a:xfrm>
          <a:custGeom>
            <a:avLst/>
            <a:gdLst>
              <a:gd name="connsiteX0" fmla="*/ 248285 w 337591"/>
              <a:gd name="connsiteY0" fmla="*/ 151 h 520919"/>
              <a:gd name="connsiteX1" fmla="*/ 324485 w 337591"/>
              <a:gd name="connsiteY1" fmla="*/ 158901 h 520919"/>
              <a:gd name="connsiteX2" fmla="*/ 330835 w 337591"/>
              <a:gd name="connsiteY2" fmla="*/ 130326 h 520919"/>
              <a:gd name="connsiteX3" fmla="*/ 254635 w 337591"/>
              <a:gd name="connsiteY3" fmla="*/ 314476 h 520919"/>
              <a:gd name="connsiteX4" fmla="*/ 280035 w 337591"/>
              <a:gd name="connsiteY4" fmla="*/ 244626 h 520919"/>
              <a:gd name="connsiteX5" fmla="*/ 159385 w 337591"/>
              <a:gd name="connsiteY5" fmla="*/ 403376 h 520919"/>
              <a:gd name="connsiteX6" fmla="*/ 635 w 337591"/>
              <a:gd name="connsiteY6" fmla="*/ 520851 h 520919"/>
              <a:gd name="connsiteX7" fmla="*/ 108585 w 337591"/>
              <a:gd name="connsiteY7" fmla="*/ 387501 h 520919"/>
              <a:gd name="connsiteX8" fmla="*/ 229235 w 337591"/>
              <a:gd name="connsiteY8" fmla="*/ 301776 h 520919"/>
              <a:gd name="connsiteX9" fmla="*/ 203835 w 337591"/>
              <a:gd name="connsiteY9" fmla="*/ 324001 h 520919"/>
              <a:gd name="connsiteX10" fmla="*/ 308610 w 337591"/>
              <a:gd name="connsiteY10" fmla="*/ 168426 h 520919"/>
              <a:gd name="connsiteX11" fmla="*/ 330835 w 337591"/>
              <a:gd name="connsiteY11" fmla="*/ 130326 h 520919"/>
              <a:gd name="connsiteX12" fmla="*/ 248285 w 337591"/>
              <a:gd name="connsiteY12" fmla="*/ 151 h 52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91" h="520919">
                <a:moveTo>
                  <a:pt x="248285" y="151"/>
                </a:moveTo>
                <a:cubicBezTo>
                  <a:pt x="247227" y="4913"/>
                  <a:pt x="310727" y="137205"/>
                  <a:pt x="324485" y="158901"/>
                </a:cubicBezTo>
                <a:cubicBezTo>
                  <a:pt x="338243" y="180597"/>
                  <a:pt x="342477" y="104397"/>
                  <a:pt x="330835" y="130326"/>
                </a:cubicBezTo>
                <a:cubicBezTo>
                  <a:pt x="319193" y="156255"/>
                  <a:pt x="263102" y="295426"/>
                  <a:pt x="254635" y="314476"/>
                </a:cubicBezTo>
                <a:cubicBezTo>
                  <a:pt x="246168" y="333526"/>
                  <a:pt x="295910" y="229809"/>
                  <a:pt x="280035" y="244626"/>
                </a:cubicBezTo>
                <a:cubicBezTo>
                  <a:pt x="264160" y="259443"/>
                  <a:pt x="205952" y="357339"/>
                  <a:pt x="159385" y="403376"/>
                </a:cubicBezTo>
                <a:cubicBezTo>
                  <a:pt x="112818" y="449413"/>
                  <a:pt x="9102" y="523497"/>
                  <a:pt x="635" y="520851"/>
                </a:cubicBezTo>
                <a:cubicBezTo>
                  <a:pt x="-7832" y="518205"/>
                  <a:pt x="70485" y="424013"/>
                  <a:pt x="108585" y="387501"/>
                </a:cubicBezTo>
                <a:cubicBezTo>
                  <a:pt x="146685" y="350989"/>
                  <a:pt x="213360" y="312359"/>
                  <a:pt x="229235" y="301776"/>
                </a:cubicBezTo>
                <a:cubicBezTo>
                  <a:pt x="245110" y="291193"/>
                  <a:pt x="190606" y="346226"/>
                  <a:pt x="203835" y="324001"/>
                </a:cubicBezTo>
                <a:cubicBezTo>
                  <a:pt x="217064" y="301776"/>
                  <a:pt x="287443" y="200705"/>
                  <a:pt x="308610" y="168426"/>
                </a:cubicBezTo>
                <a:cubicBezTo>
                  <a:pt x="329777" y="136147"/>
                  <a:pt x="336127" y="156255"/>
                  <a:pt x="330835" y="130326"/>
                </a:cubicBezTo>
                <a:cubicBezTo>
                  <a:pt x="325543" y="104397"/>
                  <a:pt x="249343" y="-4611"/>
                  <a:pt x="248285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D7BE610-D9F9-C00A-C3F8-CDAF18D6F98E}"/>
              </a:ext>
            </a:extLst>
          </p:cNvPr>
          <p:cNvSpPr/>
          <p:nvPr/>
        </p:nvSpPr>
        <p:spPr>
          <a:xfrm>
            <a:off x="4320974" y="7216751"/>
            <a:ext cx="233748" cy="415986"/>
          </a:xfrm>
          <a:custGeom>
            <a:avLst/>
            <a:gdLst>
              <a:gd name="connsiteX0" fmla="*/ 231976 w 233748"/>
              <a:gd name="connsiteY0" fmla="*/ 24 h 415986"/>
              <a:gd name="connsiteX1" fmla="*/ 158951 w 233748"/>
              <a:gd name="connsiteY1" fmla="*/ 101624 h 415986"/>
              <a:gd name="connsiteX2" fmla="*/ 12901 w 233748"/>
              <a:gd name="connsiteY2" fmla="*/ 222274 h 415986"/>
              <a:gd name="connsiteX3" fmla="*/ 111326 w 233748"/>
              <a:gd name="connsiteY3" fmla="*/ 269899 h 415986"/>
              <a:gd name="connsiteX4" fmla="*/ 104976 w 233748"/>
              <a:gd name="connsiteY4" fmla="*/ 304824 h 415986"/>
              <a:gd name="connsiteX5" fmla="*/ 228801 w 233748"/>
              <a:gd name="connsiteY5" fmla="*/ 415949 h 415986"/>
              <a:gd name="connsiteX6" fmla="*/ 114501 w 233748"/>
              <a:gd name="connsiteY6" fmla="*/ 292124 h 415986"/>
              <a:gd name="connsiteX7" fmla="*/ 201 w 233748"/>
              <a:gd name="connsiteY7" fmla="*/ 177824 h 415986"/>
              <a:gd name="connsiteX8" fmla="*/ 143076 w 233748"/>
              <a:gd name="connsiteY8" fmla="*/ 130199 h 415986"/>
              <a:gd name="connsiteX9" fmla="*/ 89101 w 233748"/>
              <a:gd name="connsiteY9" fmla="*/ 92099 h 415986"/>
              <a:gd name="connsiteX10" fmla="*/ 231976 w 233748"/>
              <a:gd name="connsiteY10" fmla="*/ 24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748" h="415986">
                <a:moveTo>
                  <a:pt x="231976" y="24"/>
                </a:moveTo>
                <a:cubicBezTo>
                  <a:pt x="243618" y="1611"/>
                  <a:pt x="195463" y="64582"/>
                  <a:pt x="158951" y="101624"/>
                </a:cubicBezTo>
                <a:cubicBezTo>
                  <a:pt x="122439" y="138666"/>
                  <a:pt x="20838" y="194228"/>
                  <a:pt x="12901" y="222274"/>
                </a:cubicBezTo>
                <a:cubicBezTo>
                  <a:pt x="4963" y="250320"/>
                  <a:pt x="95980" y="256141"/>
                  <a:pt x="111326" y="269899"/>
                </a:cubicBezTo>
                <a:cubicBezTo>
                  <a:pt x="126672" y="283657"/>
                  <a:pt x="85397" y="280482"/>
                  <a:pt x="104976" y="304824"/>
                </a:cubicBezTo>
                <a:cubicBezTo>
                  <a:pt x="124555" y="329166"/>
                  <a:pt x="227213" y="418066"/>
                  <a:pt x="228801" y="415949"/>
                </a:cubicBezTo>
                <a:cubicBezTo>
                  <a:pt x="230389" y="413832"/>
                  <a:pt x="152601" y="331811"/>
                  <a:pt x="114501" y="292124"/>
                </a:cubicBezTo>
                <a:cubicBezTo>
                  <a:pt x="76401" y="252437"/>
                  <a:pt x="-4561" y="204811"/>
                  <a:pt x="201" y="177824"/>
                </a:cubicBezTo>
                <a:cubicBezTo>
                  <a:pt x="4963" y="150837"/>
                  <a:pt x="128259" y="144486"/>
                  <a:pt x="143076" y="130199"/>
                </a:cubicBezTo>
                <a:cubicBezTo>
                  <a:pt x="157893" y="115912"/>
                  <a:pt x="70580" y="109562"/>
                  <a:pt x="89101" y="92099"/>
                </a:cubicBezTo>
                <a:cubicBezTo>
                  <a:pt x="107622" y="74637"/>
                  <a:pt x="220334" y="-1563"/>
                  <a:pt x="23197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CE171F4-879D-50D5-C21B-8B264464ABC6}"/>
              </a:ext>
            </a:extLst>
          </p:cNvPr>
          <p:cNvSpPr/>
          <p:nvPr/>
        </p:nvSpPr>
        <p:spPr>
          <a:xfrm>
            <a:off x="4331246" y="7486039"/>
            <a:ext cx="1910823" cy="159396"/>
          </a:xfrm>
          <a:custGeom>
            <a:avLst/>
            <a:gdLst>
              <a:gd name="connsiteX0" fmla="*/ 94704 w 1910823"/>
              <a:gd name="connsiteY0" fmla="*/ 10136 h 159396"/>
              <a:gd name="connsiteX1" fmla="*/ 770979 w 1910823"/>
              <a:gd name="connsiteY1" fmla="*/ 111736 h 159396"/>
              <a:gd name="connsiteX2" fmla="*/ 1009104 w 1910823"/>
              <a:gd name="connsiteY2" fmla="*/ 137136 h 159396"/>
              <a:gd name="connsiteX3" fmla="*/ 929729 w 1910823"/>
              <a:gd name="connsiteY3" fmla="*/ 130786 h 159396"/>
              <a:gd name="connsiteX4" fmla="*/ 1361529 w 1910823"/>
              <a:gd name="connsiteY4" fmla="*/ 99036 h 159396"/>
              <a:gd name="connsiteX5" fmla="*/ 1355179 w 1910823"/>
              <a:gd name="connsiteY5" fmla="*/ 114911 h 159396"/>
              <a:gd name="connsiteX6" fmla="*/ 1202779 w 1910823"/>
              <a:gd name="connsiteY6" fmla="*/ 156186 h 159396"/>
              <a:gd name="connsiteX7" fmla="*/ 1472654 w 1910823"/>
              <a:gd name="connsiteY7" fmla="*/ 137136 h 159396"/>
              <a:gd name="connsiteX8" fmla="*/ 1205954 w 1910823"/>
              <a:gd name="connsiteY8" fmla="*/ 159361 h 159396"/>
              <a:gd name="connsiteX9" fmla="*/ 1755229 w 1910823"/>
              <a:gd name="connsiteY9" fmla="*/ 130786 h 159396"/>
              <a:gd name="connsiteX10" fmla="*/ 1555204 w 1910823"/>
              <a:gd name="connsiteY10" fmla="*/ 140311 h 159396"/>
              <a:gd name="connsiteX11" fmla="*/ 1910804 w 1910823"/>
              <a:gd name="connsiteY11" fmla="*/ 86336 h 159396"/>
              <a:gd name="connsiteX12" fmla="*/ 1567904 w 1910823"/>
              <a:gd name="connsiteY12" fmla="*/ 114911 h 159396"/>
              <a:gd name="connsiteX13" fmla="*/ 885279 w 1910823"/>
              <a:gd name="connsiteY13" fmla="*/ 149836 h 159396"/>
              <a:gd name="connsiteX14" fmla="*/ 548729 w 1910823"/>
              <a:gd name="connsiteY14" fmla="*/ 108561 h 159396"/>
              <a:gd name="connsiteX15" fmla="*/ 729704 w 1910823"/>
              <a:gd name="connsiteY15" fmla="*/ 130786 h 159396"/>
              <a:gd name="connsiteX16" fmla="*/ 418554 w 1910823"/>
              <a:gd name="connsiteY16" fmla="*/ 86336 h 159396"/>
              <a:gd name="connsiteX17" fmla="*/ 37554 w 1910823"/>
              <a:gd name="connsiteY17" fmla="*/ 13311 h 159396"/>
              <a:gd name="connsiteX18" fmla="*/ 94704 w 1910823"/>
              <a:gd name="connsiteY18" fmla="*/ 10136 h 1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0823" h="159396">
                <a:moveTo>
                  <a:pt x="94704" y="10136"/>
                </a:moveTo>
                <a:cubicBezTo>
                  <a:pt x="216941" y="26540"/>
                  <a:pt x="618579" y="90569"/>
                  <a:pt x="770979" y="111736"/>
                </a:cubicBezTo>
                <a:cubicBezTo>
                  <a:pt x="923379" y="132903"/>
                  <a:pt x="982646" y="133961"/>
                  <a:pt x="1009104" y="137136"/>
                </a:cubicBezTo>
                <a:cubicBezTo>
                  <a:pt x="1035562" y="140311"/>
                  <a:pt x="870992" y="137136"/>
                  <a:pt x="929729" y="130786"/>
                </a:cubicBezTo>
                <a:cubicBezTo>
                  <a:pt x="988466" y="124436"/>
                  <a:pt x="1290621" y="101682"/>
                  <a:pt x="1361529" y="99036"/>
                </a:cubicBezTo>
                <a:cubicBezTo>
                  <a:pt x="1432437" y="96390"/>
                  <a:pt x="1381637" y="105386"/>
                  <a:pt x="1355179" y="114911"/>
                </a:cubicBezTo>
                <a:cubicBezTo>
                  <a:pt x="1328721" y="124436"/>
                  <a:pt x="1183200" y="152482"/>
                  <a:pt x="1202779" y="156186"/>
                </a:cubicBezTo>
                <a:cubicBezTo>
                  <a:pt x="1222358" y="159890"/>
                  <a:pt x="1472125" y="136607"/>
                  <a:pt x="1472654" y="137136"/>
                </a:cubicBezTo>
                <a:cubicBezTo>
                  <a:pt x="1473183" y="137665"/>
                  <a:pt x="1158858" y="160419"/>
                  <a:pt x="1205954" y="159361"/>
                </a:cubicBezTo>
                <a:cubicBezTo>
                  <a:pt x="1253050" y="158303"/>
                  <a:pt x="1755229" y="130786"/>
                  <a:pt x="1755229" y="130786"/>
                </a:cubicBezTo>
                <a:cubicBezTo>
                  <a:pt x="1813437" y="127611"/>
                  <a:pt x="1529275" y="147719"/>
                  <a:pt x="1555204" y="140311"/>
                </a:cubicBezTo>
                <a:cubicBezTo>
                  <a:pt x="1581133" y="132903"/>
                  <a:pt x="1908687" y="90569"/>
                  <a:pt x="1910804" y="86336"/>
                </a:cubicBezTo>
                <a:cubicBezTo>
                  <a:pt x="1912921" y="82103"/>
                  <a:pt x="1738825" y="104328"/>
                  <a:pt x="1567904" y="114911"/>
                </a:cubicBezTo>
                <a:cubicBezTo>
                  <a:pt x="1396983" y="125494"/>
                  <a:pt x="1055142" y="150894"/>
                  <a:pt x="885279" y="149836"/>
                </a:cubicBezTo>
                <a:cubicBezTo>
                  <a:pt x="715417" y="148778"/>
                  <a:pt x="548729" y="108561"/>
                  <a:pt x="548729" y="108561"/>
                </a:cubicBezTo>
                <a:lnTo>
                  <a:pt x="729704" y="130786"/>
                </a:lnTo>
                <a:cubicBezTo>
                  <a:pt x="708008" y="127082"/>
                  <a:pt x="533912" y="105915"/>
                  <a:pt x="418554" y="86336"/>
                </a:cubicBezTo>
                <a:cubicBezTo>
                  <a:pt x="303196" y="66757"/>
                  <a:pt x="88883" y="27599"/>
                  <a:pt x="37554" y="13311"/>
                </a:cubicBezTo>
                <a:cubicBezTo>
                  <a:pt x="-13775" y="-977"/>
                  <a:pt x="-27533" y="-6268"/>
                  <a:pt x="94704" y="1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9921829-3432-B24F-E7C5-A34AC045BC80}"/>
              </a:ext>
            </a:extLst>
          </p:cNvPr>
          <p:cNvSpPr/>
          <p:nvPr/>
        </p:nvSpPr>
        <p:spPr>
          <a:xfrm>
            <a:off x="4675948" y="7665875"/>
            <a:ext cx="710390" cy="205030"/>
          </a:xfrm>
          <a:custGeom>
            <a:avLst/>
            <a:gdLst>
              <a:gd name="connsiteX0" fmla="*/ 7177 w 710390"/>
              <a:gd name="connsiteY0" fmla="*/ 1750 h 205030"/>
              <a:gd name="connsiteX1" fmla="*/ 435802 w 710390"/>
              <a:gd name="connsiteY1" fmla="*/ 147800 h 205030"/>
              <a:gd name="connsiteX2" fmla="*/ 385002 w 710390"/>
              <a:gd name="connsiteY2" fmla="*/ 157325 h 205030"/>
              <a:gd name="connsiteX3" fmla="*/ 708852 w 710390"/>
              <a:gd name="connsiteY3" fmla="*/ 204950 h 205030"/>
              <a:gd name="connsiteX4" fmla="*/ 492952 w 710390"/>
              <a:gd name="connsiteY4" fmla="*/ 144625 h 205030"/>
              <a:gd name="connsiteX5" fmla="*/ 169102 w 710390"/>
              <a:gd name="connsiteY5" fmla="*/ 144625 h 205030"/>
              <a:gd name="connsiteX6" fmla="*/ 302452 w 710390"/>
              <a:gd name="connsiteY6" fmla="*/ 144625 h 205030"/>
              <a:gd name="connsiteX7" fmla="*/ 175452 w 710390"/>
              <a:gd name="connsiteY7" fmla="*/ 71600 h 205030"/>
              <a:gd name="connsiteX8" fmla="*/ 7177 w 710390"/>
              <a:gd name="connsiteY8" fmla="*/ 1750 h 20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390" h="205030">
                <a:moveTo>
                  <a:pt x="7177" y="1750"/>
                </a:moveTo>
                <a:cubicBezTo>
                  <a:pt x="50569" y="14450"/>
                  <a:pt x="372831" y="121871"/>
                  <a:pt x="435802" y="147800"/>
                </a:cubicBezTo>
                <a:cubicBezTo>
                  <a:pt x="498773" y="173729"/>
                  <a:pt x="339494" y="147800"/>
                  <a:pt x="385002" y="157325"/>
                </a:cubicBezTo>
                <a:cubicBezTo>
                  <a:pt x="430510" y="166850"/>
                  <a:pt x="690860" y="207067"/>
                  <a:pt x="708852" y="204950"/>
                </a:cubicBezTo>
                <a:cubicBezTo>
                  <a:pt x="726844" y="202833"/>
                  <a:pt x="582910" y="154679"/>
                  <a:pt x="492952" y="144625"/>
                </a:cubicBezTo>
                <a:cubicBezTo>
                  <a:pt x="402994" y="134571"/>
                  <a:pt x="169102" y="144625"/>
                  <a:pt x="169102" y="144625"/>
                </a:cubicBezTo>
                <a:cubicBezTo>
                  <a:pt x="137352" y="144625"/>
                  <a:pt x="301394" y="156796"/>
                  <a:pt x="302452" y="144625"/>
                </a:cubicBezTo>
                <a:cubicBezTo>
                  <a:pt x="303510" y="132454"/>
                  <a:pt x="221489" y="94354"/>
                  <a:pt x="175452" y="71600"/>
                </a:cubicBezTo>
                <a:cubicBezTo>
                  <a:pt x="129415" y="48846"/>
                  <a:pt x="-36215" y="-10950"/>
                  <a:pt x="7177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49C3C9A-69BE-C9F7-7B4D-C20DE1DBE055}"/>
              </a:ext>
            </a:extLst>
          </p:cNvPr>
          <p:cNvSpPr/>
          <p:nvPr/>
        </p:nvSpPr>
        <p:spPr>
          <a:xfrm>
            <a:off x="5283149" y="7610311"/>
            <a:ext cx="1033918" cy="228878"/>
          </a:xfrm>
          <a:custGeom>
            <a:avLst/>
            <a:gdLst>
              <a:gd name="connsiteX0" fmla="*/ 1028751 w 1033918"/>
              <a:gd name="connsiteY0" fmla="*/ 164 h 228878"/>
              <a:gd name="connsiteX1" fmla="*/ 720776 w 1033918"/>
              <a:gd name="connsiteY1" fmla="*/ 127164 h 228878"/>
              <a:gd name="connsiteX2" fmla="*/ 295326 w 1033918"/>
              <a:gd name="connsiteY2" fmla="*/ 190664 h 228878"/>
              <a:gd name="connsiteX3" fmla="*/ 308026 w 1033918"/>
              <a:gd name="connsiteY3" fmla="*/ 177964 h 228878"/>
              <a:gd name="connsiteX4" fmla="*/ 51 w 1033918"/>
              <a:gd name="connsiteY4" fmla="*/ 197014 h 228878"/>
              <a:gd name="connsiteX5" fmla="*/ 282626 w 1033918"/>
              <a:gd name="connsiteY5" fmla="*/ 168439 h 228878"/>
              <a:gd name="connsiteX6" fmla="*/ 177851 w 1033918"/>
              <a:gd name="connsiteY6" fmla="*/ 44614 h 228878"/>
              <a:gd name="connsiteX7" fmla="*/ 212776 w 1033918"/>
              <a:gd name="connsiteY7" fmla="*/ 136689 h 228878"/>
              <a:gd name="connsiteX8" fmla="*/ 241351 w 1033918"/>
              <a:gd name="connsiteY8" fmla="*/ 228764 h 228878"/>
              <a:gd name="connsiteX9" fmla="*/ 635051 w 1033918"/>
              <a:gd name="connsiteY9" fmla="*/ 155739 h 228878"/>
              <a:gd name="connsiteX10" fmla="*/ 466776 w 1033918"/>
              <a:gd name="connsiteY10" fmla="*/ 155739 h 228878"/>
              <a:gd name="connsiteX11" fmla="*/ 1028751 w 1033918"/>
              <a:gd name="connsiteY11" fmla="*/ 164 h 22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918" h="228878">
                <a:moveTo>
                  <a:pt x="1028751" y="164"/>
                </a:moveTo>
                <a:cubicBezTo>
                  <a:pt x="1071084" y="-4598"/>
                  <a:pt x="843013" y="95414"/>
                  <a:pt x="720776" y="127164"/>
                </a:cubicBezTo>
                <a:cubicBezTo>
                  <a:pt x="598539" y="158914"/>
                  <a:pt x="364118" y="182197"/>
                  <a:pt x="295326" y="190664"/>
                </a:cubicBezTo>
                <a:cubicBezTo>
                  <a:pt x="226534" y="199131"/>
                  <a:pt x="357238" y="176906"/>
                  <a:pt x="308026" y="177964"/>
                </a:cubicBezTo>
                <a:cubicBezTo>
                  <a:pt x="258814" y="179022"/>
                  <a:pt x="4284" y="198601"/>
                  <a:pt x="51" y="197014"/>
                </a:cubicBezTo>
                <a:cubicBezTo>
                  <a:pt x="-4182" y="195427"/>
                  <a:pt x="252993" y="193839"/>
                  <a:pt x="282626" y="168439"/>
                </a:cubicBezTo>
                <a:cubicBezTo>
                  <a:pt x="312259" y="143039"/>
                  <a:pt x="189493" y="49906"/>
                  <a:pt x="177851" y="44614"/>
                </a:cubicBezTo>
                <a:cubicBezTo>
                  <a:pt x="166209" y="39322"/>
                  <a:pt x="202193" y="105997"/>
                  <a:pt x="212776" y="136689"/>
                </a:cubicBezTo>
                <a:cubicBezTo>
                  <a:pt x="223359" y="167381"/>
                  <a:pt x="170972" y="225589"/>
                  <a:pt x="241351" y="228764"/>
                </a:cubicBezTo>
                <a:cubicBezTo>
                  <a:pt x="311730" y="231939"/>
                  <a:pt x="597480" y="167910"/>
                  <a:pt x="635051" y="155739"/>
                </a:cubicBezTo>
                <a:cubicBezTo>
                  <a:pt x="672622" y="143568"/>
                  <a:pt x="401159" y="179551"/>
                  <a:pt x="466776" y="155739"/>
                </a:cubicBezTo>
                <a:cubicBezTo>
                  <a:pt x="532393" y="131927"/>
                  <a:pt x="986418" y="4926"/>
                  <a:pt x="102875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B51AA3F2-CA05-16D9-A69B-8D6DD6DBAAEA}"/>
              </a:ext>
            </a:extLst>
          </p:cNvPr>
          <p:cNvSpPr/>
          <p:nvPr/>
        </p:nvSpPr>
        <p:spPr>
          <a:xfrm>
            <a:off x="5262911" y="7203290"/>
            <a:ext cx="113547" cy="358118"/>
          </a:xfrm>
          <a:custGeom>
            <a:avLst/>
            <a:gdLst>
              <a:gd name="connsiteX0" fmla="*/ 289 w 113547"/>
              <a:gd name="connsiteY0" fmla="*/ 310 h 358118"/>
              <a:gd name="connsiteX1" fmla="*/ 79489 w 113547"/>
              <a:gd name="connsiteY1" fmla="*/ 115510 h 358118"/>
              <a:gd name="connsiteX2" fmla="*/ 93889 w 113547"/>
              <a:gd name="connsiteY2" fmla="*/ 205510 h 358118"/>
              <a:gd name="connsiteX3" fmla="*/ 93889 w 113547"/>
              <a:gd name="connsiteY3" fmla="*/ 165910 h 358118"/>
              <a:gd name="connsiteX4" fmla="*/ 111889 w 113547"/>
              <a:gd name="connsiteY4" fmla="*/ 353110 h 358118"/>
              <a:gd name="connsiteX5" fmla="*/ 111889 w 113547"/>
              <a:gd name="connsiteY5" fmla="*/ 291910 h 358118"/>
              <a:gd name="connsiteX6" fmla="*/ 108289 w 113547"/>
              <a:gd name="connsiteY6" fmla="*/ 158710 h 358118"/>
              <a:gd name="connsiteX7" fmla="*/ 54289 w 113547"/>
              <a:gd name="connsiteY7" fmla="*/ 83110 h 358118"/>
              <a:gd name="connsiteX8" fmla="*/ 289 w 113547"/>
              <a:gd name="connsiteY8" fmla="*/ 310 h 3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47" h="358118">
                <a:moveTo>
                  <a:pt x="289" y="310"/>
                </a:moveTo>
                <a:cubicBezTo>
                  <a:pt x="4489" y="5710"/>
                  <a:pt x="63889" y="81310"/>
                  <a:pt x="79489" y="115510"/>
                </a:cubicBezTo>
                <a:cubicBezTo>
                  <a:pt x="95089" y="149710"/>
                  <a:pt x="91489" y="197110"/>
                  <a:pt x="93889" y="205510"/>
                </a:cubicBezTo>
                <a:cubicBezTo>
                  <a:pt x="96289" y="213910"/>
                  <a:pt x="90889" y="141310"/>
                  <a:pt x="93889" y="165910"/>
                </a:cubicBezTo>
                <a:cubicBezTo>
                  <a:pt x="96889" y="190510"/>
                  <a:pt x="108889" y="332110"/>
                  <a:pt x="111889" y="353110"/>
                </a:cubicBezTo>
                <a:cubicBezTo>
                  <a:pt x="114889" y="374110"/>
                  <a:pt x="112489" y="324310"/>
                  <a:pt x="111889" y="291910"/>
                </a:cubicBezTo>
                <a:cubicBezTo>
                  <a:pt x="111289" y="259510"/>
                  <a:pt x="117889" y="193510"/>
                  <a:pt x="108289" y="158710"/>
                </a:cubicBezTo>
                <a:cubicBezTo>
                  <a:pt x="98689" y="123910"/>
                  <a:pt x="69889" y="104710"/>
                  <a:pt x="54289" y="83110"/>
                </a:cubicBezTo>
                <a:cubicBezTo>
                  <a:pt x="38689" y="61510"/>
                  <a:pt x="-3911" y="-5090"/>
                  <a:pt x="28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56EB6AE-4D7F-CEEF-EEF8-86600D7E7DEE}"/>
              </a:ext>
            </a:extLst>
          </p:cNvPr>
          <p:cNvSpPr/>
          <p:nvPr/>
        </p:nvSpPr>
        <p:spPr>
          <a:xfrm>
            <a:off x="5079181" y="7218455"/>
            <a:ext cx="187619" cy="136599"/>
          </a:xfrm>
          <a:custGeom>
            <a:avLst/>
            <a:gdLst>
              <a:gd name="connsiteX0" fmla="*/ 419 w 187619"/>
              <a:gd name="connsiteY0" fmla="*/ 136345 h 136599"/>
              <a:gd name="connsiteX1" fmla="*/ 47219 w 187619"/>
              <a:gd name="connsiteY1" fmla="*/ 39145 h 136599"/>
              <a:gd name="connsiteX2" fmla="*/ 137219 w 187619"/>
              <a:gd name="connsiteY2" fmla="*/ 13945 h 136599"/>
              <a:gd name="connsiteX3" fmla="*/ 187619 w 187619"/>
              <a:gd name="connsiteY3" fmla="*/ 10345 h 136599"/>
              <a:gd name="connsiteX4" fmla="*/ 137219 w 187619"/>
              <a:gd name="connsiteY4" fmla="*/ 10345 h 136599"/>
              <a:gd name="connsiteX5" fmla="*/ 72419 w 187619"/>
              <a:gd name="connsiteY5" fmla="*/ 6745 h 136599"/>
              <a:gd name="connsiteX6" fmla="*/ 419 w 187619"/>
              <a:gd name="connsiteY6" fmla="*/ 136345 h 1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19" h="136599">
                <a:moveTo>
                  <a:pt x="419" y="136345"/>
                </a:moveTo>
                <a:cubicBezTo>
                  <a:pt x="-3781" y="141745"/>
                  <a:pt x="24419" y="59545"/>
                  <a:pt x="47219" y="39145"/>
                </a:cubicBezTo>
                <a:cubicBezTo>
                  <a:pt x="70019" y="18745"/>
                  <a:pt x="113819" y="18745"/>
                  <a:pt x="137219" y="13945"/>
                </a:cubicBezTo>
                <a:cubicBezTo>
                  <a:pt x="160619" y="9145"/>
                  <a:pt x="187619" y="10945"/>
                  <a:pt x="187619" y="10345"/>
                </a:cubicBezTo>
                <a:cubicBezTo>
                  <a:pt x="187619" y="9745"/>
                  <a:pt x="156419" y="10945"/>
                  <a:pt x="137219" y="10345"/>
                </a:cubicBezTo>
                <a:cubicBezTo>
                  <a:pt x="118019" y="9745"/>
                  <a:pt x="92819" y="-10055"/>
                  <a:pt x="72419" y="6745"/>
                </a:cubicBezTo>
                <a:cubicBezTo>
                  <a:pt x="52019" y="23545"/>
                  <a:pt x="4619" y="130945"/>
                  <a:pt x="419" y="13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F111E47-2265-FFE5-7AB3-0AEBF146EE2C}"/>
              </a:ext>
            </a:extLst>
          </p:cNvPr>
          <p:cNvSpPr/>
          <p:nvPr/>
        </p:nvSpPr>
        <p:spPr>
          <a:xfrm>
            <a:off x="5074675" y="7325937"/>
            <a:ext cx="38769" cy="245932"/>
          </a:xfrm>
          <a:custGeom>
            <a:avLst/>
            <a:gdLst>
              <a:gd name="connsiteX0" fmla="*/ 8525 w 38769"/>
              <a:gd name="connsiteY0" fmla="*/ 63 h 245932"/>
              <a:gd name="connsiteX1" fmla="*/ 1325 w 38769"/>
              <a:gd name="connsiteY1" fmla="*/ 104463 h 245932"/>
              <a:gd name="connsiteX2" fmla="*/ 37325 w 38769"/>
              <a:gd name="connsiteY2" fmla="*/ 241263 h 245932"/>
              <a:gd name="connsiteX3" fmla="*/ 30125 w 38769"/>
              <a:gd name="connsiteY3" fmla="*/ 205263 h 245932"/>
              <a:gd name="connsiteX4" fmla="*/ 15725 w 38769"/>
              <a:gd name="connsiteY4" fmla="*/ 118863 h 245932"/>
              <a:gd name="connsiteX5" fmla="*/ 8525 w 38769"/>
              <a:gd name="connsiteY5" fmla="*/ 63 h 2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9" h="245932">
                <a:moveTo>
                  <a:pt x="8525" y="63"/>
                </a:moveTo>
                <a:cubicBezTo>
                  <a:pt x="6125" y="-2337"/>
                  <a:pt x="-3475" y="64263"/>
                  <a:pt x="1325" y="104463"/>
                </a:cubicBezTo>
                <a:cubicBezTo>
                  <a:pt x="6125" y="144663"/>
                  <a:pt x="32525" y="224463"/>
                  <a:pt x="37325" y="241263"/>
                </a:cubicBezTo>
                <a:cubicBezTo>
                  <a:pt x="42125" y="258063"/>
                  <a:pt x="33725" y="225663"/>
                  <a:pt x="30125" y="205263"/>
                </a:cubicBezTo>
                <a:cubicBezTo>
                  <a:pt x="26525" y="184863"/>
                  <a:pt x="19925" y="147663"/>
                  <a:pt x="15725" y="118863"/>
                </a:cubicBezTo>
                <a:cubicBezTo>
                  <a:pt x="11525" y="90063"/>
                  <a:pt x="10925" y="2463"/>
                  <a:pt x="8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72B0253-0575-76F2-2D10-9E7003154FF3}"/>
              </a:ext>
            </a:extLst>
          </p:cNvPr>
          <p:cNvSpPr/>
          <p:nvPr/>
        </p:nvSpPr>
        <p:spPr>
          <a:xfrm>
            <a:off x="5054364" y="7556070"/>
            <a:ext cx="644626" cy="26802"/>
          </a:xfrm>
          <a:custGeom>
            <a:avLst/>
            <a:gdLst>
              <a:gd name="connsiteX0" fmla="*/ 36 w 644626"/>
              <a:gd name="connsiteY0" fmla="*/ 330 h 26802"/>
              <a:gd name="connsiteX1" fmla="*/ 266436 w 644626"/>
              <a:gd name="connsiteY1" fmla="*/ 11130 h 26802"/>
              <a:gd name="connsiteX2" fmla="*/ 187236 w 644626"/>
              <a:gd name="connsiteY2" fmla="*/ 11130 h 26802"/>
              <a:gd name="connsiteX3" fmla="*/ 486036 w 644626"/>
              <a:gd name="connsiteY3" fmla="*/ 11130 h 26802"/>
              <a:gd name="connsiteX4" fmla="*/ 644436 w 644626"/>
              <a:gd name="connsiteY4" fmla="*/ 3930 h 26802"/>
              <a:gd name="connsiteX5" fmla="*/ 457236 w 644626"/>
              <a:gd name="connsiteY5" fmla="*/ 3930 h 26802"/>
              <a:gd name="connsiteX6" fmla="*/ 273636 w 644626"/>
              <a:gd name="connsiteY6" fmla="*/ 14730 h 26802"/>
              <a:gd name="connsiteX7" fmla="*/ 435636 w 644626"/>
              <a:gd name="connsiteY7" fmla="*/ 18330 h 26802"/>
              <a:gd name="connsiteX8" fmla="*/ 248436 w 644626"/>
              <a:gd name="connsiteY8" fmla="*/ 25530 h 26802"/>
              <a:gd name="connsiteX9" fmla="*/ 36 w 644626"/>
              <a:gd name="connsiteY9" fmla="*/ 330 h 2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626" h="26802">
                <a:moveTo>
                  <a:pt x="36" y="330"/>
                </a:moveTo>
                <a:cubicBezTo>
                  <a:pt x="3036" y="-2070"/>
                  <a:pt x="235236" y="9330"/>
                  <a:pt x="266436" y="11130"/>
                </a:cubicBezTo>
                <a:cubicBezTo>
                  <a:pt x="297636" y="12930"/>
                  <a:pt x="187236" y="11130"/>
                  <a:pt x="187236" y="11130"/>
                </a:cubicBezTo>
                <a:lnTo>
                  <a:pt x="486036" y="11130"/>
                </a:lnTo>
                <a:cubicBezTo>
                  <a:pt x="562236" y="9930"/>
                  <a:pt x="649236" y="5130"/>
                  <a:pt x="644436" y="3930"/>
                </a:cubicBezTo>
                <a:cubicBezTo>
                  <a:pt x="639636" y="2730"/>
                  <a:pt x="519036" y="2130"/>
                  <a:pt x="457236" y="3930"/>
                </a:cubicBezTo>
                <a:cubicBezTo>
                  <a:pt x="395436" y="5730"/>
                  <a:pt x="277236" y="12330"/>
                  <a:pt x="273636" y="14730"/>
                </a:cubicBezTo>
                <a:cubicBezTo>
                  <a:pt x="270036" y="17130"/>
                  <a:pt x="439836" y="16530"/>
                  <a:pt x="435636" y="18330"/>
                </a:cubicBezTo>
                <a:cubicBezTo>
                  <a:pt x="431436" y="20130"/>
                  <a:pt x="316836" y="30330"/>
                  <a:pt x="248436" y="25530"/>
                </a:cubicBezTo>
                <a:cubicBezTo>
                  <a:pt x="180036" y="20730"/>
                  <a:pt x="-2964" y="2730"/>
                  <a:pt x="3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F063370-1DB8-6F4D-E0D7-80884E2A7669}"/>
              </a:ext>
            </a:extLst>
          </p:cNvPr>
          <p:cNvSpPr/>
          <p:nvPr/>
        </p:nvSpPr>
        <p:spPr>
          <a:xfrm>
            <a:off x="5000259" y="7253761"/>
            <a:ext cx="115376" cy="313126"/>
          </a:xfrm>
          <a:custGeom>
            <a:avLst/>
            <a:gdLst>
              <a:gd name="connsiteX0" fmla="*/ 141 w 115376"/>
              <a:gd name="connsiteY0" fmla="*/ 239 h 313126"/>
              <a:gd name="connsiteX1" fmla="*/ 54141 w 115376"/>
              <a:gd name="connsiteY1" fmla="*/ 65039 h 313126"/>
              <a:gd name="connsiteX2" fmla="*/ 68541 w 115376"/>
              <a:gd name="connsiteY2" fmla="*/ 101039 h 313126"/>
              <a:gd name="connsiteX3" fmla="*/ 68541 w 115376"/>
              <a:gd name="connsiteY3" fmla="*/ 212639 h 313126"/>
              <a:gd name="connsiteX4" fmla="*/ 72141 w 115376"/>
              <a:gd name="connsiteY4" fmla="*/ 165839 h 313126"/>
              <a:gd name="connsiteX5" fmla="*/ 115341 w 115376"/>
              <a:gd name="connsiteY5" fmla="*/ 309839 h 313126"/>
              <a:gd name="connsiteX6" fmla="*/ 79341 w 115376"/>
              <a:gd name="connsiteY6" fmla="*/ 252239 h 313126"/>
              <a:gd name="connsiteX7" fmla="*/ 72141 w 115376"/>
              <a:gd name="connsiteY7" fmla="*/ 90239 h 313126"/>
              <a:gd name="connsiteX8" fmla="*/ 141 w 115376"/>
              <a:gd name="connsiteY8" fmla="*/ 239 h 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6" h="313126">
                <a:moveTo>
                  <a:pt x="141" y="239"/>
                </a:moveTo>
                <a:cubicBezTo>
                  <a:pt x="-2859" y="-3961"/>
                  <a:pt x="42741" y="48239"/>
                  <a:pt x="54141" y="65039"/>
                </a:cubicBezTo>
                <a:cubicBezTo>
                  <a:pt x="65541" y="81839"/>
                  <a:pt x="66141" y="76439"/>
                  <a:pt x="68541" y="101039"/>
                </a:cubicBezTo>
                <a:cubicBezTo>
                  <a:pt x="70941" y="125639"/>
                  <a:pt x="67941" y="201839"/>
                  <a:pt x="68541" y="212639"/>
                </a:cubicBezTo>
                <a:cubicBezTo>
                  <a:pt x="69141" y="223439"/>
                  <a:pt x="64341" y="149639"/>
                  <a:pt x="72141" y="165839"/>
                </a:cubicBezTo>
                <a:cubicBezTo>
                  <a:pt x="79941" y="182039"/>
                  <a:pt x="114141" y="295439"/>
                  <a:pt x="115341" y="309839"/>
                </a:cubicBezTo>
                <a:cubicBezTo>
                  <a:pt x="116541" y="324239"/>
                  <a:pt x="86541" y="288839"/>
                  <a:pt x="79341" y="252239"/>
                </a:cubicBezTo>
                <a:cubicBezTo>
                  <a:pt x="72141" y="215639"/>
                  <a:pt x="82941" y="128039"/>
                  <a:pt x="72141" y="90239"/>
                </a:cubicBezTo>
                <a:cubicBezTo>
                  <a:pt x="61341" y="52439"/>
                  <a:pt x="3141" y="4439"/>
                  <a:pt x="14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F3DAFA7-857F-A236-DBCC-8AED1C77F56E}"/>
              </a:ext>
            </a:extLst>
          </p:cNvPr>
          <p:cNvSpPr/>
          <p:nvPr/>
        </p:nvSpPr>
        <p:spPr>
          <a:xfrm>
            <a:off x="4856700" y="7224197"/>
            <a:ext cx="118958" cy="329177"/>
          </a:xfrm>
          <a:custGeom>
            <a:avLst/>
            <a:gdLst>
              <a:gd name="connsiteX0" fmla="*/ 118500 w 118958"/>
              <a:gd name="connsiteY0" fmla="*/ 1003 h 329177"/>
              <a:gd name="connsiteX1" fmla="*/ 42900 w 118958"/>
              <a:gd name="connsiteY1" fmla="*/ 91003 h 329177"/>
              <a:gd name="connsiteX2" fmla="*/ 24900 w 118958"/>
              <a:gd name="connsiteY2" fmla="*/ 181003 h 329177"/>
              <a:gd name="connsiteX3" fmla="*/ 35700 w 118958"/>
              <a:gd name="connsiteY3" fmla="*/ 325003 h 329177"/>
              <a:gd name="connsiteX4" fmla="*/ 28500 w 118958"/>
              <a:gd name="connsiteY4" fmla="*/ 278203 h 329177"/>
              <a:gd name="connsiteX5" fmla="*/ 3300 w 118958"/>
              <a:gd name="connsiteY5" fmla="*/ 152203 h 329177"/>
              <a:gd name="connsiteX6" fmla="*/ 118500 w 118958"/>
              <a:gd name="connsiteY6" fmla="*/ 1003 h 3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8" h="329177">
                <a:moveTo>
                  <a:pt x="118500" y="1003"/>
                </a:moveTo>
                <a:cubicBezTo>
                  <a:pt x="125100" y="-9197"/>
                  <a:pt x="58500" y="61003"/>
                  <a:pt x="42900" y="91003"/>
                </a:cubicBezTo>
                <a:cubicBezTo>
                  <a:pt x="27300" y="121003"/>
                  <a:pt x="26100" y="142003"/>
                  <a:pt x="24900" y="181003"/>
                </a:cubicBezTo>
                <a:cubicBezTo>
                  <a:pt x="23700" y="220003"/>
                  <a:pt x="35100" y="308803"/>
                  <a:pt x="35700" y="325003"/>
                </a:cubicBezTo>
                <a:cubicBezTo>
                  <a:pt x="36300" y="341203"/>
                  <a:pt x="33900" y="307003"/>
                  <a:pt x="28500" y="278203"/>
                </a:cubicBezTo>
                <a:cubicBezTo>
                  <a:pt x="23100" y="249403"/>
                  <a:pt x="-10500" y="194203"/>
                  <a:pt x="3300" y="152203"/>
                </a:cubicBezTo>
                <a:cubicBezTo>
                  <a:pt x="17100" y="110203"/>
                  <a:pt x="111900" y="11203"/>
                  <a:pt x="118500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549DBAD-3BD9-81A4-2727-462D4A8745BE}"/>
              </a:ext>
            </a:extLst>
          </p:cNvPr>
          <p:cNvSpPr/>
          <p:nvPr/>
        </p:nvSpPr>
        <p:spPr>
          <a:xfrm>
            <a:off x="4755485" y="7275600"/>
            <a:ext cx="112240" cy="90000"/>
          </a:xfrm>
          <a:custGeom>
            <a:avLst/>
            <a:gdLst>
              <a:gd name="connsiteX0" fmla="*/ 115 w 112240"/>
              <a:gd name="connsiteY0" fmla="*/ 0 h 90000"/>
              <a:gd name="connsiteX1" fmla="*/ 72115 w 112240"/>
              <a:gd name="connsiteY1" fmla="*/ 32400 h 90000"/>
              <a:gd name="connsiteX2" fmla="*/ 111715 w 112240"/>
              <a:gd name="connsiteY2" fmla="*/ 90000 h 90000"/>
              <a:gd name="connsiteX3" fmla="*/ 90115 w 112240"/>
              <a:gd name="connsiteY3" fmla="*/ 32400 h 90000"/>
              <a:gd name="connsiteX4" fmla="*/ 115 w 112240"/>
              <a:gd name="connsiteY4" fmla="*/ 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40" h="90000">
                <a:moveTo>
                  <a:pt x="115" y="0"/>
                </a:moveTo>
                <a:cubicBezTo>
                  <a:pt x="-2885" y="0"/>
                  <a:pt x="53515" y="17400"/>
                  <a:pt x="72115" y="32400"/>
                </a:cubicBezTo>
                <a:cubicBezTo>
                  <a:pt x="90715" y="47400"/>
                  <a:pt x="108715" y="90000"/>
                  <a:pt x="111715" y="90000"/>
                </a:cubicBezTo>
                <a:cubicBezTo>
                  <a:pt x="114715" y="90000"/>
                  <a:pt x="104515" y="46800"/>
                  <a:pt x="90115" y="32400"/>
                </a:cubicBezTo>
                <a:cubicBezTo>
                  <a:pt x="75715" y="18000"/>
                  <a:pt x="3115" y="0"/>
                  <a:pt x="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DB44A24-3A22-BD9F-1801-EA1DED15F5D9}"/>
              </a:ext>
            </a:extLst>
          </p:cNvPr>
          <p:cNvSpPr/>
          <p:nvPr/>
        </p:nvSpPr>
        <p:spPr>
          <a:xfrm>
            <a:off x="4720265" y="7289204"/>
            <a:ext cx="71382" cy="267209"/>
          </a:xfrm>
          <a:custGeom>
            <a:avLst/>
            <a:gdLst>
              <a:gd name="connsiteX0" fmla="*/ 10135 w 71382"/>
              <a:gd name="connsiteY0" fmla="*/ 796 h 267209"/>
              <a:gd name="connsiteX1" fmla="*/ 13735 w 71382"/>
              <a:gd name="connsiteY1" fmla="*/ 97996 h 267209"/>
              <a:gd name="connsiteX2" fmla="*/ 13735 w 71382"/>
              <a:gd name="connsiteY2" fmla="*/ 162796 h 267209"/>
              <a:gd name="connsiteX3" fmla="*/ 71335 w 71382"/>
              <a:gd name="connsiteY3" fmla="*/ 267196 h 267209"/>
              <a:gd name="connsiteX4" fmla="*/ 2935 w 71382"/>
              <a:gd name="connsiteY4" fmla="*/ 155596 h 267209"/>
              <a:gd name="connsiteX5" fmla="*/ 10135 w 71382"/>
              <a:gd name="connsiteY5" fmla="*/ 796 h 26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82" h="267209">
                <a:moveTo>
                  <a:pt x="10135" y="796"/>
                </a:moveTo>
                <a:cubicBezTo>
                  <a:pt x="11935" y="-8804"/>
                  <a:pt x="13135" y="70996"/>
                  <a:pt x="13735" y="97996"/>
                </a:cubicBezTo>
                <a:cubicBezTo>
                  <a:pt x="14335" y="124996"/>
                  <a:pt x="4135" y="134596"/>
                  <a:pt x="13735" y="162796"/>
                </a:cubicBezTo>
                <a:cubicBezTo>
                  <a:pt x="23335" y="190996"/>
                  <a:pt x="73135" y="268396"/>
                  <a:pt x="71335" y="267196"/>
                </a:cubicBezTo>
                <a:cubicBezTo>
                  <a:pt x="69535" y="265996"/>
                  <a:pt x="11935" y="192796"/>
                  <a:pt x="2935" y="155596"/>
                </a:cubicBezTo>
                <a:cubicBezTo>
                  <a:pt x="-6065" y="118396"/>
                  <a:pt x="8335" y="10396"/>
                  <a:pt x="10135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DCDC1C1-0359-2231-34EF-F609FB5D7B6B}"/>
              </a:ext>
            </a:extLst>
          </p:cNvPr>
          <p:cNvSpPr/>
          <p:nvPr/>
        </p:nvSpPr>
        <p:spPr>
          <a:xfrm>
            <a:off x="4679950" y="7308719"/>
            <a:ext cx="105623" cy="255228"/>
          </a:xfrm>
          <a:custGeom>
            <a:avLst/>
            <a:gdLst>
              <a:gd name="connsiteX0" fmla="*/ 0 w 105623"/>
              <a:gd name="connsiteY0" fmla="*/ 131 h 255228"/>
              <a:gd name="connsiteX1" fmla="*/ 34925 w 105623"/>
              <a:gd name="connsiteY1" fmla="*/ 111256 h 255228"/>
              <a:gd name="connsiteX2" fmla="*/ 69850 w 105623"/>
              <a:gd name="connsiteY2" fmla="*/ 187456 h 255228"/>
              <a:gd name="connsiteX3" fmla="*/ 66675 w 105623"/>
              <a:gd name="connsiteY3" fmla="*/ 133481 h 255228"/>
              <a:gd name="connsiteX4" fmla="*/ 104775 w 105623"/>
              <a:gd name="connsiteY4" fmla="*/ 250956 h 255228"/>
              <a:gd name="connsiteX5" fmla="*/ 88900 w 105623"/>
              <a:gd name="connsiteY5" fmla="*/ 219206 h 255228"/>
              <a:gd name="connsiteX6" fmla="*/ 41275 w 105623"/>
              <a:gd name="connsiteY6" fmla="*/ 120781 h 255228"/>
              <a:gd name="connsiteX7" fmla="*/ 34925 w 105623"/>
              <a:gd name="connsiteY7" fmla="*/ 89031 h 255228"/>
              <a:gd name="connsiteX8" fmla="*/ 0 w 105623"/>
              <a:gd name="connsiteY8" fmla="*/ 131 h 2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23" h="255228">
                <a:moveTo>
                  <a:pt x="0" y="131"/>
                </a:moveTo>
                <a:cubicBezTo>
                  <a:pt x="0" y="3835"/>
                  <a:pt x="23283" y="80035"/>
                  <a:pt x="34925" y="111256"/>
                </a:cubicBezTo>
                <a:cubicBezTo>
                  <a:pt x="46567" y="142477"/>
                  <a:pt x="64558" y="183752"/>
                  <a:pt x="69850" y="187456"/>
                </a:cubicBezTo>
                <a:cubicBezTo>
                  <a:pt x="75142" y="191160"/>
                  <a:pt x="60854" y="122898"/>
                  <a:pt x="66675" y="133481"/>
                </a:cubicBezTo>
                <a:cubicBezTo>
                  <a:pt x="72496" y="144064"/>
                  <a:pt x="101071" y="236669"/>
                  <a:pt x="104775" y="250956"/>
                </a:cubicBezTo>
                <a:cubicBezTo>
                  <a:pt x="108479" y="265243"/>
                  <a:pt x="99483" y="240902"/>
                  <a:pt x="88900" y="219206"/>
                </a:cubicBezTo>
                <a:cubicBezTo>
                  <a:pt x="78317" y="197510"/>
                  <a:pt x="50271" y="142477"/>
                  <a:pt x="41275" y="120781"/>
                </a:cubicBezTo>
                <a:cubicBezTo>
                  <a:pt x="32279" y="99085"/>
                  <a:pt x="41275" y="105964"/>
                  <a:pt x="34925" y="89031"/>
                </a:cubicBezTo>
                <a:cubicBezTo>
                  <a:pt x="28575" y="72098"/>
                  <a:pt x="0" y="-3573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16B33E6-82B6-FE30-1E28-70E16F6FF012}"/>
              </a:ext>
            </a:extLst>
          </p:cNvPr>
          <p:cNvSpPr/>
          <p:nvPr/>
        </p:nvSpPr>
        <p:spPr>
          <a:xfrm>
            <a:off x="4622689" y="7311985"/>
            <a:ext cx="31518" cy="228629"/>
          </a:xfrm>
          <a:custGeom>
            <a:avLst/>
            <a:gdLst>
              <a:gd name="connsiteX0" fmla="*/ 28686 w 31518"/>
              <a:gd name="connsiteY0" fmla="*/ 40 h 228629"/>
              <a:gd name="connsiteX1" fmla="*/ 12811 w 31518"/>
              <a:gd name="connsiteY1" fmla="*/ 117515 h 228629"/>
              <a:gd name="connsiteX2" fmla="*/ 28686 w 31518"/>
              <a:gd name="connsiteY2" fmla="*/ 225465 h 228629"/>
              <a:gd name="connsiteX3" fmla="*/ 28686 w 31518"/>
              <a:gd name="connsiteY3" fmla="*/ 193715 h 228629"/>
              <a:gd name="connsiteX4" fmla="*/ 111 w 31518"/>
              <a:gd name="connsiteY4" fmla="*/ 130215 h 228629"/>
              <a:gd name="connsiteX5" fmla="*/ 28686 w 31518"/>
              <a:gd name="connsiteY5" fmla="*/ 40 h 2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8" h="228629">
                <a:moveTo>
                  <a:pt x="28686" y="40"/>
                </a:moveTo>
                <a:cubicBezTo>
                  <a:pt x="30803" y="-2077"/>
                  <a:pt x="12811" y="79944"/>
                  <a:pt x="12811" y="117515"/>
                </a:cubicBezTo>
                <a:cubicBezTo>
                  <a:pt x="12811" y="155086"/>
                  <a:pt x="26040" y="212765"/>
                  <a:pt x="28686" y="225465"/>
                </a:cubicBezTo>
                <a:cubicBezTo>
                  <a:pt x="31332" y="238165"/>
                  <a:pt x="33448" y="209590"/>
                  <a:pt x="28686" y="193715"/>
                </a:cubicBezTo>
                <a:cubicBezTo>
                  <a:pt x="23924" y="177840"/>
                  <a:pt x="2228" y="157203"/>
                  <a:pt x="111" y="130215"/>
                </a:cubicBezTo>
                <a:cubicBezTo>
                  <a:pt x="-2006" y="103228"/>
                  <a:pt x="26569" y="2157"/>
                  <a:pt x="2868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A5DC441-D2C5-4FB5-302B-508E93A4AC86}"/>
              </a:ext>
            </a:extLst>
          </p:cNvPr>
          <p:cNvSpPr/>
          <p:nvPr/>
        </p:nvSpPr>
        <p:spPr>
          <a:xfrm>
            <a:off x="4574479" y="7324402"/>
            <a:ext cx="84828" cy="200125"/>
          </a:xfrm>
          <a:custGeom>
            <a:avLst/>
            <a:gdLst>
              <a:gd name="connsiteX0" fmla="*/ 696 w 84828"/>
              <a:gd name="connsiteY0" fmla="*/ 323 h 200125"/>
              <a:gd name="connsiteX1" fmla="*/ 26096 w 84828"/>
              <a:gd name="connsiteY1" fmla="*/ 66998 h 200125"/>
              <a:gd name="connsiteX2" fmla="*/ 83246 w 84828"/>
              <a:gd name="connsiteY2" fmla="*/ 197173 h 200125"/>
              <a:gd name="connsiteX3" fmla="*/ 67371 w 84828"/>
              <a:gd name="connsiteY3" fmla="*/ 152723 h 200125"/>
              <a:gd name="connsiteX4" fmla="*/ 51496 w 84828"/>
              <a:gd name="connsiteY4" fmla="*/ 92398 h 200125"/>
              <a:gd name="connsiteX5" fmla="*/ 696 w 84828"/>
              <a:gd name="connsiteY5" fmla="*/ 323 h 2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28" h="200125">
                <a:moveTo>
                  <a:pt x="696" y="323"/>
                </a:moveTo>
                <a:cubicBezTo>
                  <a:pt x="-3537" y="-3910"/>
                  <a:pt x="12338" y="34190"/>
                  <a:pt x="26096" y="66998"/>
                </a:cubicBezTo>
                <a:cubicBezTo>
                  <a:pt x="39854" y="99806"/>
                  <a:pt x="76367" y="182886"/>
                  <a:pt x="83246" y="197173"/>
                </a:cubicBezTo>
                <a:cubicBezTo>
                  <a:pt x="90125" y="211461"/>
                  <a:pt x="72663" y="170185"/>
                  <a:pt x="67371" y="152723"/>
                </a:cubicBezTo>
                <a:cubicBezTo>
                  <a:pt x="62079" y="135261"/>
                  <a:pt x="58375" y="114094"/>
                  <a:pt x="51496" y="92398"/>
                </a:cubicBezTo>
                <a:cubicBezTo>
                  <a:pt x="44617" y="70702"/>
                  <a:pt x="4929" y="4556"/>
                  <a:pt x="69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0585466-31BA-DD75-FE6F-34F6E4B4BDD6}"/>
              </a:ext>
            </a:extLst>
          </p:cNvPr>
          <p:cNvSpPr/>
          <p:nvPr/>
        </p:nvSpPr>
        <p:spPr>
          <a:xfrm>
            <a:off x="4511571" y="7334225"/>
            <a:ext cx="61066" cy="195635"/>
          </a:xfrm>
          <a:custGeom>
            <a:avLst/>
            <a:gdLst>
              <a:gd name="connsiteX0" fmla="*/ 3279 w 61066"/>
              <a:gd name="connsiteY0" fmla="*/ 25 h 195635"/>
              <a:gd name="connsiteX1" fmla="*/ 19154 w 61066"/>
              <a:gd name="connsiteY1" fmla="*/ 104800 h 195635"/>
              <a:gd name="connsiteX2" fmla="*/ 60429 w 61066"/>
              <a:gd name="connsiteY2" fmla="*/ 193700 h 195635"/>
              <a:gd name="connsiteX3" fmla="*/ 41379 w 61066"/>
              <a:gd name="connsiteY3" fmla="*/ 161950 h 195635"/>
              <a:gd name="connsiteX4" fmla="*/ 3279 w 61066"/>
              <a:gd name="connsiteY4" fmla="*/ 114325 h 195635"/>
              <a:gd name="connsiteX5" fmla="*/ 3279 w 61066"/>
              <a:gd name="connsiteY5" fmla="*/ 25 h 19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66" h="195635">
                <a:moveTo>
                  <a:pt x="3279" y="25"/>
                </a:moveTo>
                <a:cubicBezTo>
                  <a:pt x="5925" y="-1563"/>
                  <a:pt x="9629" y="72521"/>
                  <a:pt x="19154" y="104800"/>
                </a:cubicBezTo>
                <a:cubicBezTo>
                  <a:pt x="28679" y="137079"/>
                  <a:pt x="56725" y="184175"/>
                  <a:pt x="60429" y="193700"/>
                </a:cubicBezTo>
                <a:cubicBezTo>
                  <a:pt x="64133" y="203225"/>
                  <a:pt x="50904" y="175179"/>
                  <a:pt x="41379" y="161950"/>
                </a:cubicBezTo>
                <a:cubicBezTo>
                  <a:pt x="31854" y="148721"/>
                  <a:pt x="9100" y="134962"/>
                  <a:pt x="3279" y="114325"/>
                </a:cubicBezTo>
                <a:cubicBezTo>
                  <a:pt x="-2542" y="93688"/>
                  <a:pt x="633" y="1613"/>
                  <a:pt x="327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47A27B66-E4FE-C767-D724-94C34F1DACAB}"/>
              </a:ext>
            </a:extLst>
          </p:cNvPr>
          <p:cNvSpPr/>
          <p:nvPr/>
        </p:nvSpPr>
        <p:spPr>
          <a:xfrm>
            <a:off x="5359019" y="7225594"/>
            <a:ext cx="95842" cy="348434"/>
          </a:xfrm>
          <a:custGeom>
            <a:avLst/>
            <a:gdLst>
              <a:gd name="connsiteX0" fmla="*/ 95631 w 95842"/>
              <a:gd name="connsiteY0" fmla="*/ 706 h 348434"/>
              <a:gd name="connsiteX1" fmla="*/ 28956 w 95842"/>
              <a:gd name="connsiteY1" fmla="*/ 153106 h 348434"/>
              <a:gd name="connsiteX2" fmla="*/ 25781 w 95842"/>
              <a:gd name="connsiteY2" fmla="*/ 207081 h 348434"/>
              <a:gd name="connsiteX3" fmla="*/ 28956 w 95842"/>
              <a:gd name="connsiteY3" fmla="*/ 343606 h 348434"/>
              <a:gd name="connsiteX4" fmla="*/ 25781 w 95842"/>
              <a:gd name="connsiteY4" fmla="*/ 305506 h 348434"/>
              <a:gd name="connsiteX5" fmla="*/ 381 w 95842"/>
              <a:gd name="connsiteY5" fmla="*/ 188031 h 348434"/>
              <a:gd name="connsiteX6" fmla="*/ 48006 w 95842"/>
              <a:gd name="connsiteY6" fmla="*/ 99131 h 348434"/>
              <a:gd name="connsiteX7" fmla="*/ 95631 w 95842"/>
              <a:gd name="connsiteY7" fmla="*/ 706 h 34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42" h="348434">
                <a:moveTo>
                  <a:pt x="95631" y="706"/>
                </a:moveTo>
                <a:cubicBezTo>
                  <a:pt x="92456" y="9702"/>
                  <a:pt x="40598" y="118710"/>
                  <a:pt x="28956" y="153106"/>
                </a:cubicBezTo>
                <a:cubicBezTo>
                  <a:pt x="17314" y="187502"/>
                  <a:pt x="25781" y="175331"/>
                  <a:pt x="25781" y="207081"/>
                </a:cubicBezTo>
                <a:cubicBezTo>
                  <a:pt x="25781" y="238831"/>
                  <a:pt x="28956" y="327202"/>
                  <a:pt x="28956" y="343606"/>
                </a:cubicBezTo>
                <a:cubicBezTo>
                  <a:pt x="28956" y="360010"/>
                  <a:pt x="30543" y="331435"/>
                  <a:pt x="25781" y="305506"/>
                </a:cubicBezTo>
                <a:cubicBezTo>
                  <a:pt x="21019" y="279577"/>
                  <a:pt x="-3323" y="222427"/>
                  <a:pt x="381" y="188031"/>
                </a:cubicBezTo>
                <a:cubicBezTo>
                  <a:pt x="4085" y="153635"/>
                  <a:pt x="30543" y="127177"/>
                  <a:pt x="48006" y="99131"/>
                </a:cubicBezTo>
                <a:cubicBezTo>
                  <a:pt x="65468" y="71085"/>
                  <a:pt x="98806" y="-8290"/>
                  <a:pt x="95631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6A659E7-5C43-90B0-D704-82EF9378B130}"/>
              </a:ext>
            </a:extLst>
          </p:cNvPr>
          <p:cNvSpPr/>
          <p:nvPr/>
        </p:nvSpPr>
        <p:spPr>
          <a:xfrm>
            <a:off x="5489426" y="7232271"/>
            <a:ext cx="201802" cy="111989"/>
          </a:xfrm>
          <a:custGeom>
            <a:avLst/>
            <a:gdLst>
              <a:gd name="connsiteX0" fmla="*/ 149 w 201802"/>
              <a:gd name="connsiteY0" fmla="*/ 13079 h 111989"/>
              <a:gd name="connsiteX1" fmla="*/ 85874 w 201802"/>
              <a:gd name="connsiteY1" fmla="*/ 6729 h 111989"/>
              <a:gd name="connsiteX2" fmla="*/ 139849 w 201802"/>
              <a:gd name="connsiteY2" fmla="*/ 48004 h 111989"/>
              <a:gd name="connsiteX3" fmla="*/ 200174 w 201802"/>
              <a:gd name="connsiteY3" fmla="*/ 111504 h 111989"/>
              <a:gd name="connsiteX4" fmla="*/ 177949 w 201802"/>
              <a:gd name="connsiteY4" fmla="*/ 73404 h 111989"/>
              <a:gd name="connsiteX5" fmla="*/ 108099 w 201802"/>
              <a:gd name="connsiteY5" fmla="*/ 3554 h 111989"/>
              <a:gd name="connsiteX6" fmla="*/ 149 w 201802"/>
              <a:gd name="connsiteY6" fmla="*/ 13079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02" h="111989">
                <a:moveTo>
                  <a:pt x="149" y="13079"/>
                </a:moveTo>
                <a:cubicBezTo>
                  <a:pt x="-3555" y="13608"/>
                  <a:pt x="62591" y="908"/>
                  <a:pt x="85874" y="6729"/>
                </a:cubicBezTo>
                <a:cubicBezTo>
                  <a:pt x="109157" y="12550"/>
                  <a:pt x="120799" y="30542"/>
                  <a:pt x="139849" y="48004"/>
                </a:cubicBezTo>
                <a:cubicBezTo>
                  <a:pt x="158899" y="65466"/>
                  <a:pt x="193824" y="107271"/>
                  <a:pt x="200174" y="111504"/>
                </a:cubicBezTo>
                <a:cubicBezTo>
                  <a:pt x="206524" y="115737"/>
                  <a:pt x="193295" y="91396"/>
                  <a:pt x="177949" y="73404"/>
                </a:cubicBezTo>
                <a:cubicBezTo>
                  <a:pt x="162603" y="55412"/>
                  <a:pt x="140378" y="15196"/>
                  <a:pt x="108099" y="3554"/>
                </a:cubicBezTo>
                <a:cubicBezTo>
                  <a:pt x="75820" y="-8088"/>
                  <a:pt x="3853" y="12550"/>
                  <a:pt x="149" y="13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B99518-1E7A-7E2E-4397-503689FE6377}"/>
              </a:ext>
            </a:extLst>
          </p:cNvPr>
          <p:cNvSpPr/>
          <p:nvPr/>
        </p:nvSpPr>
        <p:spPr>
          <a:xfrm>
            <a:off x="5631013" y="7235545"/>
            <a:ext cx="55716" cy="330572"/>
          </a:xfrm>
          <a:custGeom>
            <a:avLst/>
            <a:gdLst>
              <a:gd name="connsiteX0" fmla="*/ 30012 w 55716"/>
              <a:gd name="connsiteY0" fmla="*/ 280 h 330572"/>
              <a:gd name="connsiteX1" fmla="*/ 23662 w 55716"/>
              <a:gd name="connsiteY1" fmla="*/ 149505 h 330572"/>
              <a:gd name="connsiteX2" fmla="*/ 55412 w 55716"/>
              <a:gd name="connsiteY2" fmla="*/ 314605 h 330572"/>
              <a:gd name="connsiteX3" fmla="*/ 1437 w 55716"/>
              <a:gd name="connsiteY3" fmla="*/ 324130 h 330572"/>
              <a:gd name="connsiteX4" fmla="*/ 17312 w 55716"/>
              <a:gd name="connsiteY4" fmla="*/ 317780 h 330572"/>
              <a:gd name="connsiteX5" fmla="*/ 36362 w 55716"/>
              <a:gd name="connsiteY5" fmla="*/ 251105 h 330572"/>
              <a:gd name="connsiteX6" fmla="*/ 42712 w 55716"/>
              <a:gd name="connsiteY6" fmla="*/ 187605 h 330572"/>
              <a:gd name="connsiteX7" fmla="*/ 30012 w 55716"/>
              <a:gd name="connsiteY7" fmla="*/ 280 h 3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6" h="330572">
                <a:moveTo>
                  <a:pt x="30012" y="280"/>
                </a:moveTo>
                <a:cubicBezTo>
                  <a:pt x="26837" y="-6070"/>
                  <a:pt x="19429" y="97118"/>
                  <a:pt x="23662" y="149505"/>
                </a:cubicBezTo>
                <a:cubicBezTo>
                  <a:pt x="27895" y="201892"/>
                  <a:pt x="59116" y="285501"/>
                  <a:pt x="55412" y="314605"/>
                </a:cubicBezTo>
                <a:cubicBezTo>
                  <a:pt x="51708" y="343709"/>
                  <a:pt x="1437" y="324130"/>
                  <a:pt x="1437" y="324130"/>
                </a:cubicBezTo>
                <a:cubicBezTo>
                  <a:pt x="-4913" y="324659"/>
                  <a:pt x="11491" y="329951"/>
                  <a:pt x="17312" y="317780"/>
                </a:cubicBezTo>
                <a:cubicBezTo>
                  <a:pt x="23133" y="305609"/>
                  <a:pt x="32129" y="272801"/>
                  <a:pt x="36362" y="251105"/>
                </a:cubicBezTo>
                <a:cubicBezTo>
                  <a:pt x="40595" y="229409"/>
                  <a:pt x="42712" y="228351"/>
                  <a:pt x="42712" y="187605"/>
                </a:cubicBezTo>
                <a:cubicBezTo>
                  <a:pt x="42712" y="146859"/>
                  <a:pt x="33187" y="6630"/>
                  <a:pt x="3001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4F272F0-D43E-EEB5-5331-5678D3BC4C37}"/>
              </a:ext>
            </a:extLst>
          </p:cNvPr>
          <p:cNvSpPr/>
          <p:nvPr/>
        </p:nvSpPr>
        <p:spPr>
          <a:xfrm>
            <a:off x="5650960" y="7229434"/>
            <a:ext cx="111914" cy="327507"/>
          </a:xfrm>
          <a:custGeom>
            <a:avLst/>
            <a:gdLst>
              <a:gd name="connsiteX0" fmla="*/ 111665 w 111914"/>
              <a:gd name="connsiteY0" fmla="*/ 41 h 327507"/>
              <a:gd name="connsiteX1" fmla="*/ 51340 w 111914"/>
              <a:gd name="connsiteY1" fmla="*/ 101641 h 327507"/>
              <a:gd name="connsiteX2" fmla="*/ 29115 w 111914"/>
              <a:gd name="connsiteY2" fmla="*/ 142916 h 327507"/>
              <a:gd name="connsiteX3" fmla="*/ 22765 w 111914"/>
              <a:gd name="connsiteY3" fmla="*/ 184191 h 327507"/>
              <a:gd name="connsiteX4" fmla="*/ 25940 w 111914"/>
              <a:gd name="connsiteY4" fmla="*/ 263566 h 327507"/>
              <a:gd name="connsiteX5" fmla="*/ 79915 w 111914"/>
              <a:gd name="connsiteY5" fmla="*/ 327066 h 327507"/>
              <a:gd name="connsiteX6" fmla="*/ 44990 w 111914"/>
              <a:gd name="connsiteY6" fmla="*/ 285791 h 327507"/>
              <a:gd name="connsiteX7" fmla="*/ 540 w 111914"/>
              <a:gd name="connsiteY7" fmla="*/ 177841 h 327507"/>
              <a:gd name="connsiteX8" fmla="*/ 25940 w 111914"/>
              <a:gd name="connsiteY8" fmla="*/ 114341 h 327507"/>
              <a:gd name="connsiteX9" fmla="*/ 111665 w 111914"/>
              <a:gd name="connsiteY9" fmla="*/ 41 h 32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914" h="327507">
                <a:moveTo>
                  <a:pt x="111665" y="41"/>
                </a:moveTo>
                <a:cubicBezTo>
                  <a:pt x="115898" y="-2076"/>
                  <a:pt x="65098" y="77829"/>
                  <a:pt x="51340" y="101641"/>
                </a:cubicBezTo>
                <a:cubicBezTo>
                  <a:pt x="37582" y="125453"/>
                  <a:pt x="33877" y="129158"/>
                  <a:pt x="29115" y="142916"/>
                </a:cubicBezTo>
                <a:cubicBezTo>
                  <a:pt x="24353" y="156674"/>
                  <a:pt x="23294" y="164083"/>
                  <a:pt x="22765" y="184191"/>
                </a:cubicBezTo>
                <a:cubicBezTo>
                  <a:pt x="22236" y="204299"/>
                  <a:pt x="16415" y="239754"/>
                  <a:pt x="25940" y="263566"/>
                </a:cubicBezTo>
                <a:cubicBezTo>
                  <a:pt x="35465" y="287379"/>
                  <a:pt x="76740" y="323362"/>
                  <a:pt x="79915" y="327066"/>
                </a:cubicBezTo>
                <a:cubicBezTo>
                  <a:pt x="83090" y="330770"/>
                  <a:pt x="58219" y="310662"/>
                  <a:pt x="44990" y="285791"/>
                </a:cubicBezTo>
                <a:cubicBezTo>
                  <a:pt x="31761" y="260920"/>
                  <a:pt x="3715" y="206416"/>
                  <a:pt x="540" y="177841"/>
                </a:cubicBezTo>
                <a:cubicBezTo>
                  <a:pt x="-2635" y="149266"/>
                  <a:pt x="8477" y="140799"/>
                  <a:pt x="25940" y="114341"/>
                </a:cubicBezTo>
                <a:cubicBezTo>
                  <a:pt x="43403" y="87883"/>
                  <a:pt x="107432" y="2158"/>
                  <a:pt x="1116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7856B78-13F4-1D66-2F91-99F9044E9D1F}"/>
              </a:ext>
            </a:extLst>
          </p:cNvPr>
          <p:cNvSpPr/>
          <p:nvPr/>
        </p:nvSpPr>
        <p:spPr>
          <a:xfrm>
            <a:off x="5778341" y="7222157"/>
            <a:ext cx="146351" cy="333177"/>
          </a:xfrm>
          <a:custGeom>
            <a:avLst/>
            <a:gdLst>
              <a:gd name="connsiteX0" fmla="*/ 159 w 146351"/>
              <a:gd name="connsiteY0" fmla="*/ 968 h 333177"/>
              <a:gd name="connsiteX1" fmla="*/ 98584 w 146351"/>
              <a:gd name="connsiteY1" fmla="*/ 10493 h 333177"/>
              <a:gd name="connsiteX2" fmla="*/ 127159 w 146351"/>
              <a:gd name="connsiteY2" fmla="*/ 58118 h 333177"/>
              <a:gd name="connsiteX3" fmla="*/ 133509 w 146351"/>
              <a:gd name="connsiteY3" fmla="*/ 156543 h 333177"/>
              <a:gd name="connsiteX4" fmla="*/ 133509 w 146351"/>
              <a:gd name="connsiteY4" fmla="*/ 318468 h 333177"/>
              <a:gd name="connsiteX5" fmla="*/ 133509 w 146351"/>
              <a:gd name="connsiteY5" fmla="*/ 299418 h 333177"/>
              <a:gd name="connsiteX6" fmla="*/ 146209 w 146351"/>
              <a:gd name="connsiteY6" fmla="*/ 86693 h 333177"/>
              <a:gd name="connsiteX7" fmla="*/ 123984 w 146351"/>
              <a:gd name="connsiteY7" fmla="*/ 26368 h 333177"/>
              <a:gd name="connsiteX8" fmla="*/ 159 w 146351"/>
              <a:gd name="connsiteY8" fmla="*/ 968 h 33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51" h="333177">
                <a:moveTo>
                  <a:pt x="159" y="968"/>
                </a:moveTo>
                <a:cubicBezTo>
                  <a:pt x="-4074" y="-1678"/>
                  <a:pt x="77417" y="968"/>
                  <a:pt x="98584" y="10493"/>
                </a:cubicBezTo>
                <a:cubicBezTo>
                  <a:pt x="119751" y="20018"/>
                  <a:pt x="121338" y="33776"/>
                  <a:pt x="127159" y="58118"/>
                </a:cubicBezTo>
                <a:cubicBezTo>
                  <a:pt x="132980" y="82460"/>
                  <a:pt x="132451" y="113151"/>
                  <a:pt x="133509" y="156543"/>
                </a:cubicBezTo>
                <a:cubicBezTo>
                  <a:pt x="134567" y="199935"/>
                  <a:pt x="133509" y="318468"/>
                  <a:pt x="133509" y="318468"/>
                </a:cubicBezTo>
                <a:cubicBezTo>
                  <a:pt x="133509" y="342280"/>
                  <a:pt x="131392" y="338047"/>
                  <a:pt x="133509" y="299418"/>
                </a:cubicBezTo>
                <a:cubicBezTo>
                  <a:pt x="135626" y="260789"/>
                  <a:pt x="147797" y="132201"/>
                  <a:pt x="146209" y="86693"/>
                </a:cubicBezTo>
                <a:cubicBezTo>
                  <a:pt x="144622" y="41185"/>
                  <a:pt x="146209" y="40656"/>
                  <a:pt x="123984" y="26368"/>
                </a:cubicBezTo>
                <a:cubicBezTo>
                  <a:pt x="101759" y="12080"/>
                  <a:pt x="4392" y="3614"/>
                  <a:pt x="159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27E531E-E20D-0A6A-70BF-6074B988A828}"/>
              </a:ext>
            </a:extLst>
          </p:cNvPr>
          <p:cNvSpPr/>
          <p:nvPr/>
        </p:nvSpPr>
        <p:spPr>
          <a:xfrm>
            <a:off x="5632344" y="7505463"/>
            <a:ext cx="311262" cy="43293"/>
          </a:xfrm>
          <a:custGeom>
            <a:avLst/>
            <a:gdLst>
              <a:gd name="connsiteX0" fmla="*/ 106 w 311262"/>
              <a:gd name="connsiteY0" fmla="*/ 41512 h 43293"/>
              <a:gd name="connsiteX1" fmla="*/ 196956 w 311262"/>
              <a:gd name="connsiteY1" fmla="*/ 38337 h 43293"/>
              <a:gd name="connsiteX2" fmla="*/ 276331 w 311262"/>
              <a:gd name="connsiteY2" fmla="*/ 22462 h 43293"/>
              <a:gd name="connsiteX3" fmla="*/ 311256 w 311262"/>
              <a:gd name="connsiteY3" fmla="*/ 25637 h 43293"/>
              <a:gd name="connsiteX4" fmla="*/ 279506 w 311262"/>
              <a:gd name="connsiteY4" fmla="*/ 237 h 43293"/>
              <a:gd name="connsiteX5" fmla="*/ 285856 w 311262"/>
              <a:gd name="connsiteY5" fmla="*/ 12937 h 43293"/>
              <a:gd name="connsiteX6" fmla="*/ 225531 w 311262"/>
              <a:gd name="connsiteY6" fmla="*/ 12937 h 43293"/>
              <a:gd name="connsiteX7" fmla="*/ 106 w 311262"/>
              <a:gd name="connsiteY7" fmla="*/ 41512 h 4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262" h="43293">
                <a:moveTo>
                  <a:pt x="106" y="41512"/>
                </a:moveTo>
                <a:cubicBezTo>
                  <a:pt x="-4656" y="45745"/>
                  <a:pt x="150919" y="41512"/>
                  <a:pt x="196956" y="38337"/>
                </a:cubicBezTo>
                <a:cubicBezTo>
                  <a:pt x="242993" y="35162"/>
                  <a:pt x="257281" y="24579"/>
                  <a:pt x="276331" y="22462"/>
                </a:cubicBezTo>
                <a:cubicBezTo>
                  <a:pt x="295381" y="20345"/>
                  <a:pt x="310727" y="29341"/>
                  <a:pt x="311256" y="25637"/>
                </a:cubicBezTo>
                <a:cubicBezTo>
                  <a:pt x="311785" y="21933"/>
                  <a:pt x="279506" y="237"/>
                  <a:pt x="279506" y="237"/>
                </a:cubicBezTo>
                <a:cubicBezTo>
                  <a:pt x="275273" y="-1880"/>
                  <a:pt x="294852" y="10820"/>
                  <a:pt x="285856" y="12937"/>
                </a:cubicBezTo>
                <a:cubicBezTo>
                  <a:pt x="276860" y="15054"/>
                  <a:pt x="274743" y="9762"/>
                  <a:pt x="225531" y="12937"/>
                </a:cubicBezTo>
                <a:cubicBezTo>
                  <a:pt x="176319" y="16112"/>
                  <a:pt x="4868" y="37279"/>
                  <a:pt x="106" y="4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A98FDD5-5D1B-9498-7DA0-CBEDD57934E7}"/>
              </a:ext>
            </a:extLst>
          </p:cNvPr>
          <p:cNvSpPr/>
          <p:nvPr/>
        </p:nvSpPr>
        <p:spPr>
          <a:xfrm>
            <a:off x="5901010" y="7159293"/>
            <a:ext cx="138185" cy="382152"/>
          </a:xfrm>
          <a:custGeom>
            <a:avLst/>
            <a:gdLst>
              <a:gd name="connsiteX0" fmla="*/ 137840 w 138185"/>
              <a:gd name="connsiteY0" fmla="*/ 332 h 382152"/>
              <a:gd name="connsiteX1" fmla="*/ 55290 w 138185"/>
              <a:gd name="connsiteY1" fmla="*/ 130507 h 382152"/>
              <a:gd name="connsiteX2" fmla="*/ 23540 w 138185"/>
              <a:gd name="connsiteY2" fmla="*/ 213057 h 382152"/>
              <a:gd name="connsiteX3" fmla="*/ 1315 w 138185"/>
              <a:gd name="connsiteY3" fmla="*/ 378157 h 382152"/>
              <a:gd name="connsiteX4" fmla="*/ 4490 w 138185"/>
              <a:gd name="connsiteY4" fmla="*/ 317832 h 382152"/>
              <a:gd name="connsiteX5" fmla="*/ 20365 w 138185"/>
              <a:gd name="connsiteY5" fmla="*/ 171782 h 382152"/>
              <a:gd name="connsiteX6" fmla="*/ 137840 w 138185"/>
              <a:gd name="connsiteY6" fmla="*/ 332 h 38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85" h="382152">
                <a:moveTo>
                  <a:pt x="137840" y="332"/>
                </a:moveTo>
                <a:cubicBezTo>
                  <a:pt x="143661" y="-6547"/>
                  <a:pt x="74340" y="95053"/>
                  <a:pt x="55290" y="130507"/>
                </a:cubicBezTo>
                <a:cubicBezTo>
                  <a:pt x="36240" y="165961"/>
                  <a:pt x="32536" y="171782"/>
                  <a:pt x="23540" y="213057"/>
                </a:cubicBezTo>
                <a:cubicBezTo>
                  <a:pt x="14544" y="254332"/>
                  <a:pt x="4490" y="360695"/>
                  <a:pt x="1315" y="378157"/>
                </a:cubicBezTo>
                <a:cubicBezTo>
                  <a:pt x="-1860" y="395620"/>
                  <a:pt x="1315" y="352228"/>
                  <a:pt x="4490" y="317832"/>
                </a:cubicBezTo>
                <a:cubicBezTo>
                  <a:pt x="7665" y="283436"/>
                  <a:pt x="-272" y="221524"/>
                  <a:pt x="20365" y="171782"/>
                </a:cubicBezTo>
                <a:cubicBezTo>
                  <a:pt x="41002" y="122040"/>
                  <a:pt x="132019" y="7211"/>
                  <a:pt x="1378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E558087-EABD-C250-9FDE-F40337E7758A}"/>
              </a:ext>
            </a:extLst>
          </p:cNvPr>
          <p:cNvSpPr/>
          <p:nvPr/>
        </p:nvSpPr>
        <p:spPr>
          <a:xfrm>
            <a:off x="5899129" y="7213600"/>
            <a:ext cx="208918" cy="341232"/>
          </a:xfrm>
          <a:custGeom>
            <a:avLst/>
            <a:gdLst>
              <a:gd name="connsiteX0" fmla="*/ 196871 w 208918"/>
              <a:gd name="connsiteY0" fmla="*/ 0 h 341232"/>
              <a:gd name="connsiteX1" fmla="*/ 206396 w 208918"/>
              <a:gd name="connsiteY1" fmla="*/ 187325 h 341232"/>
              <a:gd name="connsiteX2" fmla="*/ 146071 w 208918"/>
              <a:gd name="connsiteY2" fmla="*/ 327025 h 341232"/>
              <a:gd name="connsiteX3" fmla="*/ 133371 w 208918"/>
              <a:gd name="connsiteY3" fmla="*/ 336550 h 341232"/>
              <a:gd name="connsiteX4" fmla="*/ 114321 w 208918"/>
              <a:gd name="connsiteY4" fmla="*/ 333375 h 341232"/>
              <a:gd name="connsiteX5" fmla="*/ 57171 w 208918"/>
              <a:gd name="connsiteY5" fmla="*/ 320675 h 341232"/>
              <a:gd name="connsiteX6" fmla="*/ 21 w 208918"/>
              <a:gd name="connsiteY6" fmla="*/ 282575 h 341232"/>
              <a:gd name="connsiteX7" fmla="*/ 63521 w 208918"/>
              <a:gd name="connsiteY7" fmla="*/ 298450 h 341232"/>
              <a:gd name="connsiteX8" fmla="*/ 123846 w 208918"/>
              <a:gd name="connsiteY8" fmla="*/ 320675 h 341232"/>
              <a:gd name="connsiteX9" fmla="*/ 139721 w 208918"/>
              <a:gd name="connsiteY9" fmla="*/ 279400 h 341232"/>
              <a:gd name="connsiteX10" fmla="*/ 177821 w 208918"/>
              <a:gd name="connsiteY10" fmla="*/ 209550 h 341232"/>
              <a:gd name="connsiteX11" fmla="*/ 190521 w 208918"/>
              <a:gd name="connsiteY11" fmla="*/ 187325 h 341232"/>
              <a:gd name="connsiteX12" fmla="*/ 196871 w 208918"/>
              <a:gd name="connsiteY12" fmla="*/ 0 h 3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918" h="341232">
                <a:moveTo>
                  <a:pt x="196871" y="0"/>
                </a:moveTo>
                <a:cubicBezTo>
                  <a:pt x="199517" y="0"/>
                  <a:pt x="214863" y="132821"/>
                  <a:pt x="206396" y="187325"/>
                </a:cubicBezTo>
                <a:cubicBezTo>
                  <a:pt x="197929" y="241829"/>
                  <a:pt x="146071" y="327025"/>
                  <a:pt x="146071" y="327025"/>
                </a:cubicBezTo>
                <a:cubicBezTo>
                  <a:pt x="133900" y="351896"/>
                  <a:pt x="133371" y="336550"/>
                  <a:pt x="133371" y="336550"/>
                </a:cubicBezTo>
                <a:cubicBezTo>
                  <a:pt x="128080" y="337608"/>
                  <a:pt x="127021" y="336021"/>
                  <a:pt x="114321" y="333375"/>
                </a:cubicBezTo>
                <a:cubicBezTo>
                  <a:pt x="101621" y="330729"/>
                  <a:pt x="76221" y="329142"/>
                  <a:pt x="57171" y="320675"/>
                </a:cubicBezTo>
                <a:cubicBezTo>
                  <a:pt x="38121" y="312208"/>
                  <a:pt x="-1037" y="286279"/>
                  <a:pt x="21" y="282575"/>
                </a:cubicBezTo>
                <a:cubicBezTo>
                  <a:pt x="1079" y="278871"/>
                  <a:pt x="42884" y="292100"/>
                  <a:pt x="63521" y="298450"/>
                </a:cubicBezTo>
                <a:cubicBezTo>
                  <a:pt x="84158" y="304800"/>
                  <a:pt x="111146" y="323850"/>
                  <a:pt x="123846" y="320675"/>
                </a:cubicBezTo>
                <a:cubicBezTo>
                  <a:pt x="136546" y="317500"/>
                  <a:pt x="130725" y="297921"/>
                  <a:pt x="139721" y="279400"/>
                </a:cubicBezTo>
                <a:cubicBezTo>
                  <a:pt x="148717" y="260879"/>
                  <a:pt x="169354" y="224896"/>
                  <a:pt x="177821" y="209550"/>
                </a:cubicBezTo>
                <a:cubicBezTo>
                  <a:pt x="186288" y="194204"/>
                  <a:pt x="188933" y="221721"/>
                  <a:pt x="190521" y="187325"/>
                </a:cubicBezTo>
                <a:cubicBezTo>
                  <a:pt x="192108" y="152929"/>
                  <a:pt x="194225" y="0"/>
                  <a:pt x="19687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75EB7A56-A52B-E2C6-438C-2242980714CC}"/>
              </a:ext>
            </a:extLst>
          </p:cNvPr>
          <p:cNvSpPr/>
          <p:nvPr/>
        </p:nvSpPr>
        <p:spPr>
          <a:xfrm>
            <a:off x="6087644" y="7188148"/>
            <a:ext cx="135513" cy="298901"/>
          </a:xfrm>
          <a:custGeom>
            <a:avLst/>
            <a:gdLst>
              <a:gd name="connsiteX0" fmla="*/ 135356 w 135513"/>
              <a:gd name="connsiteY0" fmla="*/ 52 h 298901"/>
              <a:gd name="connsiteX1" fmla="*/ 36931 w 135513"/>
              <a:gd name="connsiteY1" fmla="*/ 127052 h 298901"/>
              <a:gd name="connsiteX2" fmla="*/ 14706 w 135513"/>
              <a:gd name="connsiteY2" fmla="*/ 184202 h 298901"/>
              <a:gd name="connsiteX3" fmla="*/ 2006 w 135513"/>
              <a:gd name="connsiteY3" fmla="*/ 298502 h 298901"/>
              <a:gd name="connsiteX4" fmla="*/ 2006 w 135513"/>
              <a:gd name="connsiteY4" fmla="*/ 219127 h 298901"/>
              <a:gd name="connsiteX5" fmla="*/ 11531 w 135513"/>
              <a:gd name="connsiteY5" fmla="*/ 142927 h 298901"/>
              <a:gd name="connsiteX6" fmla="*/ 135356 w 135513"/>
              <a:gd name="connsiteY6" fmla="*/ 52 h 2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13" h="298901">
                <a:moveTo>
                  <a:pt x="135356" y="52"/>
                </a:moveTo>
                <a:cubicBezTo>
                  <a:pt x="139589" y="-2594"/>
                  <a:pt x="57039" y="96360"/>
                  <a:pt x="36931" y="127052"/>
                </a:cubicBezTo>
                <a:cubicBezTo>
                  <a:pt x="16823" y="157744"/>
                  <a:pt x="20527" y="155627"/>
                  <a:pt x="14706" y="184202"/>
                </a:cubicBezTo>
                <a:cubicBezTo>
                  <a:pt x="8885" y="212777"/>
                  <a:pt x="4123" y="292681"/>
                  <a:pt x="2006" y="298502"/>
                </a:cubicBezTo>
                <a:cubicBezTo>
                  <a:pt x="-111" y="304323"/>
                  <a:pt x="418" y="245056"/>
                  <a:pt x="2006" y="219127"/>
                </a:cubicBezTo>
                <a:cubicBezTo>
                  <a:pt x="3593" y="193198"/>
                  <a:pt x="-8048" y="174148"/>
                  <a:pt x="11531" y="142927"/>
                </a:cubicBezTo>
                <a:cubicBezTo>
                  <a:pt x="31110" y="111706"/>
                  <a:pt x="131123" y="2698"/>
                  <a:pt x="13535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2C3A87C-9596-9DB4-57C7-A39D9B0E7921}"/>
              </a:ext>
            </a:extLst>
          </p:cNvPr>
          <p:cNvSpPr/>
          <p:nvPr/>
        </p:nvSpPr>
        <p:spPr>
          <a:xfrm>
            <a:off x="6070094" y="7197255"/>
            <a:ext cx="158873" cy="312648"/>
          </a:xfrm>
          <a:custGeom>
            <a:avLst/>
            <a:gdLst>
              <a:gd name="connsiteX0" fmla="*/ 137031 w 158873"/>
              <a:gd name="connsiteY0" fmla="*/ 470 h 312648"/>
              <a:gd name="connsiteX1" fmla="*/ 156081 w 158873"/>
              <a:gd name="connsiteY1" fmla="*/ 121120 h 312648"/>
              <a:gd name="connsiteX2" fmla="*/ 156081 w 158873"/>
              <a:gd name="connsiteY2" fmla="*/ 203670 h 312648"/>
              <a:gd name="connsiteX3" fmla="*/ 130681 w 158873"/>
              <a:gd name="connsiteY3" fmla="*/ 276695 h 312648"/>
              <a:gd name="connsiteX4" fmla="*/ 114806 w 158873"/>
              <a:gd name="connsiteY4" fmla="*/ 308445 h 312648"/>
              <a:gd name="connsiteX5" fmla="*/ 79881 w 158873"/>
              <a:gd name="connsiteY5" fmla="*/ 311620 h 312648"/>
              <a:gd name="connsiteX6" fmla="*/ 506 w 158873"/>
              <a:gd name="connsiteY6" fmla="*/ 302095 h 312648"/>
              <a:gd name="connsiteX7" fmla="*/ 48131 w 158873"/>
              <a:gd name="connsiteY7" fmla="*/ 302095 h 312648"/>
              <a:gd name="connsiteX8" fmla="*/ 92581 w 158873"/>
              <a:gd name="connsiteY8" fmla="*/ 298920 h 312648"/>
              <a:gd name="connsiteX9" fmla="*/ 127506 w 158873"/>
              <a:gd name="connsiteY9" fmla="*/ 289395 h 312648"/>
              <a:gd name="connsiteX10" fmla="*/ 140206 w 158873"/>
              <a:gd name="connsiteY10" fmla="*/ 219545 h 312648"/>
              <a:gd name="connsiteX11" fmla="*/ 146556 w 158873"/>
              <a:gd name="connsiteY11" fmla="*/ 168745 h 312648"/>
              <a:gd name="connsiteX12" fmla="*/ 137031 w 158873"/>
              <a:gd name="connsiteY12" fmla="*/ 470 h 3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873" h="312648">
                <a:moveTo>
                  <a:pt x="137031" y="470"/>
                </a:moveTo>
                <a:cubicBezTo>
                  <a:pt x="138619" y="-7468"/>
                  <a:pt x="152906" y="87253"/>
                  <a:pt x="156081" y="121120"/>
                </a:cubicBezTo>
                <a:cubicBezTo>
                  <a:pt x="159256" y="154987"/>
                  <a:pt x="160314" y="177741"/>
                  <a:pt x="156081" y="203670"/>
                </a:cubicBezTo>
                <a:cubicBezTo>
                  <a:pt x="151848" y="229599"/>
                  <a:pt x="137560" y="259233"/>
                  <a:pt x="130681" y="276695"/>
                </a:cubicBezTo>
                <a:cubicBezTo>
                  <a:pt x="123802" y="294157"/>
                  <a:pt x="123273" y="302624"/>
                  <a:pt x="114806" y="308445"/>
                </a:cubicBezTo>
                <a:cubicBezTo>
                  <a:pt x="106339" y="314266"/>
                  <a:pt x="98931" y="312678"/>
                  <a:pt x="79881" y="311620"/>
                </a:cubicBezTo>
                <a:cubicBezTo>
                  <a:pt x="60831" y="310562"/>
                  <a:pt x="5798" y="303682"/>
                  <a:pt x="506" y="302095"/>
                </a:cubicBezTo>
                <a:cubicBezTo>
                  <a:pt x="-4786" y="300508"/>
                  <a:pt x="32785" y="302624"/>
                  <a:pt x="48131" y="302095"/>
                </a:cubicBezTo>
                <a:cubicBezTo>
                  <a:pt x="63477" y="301566"/>
                  <a:pt x="79352" y="301037"/>
                  <a:pt x="92581" y="298920"/>
                </a:cubicBezTo>
                <a:cubicBezTo>
                  <a:pt x="105810" y="296803"/>
                  <a:pt x="119569" y="302624"/>
                  <a:pt x="127506" y="289395"/>
                </a:cubicBezTo>
                <a:cubicBezTo>
                  <a:pt x="135443" y="276166"/>
                  <a:pt x="137031" y="239653"/>
                  <a:pt x="140206" y="219545"/>
                </a:cubicBezTo>
                <a:cubicBezTo>
                  <a:pt x="143381" y="199437"/>
                  <a:pt x="146556" y="199437"/>
                  <a:pt x="146556" y="168745"/>
                </a:cubicBezTo>
                <a:cubicBezTo>
                  <a:pt x="146556" y="138053"/>
                  <a:pt x="135443" y="8408"/>
                  <a:pt x="13703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CE9F270-E850-7B79-7050-5AC28C4C59B1}"/>
              </a:ext>
            </a:extLst>
          </p:cNvPr>
          <p:cNvSpPr/>
          <p:nvPr/>
        </p:nvSpPr>
        <p:spPr>
          <a:xfrm>
            <a:off x="6203826" y="7203756"/>
            <a:ext cx="165224" cy="283435"/>
          </a:xfrm>
          <a:custGeom>
            <a:avLst/>
            <a:gdLst>
              <a:gd name="connsiteX0" fmla="*/ 165224 w 165224"/>
              <a:gd name="connsiteY0" fmla="*/ 319 h 283435"/>
              <a:gd name="connsiteX1" fmla="*/ 47749 w 165224"/>
              <a:gd name="connsiteY1" fmla="*/ 66994 h 283435"/>
              <a:gd name="connsiteX2" fmla="*/ 19174 w 165224"/>
              <a:gd name="connsiteY2" fmla="*/ 130494 h 283435"/>
              <a:gd name="connsiteX3" fmla="*/ 124 w 165224"/>
              <a:gd name="connsiteY3" fmla="*/ 282894 h 283435"/>
              <a:gd name="connsiteX4" fmla="*/ 12824 w 165224"/>
              <a:gd name="connsiteY4" fmla="*/ 178119 h 283435"/>
              <a:gd name="connsiteX5" fmla="*/ 47749 w 165224"/>
              <a:gd name="connsiteY5" fmla="*/ 95569 h 283435"/>
              <a:gd name="connsiteX6" fmla="*/ 165224 w 165224"/>
              <a:gd name="connsiteY6" fmla="*/ 319 h 2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24" h="283435">
                <a:moveTo>
                  <a:pt x="165224" y="319"/>
                </a:moveTo>
                <a:cubicBezTo>
                  <a:pt x="165224" y="-4443"/>
                  <a:pt x="72090" y="45298"/>
                  <a:pt x="47749" y="66994"/>
                </a:cubicBezTo>
                <a:cubicBezTo>
                  <a:pt x="23408" y="88690"/>
                  <a:pt x="27111" y="94511"/>
                  <a:pt x="19174" y="130494"/>
                </a:cubicBezTo>
                <a:cubicBezTo>
                  <a:pt x="11236" y="166477"/>
                  <a:pt x="1182" y="274957"/>
                  <a:pt x="124" y="282894"/>
                </a:cubicBezTo>
                <a:cubicBezTo>
                  <a:pt x="-934" y="290831"/>
                  <a:pt x="4887" y="209340"/>
                  <a:pt x="12824" y="178119"/>
                </a:cubicBezTo>
                <a:cubicBezTo>
                  <a:pt x="20761" y="146898"/>
                  <a:pt x="25524" y="123086"/>
                  <a:pt x="47749" y="95569"/>
                </a:cubicBezTo>
                <a:cubicBezTo>
                  <a:pt x="69974" y="68052"/>
                  <a:pt x="165224" y="5081"/>
                  <a:pt x="16522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C1845628-B669-66FF-CD5F-62A364ABFE4D}"/>
              </a:ext>
            </a:extLst>
          </p:cNvPr>
          <p:cNvSpPr/>
          <p:nvPr/>
        </p:nvSpPr>
        <p:spPr>
          <a:xfrm>
            <a:off x="6124575" y="7177933"/>
            <a:ext cx="273336" cy="319291"/>
          </a:xfrm>
          <a:custGeom>
            <a:avLst/>
            <a:gdLst>
              <a:gd name="connsiteX0" fmla="*/ 273050 w 273336"/>
              <a:gd name="connsiteY0" fmla="*/ 742 h 319291"/>
              <a:gd name="connsiteX1" fmla="*/ 238125 w 273336"/>
              <a:gd name="connsiteY1" fmla="*/ 86467 h 319291"/>
              <a:gd name="connsiteX2" fmla="*/ 241300 w 273336"/>
              <a:gd name="connsiteY2" fmla="*/ 169017 h 319291"/>
              <a:gd name="connsiteX3" fmla="*/ 215900 w 273336"/>
              <a:gd name="connsiteY3" fmla="*/ 232517 h 319291"/>
              <a:gd name="connsiteX4" fmla="*/ 171450 w 273336"/>
              <a:gd name="connsiteY4" fmla="*/ 280142 h 319291"/>
              <a:gd name="connsiteX5" fmla="*/ 123825 w 273336"/>
              <a:gd name="connsiteY5" fmla="*/ 289667 h 319291"/>
              <a:gd name="connsiteX6" fmla="*/ 0 w 273336"/>
              <a:gd name="connsiteY6" fmla="*/ 315067 h 319291"/>
              <a:gd name="connsiteX7" fmla="*/ 123825 w 273336"/>
              <a:gd name="connsiteY7" fmla="*/ 315067 h 319291"/>
              <a:gd name="connsiteX8" fmla="*/ 196850 w 273336"/>
              <a:gd name="connsiteY8" fmla="*/ 273792 h 319291"/>
              <a:gd name="connsiteX9" fmla="*/ 219075 w 273336"/>
              <a:gd name="connsiteY9" fmla="*/ 197592 h 319291"/>
              <a:gd name="connsiteX10" fmla="*/ 215900 w 273336"/>
              <a:gd name="connsiteY10" fmla="*/ 137267 h 319291"/>
              <a:gd name="connsiteX11" fmla="*/ 273050 w 273336"/>
              <a:gd name="connsiteY11" fmla="*/ 742 h 31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336" h="319291">
                <a:moveTo>
                  <a:pt x="273050" y="742"/>
                </a:moveTo>
                <a:cubicBezTo>
                  <a:pt x="276754" y="-7725"/>
                  <a:pt x="243417" y="58421"/>
                  <a:pt x="238125" y="86467"/>
                </a:cubicBezTo>
                <a:cubicBezTo>
                  <a:pt x="232833" y="114513"/>
                  <a:pt x="245004" y="144675"/>
                  <a:pt x="241300" y="169017"/>
                </a:cubicBezTo>
                <a:cubicBezTo>
                  <a:pt x="237596" y="193359"/>
                  <a:pt x="227542" y="213996"/>
                  <a:pt x="215900" y="232517"/>
                </a:cubicBezTo>
                <a:cubicBezTo>
                  <a:pt x="204258" y="251038"/>
                  <a:pt x="186796" y="270617"/>
                  <a:pt x="171450" y="280142"/>
                </a:cubicBezTo>
                <a:cubicBezTo>
                  <a:pt x="156104" y="289667"/>
                  <a:pt x="123825" y="289667"/>
                  <a:pt x="123825" y="289667"/>
                </a:cubicBezTo>
                <a:cubicBezTo>
                  <a:pt x="95250" y="295488"/>
                  <a:pt x="0" y="310834"/>
                  <a:pt x="0" y="315067"/>
                </a:cubicBezTo>
                <a:cubicBezTo>
                  <a:pt x="0" y="319300"/>
                  <a:pt x="91017" y="321946"/>
                  <a:pt x="123825" y="315067"/>
                </a:cubicBezTo>
                <a:cubicBezTo>
                  <a:pt x="156633" y="308188"/>
                  <a:pt x="180975" y="293371"/>
                  <a:pt x="196850" y="273792"/>
                </a:cubicBezTo>
                <a:cubicBezTo>
                  <a:pt x="212725" y="254213"/>
                  <a:pt x="215900" y="220346"/>
                  <a:pt x="219075" y="197592"/>
                </a:cubicBezTo>
                <a:cubicBezTo>
                  <a:pt x="222250" y="174838"/>
                  <a:pt x="203200" y="165313"/>
                  <a:pt x="215900" y="137267"/>
                </a:cubicBezTo>
                <a:cubicBezTo>
                  <a:pt x="228600" y="109221"/>
                  <a:pt x="269346" y="9209"/>
                  <a:pt x="273050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DA23E6B-1A32-73C9-ABC9-9678DFC9E71C}"/>
              </a:ext>
            </a:extLst>
          </p:cNvPr>
          <p:cNvSpPr/>
          <p:nvPr/>
        </p:nvSpPr>
        <p:spPr>
          <a:xfrm>
            <a:off x="4294311" y="6009877"/>
            <a:ext cx="570083" cy="778581"/>
          </a:xfrm>
          <a:custGeom>
            <a:avLst/>
            <a:gdLst>
              <a:gd name="connsiteX0" fmla="*/ 569789 w 570083"/>
              <a:gd name="connsiteY0" fmla="*/ 398 h 778581"/>
              <a:gd name="connsiteX1" fmla="*/ 204664 w 570083"/>
              <a:gd name="connsiteY1" fmla="*/ 282973 h 778581"/>
              <a:gd name="connsiteX2" fmla="*/ 236414 w 570083"/>
              <a:gd name="connsiteY2" fmla="*/ 251223 h 778581"/>
              <a:gd name="connsiteX3" fmla="*/ 147514 w 570083"/>
              <a:gd name="connsiteY3" fmla="*/ 416323 h 778581"/>
              <a:gd name="connsiteX4" fmla="*/ 55439 w 570083"/>
              <a:gd name="connsiteY4" fmla="*/ 616348 h 778581"/>
              <a:gd name="connsiteX5" fmla="*/ 68139 w 570083"/>
              <a:gd name="connsiteY5" fmla="*/ 556023 h 778581"/>
              <a:gd name="connsiteX6" fmla="*/ 1464 w 570083"/>
              <a:gd name="connsiteY6" fmla="*/ 775098 h 778581"/>
              <a:gd name="connsiteX7" fmla="*/ 36389 w 570083"/>
              <a:gd name="connsiteY7" fmla="*/ 660798 h 778581"/>
              <a:gd name="connsiteX8" fmla="*/ 191964 w 570083"/>
              <a:gd name="connsiteY8" fmla="*/ 282973 h 778581"/>
              <a:gd name="connsiteX9" fmla="*/ 341189 w 570083"/>
              <a:gd name="connsiteY9" fmla="*/ 171848 h 778581"/>
              <a:gd name="connsiteX10" fmla="*/ 268164 w 570083"/>
              <a:gd name="connsiteY10" fmla="*/ 219473 h 778581"/>
              <a:gd name="connsiteX11" fmla="*/ 569789 w 570083"/>
              <a:gd name="connsiteY11" fmla="*/ 398 h 7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083" h="778581">
                <a:moveTo>
                  <a:pt x="569789" y="398"/>
                </a:moveTo>
                <a:cubicBezTo>
                  <a:pt x="559206" y="10981"/>
                  <a:pt x="260226" y="241169"/>
                  <a:pt x="204664" y="282973"/>
                </a:cubicBezTo>
                <a:cubicBezTo>
                  <a:pt x="149101" y="324777"/>
                  <a:pt x="245939" y="228998"/>
                  <a:pt x="236414" y="251223"/>
                </a:cubicBezTo>
                <a:cubicBezTo>
                  <a:pt x="226889" y="273448"/>
                  <a:pt x="177677" y="355469"/>
                  <a:pt x="147514" y="416323"/>
                </a:cubicBezTo>
                <a:cubicBezTo>
                  <a:pt x="117351" y="477177"/>
                  <a:pt x="68668" y="593065"/>
                  <a:pt x="55439" y="616348"/>
                </a:cubicBezTo>
                <a:cubicBezTo>
                  <a:pt x="42210" y="639631"/>
                  <a:pt x="77135" y="529565"/>
                  <a:pt x="68139" y="556023"/>
                </a:cubicBezTo>
                <a:cubicBezTo>
                  <a:pt x="59143" y="582481"/>
                  <a:pt x="6756" y="757636"/>
                  <a:pt x="1464" y="775098"/>
                </a:cubicBezTo>
                <a:cubicBezTo>
                  <a:pt x="-3828" y="792560"/>
                  <a:pt x="4639" y="742819"/>
                  <a:pt x="36389" y="660798"/>
                </a:cubicBezTo>
                <a:cubicBezTo>
                  <a:pt x="68139" y="578777"/>
                  <a:pt x="141164" y="364465"/>
                  <a:pt x="191964" y="282973"/>
                </a:cubicBezTo>
                <a:cubicBezTo>
                  <a:pt x="242764" y="201481"/>
                  <a:pt x="328489" y="182431"/>
                  <a:pt x="341189" y="171848"/>
                </a:cubicBezTo>
                <a:cubicBezTo>
                  <a:pt x="353889" y="161265"/>
                  <a:pt x="234297" y="245402"/>
                  <a:pt x="268164" y="219473"/>
                </a:cubicBezTo>
                <a:cubicBezTo>
                  <a:pt x="302031" y="193544"/>
                  <a:pt x="580372" y="-10185"/>
                  <a:pt x="569789" y="3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7426EA3-9C42-B5E3-2B87-6651008EB98B}"/>
              </a:ext>
            </a:extLst>
          </p:cNvPr>
          <p:cNvSpPr/>
          <p:nvPr/>
        </p:nvSpPr>
        <p:spPr>
          <a:xfrm>
            <a:off x="5822732" y="5994391"/>
            <a:ext cx="903295" cy="750614"/>
          </a:xfrm>
          <a:custGeom>
            <a:avLst/>
            <a:gdLst>
              <a:gd name="connsiteX0" fmla="*/ 218 w 903295"/>
              <a:gd name="connsiteY0" fmla="*/ 9 h 750614"/>
              <a:gd name="connsiteX1" fmla="*/ 422493 w 903295"/>
              <a:gd name="connsiteY1" fmla="*/ 228609 h 750614"/>
              <a:gd name="connsiteX2" fmla="*/ 330418 w 903295"/>
              <a:gd name="connsiteY2" fmla="*/ 180984 h 750614"/>
              <a:gd name="connsiteX3" fmla="*/ 651093 w 903295"/>
              <a:gd name="connsiteY3" fmla="*/ 317509 h 750614"/>
              <a:gd name="connsiteX4" fmla="*/ 578068 w 903295"/>
              <a:gd name="connsiteY4" fmla="*/ 314334 h 750614"/>
              <a:gd name="connsiteX5" fmla="*/ 755868 w 903295"/>
              <a:gd name="connsiteY5" fmla="*/ 574684 h 750614"/>
              <a:gd name="connsiteX6" fmla="*/ 692368 w 903295"/>
              <a:gd name="connsiteY6" fmla="*/ 508009 h 750614"/>
              <a:gd name="connsiteX7" fmla="*/ 898743 w 903295"/>
              <a:gd name="connsiteY7" fmla="*/ 746134 h 750614"/>
              <a:gd name="connsiteX8" fmla="*/ 813018 w 903295"/>
              <a:gd name="connsiteY8" fmla="*/ 635009 h 750614"/>
              <a:gd name="connsiteX9" fmla="*/ 562193 w 903295"/>
              <a:gd name="connsiteY9" fmla="*/ 292109 h 750614"/>
              <a:gd name="connsiteX10" fmla="*/ 485993 w 903295"/>
              <a:gd name="connsiteY10" fmla="*/ 238134 h 750614"/>
              <a:gd name="connsiteX11" fmla="*/ 218 w 903295"/>
              <a:gd name="connsiteY11" fmla="*/ 9 h 7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95" h="750614">
                <a:moveTo>
                  <a:pt x="218" y="9"/>
                </a:moveTo>
                <a:cubicBezTo>
                  <a:pt x="-10365" y="-1579"/>
                  <a:pt x="367460" y="198447"/>
                  <a:pt x="422493" y="228609"/>
                </a:cubicBezTo>
                <a:cubicBezTo>
                  <a:pt x="477526" y="258772"/>
                  <a:pt x="292318" y="166167"/>
                  <a:pt x="330418" y="180984"/>
                </a:cubicBezTo>
                <a:cubicBezTo>
                  <a:pt x="368518" y="195801"/>
                  <a:pt x="609818" y="295284"/>
                  <a:pt x="651093" y="317509"/>
                </a:cubicBezTo>
                <a:cubicBezTo>
                  <a:pt x="692368" y="339734"/>
                  <a:pt x="560606" y="271472"/>
                  <a:pt x="578068" y="314334"/>
                </a:cubicBezTo>
                <a:cubicBezTo>
                  <a:pt x="595530" y="357196"/>
                  <a:pt x="736818" y="542405"/>
                  <a:pt x="755868" y="574684"/>
                </a:cubicBezTo>
                <a:cubicBezTo>
                  <a:pt x="774918" y="606963"/>
                  <a:pt x="668556" y="479434"/>
                  <a:pt x="692368" y="508009"/>
                </a:cubicBezTo>
                <a:cubicBezTo>
                  <a:pt x="716180" y="536584"/>
                  <a:pt x="878635" y="724967"/>
                  <a:pt x="898743" y="746134"/>
                </a:cubicBezTo>
                <a:cubicBezTo>
                  <a:pt x="918851" y="767301"/>
                  <a:pt x="869110" y="710680"/>
                  <a:pt x="813018" y="635009"/>
                </a:cubicBezTo>
                <a:cubicBezTo>
                  <a:pt x="756926" y="559338"/>
                  <a:pt x="616697" y="358255"/>
                  <a:pt x="562193" y="292109"/>
                </a:cubicBezTo>
                <a:cubicBezTo>
                  <a:pt x="507689" y="225963"/>
                  <a:pt x="578597" y="285759"/>
                  <a:pt x="485993" y="238134"/>
                </a:cubicBezTo>
                <a:cubicBezTo>
                  <a:pt x="393389" y="190509"/>
                  <a:pt x="10801" y="1597"/>
                  <a:pt x="218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F3E34DB-788F-374B-9D7B-97BA4DEA1379}"/>
              </a:ext>
            </a:extLst>
          </p:cNvPr>
          <p:cNvSpPr/>
          <p:nvPr/>
        </p:nvSpPr>
        <p:spPr>
          <a:xfrm>
            <a:off x="6760907" y="6800562"/>
            <a:ext cx="145761" cy="860890"/>
          </a:xfrm>
          <a:custGeom>
            <a:avLst/>
            <a:gdLst>
              <a:gd name="connsiteX0" fmla="*/ 58993 w 145761"/>
              <a:gd name="connsiteY0" fmla="*/ 288 h 860890"/>
              <a:gd name="connsiteX1" fmla="*/ 119318 w 145761"/>
              <a:gd name="connsiteY1" fmla="*/ 324138 h 860890"/>
              <a:gd name="connsiteX2" fmla="*/ 141543 w 145761"/>
              <a:gd name="connsiteY2" fmla="*/ 279688 h 860890"/>
              <a:gd name="connsiteX3" fmla="*/ 103443 w 145761"/>
              <a:gd name="connsiteY3" fmla="*/ 571788 h 860890"/>
              <a:gd name="connsiteX4" fmla="*/ 122493 w 145761"/>
              <a:gd name="connsiteY4" fmla="*/ 524163 h 860890"/>
              <a:gd name="connsiteX5" fmla="*/ 1843 w 145761"/>
              <a:gd name="connsiteY5" fmla="*/ 851188 h 860890"/>
              <a:gd name="connsiteX6" fmla="*/ 55818 w 145761"/>
              <a:gd name="connsiteY6" fmla="*/ 733713 h 860890"/>
              <a:gd name="connsiteX7" fmla="*/ 141543 w 145761"/>
              <a:gd name="connsiteY7" fmla="*/ 320963 h 860890"/>
              <a:gd name="connsiteX8" fmla="*/ 125668 w 145761"/>
              <a:gd name="connsiteY8" fmla="*/ 266988 h 860890"/>
              <a:gd name="connsiteX9" fmla="*/ 58993 w 145761"/>
              <a:gd name="connsiteY9" fmla="*/ 288 h 8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61" h="860890">
                <a:moveTo>
                  <a:pt x="58993" y="288"/>
                </a:moveTo>
                <a:cubicBezTo>
                  <a:pt x="57935" y="9813"/>
                  <a:pt x="105560" y="277571"/>
                  <a:pt x="119318" y="324138"/>
                </a:cubicBezTo>
                <a:cubicBezTo>
                  <a:pt x="133076" y="370705"/>
                  <a:pt x="144189" y="238413"/>
                  <a:pt x="141543" y="279688"/>
                </a:cubicBezTo>
                <a:cubicBezTo>
                  <a:pt x="138897" y="320963"/>
                  <a:pt x="106618" y="531042"/>
                  <a:pt x="103443" y="571788"/>
                </a:cubicBezTo>
                <a:cubicBezTo>
                  <a:pt x="100268" y="612534"/>
                  <a:pt x="139426" y="477596"/>
                  <a:pt x="122493" y="524163"/>
                </a:cubicBezTo>
                <a:cubicBezTo>
                  <a:pt x="105560" y="570730"/>
                  <a:pt x="12955" y="816263"/>
                  <a:pt x="1843" y="851188"/>
                </a:cubicBezTo>
                <a:cubicBezTo>
                  <a:pt x="-9270" y="886113"/>
                  <a:pt x="32535" y="822084"/>
                  <a:pt x="55818" y="733713"/>
                </a:cubicBezTo>
                <a:cubicBezTo>
                  <a:pt x="79101" y="645342"/>
                  <a:pt x="129901" y="398750"/>
                  <a:pt x="141543" y="320963"/>
                </a:cubicBezTo>
                <a:cubicBezTo>
                  <a:pt x="153185" y="243176"/>
                  <a:pt x="138368" y="314084"/>
                  <a:pt x="125668" y="266988"/>
                </a:cubicBezTo>
                <a:cubicBezTo>
                  <a:pt x="112968" y="219892"/>
                  <a:pt x="60051" y="-9237"/>
                  <a:pt x="58993" y="2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E66E0C6-A58C-69F9-ED13-C022031FD045}"/>
              </a:ext>
            </a:extLst>
          </p:cNvPr>
          <p:cNvSpPr/>
          <p:nvPr/>
        </p:nvSpPr>
        <p:spPr>
          <a:xfrm>
            <a:off x="4037517" y="6873865"/>
            <a:ext cx="160086" cy="797907"/>
          </a:xfrm>
          <a:custGeom>
            <a:avLst/>
            <a:gdLst>
              <a:gd name="connsiteX0" fmla="*/ 159833 w 160086"/>
              <a:gd name="connsiteY0" fmla="*/ 10 h 797907"/>
              <a:gd name="connsiteX1" fmla="*/ 45533 w 160086"/>
              <a:gd name="connsiteY1" fmla="*/ 250835 h 797907"/>
              <a:gd name="connsiteX2" fmla="*/ 16958 w 160086"/>
              <a:gd name="connsiteY2" fmla="*/ 415935 h 797907"/>
              <a:gd name="connsiteX3" fmla="*/ 10608 w 160086"/>
              <a:gd name="connsiteY3" fmla="*/ 346085 h 797907"/>
              <a:gd name="connsiteX4" fmla="*/ 10608 w 160086"/>
              <a:gd name="connsiteY4" fmla="*/ 609610 h 797907"/>
              <a:gd name="connsiteX5" fmla="*/ 20133 w 160086"/>
              <a:gd name="connsiteY5" fmla="*/ 517535 h 797907"/>
              <a:gd name="connsiteX6" fmla="*/ 4258 w 160086"/>
              <a:gd name="connsiteY6" fmla="*/ 682635 h 797907"/>
              <a:gd name="connsiteX7" fmla="*/ 1083 w 160086"/>
              <a:gd name="connsiteY7" fmla="*/ 796935 h 797907"/>
              <a:gd name="connsiteX8" fmla="*/ 20133 w 160086"/>
              <a:gd name="connsiteY8" fmla="*/ 619135 h 797907"/>
              <a:gd name="connsiteX9" fmla="*/ 29658 w 160086"/>
              <a:gd name="connsiteY9" fmla="*/ 190510 h 797907"/>
              <a:gd name="connsiteX10" fmla="*/ 10608 w 160086"/>
              <a:gd name="connsiteY10" fmla="*/ 260360 h 797907"/>
              <a:gd name="connsiteX11" fmla="*/ 159833 w 160086"/>
              <a:gd name="connsiteY11" fmla="*/ 10 h 79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086" h="797907">
                <a:moveTo>
                  <a:pt x="159833" y="10"/>
                </a:moveTo>
                <a:cubicBezTo>
                  <a:pt x="165654" y="-1578"/>
                  <a:pt x="69345" y="181514"/>
                  <a:pt x="45533" y="250835"/>
                </a:cubicBezTo>
                <a:cubicBezTo>
                  <a:pt x="21721" y="320156"/>
                  <a:pt x="22779" y="400060"/>
                  <a:pt x="16958" y="415935"/>
                </a:cubicBezTo>
                <a:cubicBezTo>
                  <a:pt x="11137" y="431810"/>
                  <a:pt x="11666" y="313806"/>
                  <a:pt x="10608" y="346085"/>
                </a:cubicBezTo>
                <a:cubicBezTo>
                  <a:pt x="9550" y="378364"/>
                  <a:pt x="9020" y="581035"/>
                  <a:pt x="10608" y="609610"/>
                </a:cubicBezTo>
                <a:cubicBezTo>
                  <a:pt x="12195" y="638185"/>
                  <a:pt x="21191" y="505364"/>
                  <a:pt x="20133" y="517535"/>
                </a:cubicBezTo>
                <a:cubicBezTo>
                  <a:pt x="19075" y="529706"/>
                  <a:pt x="7433" y="636068"/>
                  <a:pt x="4258" y="682635"/>
                </a:cubicBezTo>
                <a:cubicBezTo>
                  <a:pt x="1083" y="729202"/>
                  <a:pt x="-1563" y="807518"/>
                  <a:pt x="1083" y="796935"/>
                </a:cubicBezTo>
                <a:cubicBezTo>
                  <a:pt x="3729" y="786352"/>
                  <a:pt x="15371" y="720206"/>
                  <a:pt x="20133" y="619135"/>
                </a:cubicBezTo>
                <a:cubicBezTo>
                  <a:pt x="24895" y="518064"/>
                  <a:pt x="31245" y="250306"/>
                  <a:pt x="29658" y="190510"/>
                </a:cubicBezTo>
                <a:cubicBezTo>
                  <a:pt x="28071" y="130714"/>
                  <a:pt x="-7913" y="288935"/>
                  <a:pt x="10608" y="260360"/>
                </a:cubicBezTo>
                <a:cubicBezTo>
                  <a:pt x="29129" y="231785"/>
                  <a:pt x="154012" y="1598"/>
                  <a:pt x="159833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98C1F56-B259-DF67-B3BE-5137F8C99F77}"/>
              </a:ext>
            </a:extLst>
          </p:cNvPr>
          <p:cNvSpPr/>
          <p:nvPr/>
        </p:nvSpPr>
        <p:spPr>
          <a:xfrm>
            <a:off x="4382175" y="8064450"/>
            <a:ext cx="339810" cy="896419"/>
          </a:xfrm>
          <a:custGeom>
            <a:avLst/>
            <a:gdLst>
              <a:gd name="connsiteX0" fmla="*/ 5675 w 339810"/>
              <a:gd name="connsiteY0" fmla="*/ 50 h 896419"/>
              <a:gd name="connsiteX1" fmla="*/ 69175 w 339810"/>
              <a:gd name="connsiteY1" fmla="*/ 415975 h 896419"/>
              <a:gd name="connsiteX2" fmla="*/ 66000 w 339810"/>
              <a:gd name="connsiteY2" fmla="*/ 374700 h 896419"/>
              <a:gd name="connsiteX3" fmla="*/ 193000 w 339810"/>
              <a:gd name="connsiteY3" fmla="*/ 758875 h 896419"/>
              <a:gd name="connsiteX4" fmla="*/ 173950 w 339810"/>
              <a:gd name="connsiteY4" fmla="*/ 647750 h 896419"/>
              <a:gd name="connsiteX5" fmla="*/ 332700 w 339810"/>
              <a:gd name="connsiteY5" fmla="*/ 885875 h 896419"/>
              <a:gd name="connsiteX6" fmla="*/ 281900 w 339810"/>
              <a:gd name="connsiteY6" fmla="*/ 800150 h 896419"/>
              <a:gd name="connsiteX7" fmla="*/ 15200 w 339810"/>
              <a:gd name="connsiteY7" fmla="*/ 323900 h 896419"/>
              <a:gd name="connsiteX8" fmla="*/ 31075 w 339810"/>
              <a:gd name="connsiteY8" fmla="*/ 387400 h 896419"/>
              <a:gd name="connsiteX9" fmla="*/ 5675 w 339810"/>
              <a:gd name="connsiteY9" fmla="*/ 50 h 89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9810" h="896419">
                <a:moveTo>
                  <a:pt x="5675" y="50"/>
                </a:moveTo>
                <a:cubicBezTo>
                  <a:pt x="12025" y="4812"/>
                  <a:pt x="59121" y="353533"/>
                  <a:pt x="69175" y="415975"/>
                </a:cubicBezTo>
                <a:cubicBezTo>
                  <a:pt x="79229" y="478417"/>
                  <a:pt x="45363" y="317550"/>
                  <a:pt x="66000" y="374700"/>
                </a:cubicBezTo>
                <a:cubicBezTo>
                  <a:pt x="86637" y="431850"/>
                  <a:pt x="175008" y="713367"/>
                  <a:pt x="193000" y="758875"/>
                </a:cubicBezTo>
                <a:cubicBezTo>
                  <a:pt x="210992" y="804383"/>
                  <a:pt x="150667" y="626583"/>
                  <a:pt x="173950" y="647750"/>
                </a:cubicBezTo>
                <a:cubicBezTo>
                  <a:pt x="197233" y="668917"/>
                  <a:pt x="314708" y="860475"/>
                  <a:pt x="332700" y="885875"/>
                </a:cubicBezTo>
                <a:cubicBezTo>
                  <a:pt x="350692" y="911275"/>
                  <a:pt x="334817" y="893812"/>
                  <a:pt x="281900" y="800150"/>
                </a:cubicBezTo>
                <a:cubicBezTo>
                  <a:pt x="228983" y="706488"/>
                  <a:pt x="57004" y="392692"/>
                  <a:pt x="15200" y="323900"/>
                </a:cubicBezTo>
                <a:cubicBezTo>
                  <a:pt x="-26604" y="255108"/>
                  <a:pt x="31075" y="445608"/>
                  <a:pt x="31075" y="387400"/>
                </a:cubicBezTo>
                <a:cubicBezTo>
                  <a:pt x="31075" y="329192"/>
                  <a:pt x="-675" y="-4712"/>
                  <a:pt x="567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608C2C4-9B69-941E-5B5B-3278E8258623}"/>
              </a:ext>
            </a:extLst>
          </p:cNvPr>
          <p:cNvSpPr/>
          <p:nvPr/>
        </p:nvSpPr>
        <p:spPr>
          <a:xfrm>
            <a:off x="4886142" y="8518369"/>
            <a:ext cx="1457530" cy="368458"/>
          </a:xfrm>
          <a:custGeom>
            <a:avLst/>
            <a:gdLst>
              <a:gd name="connsiteX0" fmla="*/ 1457508 w 1457530"/>
              <a:gd name="connsiteY0" fmla="*/ 156 h 368458"/>
              <a:gd name="connsiteX1" fmla="*/ 746308 w 1457530"/>
              <a:gd name="connsiteY1" fmla="*/ 250981 h 368458"/>
              <a:gd name="connsiteX2" fmla="*/ 866958 w 1457530"/>
              <a:gd name="connsiteY2" fmla="*/ 244631 h 368458"/>
              <a:gd name="connsiteX3" fmla="*/ 476433 w 1457530"/>
              <a:gd name="connsiteY3" fmla="*/ 241456 h 368458"/>
              <a:gd name="connsiteX4" fmla="*/ 571683 w 1457530"/>
              <a:gd name="connsiteY4" fmla="*/ 241456 h 368458"/>
              <a:gd name="connsiteX5" fmla="*/ 339908 w 1457530"/>
              <a:gd name="connsiteY5" fmla="*/ 270031 h 368458"/>
              <a:gd name="connsiteX6" fmla="*/ 183 w 1457530"/>
              <a:gd name="connsiteY6" fmla="*/ 368456 h 368458"/>
              <a:gd name="connsiteX7" fmla="*/ 387533 w 1457530"/>
              <a:gd name="connsiteY7" fmla="*/ 266856 h 368458"/>
              <a:gd name="connsiteX8" fmla="*/ 797108 w 1457530"/>
              <a:gd name="connsiteY8" fmla="*/ 184306 h 368458"/>
              <a:gd name="connsiteX9" fmla="*/ 689158 w 1457530"/>
              <a:gd name="connsiteY9" fmla="*/ 225581 h 368458"/>
              <a:gd name="connsiteX10" fmla="*/ 911408 w 1457530"/>
              <a:gd name="connsiteY10" fmla="*/ 177956 h 368458"/>
              <a:gd name="connsiteX11" fmla="*/ 771708 w 1457530"/>
              <a:gd name="connsiteY11" fmla="*/ 212881 h 368458"/>
              <a:gd name="connsiteX12" fmla="*/ 1457508 w 1457530"/>
              <a:gd name="connsiteY12" fmla="*/ 156 h 36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530" h="368458">
                <a:moveTo>
                  <a:pt x="1457508" y="156"/>
                </a:moveTo>
                <a:cubicBezTo>
                  <a:pt x="1453275" y="6506"/>
                  <a:pt x="844733" y="210235"/>
                  <a:pt x="746308" y="250981"/>
                </a:cubicBezTo>
                <a:cubicBezTo>
                  <a:pt x="647883" y="291727"/>
                  <a:pt x="911937" y="246218"/>
                  <a:pt x="866958" y="244631"/>
                </a:cubicBezTo>
                <a:cubicBezTo>
                  <a:pt x="821979" y="243044"/>
                  <a:pt x="525645" y="241985"/>
                  <a:pt x="476433" y="241456"/>
                </a:cubicBezTo>
                <a:cubicBezTo>
                  <a:pt x="427221" y="240927"/>
                  <a:pt x="594437" y="236693"/>
                  <a:pt x="571683" y="241456"/>
                </a:cubicBezTo>
                <a:cubicBezTo>
                  <a:pt x="548929" y="246219"/>
                  <a:pt x="435158" y="248864"/>
                  <a:pt x="339908" y="270031"/>
                </a:cubicBezTo>
                <a:cubicBezTo>
                  <a:pt x="244658" y="291198"/>
                  <a:pt x="-7755" y="368985"/>
                  <a:pt x="183" y="368456"/>
                </a:cubicBezTo>
                <a:cubicBezTo>
                  <a:pt x="8120" y="367927"/>
                  <a:pt x="254712" y="297548"/>
                  <a:pt x="387533" y="266856"/>
                </a:cubicBezTo>
                <a:cubicBezTo>
                  <a:pt x="520354" y="236164"/>
                  <a:pt x="746837" y="191185"/>
                  <a:pt x="797108" y="184306"/>
                </a:cubicBezTo>
                <a:cubicBezTo>
                  <a:pt x="847379" y="177427"/>
                  <a:pt x="670108" y="226639"/>
                  <a:pt x="689158" y="225581"/>
                </a:cubicBezTo>
                <a:cubicBezTo>
                  <a:pt x="708208" y="224523"/>
                  <a:pt x="897650" y="180073"/>
                  <a:pt x="911408" y="177956"/>
                </a:cubicBezTo>
                <a:cubicBezTo>
                  <a:pt x="925166" y="175839"/>
                  <a:pt x="678575" y="243043"/>
                  <a:pt x="771708" y="212881"/>
                </a:cubicBezTo>
                <a:cubicBezTo>
                  <a:pt x="864841" y="182719"/>
                  <a:pt x="1461741" y="-6194"/>
                  <a:pt x="1457508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F08B4CF-19E2-5062-7321-EAAFB90B7347}"/>
              </a:ext>
            </a:extLst>
          </p:cNvPr>
          <p:cNvSpPr/>
          <p:nvPr/>
        </p:nvSpPr>
        <p:spPr>
          <a:xfrm>
            <a:off x="3089233" y="5919562"/>
            <a:ext cx="105519" cy="1448519"/>
          </a:xfrm>
          <a:custGeom>
            <a:avLst/>
            <a:gdLst>
              <a:gd name="connsiteX0" fmla="*/ 104817 w 105519"/>
              <a:gd name="connsiteY0" fmla="*/ 1813 h 1448519"/>
              <a:gd name="connsiteX1" fmla="*/ 47667 w 105519"/>
              <a:gd name="connsiteY1" fmla="*/ 649513 h 1448519"/>
              <a:gd name="connsiteX2" fmla="*/ 85767 w 105519"/>
              <a:gd name="connsiteY2" fmla="*/ 519338 h 1448519"/>
              <a:gd name="connsiteX3" fmla="*/ 44492 w 105519"/>
              <a:gd name="connsiteY3" fmla="*/ 1081313 h 1448519"/>
              <a:gd name="connsiteX4" fmla="*/ 47667 w 105519"/>
              <a:gd name="connsiteY4" fmla="*/ 947963 h 1448519"/>
              <a:gd name="connsiteX5" fmla="*/ 92117 w 105519"/>
              <a:gd name="connsiteY5" fmla="*/ 1421038 h 1448519"/>
              <a:gd name="connsiteX6" fmla="*/ 76242 w 105519"/>
              <a:gd name="connsiteY6" fmla="*/ 1303563 h 1448519"/>
              <a:gd name="connsiteX7" fmla="*/ 66717 w 105519"/>
              <a:gd name="connsiteY7" fmla="*/ 573313 h 1448519"/>
              <a:gd name="connsiteX8" fmla="*/ 38142 w 105519"/>
              <a:gd name="connsiteY8" fmla="*/ 706663 h 1448519"/>
              <a:gd name="connsiteX9" fmla="*/ 82592 w 105519"/>
              <a:gd name="connsiteY9" fmla="*/ 192313 h 1448519"/>
              <a:gd name="connsiteX10" fmla="*/ 42 w 105519"/>
              <a:gd name="connsiteY10" fmla="*/ 446313 h 1448519"/>
              <a:gd name="connsiteX11" fmla="*/ 104817 w 105519"/>
              <a:gd name="connsiteY11" fmla="*/ 1813 h 14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519" h="1448519">
                <a:moveTo>
                  <a:pt x="104817" y="1813"/>
                </a:moveTo>
                <a:cubicBezTo>
                  <a:pt x="112755" y="35680"/>
                  <a:pt x="50842" y="563259"/>
                  <a:pt x="47667" y="649513"/>
                </a:cubicBezTo>
                <a:cubicBezTo>
                  <a:pt x="44492" y="735767"/>
                  <a:pt x="86296" y="447371"/>
                  <a:pt x="85767" y="519338"/>
                </a:cubicBezTo>
                <a:cubicBezTo>
                  <a:pt x="85238" y="591305"/>
                  <a:pt x="50842" y="1009876"/>
                  <a:pt x="44492" y="1081313"/>
                </a:cubicBezTo>
                <a:cubicBezTo>
                  <a:pt x="38142" y="1152750"/>
                  <a:pt x="39730" y="891342"/>
                  <a:pt x="47667" y="947963"/>
                </a:cubicBezTo>
                <a:cubicBezTo>
                  <a:pt x="55604" y="1004584"/>
                  <a:pt x="87354" y="1361771"/>
                  <a:pt x="92117" y="1421038"/>
                </a:cubicBezTo>
                <a:cubicBezTo>
                  <a:pt x="96879" y="1480305"/>
                  <a:pt x="80475" y="1444850"/>
                  <a:pt x="76242" y="1303563"/>
                </a:cubicBezTo>
                <a:cubicBezTo>
                  <a:pt x="72009" y="1162276"/>
                  <a:pt x="73067" y="672796"/>
                  <a:pt x="66717" y="573313"/>
                </a:cubicBezTo>
                <a:cubicBezTo>
                  <a:pt x="60367" y="473830"/>
                  <a:pt x="35496" y="770163"/>
                  <a:pt x="38142" y="706663"/>
                </a:cubicBezTo>
                <a:cubicBezTo>
                  <a:pt x="40788" y="643163"/>
                  <a:pt x="88942" y="235705"/>
                  <a:pt x="82592" y="192313"/>
                </a:cubicBezTo>
                <a:cubicBezTo>
                  <a:pt x="76242" y="148921"/>
                  <a:pt x="-2075" y="473301"/>
                  <a:pt x="42" y="446313"/>
                </a:cubicBezTo>
                <a:cubicBezTo>
                  <a:pt x="2159" y="419326"/>
                  <a:pt x="96879" y="-32054"/>
                  <a:pt x="104817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ED6722C-492E-C4CD-4232-8EB471DCBCBA}"/>
              </a:ext>
            </a:extLst>
          </p:cNvPr>
          <p:cNvSpPr/>
          <p:nvPr/>
        </p:nvSpPr>
        <p:spPr>
          <a:xfrm>
            <a:off x="3240116" y="7426301"/>
            <a:ext cx="264702" cy="719443"/>
          </a:xfrm>
          <a:custGeom>
            <a:avLst/>
            <a:gdLst>
              <a:gd name="connsiteX0" fmla="*/ 1559 w 264702"/>
              <a:gd name="connsiteY0" fmla="*/ 3199 h 719443"/>
              <a:gd name="connsiteX1" fmla="*/ 115859 w 264702"/>
              <a:gd name="connsiteY1" fmla="*/ 457224 h 719443"/>
              <a:gd name="connsiteX2" fmla="*/ 99984 w 264702"/>
              <a:gd name="connsiteY2" fmla="*/ 396899 h 719443"/>
              <a:gd name="connsiteX3" fmla="*/ 261909 w 264702"/>
              <a:gd name="connsiteY3" fmla="*/ 711224 h 719443"/>
              <a:gd name="connsiteX4" fmla="*/ 192059 w 264702"/>
              <a:gd name="connsiteY4" fmla="*/ 596924 h 719443"/>
              <a:gd name="connsiteX5" fmla="*/ 58709 w 264702"/>
              <a:gd name="connsiteY5" fmla="*/ 269899 h 719443"/>
              <a:gd name="connsiteX6" fmla="*/ 1559 w 264702"/>
              <a:gd name="connsiteY6" fmla="*/ 3199 h 7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702" h="719443">
                <a:moveTo>
                  <a:pt x="1559" y="3199"/>
                </a:moveTo>
                <a:cubicBezTo>
                  <a:pt x="11084" y="34420"/>
                  <a:pt x="99455" y="391607"/>
                  <a:pt x="115859" y="457224"/>
                </a:cubicBezTo>
                <a:cubicBezTo>
                  <a:pt x="132263" y="522841"/>
                  <a:pt x="75642" y="354566"/>
                  <a:pt x="99984" y="396899"/>
                </a:cubicBezTo>
                <a:cubicBezTo>
                  <a:pt x="124326" y="439232"/>
                  <a:pt x="246563" y="677886"/>
                  <a:pt x="261909" y="711224"/>
                </a:cubicBezTo>
                <a:cubicBezTo>
                  <a:pt x="277255" y="744562"/>
                  <a:pt x="225926" y="670478"/>
                  <a:pt x="192059" y="596924"/>
                </a:cubicBezTo>
                <a:cubicBezTo>
                  <a:pt x="158192" y="523370"/>
                  <a:pt x="89401" y="362503"/>
                  <a:pt x="58709" y="269899"/>
                </a:cubicBezTo>
                <a:cubicBezTo>
                  <a:pt x="28017" y="177295"/>
                  <a:pt x="-7966" y="-28022"/>
                  <a:pt x="1559" y="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738B88C-48CE-CEF7-8D72-6CB464F06D71}"/>
              </a:ext>
            </a:extLst>
          </p:cNvPr>
          <p:cNvSpPr/>
          <p:nvPr/>
        </p:nvSpPr>
        <p:spPr>
          <a:xfrm>
            <a:off x="3578027" y="8126451"/>
            <a:ext cx="1051687" cy="770854"/>
          </a:xfrm>
          <a:custGeom>
            <a:avLst/>
            <a:gdLst>
              <a:gd name="connsiteX0" fmla="*/ 3373 w 1051687"/>
              <a:gd name="connsiteY0" fmla="*/ 1549 h 770854"/>
              <a:gd name="connsiteX1" fmla="*/ 578048 w 1051687"/>
              <a:gd name="connsiteY1" fmla="*/ 461924 h 770854"/>
              <a:gd name="connsiteX2" fmla="*/ 498673 w 1051687"/>
              <a:gd name="connsiteY2" fmla="*/ 430174 h 770854"/>
              <a:gd name="connsiteX3" fmla="*/ 1038423 w 1051687"/>
              <a:gd name="connsiteY3" fmla="*/ 763549 h 770854"/>
              <a:gd name="connsiteX4" fmla="*/ 898723 w 1051687"/>
              <a:gd name="connsiteY4" fmla="*/ 668299 h 770854"/>
              <a:gd name="connsiteX5" fmla="*/ 273248 w 1051687"/>
              <a:gd name="connsiteY5" fmla="*/ 265074 h 770854"/>
              <a:gd name="connsiteX6" fmla="*/ 336748 w 1051687"/>
              <a:gd name="connsiteY6" fmla="*/ 309524 h 770854"/>
              <a:gd name="connsiteX7" fmla="*/ 3373 w 1051687"/>
              <a:gd name="connsiteY7" fmla="*/ 1549 h 7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687" h="770854">
                <a:moveTo>
                  <a:pt x="3373" y="1549"/>
                </a:moveTo>
                <a:cubicBezTo>
                  <a:pt x="43590" y="26949"/>
                  <a:pt x="495498" y="390487"/>
                  <a:pt x="578048" y="461924"/>
                </a:cubicBezTo>
                <a:cubicBezTo>
                  <a:pt x="660598" y="533362"/>
                  <a:pt x="421944" y="379903"/>
                  <a:pt x="498673" y="430174"/>
                </a:cubicBezTo>
                <a:cubicBezTo>
                  <a:pt x="575402" y="480445"/>
                  <a:pt x="971748" y="723862"/>
                  <a:pt x="1038423" y="763549"/>
                </a:cubicBezTo>
                <a:cubicBezTo>
                  <a:pt x="1105098" y="803236"/>
                  <a:pt x="898723" y="668299"/>
                  <a:pt x="898723" y="668299"/>
                </a:cubicBezTo>
                <a:lnTo>
                  <a:pt x="273248" y="265074"/>
                </a:lnTo>
                <a:cubicBezTo>
                  <a:pt x="179586" y="205278"/>
                  <a:pt x="378552" y="348153"/>
                  <a:pt x="336748" y="309524"/>
                </a:cubicBezTo>
                <a:cubicBezTo>
                  <a:pt x="294944" y="270895"/>
                  <a:pt x="-36844" y="-23851"/>
                  <a:pt x="3373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4E8A6A1-11B3-3E23-665E-24195A6CA66F}"/>
              </a:ext>
            </a:extLst>
          </p:cNvPr>
          <p:cNvSpPr/>
          <p:nvPr/>
        </p:nvSpPr>
        <p:spPr>
          <a:xfrm>
            <a:off x="5043656" y="8294142"/>
            <a:ext cx="2005648" cy="720047"/>
          </a:xfrm>
          <a:custGeom>
            <a:avLst/>
            <a:gdLst>
              <a:gd name="connsiteX0" fmla="*/ 26819 w 2005648"/>
              <a:gd name="connsiteY0" fmla="*/ 710158 h 720047"/>
              <a:gd name="connsiteX1" fmla="*/ 1265069 w 2005648"/>
              <a:gd name="connsiteY1" fmla="*/ 433933 h 720047"/>
              <a:gd name="connsiteX2" fmla="*/ 1001544 w 2005648"/>
              <a:gd name="connsiteY2" fmla="*/ 532358 h 720047"/>
              <a:gd name="connsiteX3" fmla="*/ 1966744 w 2005648"/>
              <a:gd name="connsiteY3" fmla="*/ 24358 h 720047"/>
              <a:gd name="connsiteX4" fmla="*/ 1744494 w 2005648"/>
              <a:gd name="connsiteY4" fmla="*/ 122783 h 720047"/>
              <a:gd name="connsiteX5" fmla="*/ 1080919 w 2005648"/>
              <a:gd name="connsiteY5" fmla="*/ 491083 h 720047"/>
              <a:gd name="connsiteX6" fmla="*/ 550694 w 2005648"/>
              <a:gd name="connsiteY6" fmla="*/ 618083 h 720047"/>
              <a:gd name="connsiteX7" fmla="*/ 557044 w 2005648"/>
              <a:gd name="connsiteY7" fmla="*/ 608558 h 720047"/>
              <a:gd name="connsiteX8" fmla="*/ 839619 w 2005648"/>
              <a:gd name="connsiteY8" fmla="*/ 500608 h 720047"/>
              <a:gd name="connsiteX9" fmla="*/ 242719 w 2005648"/>
              <a:gd name="connsiteY9" fmla="*/ 611733 h 720047"/>
              <a:gd name="connsiteX10" fmla="*/ 807869 w 2005648"/>
              <a:gd name="connsiteY10" fmla="*/ 548233 h 720047"/>
              <a:gd name="connsiteX11" fmla="*/ 442744 w 2005648"/>
              <a:gd name="connsiteY11" fmla="*/ 649833 h 720047"/>
              <a:gd name="connsiteX12" fmla="*/ 26819 w 2005648"/>
              <a:gd name="connsiteY12" fmla="*/ 710158 h 72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5648" h="720047">
                <a:moveTo>
                  <a:pt x="26819" y="710158"/>
                </a:moveTo>
                <a:cubicBezTo>
                  <a:pt x="163873" y="674175"/>
                  <a:pt x="1102615" y="463566"/>
                  <a:pt x="1265069" y="433933"/>
                </a:cubicBezTo>
                <a:cubicBezTo>
                  <a:pt x="1427523" y="404300"/>
                  <a:pt x="884598" y="600620"/>
                  <a:pt x="1001544" y="532358"/>
                </a:cubicBezTo>
                <a:cubicBezTo>
                  <a:pt x="1118490" y="464095"/>
                  <a:pt x="1842919" y="92620"/>
                  <a:pt x="1966744" y="24358"/>
                </a:cubicBezTo>
                <a:cubicBezTo>
                  <a:pt x="2090569" y="-43904"/>
                  <a:pt x="1892132" y="44995"/>
                  <a:pt x="1744494" y="122783"/>
                </a:cubicBezTo>
                <a:cubicBezTo>
                  <a:pt x="1596856" y="200571"/>
                  <a:pt x="1279886" y="408533"/>
                  <a:pt x="1080919" y="491083"/>
                </a:cubicBezTo>
                <a:cubicBezTo>
                  <a:pt x="881952" y="573633"/>
                  <a:pt x="638006" y="598504"/>
                  <a:pt x="550694" y="618083"/>
                </a:cubicBezTo>
                <a:cubicBezTo>
                  <a:pt x="463382" y="637662"/>
                  <a:pt x="508890" y="628137"/>
                  <a:pt x="557044" y="608558"/>
                </a:cubicBezTo>
                <a:cubicBezTo>
                  <a:pt x="605198" y="588979"/>
                  <a:pt x="892006" y="500079"/>
                  <a:pt x="839619" y="500608"/>
                </a:cubicBezTo>
                <a:cubicBezTo>
                  <a:pt x="787232" y="501137"/>
                  <a:pt x="248011" y="603796"/>
                  <a:pt x="242719" y="611733"/>
                </a:cubicBezTo>
                <a:cubicBezTo>
                  <a:pt x="237427" y="619670"/>
                  <a:pt x="774532" y="541883"/>
                  <a:pt x="807869" y="548233"/>
                </a:cubicBezTo>
                <a:cubicBezTo>
                  <a:pt x="841207" y="554583"/>
                  <a:pt x="569215" y="625491"/>
                  <a:pt x="442744" y="649833"/>
                </a:cubicBezTo>
                <a:cubicBezTo>
                  <a:pt x="316273" y="674175"/>
                  <a:pt x="-110235" y="746141"/>
                  <a:pt x="26819" y="710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1EB1A57-4A24-C4D6-C45F-70C62984C2C4}"/>
              </a:ext>
            </a:extLst>
          </p:cNvPr>
          <p:cNvSpPr/>
          <p:nvPr/>
        </p:nvSpPr>
        <p:spPr>
          <a:xfrm>
            <a:off x="7118468" y="7100613"/>
            <a:ext cx="525285" cy="1076479"/>
          </a:xfrm>
          <a:custGeom>
            <a:avLst/>
            <a:gdLst>
              <a:gd name="connsiteX0" fmla="*/ 523757 w 525285"/>
              <a:gd name="connsiteY0" fmla="*/ 5037 h 1076479"/>
              <a:gd name="connsiteX1" fmla="*/ 206257 w 525285"/>
              <a:gd name="connsiteY1" fmla="*/ 798787 h 1076479"/>
              <a:gd name="connsiteX2" fmla="*/ 222132 w 525285"/>
              <a:gd name="connsiteY2" fmla="*/ 703537 h 1076479"/>
              <a:gd name="connsiteX3" fmla="*/ 3057 w 525285"/>
              <a:gd name="connsiteY3" fmla="*/ 1071837 h 1076479"/>
              <a:gd name="connsiteX4" fmla="*/ 111007 w 525285"/>
              <a:gd name="connsiteY4" fmla="*/ 874987 h 1076479"/>
              <a:gd name="connsiteX5" fmla="*/ 345957 w 525285"/>
              <a:gd name="connsiteY5" fmla="*/ 366987 h 1076479"/>
              <a:gd name="connsiteX6" fmla="*/ 228482 w 525285"/>
              <a:gd name="connsiteY6" fmla="*/ 620987 h 1076479"/>
              <a:gd name="connsiteX7" fmla="*/ 349132 w 525285"/>
              <a:gd name="connsiteY7" fmla="*/ 322537 h 1076479"/>
              <a:gd name="connsiteX8" fmla="*/ 244357 w 525285"/>
              <a:gd name="connsiteY8" fmla="*/ 668612 h 1076479"/>
              <a:gd name="connsiteX9" fmla="*/ 323732 w 525285"/>
              <a:gd name="connsiteY9" fmla="*/ 468587 h 1076479"/>
              <a:gd name="connsiteX10" fmla="*/ 523757 w 525285"/>
              <a:gd name="connsiteY10" fmla="*/ 5037 h 10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285" h="1076479">
                <a:moveTo>
                  <a:pt x="523757" y="5037"/>
                </a:moveTo>
                <a:cubicBezTo>
                  <a:pt x="504178" y="60070"/>
                  <a:pt x="256528" y="682370"/>
                  <a:pt x="206257" y="798787"/>
                </a:cubicBezTo>
                <a:cubicBezTo>
                  <a:pt x="155986" y="915204"/>
                  <a:pt x="255999" y="658029"/>
                  <a:pt x="222132" y="703537"/>
                </a:cubicBezTo>
                <a:cubicBezTo>
                  <a:pt x="188265" y="749045"/>
                  <a:pt x="21578" y="1043262"/>
                  <a:pt x="3057" y="1071837"/>
                </a:cubicBezTo>
                <a:cubicBezTo>
                  <a:pt x="-15464" y="1100412"/>
                  <a:pt x="53857" y="992462"/>
                  <a:pt x="111007" y="874987"/>
                </a:cubicBezTo>
                <a:cubicBezTo>
                  <a:pt x="168157" y="757512"/>
                  <a:pt x="345957" y="366987"/>
                  <a:pt x="345957" y="366987"/>
                </a:cubicBezTo>
                <a:cubicBezTo>
                  <a:pt x="365536" y="324654"/>
                  <a:pt x="227953" y="628395"/>
                  <a:pt x="228482" y="620987"/>
                </a:cubicBezTo>
                <a:cubicBezTo>
                  <a:pt x="229011" y="613579"/>
                  <a:pt x="346486" y="314600"/>
                  <a:pt x="349132" y="322537"/>
                </a:cubicBezTo>
                <a:cubicBezTo>
                  <a:pt x="351778" y="330474"/>
                  <a:pt x="248590" y="644270"/>
                  <a:pt x="244357" y="668612"/>
                </a:cubicBezTo>
                <a:cubicBezTo>
                  <a:pt x="240124" y="692954"/>
                  <a:pt x="278224" y="575479"/>
                  <a:pt x="323732" y="468587"/>
                </a:cubicBezTo>
                <a:cubicBezTo>
                  <a:pt x="369240" y="361695"/>
                  <a:pt x="543336" y="-49996"/>
                  <a:pt x="523757" y="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DA31ABC-45B2-3465-E28B-C58E6F089F62}"/>
              </a:ext>
            </a:extLst>
          </p:cNvPr>
          <p:cNvSpPr/>
          <p:nvPr/>
        </p:nvSpPr>
        <p:spPr>
          <a:xfrm>
            <a:off x="7618803" y="5772445"/>
            <a:ext cx="181257" cy="1434033"/>
          </a:xfrm>
          <a:custGeom>
            <a:avLst/>
            <a:gdLst>
              <a:gd name="connsiteX0" fmla="*/ 175822 w 181257"/>
              <a:gd name="connsiteY0" fmla="*/ 60030 h 1434033"/>
              <a:gd name="connsiteX1" fmla="*/ 172647 w 181257"/>
              <a:gd name="connsiteY1" fmla="*/ 114005 h 1434033"/>
              <a:gd name="connsiteX2" fmla="*/ 125022 w 181257"/>
              <a:gd name="connsiteY2" fmla="*/ 933155 h 1434033"/>
              <a:gd name="connsiteX3" fmla="*/ 121847 w 181257"/>
              <a:gd name="connsiteY3" fmla="*/ 793455 h 1434033"/>
              <a:gd name="connsiteX4" fmla="*/ 10722 w 181257"/>
              <a:gd name="connsiteY4" fmla="*/ 1409405 h 1434033"/>
              <a:gd name="connsiteX5" fmla="*/ 23422 w 181257"/>
              <a:gd name="connsiteY5" fmla="*/ 1222080 h 1434033"/>
              <a:gd name="connsiteX6" fmla="*/ 178997 w 181257"/>
              <a:gd name="connsiteY6" fmla="*/ 399755 h 1434033"/>
              <a:gd name="connsiteX7" fmla="*/ 115497 w 181257"/>
              <a:gd name="connsiteY7" fmla="*/ 618830 h 1434033"/>
              <a:gd name="connsiteX8" fmla="*/ 175822 w 181257"/>
              <a:gd name="connsiteY8" fmla="*/ 60030 h 143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257" h="1434033">
                <a:moveTo>
                  <a:pt x="175822" y="60030"/>
                </a:moveTo>
                <a:cubicBezTo>
                  <a:pt x="185347" y="-24108"/>
                  <a:pt x="181114" y="-31516"/>
                  <a:pt x="172647" y="114005"/>
                </a:cubicBezTo>
                <a:cubicBezTo>
                  <a:pt x="164180" y="259526"/>
                  <a:pt x="133489" y="819913"/>
                  <a:pt x="125022" y="933155"/>
                </a:cubicBezTo>
                <a:cubicBezTo>
                  <a:pt x="116555" y="1046397"/>
                  <a:pt x="140897" y="714080"/>
                  <a:pt x="121847" y="793455"/>
                </a:cubicBezTo>
                <a:cubicBezTo>
                  <a:pt x="102797" y="872830"/>
                  <a:pt x="27126" y="1337968"/>
                  <a:pt x="10722" y="1409405"/>
                </a:cubicBezTo>
                <a:cubicBezTo>
                  <a:pt x="-5682" y="1480843"/>
                  <a:pt x="-4624" y="1390355"/>
                  <a:pt x="23422" y="1222080"/>
                </a:cubicBezTo>
                <a:cubicBezTo>
                  <a:pt x="51468" y="1053805"/>
                  <a:pt x="163651" y="500297"/>
                  <a:pt x="178997" y="399755"/>
                </a:cubicBezTo>
                <a:cubicBezTo>
                  <a:pt x="194343" y="299213"/>
                  <a:pt x="115497" y="671747"/>
                  <a:pt x="115497" y="618830"/>
                </a:cubicBezTo>
                <a:cubicBezTo>
                  <a:pt x="115497" y="565913"/>
                  <a:pt x="166297" y="144168"/>
                  <a:pt x="175822" y="600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D90655F-4A13-E113-B507-78987E1A194C}"/>
              </a:ext>
            </a:extLst>
          </p:cNvPr>
          <p:cNvSpPr/>
          <p:nvPr/>
        </p:nvSpPr>
        <p:spPr>
          <a:xfrm>
            <a:off x="6972159" y="6054725"/>
            <a:ext cx="216068" cy="1130508"/>
          </a:xfrm>
          <a:custGeom>
            <a:avLst/>
            <a:gdLst>
              <a:gd name="connsiteX0" fmla="*/ 111266 w 216068"/>
              <a:gd name="connsiteY0" fmla="*/ 0 h 1130508"/>
              <a:gd name="connsiteX1" fmla="*/ 149366 w 216068"/>
              <a:gd name="connsiteY1" fmla="*/ 714375 h 1130508"/>
              <a:gd name="connsiteX2" fmla="*/ 174766 w 216068"/>
              <a:gd name="connsiteY2" fmla="*/ 603250 h 1130508"/>
              <a:gd name="connsiteX3" fmla="*/ 149366 w 216068"/>
              <a:gd name="connsiteY3" fmla="*/ 873125 h 1130508"/>
              <a:gd name="connsiteX4" fmla="*/ 141 w 216068"/>
              <a:gd name="connsiteY4" fmla="*/ 1130300 h 1130508"/>
              <a:gd name="connsiteX5" fmla="*/ 123966 w 216068"/>
              <a:gd name="connsiteY5" fmla="*/ 911225 h 1130508"/>
              <a:gd name="connsiteX6" fmla="*/ 216041 w 216068"/>
              <a:gd name="connsiteY6" fmla="*/ 619125 h 1130508"/>
              <a:gd name="connsiteX7" fmla="*/ 133491 w 216068"/>
              <a:gd name="connsiteY7" fmla="*/ 714375 h 1130508"/>
              <a:gd name="connsiteX8" fmla="*/ 111266 w 216068"/>
              <a:gd name="connsiteY8" fmla="*/ 0 h 113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68" h="1130508">
                <a:moveTo>
                  <a:pt x="111266" y="0"/>
                </a:moveTo>
                <a:cubicBezTo>
                  <a:pt x="113912" y="0"/>
                  <a:pt x="138783" y="613833"/>
                  <a:pt x="149366" y="714375"/>
                </a:cubicBezTo>
                <a:cubicBezTo>
                  <a:pt x="159949" y="814917"/>
                  <a:pt x="174766" y="576792"/>
                  <a:pt x="174766" y="603250"/>
                </a:cubicBezTo>
                <a:cubicBezTo>
                  <a:pt x="174766" y="629708"/>
                  <a:pt x="178470" y="785283"/>
                  <a:pt x="149366" y="873125"/>
                </a:cubicBezTo>
                <a:cubicBezTo>
                  <a:pt x="120262" y="960967"/>
                  <a:pt x="4374" y="1123950"/>
                  <a:pt x="141" y="1130300"/>
                </a:cubicBezTo>
                <a:cubicBezTo>
                  <a:pt x="-4092" y="1136650"/>
                  <a:pt x="87983" y="996421"/>
                  <a:pt x="123966" y="911225"/>
                </a:cubicBezTo>
                <a:cubicBezTo>
                  <a:pt x="159949" y="826029"/>
                  <a:pt x="214454" y="651933"/>
                  <a:pt x="216041" y="619125"/>
                </a:cubicBezTo>
                <a:cubicBezTo>
                  <a:pt x="217629" y="586317"/>
                  <a:pt x="150424" y="812800"/>
                  <a:pt x="133491" y="714375"/>
                </a:cubicBezTo>
                <a:cubicBezTo>
                  <a:pt x="116558" y="615950"/>
                  <a:pt x="108620" y="0"/>
                  <a:pt x="111266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45918FD-F579-82EF-8179-28C257C40A91}"/>
              </a:ext>
            </a:extLst>
          </p:cNvPr>
          <p:cNvSpPr/>
          <p:nvPr/>
        </p:nvSpPr>
        <p:spPr>
          <a:xfrm>
            <a:off x="7273444" y="4721530"/>
            <a:ext cx="538004" cy="1201143"/>
          </a:xfrm>
          <a:custGeom>
            <a:avLst/>
            <a:gdLst>
              <a:gd name="connsiteX0" fmla="*/ 3656 w 538004"/>
              <a:gd name="connsiteY0" fmla="*/ 18745 h 1201143"/>
              <a:gd name="connsiteX1" fmla="*/ 356081 w 538004"/>
              <a:gd name="connsiteY1" fmla="*/ 866470 h 1201143"/>
              <a:gd name="connsiteX2" fmla="*/ 337031 w 538004"/>
              <a:gd name="connsiteY2" fmla="*/ 777570 h 1201143"/>
              <a:gd name="connsiteX3" fmla="*/ 533881 w 538004"/>
              <a:gd name="connsiteY3" fmla="*/ 1190320 h 1201143"/>
              <a:gd name="connsiteX4" fmla="*/ 448156 w 538004"/>
              <a:gd name="connsiteY4" fmla="*/ 1015695 h 1201143"/>
              <a:gd name="connsiteX5" fmla="*/ 187806 w 538004"/>
              <a:gd name="connsiteY5" fmla="*/ 336245 h 1201143"/>
              <a:gd name="connsiteX6" fmla="*/ 3656 w 538004"/>
              <a:gd name="connsiteY6" fmla="*/ 18745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004" h="1201143">
                <a:moveTo>
                  <a:pt x="3656" y="18745"/>
                </a:moveTo>
                <a:cubicBezTo>
                  <a:pt x="31702" y="107116"/>
                  <a:pt x="300519" y="739999"/>
                  <a:pt x="356081" y="866470"/>
                </a:cubicBezTo>
                <a:cubicBezTo>
                  <a:pt x="411644" y="992941"/>
                  <a:pt x="307398" y="723595"/>
                  <a:pt x="337031" y="777570"/>
                </a:cubicBezTo>
                <a:cubicBezTo>
                  <a:pt x="366664" y="831545"/>
                  <a:pt x="515360" y="1150633"/>
                  <a:pt x="533881" y="1190320"/>
                </a:cubicBezTo>
                <a:cubicBezTo>
                  <a:pt x="552402" y="1230007"/>
                  <a:pt x="505835" y="1158041"/>
                  <a:pt x="448156" y="1015695"/>
                </a:cubicBezTo>
                <a:cubicBezTo>
                  <a:pt x="390477" y="873349"/>
                  <a:pt x="259773" y="498170"/>
                  <a:pt x="187806" y="336245"/>
                </a:cubicBezTo>
                <a:cubicBezTo>
                  <a:pt x="115839" y="174320"/>
                  <a:pt x="-24390" y="-69626"/>
                  <a:pt x="3656" y="1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97658C9-598D-DAEF-794B-5B9A499E5148}"/>
              </a:ext>
            </a:extLst>
          </p:cNvPr>
          <p:cNvSpPr/>
          <p:nvPr/>
        </p:nvSpPr>
        <p:spPr>
          <a:xfrm>
            <a:off x="3538059" y="6057516"/>
            <a:ext cx="693380" cy="522226"/>
          </a:xfrm>
          <a:custGeom>
            <a:avLst/>
            <a:gdLst>
              <a:gd name="connsiteX0" fmla="*/ 2066 w 693380"/>
              <a:gd name="connsiteY0" fmla="*/ 384 h 522226"/>
              <a:gd name="connsiteX1" fmla="*/ 138591 w 693380"/>
              <a:gd name="connsiteY1" fmla="*/ 340109 h 522226"/>
              <a:gd name="connsiteX2" fmla="*/ 662466 w 693380"/>
              <a:gd name="connsiteY2" fmla="*/ 514734 h 522226"/>
              <a:gd name="connsiteX3" fmla="*/ 592616 w 693380"/>
              <a:gd name="connsiteY3" fmla="*/ 486159 h 522226"/>
              <a:gd name="connsiteX4" fmla="*/ 262416 w 693380"/>
              <a:gd name="connsiteY4" fmla="*/ 448059 h 522226"/>
              <a:gd name="connsiteX5" fmla="*/ 300516 w 693380"/>
              <a:gd name="connsiteY5" fmla="*/ 448059 h 522226"/>
              <a:gd name="connsiteX6" fmla="*/ 183041 w 693380"/>
              <a:gd name="connsiteY6" fmla="*/ 378209 h 522226"/>
              <a:gd name="connsiteX7" fmla="*/ 122716 w 693380"/>
              <a:gd name="connsiteY7" fmla="*/ 324234 h 522226"/>
              <a:gd name="connsiteX8" fmla="*/ 259241 w 693380"/>
              <a:gd name="connsiteY8" fmla="*/ 168659 h 522226"/>
              <a:gd name="connsiteX9" fmla="*/ 103666 w 693380"/>
              <a:gd name="connsiteY9" fmla="*/ 327409 h 522226"/>
              <a:gd name="connsiteX10" fmla="*/ 59216 w 693380"/>
              <a:gd name="connsiteY10" fmla="*/ 273434 h 522226"/>
              <a:gd name="connsiteX11" fmla="*/ 2066 w 693380"/>
              <a:gd name="connsiteY11" fmla="*/ 384 h 5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3380" h="522226">
                <a:moveTo>
                  <a:pt x="2066" y="384"/>
                </a:moveTo>
                <a:cubicBezTo>
                  <a:pt x="15295" y="11496"/>
                  <a:pt x="28524" y="254384"/>
                  <a:pt x="138591" y="340109"/>
                </a:cubicBezTo>
                <a:cubicBezTo>
                  <a:pt x="248658" y="425834"/>
                  <a:pt x="586795" y="490392"/>
                  <a:pt x="662466" y="514734"/>
                </a:cubicBezTo>
                <a:cubicBezTo>
                  <a:pt x="738137" y="539076"/>
                  <a:pt x="659291" y="497272"/>
                  <a:pt x="592616" y="486159"/>
                </a:cubicBezTo>
                <a:cubicBezTo>
                  <a:pt x="525941" y="475047"/>
                  <a:pt x="311099" y="454409"/>
                  <a:pt x="262416" y="448059"/>
                </a:cubicBezTo>
                <a:cubicBezTo>
                  <a:pt x="213733" y="441709"/>
                  <a:pt x="313745" y="459701"/>
                  <a:pt x="300516" y="448059"/>
                </a:cubicBezTo>
                <a:cubicBezTo>
                  <a:pt x="287287" y="436417"/>
                  <a:pt x="212674" y="398846"/>
                  <a:pt x="183041" y="378209"/>
                </a:cubicBezTo>
                <a:cubicBezTo>
                  <a:pt x="153408" y="357572"/>
                  <a:pt x="110016" y="359159"/>
                  <a:pt x="122716" y="324234"/>
                </a:cubicBezTo>
                <a:cubicBezTo>
                  <a:pt x="135416" y="289309"/>
                  <a:pt x="262416" y="168130"/>
                  <a:pt x="259241" y="168659"/>
                </a:cubicBezTo>
                <a:cubicBezTo>
                  <a:pt x="256066" y="169188"/>
                  <a:pt x="137003" y="309947"/>
                  <a:pt x="103666" y="327409"/>
                </a:cubicBezTo>
                <a:cubicBezTo>
                  <a:pt x="70329" y="344871"/>
                  <a:pt x="75620" y="324763"/>
                  <a:pt x="59216" y="273434"/>
                </a:cubicBezTo>
                <a:cubicBezTo>
                  <a:pt x="42812" y="222105"/>
                  <a:pt x="-11163" y="-10728"/>
                  <a:pt x="2066" y="3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ED7BC72-CCA1-D849-DD93-CBE04666890E}"/>
              </a:ext>
            </a:extLst>
          </p:cNvPr>
          <p:cNvSpPr/>
          <p:nvPr/>
        </p:nvSpPr>
        <p:spPr>
          <a:xfrm>
            <a:off x="3766723" y="6448420"/>
            <a:ext cx="278289" cy="639290"/>
          </a:xfrm>
          <a:custGeom>
            <a:avLst/>
            <a:gdLst>
              <a:gd name="connsiteX0" fmla="*/ 278227 w 278289"/>
              <a:gd name="connsiteY0" fmla="*/ 5 h 639290"/>
              <a:gd name="connsiteX1" fmla="*/ 55977 w 278289"/>
              <a:gd name="connsiteY1" fmla="*/ 257180 h 639290"/>
              <a:gd name="connsiteX2" fmla="*/ 192502 w 278289"/>
              <a:gd name="connsiteY2" fmla="*/ 622305 h 639290"/>
              <a:gd name="connsiteX3" fmla="*/ 144877 w 278289"/>
              <a:gd name="connsiteY3" fmla="*/ 555630 h 639290"/>
              <a:gd name="connsiteX4" fmla="*/ 2002 w 278289"/>
              <a:gd name="connsiteY4" fmla="*/ 349255 h 639290"/>
              <a:gd name="connsiteX5" fmla="*/ 59152 w 278289"/>
              <a:gd name="connsiteY5" fmla="*/ 381005 h 639290"/>
              <a:gd name="connsiteX6" fmla="*/ 30577 w 278289"/>
              <a:gd name="connsiteY6" fmla="*/ 263530 h 639290"/>
              <a:gd name="connsiteX7" fmla="*/ 278227 w 278289"/>
              <a:gd name="connsiteY7" fmla="*/ 5 h 63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89" h="639290">
                <a:moveTo>
                  <a:pt x="278227" y="5"/>
                </a:moveTo>
                <a:cubicBezTo>
                  <a:pt x="282460" y="-1053"/>
                  <a:pt x="70264" y="153463"/>
                  <a:pt x="55977" y="257180"/>
                </a:cubicBezTo>
                <a:cubicBezTo>
                  <a:pt x="41690" y="360897"/>
                  <a:pt x="177685" y="572563"/>
                  <a:pt x="192502" y="622305"/>
                </a:cubicBezTo>
                <a:cubicBezTo>
                  <a:pt x="207319" y="672047"/>
                  <a:pt x="176627" y="601138"/>
                  <a:pt x="144877" y="555630"/>
                </a:cubicBezTo>
                <a:cubicBezTo>
                  <a:pt x="113127" y="510122"/>
                  <a:pt x="16289" y="378359"/>
                  <a:pt x="2002" y="349255"/>
                </a:cubicBezTo>
                <a:cubicBezTo>
                  <a:pt x="-12285" y="320151"/>
                  <a:pt x="54389" y="395293"/>
                  <a:pt x="59152" y="381005"/>
                </a:cubicBezTo>
                <a:cubicBezTo>
                  <a:pt x="63915" y="366717"/>
                  <a:pt x="-4877" y="322267"/>
                  <a:pt x="30577" y="263530"/>
                </a:cubicBezTo>
                <a:cubicBezTo>
                  <a:pt x="66031" y="204793"/>
                  <a:pt x="273994" y="1063"/>
                  <a:pt x="278227" y="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599DF90-51D3-5E66-8A08-37D0BCD5ABFB}"/>
              </a:ext>
            </a:extLst>
          </p:cNvPr>
          <p:cNvSpPr/>
          <p:nvPr/>
        </p:nvSpPr>
        <p:spPr>
          <a:xfrm>
            <a:off x="3443313" y="6489591"/>
            <a:ext cx="231779" cy="509902"/>
          </a:xfrm>
          <a:custGeom>
            <a:avLst/>
            <a:gdLst>
              <a:gd name="connsiteX0" fmla="*/ 30137 w 231779"/>
              <a:gd name="connsiteY0" fmla="*/ 12809 h 509902"/>
              <a:gd name="connsiteX1" fmla="*/ 11087 w 231779"/>
              <a:gd name="connsiteY1" fmla="*/ 292209 h 509902"/>
              <a:gd name="connsiteX2" fmla="*/ 223812 w 231779"/>
              <a:gd name="connsiteY2" fmla="*/ 498584 h 509902"/>
              <a:gd name="connsiteX3" fmla="*/ 169837 w 231779"/>
              <a:gd name="connsiteY3" fmla="*/ 463659 h 509902"/>
              <a:gd name="connsiteX4" fmla="*/ 11087 w 231779"/>
              <a:gd name="connsiteY4" fmla="*/ 301734 h 509902"/>
              <a:gd name="connsiteX5" fmla="*/ 30137 w 231779"/>
              <a:gd name="connsiteY5" fmla="*/ 69959 h 509902"/>
              <a:gd name="connsiteX6" fmla="*/ 30137 w 231779"/>
              <a:gd name="connsiteY6" fmla="*/ 12809 h 50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9" h="509902">
                <a:moveTo>
                  <a:pt x="30137" y="12809"/>
                </a:moveTo>
                <a:cubicBezTo>
                  <a:pt x="26962" y="49851"/>
                  <a:pt x="-21192" y="211246"/>
                  <a:pt x="11087" y="292209"/>
                </a:cubicBezTo>
                <a:cubicBezTo>
                  <a:pt x="43366" y="373172"/>
                  <a:pt x="197354" y="470009"/>
                  <a:pt x="223812" y="498584"/>
                </a:cubicBezTo>
                <a:cubicBezTo>
                  <a:pt x="250270" y="527159"/>
                  <a:pt x="205291" y="496467"/>
                  <a:pt x="169837" y="463659"/>
                </a:cubicBezTo>
                <a:cubicBezTo>
                  <a:pt x="134383" y="430851"/>
                  <a:pt x="34370" y="367351"/>
                  <a:pt x="11087" y="301734"/>
                </a:cubicBezTo>
                <a:cubicBezTo>
                  <a:pt x="-12196" y="236117"/>
                  <a:pt x="26962" y="113351"/>
                  <a:pt x="30137" y="69959"/>
                </a:cubicBezTo>
                <a:cubicBezTo>
                  <a:pt x="33312" y="26567"/>
                  <a:pt x="33312" y="-24233"/>
                  <a:pt x="30137" y="1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4DC674C-FE1E-CDC7-4383-B87F8F790516}"/>
              </a:ext>
            </a:extLst>
          </p:cNvPr>
          <p:cNvSpPr/>
          <p:nvPr/>
        </p:nvSpPr>
        <p:spPr>
          <a:xfrm>
            <a:off x="6682549" y="5825797"/>
            <a:ext cx="181841" cy="488675"/>
          </a:xfrm>
          <a:custGeom>
            <a:avLst/>
            <a:gdLst>
              <a:gd name="connsiteX0" fmla="*/ 181801 w 181841"/>
              <a:gd name="connsiteY0" fmla="*/ 328 h 488675"/>
              <a:gd name="connsiteX1" fmla="*/ 26226 w 181841"/>
              <a:gd name="connsiteY1" fmla="*/ 263853 h 488675"/>
              <a:gd name="connsiteX2" fmla="*/ 4001 w 181841"/>
              <a:gd name="connsiteY2" fmla="*/ 482928 h 488675"/>
              <a:gd name="connsiteX3" fmla="*/ 10351 w 181841"/>
              <a:gd name="connsiteY3" fmla="*/ 406728 h 488675"/>
              <a:gd name="connsiteX4" fmla="*/ 10351 w 181841"/>
              <a:gd name="connsiteY4" fmla="*/ 213053 h 488675"/>
              <a:gd name="connsiteX5" fmla="*/ 181801 w 181841"/>
              <a:gd name="connsiteY5" fmla="*/ 328 h 48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41" h="488675">
                <a:moveTo>
                  <a:pt x="181801" y="328"/>
                </a:moveTo>
                <a:cubicBezTo>
                  <a:pt x="184447" y="8795"/>
                  <a:pt x="55859" y="183420"/>
                  <a:pt x="26226" y="263853"/>
                </a:cubicBezTo>
                <a:cubicBezTo>
                  <a:pt x="-3407" y="344286"/>
                  <a:pt x="6647" y="459116"/>
                  <a:pt x="4001" y="482928"/>
                </a:cubicBezTo>
                <a:cubicBezTo>
                  <a:pt x="1355" y="506740"/>
                  <a:pt x="9293" y="451707"/>
                  <a:pt x="10351" y="406728"/>
                </a:cubicBezTo>
                <a:cubicBezTo>
                  <a:pt x="11409" y="361749"/>
                  <a:pt x="-13461" y="276553"/>
                  <a:pt x="10351" y="213053"/>
                </a:cubicBezTo>
                <a:cubicBezTo>
                  <a:pt x="34163" y="149553"/>
                  <a:pt x="179155" y="-8139"/>
                  <a:pt x="181801" y="3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4F5BC81-719C-B9B2-2E38-168D58AE7B6C}"/>
              </a:ext>
            </a:extLst>
          </p:cNvPr>
          <p:cNvSpPr/>
          <p:nvPr/>
        </p:nvSpPr>
        <p:spPr>
          <a:xfrm>
            <a:off x="7150066" y="5530760"/>
            <a:ext cx="197740" cy="587630"/>
          </a:xfrm>
          <a:custGeom>
            <a:avLst/>
            <a:gdLst>
              <a:gd name="connsiteX0" fmla="*/ 34 w 197740"/>
              <a:gd name="connsiteY0" fmla="*/ 90 h 587630"/>
              <a:gd name="connsiteX1" fmla="*/ 187359 w 197740"/>
              <a:gd name="connsiteY1" fmla="*/ 431890 h 587630"/>
              <a:gd name="connsiteX2" fmla="*/ 174659 w 197740"/>
              <a:gd name="connsiteY2" fmla="*/ 587465 h 587630"/>
              <a:gd name="connsiteX3" fmla="*/ 184184 w 197740"/>
              <a:gd name="connsiteY3" fmla="*/ 460465 h 587630"/>
              <a:gd name="connsiteX4" fmla="*/ 171484 w 197740"/>
              <a:gd name="connsiteY4" fmla="*/ 393790 h 587630"/>
              <a:gd name="connsiteX5" fmla="*/ 34 w 197740"/>
              <a:gd name="connsiteY5" fmla="*/ 90 h 58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40" h="587630">
                <a:moveTo>
                  <a:pt x="34" y="90"/>
                </a:moveTo>
                <a:cubicBezTo>
                  <a:pt x="2680" y="6440"/>
                  <a:pt x="158255" y="333994"/>
                  <a:pt x="187359" y="431890"/>
                </a:cubicBezTo>
                <a:cubicBezTo>
                  <a:pt x="216463" y="529786"/>
                  <a:pt x="175188" y="582703"/>
                  <a:pt x="174659" y="587465"/>
                </a:cubicBezTo>
                <a:cubicBezTo>
                  <a:pt x="174130" y="592228"/>
                  <a:pt x="184713" y="492744"/>
                  <a:pt x="184184" y="460465"/>
                </a:cubicBezTo>
                <a:cubicBezTo>
                  <a:pt x="183655" y="428186"/>
                  <a:pt x="196884" y="465227"/>
                  <a:pt x="171484" y="393790"/>
                </a:cubicBezTo>
                <a:cubicBezTo>
                  <a:pt x="146084" y="322353"/>
                  <a:pt x="-2612" y="-6260"/>
                  <a:pt x="3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D9A7790-5F1E-A322-5515-EA43C8B0DFF2}"/>
              </a:ext>
            </a:extLst>
          </p:cNvPr>
          <p:cNvSpPr/>
          <p:nvPr/>
        </p:nvSpPr>
        <p:spPr>
          <a:xfrm>
            <a:off x="3387670" y="7115896"/>
            <a:ext cx="607021" cy="1086772"/>
          </a:xfrm>
          <a:custGeom>
            <a:avLst/>
            <a:gdLst>
              <a:gd name="connsiteX0" fmla="*/ 190555 w 607021"/>
              <a:gd name="connsiteY0" fmla="*/ 2454 h 1086772"/>
              <a:gd name="connsiteX1" fmla="*/ 323905 w 607021"/>
              <a:gd name="connsiteY1" fmla="*/ 500929 h 1086772"/>
              <a:gd name="connsiteX2" fmla="*/ 298505 w 607021"/>
              <a:gd name="connsiteY2" fmla="*/ 437429 h 1086772"/>
              <a:gd name="connsiteX3" fmla="*/ 593780 w 607021"/>
              <a:gd name="connsiteY3" fmla="*/ 1050204 h 1086772"/>
              <a:gd name="connsiteX4" fmla="*/ 530280 w 607021"/>
              <a:gd name="connsiteY4" fmla="*/ 954954 h 1086772"/>
              <a:gd name="connsiteX5" fmla="*/ 301680 w 607021"/>
              <a:gd name="connsiteY5" fmla="*/ 443779 h 1086772"/>
              <a:gd name="connsiteX6" fmla="*/ 55 w 607021"/>
              <a:gd name="connsiteY6" fmla="*/ 138979 h 1086772"/>
              <a:gd name="connsiteX7" fmla="*/ 276280 w 607021"/>
              <a:gd name="connsiteY7" fmla="*/ 424729 h 1086772"/>
              <a:gd name="connsiteX8" fmla="*/ 260405 w 607021"/>
              <a:gd name="connsiteY8" fmla="*/ 313604 h 1086772"/>
              <a:gd name="connsiteX9" fmla="*/ 190555 w 607021"/>
              <a:gd name="connsiteY9" fmla="*/ 2454 h 108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21" h="1086772">
                <a:moveTo>
                  <a:pt x="190555" y="2454"/>
                </a:moveTo>
                <a:cubicBezTo>
                  <a:pt x="201138" y="33675"/>
                  <a:pt x="305913" y="428433"/>
                  <a:pt x="323905" y="500929"/>
                </a:cubicBezTo>
                <a:cubicBezTo>
                  <a:pt x="341897" y="573425"/>
                  <a:pt x="253526" y="345883"/>
                  <a:pt x="298505" y="437429"/>
                </a:cubicBezTo>
                <a:cubicBezTo>
                  <a:pt x="343484" y="528975"/>
                  <a:pt x="555151" y="963950"/>
                  <a:pt x="593780" y="1050204"/>
                </a:cubicBezTo>
                <a:cubicBezTo>
                  <a:pt x="632409" y="1136458"/>
                  <a:pt x="578963" y="1056025"/>
                  <a:pt x="530280" y="954954"/>
                </a:cubicBezTo>
                <a:cubicBezTo>
                  <a:pt x="481597" y="853883"/>
                  <a:pt x="390051" y="579775"/>
                  <a:pt x="301680" y="443779"/>
                </a:cubicBezTo>
                <a:cubicBezTo>
                  <a:pt x="213309" y="307783"/>
                  <a:pt x="4288" y="142154"/>
                  <a:pt x="55" y="138979"/>
                </a:cubicBezTo>
                <a:cubicBezTo>
                  <a:pt x="-4178" y="135804"/>
                  <a:pt x="232888" y="395625"/>
                  <a:pt x="276280" y="424729"/>
                </a:cubicBezTo>
                <a:cubicBezTo>
                  <a:pt x="319672" y="453833"/>
                  <a:pt x="274692" y="380279"/>
                  <a:pt x="260405" y="313604"/>
                </a:cubicBezTo>
                <a:cubicBezTo>
                  <a:pt x="246118" y="246929"/>
                  <a:pt x="179972" y="-28767"/>
                  <a:pt x="190555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349516C-DD10-0DA6-4D4C-77814209DDAE}"/>
              </a:ext>
            </a:extLst>
          </p:cNvPr>
          <p:cNvSpPr/>
          <p:nvPr/>
        </p:nvSpPr>
        <p:spPr>
          <a:xfrm>
            <a:off x="3298696" y="5839378"/>
            <a:ext cx="130745" cy="1257528"/>
          </a:xfrm>
          <a:custGeom>
            <a:avLst/>
            <a:gdLst>
              <a:gd name="connsiteX0" fmla="*/ 95379 w 130745"/>
              <a:gd name="connsiteY0" fmla="*/ 5797 h 1257528"/>
              <a:gd name="connsiteX1" fmla="*/ 66804 w 130745"/>
              <a:gd name="connsiteY1" fmla="*/ 551897 h 1257528"/>
              <a:gd name="connsiteX2" fmla="*/ 54104 w 130745"/>
              <a:gd name="connsiteY2" fmla="*/ 1063072 h 1257528"/>
              <a:gd name="connsiteX3" fmla="*/ 54104 w 130745"/>
              <a:gd name="connsiteY3" fmla="*/ 964647 h 1257528"/>
              <a:gd name="connsiteX4" fmla="*/ 130304 w 130745"/>
              <a:gd name="connsiteY4" fmla="*/ 1247222 h 1257528"/>
              <a:gd name="connsiteX5" fmla="*/ 82679 w 130745"/>
              <a:gd name="connsiteY5" fmla="*/ 1129747 h 1257528"/>
              <a:gd name="connsiteX6" fmla="*/ 25529 w 130745"/>
              <a:gd name="connsiteY6" fmla="*/ 520147 h 1257528"/>
              <a:gd name="connsiteX7" fmla="*/ 129 w 130745"/>
              <a:gd name="connsiteY7" fmla="*/ 704297 h 1257528"/>
              <a:gd name="connsiteX8" fmla="*/ 35054 w 130745"/>
              <a:gd name="connsiteY8" fmla="*/ 342347 h 1257528"/>
              <a:gd name="connsiteX9" fmla="*/ 25529 w 130745"/>
              <a:gd name="connsiteY9" fmla="*/ 542372 h 1257528"/>
              <a:gd name="connsiteX10" fmla="*/ 69979 w 130745"/>
              <a:gd name="connsiteY10" fmla="*/ 282022 h 1257528"/>
              <a:gd name="connsiteX11" fmla="*/ 95379 w 130745"/>
              <a:gd name="connsiteY11" fmla="*/ 5797 h 12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" h="1257528">
                <a:moveTo>
                  <a:pt x="95379" y="5797"/>
                </a:moveTo>
                <a:cubicBezTo>
                  <a:pt x="94850" y="50776"/>
                  <a:pt x="73683" y="375685"/>
                  <a:pt x="66804" y="551897"/>
                </a:cubicBezTo>
                <a:cubicBezTo>
                  <a:pt x="59925" y="728110"/>
                  <a:pt x="56221" y="994280"/>
                  <a:pt x="54104" y="1063072"/>
                </a:cubicBezTo>
                <a:cubicBezTo>
                  <a:pt x="51987" y="1131864"/>
                  <a:pt x="41404" y="933955"/>
                  <a:pt x="54104" y="964647"/>
                </a:cubicBezTo>
                <a:cubicBezTo>
                  <a:pt x="66804" y="995339"/>
                  <a:pt x="125542" y="1219705"/>
                  <a:pt x="130304" y="1247222"/>
                </a:cubicBezTo>
                <a:cubicBezTo>
                  <a:pt x="135066" y="1274739"/>
                  <a:pt x="100141" y="1250926"/>
                  <a:pt x="82679" y="1129747"/>
                </a:cubicBezTo>
                <a:cubicBezTo>
                  <a:pt x="65217" y="1008568"/>
                  <a:pt x="39287" y="591055"/>
                  <a:pt x="25529" y="520147"/>
                </a:cubicBezTo>
                <a:cubicBezTo>
                  <a:pt x="11771" y="449239"/>
                  <a:pt x="-1458" y="733930"/>
                  <a:pt x="129" y="704297"/>
                </a:cubicBezTo>
                <a:cubicBezTo>
                  <a:pt x="1716" y="674664"/>
                  <a:pt x="30821" y="369335"/>
                  <a:pt x="35054" y="342347"/>
                </a:cubicBezTo>
                <a:cubicBezTo>
                  <a:pt x="39287" y="315360"/>
                  <a:pt x="19708" y="552426"/>
                  <a:pt x="25529" y="542372"/>
                </a:cubicBezTo>
                <a:cubicBezTo>
                  <a:pt x="31350" y="532318"/>
                  <a:pt x="59925" y="374626"/>
                  <a:pt x="69979" y="282022"/>
                </a:cubicBezTo>
                <a:cubicBezTo>
                  <a:pt x="80033" y="189418"/>
                  <a:pt x="95908" y="-39182"/>
                  <a:pt x="95379" y="57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1CDD7AE-487E-0001-BBF6-AE54EC05F90F}"/>
              </a:ext>
            </a:extLst>
          </p:cNvPr>
          <p:cNvSpPr/>
          <p:nvPr/>
        </p:nvSpPr>
        <p:spPr>
          <a:xfrm>
            <a:off x="3395007" y="7177994"/>
            <a:ext cx="488323" cy="1125416"/>
          </a:xfrm>
          <a:custGeom>
            <a:avLst/>
            <a:gdLst>
              <a:gd name="connsiteX0" fmla="*/ 2243 w 488323"/>
              <a:gd name="connsiteY0" fmla="*/ 3856 h 1125416"/>
              <a:gd name="connsiteX1" fmla="*/ 281643 w 488323"/>
              <a:gd name="connsiteY1" fmla="*/ 724581 h 1125416"/>
              <a:gd name="connsiteX2" fmla="*/ 240368 w 488323"/>
              <a:gd name="connsiteY2" fmla="*/ 654731 h 1125416"/>
              <a:gd name="connsiteX3" fmla="*/ 475318 w 488323"/>
              <a:gd name="connsiteY3" fmla="*/ 1108756 h 1125416"/>
              <a:gd name="connsiteX4" fmla="*/ 427693 w 488323"/>
              <a:gd name="connsiteY4" fmla="*/ 981756 h 1125416"/>
              <a:gd name="connsiteX5" fmla="*/ 173693 w 488323"/>
              <a:gd name="connsiteY5" fmla="*/ 553131 h 1125416"/>
              <a:gd name="connsiteX6" fmla="*/ 132418 w 488323"/>
              <a:gd name="connsiteY6" fmla="*/ 530906 h 1125416"/>
              <a:gd name="connsiteX7" fmla="*/ 126068 w 488323"/>
              <a:gd name="connsiteY7" fmla="*/ 419781 h 1125416"/>
              <a:gd name="connsiteX8" fmla="*/ 148293 w 488323"/>
              <a:gd name="connsiteY8" fmla="*/ 435656 h 1125416"/>
              <a:gd name="connsiteX9" fmla="*/ 2243 w 488323"/>
              <a:gd name="connsiteY9" fmla="*/ 385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323" h="1125416">
                <a:moveTo>
                  <a:pt x="2243" y="3856"/>
                </a:moveTo>
                <a:cubicBezTo>
                  <a:pt x="24468" y="52010"/>
                  <a:pt x="241956" y="616102"/>
                  <a:pt x="281643" y="724581"/>
                </a:cubicBezTo>
                <a:cubicBezTo>
                  <a:pt x="321330" y="833060"/>
                  <a:pt x="208089" y="590702"/>
                  <a:pt x="240368" y="654731"/>
                </a:cubicBezTo>
                <a:cubicBezTo>
                  <a:pt x="272647" y="718760"/>
                  <a:pt x="444097" y="1054252"/>
                  <a:pt x="475318" y="1108756"/>
                </a:cubicBezTo>
                <a:cubicBezTo>
                  <a:pt x="506539" y="1163260"/>
                  <a:pt x="477964" y="1074360"/>
                  <a:pt x="427693" y="981756"/>
                </a:cubicBezTo>
                <a:cubicBezTo>
                  <a:pt x="377422" y="889152"/>
                  <a:pt x="222905" y="628273"/>
                  <a:pt x="173693" y="553131"/>
                </a:cubicBezTo>
                <a:cubicBezTo>
                  <a:pt x="124481" y="477989"/>
                  <a:pt x="140356" y="553131"/>
                  <a:pt x="132418" y="530906"/>
                </a:cubicBezTo>
                <a:cubicBezTo>
                  <a:pt x="124481" y="508681"/>
                  <a:pt x="123422" y="435656"/>
                  <a:pt x="126068" y="419781"/>
                </a:cubicBezTo>
                <a:cubicBezTo>
                  <a:pt x="128714" y="403906"/>
                  <a:pt x="166814" y="498098"/>
                  <a:pt x="148293" y="435656"/>
                </a:cubicBezTo>
                <a:cubicBezTo>
                  <a:pt x="129772" y="373214"/>
                  <a:pt x="-19982" y="-44298"/>
                  <a:pt x="2243" y="38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E48AC11-6DA1-DFCC-2551-8CD716B671BE}"/>
              </a:ext>
            </a:extLst>
          </p:cNvPr>
          <p:cNvSpPr/>
          <p:nvPr/>
        </p:nvSpPr>
        <p:spPr>
          <a:xfrm>
            <a:off x="3961991" y="7743802"/>
            <a:ext cx="515572" cy="1056345"/>
          </a:xfrm>
          <a:custGeom>
            <a:avLst/>
            <a:gdLst>
              <a:gd name="connsiteX0" fmla="*/ 409 w 515572"/>
              <a:gd name="connsiteY0" fmla="*/ 23 h 1056345"/>
              <a:gd name="connsiteX1" fmla="*/ 98834 w 515572"/>
              <a:gd name="connsiteY1" fmla="*/ 320698 h 1056345"/>
              <a:gd name="connsiteX2" fmla="*/ 305209 w 515572"/>
              <a:gd name="connsiteY2" fmla="*/ 628673 h 1056345"/>
              <a:gd name="connsiteX3" fmla="*/ 270284 w 515572"/>
              <a:gd name="connsiteY3" fmla="*/ 584223 h 1056345"/>
              <a:gd name="connsiteX4" fmla="*/ 505234 w 515572"/>
              <a:gd name="connsiteY4" fmla="*/ 1038248 h 1056345"/>
              <a:gd name="connsiteX5" fmla="*/ 451259 w 515572"/>
              <a:gd name="connsiteY5" fmla="*/ 942998 h 1056345"/>
              <a:gd name="connsiteX6" fmla="*/ 248059 w 515572"/>
              <a:gd name="connsiteY6" fmla="*/ 727098 h 1056345"/>
              <a:gd name="connsiteX7" fmla="*/ 32159 w 515572"/>
              <a:gd name="connsiteY7" fmla="*/ 508023 h 1056345"/>
              <a:gd name="connsiteX8" fmla="*/ 305209 w 515572"/>
              <a:gd name="connsiteY8" fmla="*/ 742973 h 1056345"/>
              <a:gd name="connsiteX9" fmla="*/ 222659 w 515572"/>
              <a:gd name="connsiteY9" fmla="*/ 527073 h 1056345"/>
              <a:gd name="connsiteX10" fmla="*/ 70259 w 515572"/>
              <a:gd name="connsiteY10" fmla="*/ 304823 h 1056345"/>
              <a:gd name="connsiteX11" fmla="*/ 409 w 515572"/>
              <a:gd name="connsiteY11" fmla="*/ 23 h 105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572" h="1056345">
                <a:moveTo>
                  <a:pt x="409" y="23"/>
                </a:moveTo>
                <a:cubicBezTo>
                  <a:pt x="5171" y="2669"/>
                  <a:pt x="48034" y="215923"/>
                  <a:pt x="98834" y="320698"/>
                </a:cubicBezTo>
                <a:cubicBezTo>
                  <a:pt x="149634" y="425473"/>
                  <a:pt x="276634" y="584752"/>
                  <a:pt x="305209" y="628673"/>
                </a:cubicBezTo>
                <a:cubicBezTo>
                  <a:pt x="333784" y="672594"/>
                  <a:pt x="236947" y="515961"/>
                  <a:pt x="270284" y="584223"/>
                </a:cubicBezTo>
                <a:cubicBezTo>
                  <a:pt x="303621" y="652485"/>
                  <a:pt x="475072" y="978452"/>
                  <a:pt x="505234" y="1038248"/>
                </a:cubicBezTo>
                <a:cubicBezTo>
                  <a:pt x="535396" y="1098044"/>
                  <a:pt x="494121" y="994856"/>
                  <a:pt x="451259" y="942998"/>
                </a:cubicBezTo>
                <a:cubicBezTo>
                  <a:pt x="408397" y="891140"/>
                  <a:pt x="317909" y="799594"/>
                  <a:pt x="248059" y="727098"/>
                </a:cubicBezTo>
                <a:cubicBezTo>
                  <a:pt x="178209" y="654602"/>
                  <a:pt x="22634" y="505377"/>
                  <a:pt x="32159" y="508023"/>
                </a:cubicBezTo>
                <a:cubicBezTo>
                  <a:pt x="41684" y="510669"/>
                  <a:pt x="273459" y="739798"/>
                  <a:pt x="305209" y="742973"/>
                </a:cubicBezTo>
                <a:cubicBezTo>
                  <a:pt x="336959" y="746148"/>
                  <a:pt x="261817" y="600098"/>
                  <a:pt x="222659" y="527073"/>
                </a:cubicBezTo>
                <a:cubicBezTo>
                  <a:pt x="183501" y="454048"/>
                  <a:pt x="107301" y="391606"/>
                  <a:pt x="70259" y="304823"/>
                </a:cubicBezTo>
                <a:cubicBezTo>
                  <a:pt x="33217" y="218040"/>
                  <a:pt x="-4353" y="-2623"/>
                  <a:pt x="4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F943973-0AC2-6E05-4D84-EF94F6E9EA7E}"/>
              </a:ext>
            </a:extLst>
          </p:cNvPr>
          <p:cNvSpPr/>
          <p:nvPr/>
        </p:nvSpPr>
        <p:spPr>
          <a:xfrm>
            <a:off x="4925375" y="8274027"/>
            <a:ext cx="1453722" cy="406981"/>
          </a:xfrm>
          <a:custGeom>
            <a:avLst/>
            <a:gdLst>
              <a:gd name="connsiteX0" fmla="*/ 268925 w 1453722"/>
              <a:gd name="connsiteY0" fmla="*/ 23 h 406981"/>
              <a:gd name="connsiteX1" fmla="*/ 167325 w 1453722"/>
              <a:gd name="connsiteY1" fmla="*/ 196873 h 406981"/>
              <a:gd name="connsiteX2" fmla="*/ 5400 w 1453722"/>
              <a:gd name="connsiteY2" fmla="*/ 349273 h 406981"/>
              <a:gd name="connsiteX3" fmla="*/ 383225 w 1453722"/>
              <a:gd name="connsiteY3" fmla="*/ 377848 h 406981"/>
              <a:gd name="connsiteX4" fmla="*/ 192725 w 1453722"/>
              <a:gd name="connsiteY4" fmla="*/ 403248 h 406981"/>
              <a:gd name="connsiteX5" fmla="*/ 875350 w 1453722"/>
              <a:gd name="connsiteY5" fmla="*/ 292123 h 406981"/>
              <a:gd name="connsiteX6" fmla="*/ 1453200 w 1453722"/>
              <a:gd name="connsiteY6" fmla="*/ 146073 h 406981"/>
              <a:gd name="connsiteX7" fmla="*/ 961075 w 1453722"/>
              <a:gd name="connsiteY7" fmla="*/ 292123 h 406981"/>
              <a:gd name="connsiteX8" fmla="*/ 103825 w 1453722"/>
              <a:gd name="connsiteY8" fmla="*/ 396898 h 406981"/>
              <a:gd name="connsiteX9" fmla="*/ 157800 w 1453722"/>
              <a:gd name="connsiteY9" fmla="*/ 384198 h 406981"/>
              <a:gd name="connsiteX10" fmla="*/ 27625 w 1453722"/>
              <a:gd name="connsiteY10" fmla="*/ 336573 h 406981"/>
              <a:gd name="connsiteX11" fmla="*/ 195900 w 1453722"/>
              <a:gd name="connsiteY11" fmla="*/ 165123 h 406981"/>
              <a:gd name="connsiteX12" fmla="*/ 145100 w 1453722"/>
              <a:gd name="connsiteY12" fmla="*/ 209573 h 406981"/>
              <a:gd name="connsiteX13" fmla="*/ 268925 w 1453722"/>
              <a:gd name="connsiteY13" fmla="*/ 23 h 4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722" h="406981">
                <a:moveTo>
                  <a:pt x="268925" y="23"/>
                </a:moveTo>
                <a:cubicBezTo>
                  <a:pt x="272629" y="-2094"/>
                  <a:pt x="211246" y="138665"/>
                  <a:pt x="167325" y="196873"/>
                </a:cubicBezTo>
                <a:cubicBezTo>
                  <a:pt x="123404" y="255081"/>
                  <a:pt x="-30583" y="319110"/>
                  <a:pt x="5400" y="349273"/>
                </a:cubicBezTo>
                <a:cubicBezTo>
                  <a:pt x="41383" y="379436"/>
                  <a:pt x="352004" y="368852"/>
                  <a:pt x="383225" y="377848"/>
                </a:cubicBezTo>
                <a:cubicBezTo>
                  <a:pt x="414446" y="386844"/>
                  <a:pt x="110704" y="417536"/>
                  <a:pt x="192725" y="403248"/>
                </a:cubicBezTo>
                <a:cubicBezTo>
                  <a:pt x="274746" y="388960"/>
                  <a:pt x="665271" y="334986"/>
                  <a:pt x="875350" y="292123"/>
                </a:cubicBezTo>
                <a:cubicBezTo>
                  <a:pt x="1085429" y="249260"/>
                  <a:pt x="1438913" y="146073"/>
                  <a:pt x="1453200" y="146073"/>
                </a:cubicBezTo>
                <a:cubicBezTo>
                  <a:pt x="1467487" y="146073"/>
                  <a:pt x="1185971" y="250319"/>
                  <a:pt x="961075" y="292123"/>
                </a:cubicBezTo>
                <a:cubicBezTo>
                  <a:pt x="736179" y="333927"/>
                  <a:pt x="237704" y="381552"/>
                  <a:pt x="103825" y="396898"/>
                </a:cubicBezTo>
                <a:cubicBezTo>
                  <a:pt x="-30054" y="412244"/>
                  <a:pt x="170500" y="394252"/>
                  <a:pt x="157800" y="384198"/>
                </a:cubicBezTo>
                <a:cubicBezTo>
                  <a:pt x="145100" y="374144"/>
                  <a:pt x="21275" y="373085"/>
                  <a:pt x="27625" y="336573"/>
                </a:cubicBezTo>
                <a:cubicBezTo>
                  <a:pt x="33975" y="300061"/>
                  <a:pt x="176321" y="186290"/>
                  <a:pt x="195900" y="165123"/>
                </a:cubicBezTo>
                <a:cubicBezTo>
                  <a:pt x="215479" y="143956"/>
                  <a:pt x="132400" y="232856"/>
                  <a:pt x="145100" y="209573"/>
                </a:cubicBezTo>
                <a:cubicBezTo>
                  <a:pt x="157800" y="186290"/>
                  <a:pt x="265221" y="2140"/>
                  <a:pt x="26892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5E57ED9-ABD2-74CF-C498-DF740FBBFAF7}"/>
              </a:ext>
            </a:extLst>
          </p:cNvPr>
          <p:cNvSpPr/>
          <p:nvPr/>
        </p:nvSpPr>
        <p:spPr>
          <a:xfrm>
            <a:off x="6765479" y="7280548"/>
            <a:ext cx="574460" cy="1065571"/>
          </a:xfrm>
          <a:custGeom>
            <a:avLst/>
            <a:gdLst>
              <a:gd name="connsiteX0" fmla="*/ 571946 w 574460"/>
              <a:gd name="connsiteY0" fmla="*/ 6077 h 1065571"/>
              <a:gd name="connsiteX1" fmla="*/ 25846 w 574460"/>
              <a:gd name="connsiteY1" fmla="*/ 1012552 h 1065571"/>
              <a:gd name="connsiteX2" fmla="*/ 108396 w 574460"/>
              <a:gd name="connsiteY2" fmla="*/ 876027 h 1065571"/>
              <a:gd name="connsiteX3" fmla="*/ 286196 w 574460"/>
              <a:gd name="connsiteY3" fmla="*/ 453752 h 1065571"/>
              <a:gd name="connsiteX4" fmla="*/ 232221 w 574460"/>
              <a:gd name="connsiteY4" fmla="*/ 583927 h 1065571"/>
              <a:gd name="connsiteX5" fmla="*/ 571946 w 574460"/>
              <a:gd name="connsiteY5" fmla="*/ 6077 h 10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60" h="1065571">
                <a:moveTo>
                  <a:pt x="571946" y="6077"/>
                </a:moveTo>
                <a:cubicBezTo>
                  <a:pt x="537550" y="77514"/>
                  <a:pt x="103104" y="867560"/>
                  <a:pt x="25846" y="1012552"/>
                </a:cubicBezTo>
                <a:cubicBezTo>
                  <a:pt x="-51412" y="1157544"/>
                  <a:pt x="65004" y="969160"/>
                  <a:pt x="108396" y="876027"/>
                </a:cubicBezTo>
                <a:cubicBezTo>
                  <a:pt x="151788" y="782894"/>
                  <a:pt x="265558" y="502435"/>
                  <a:pt x="286196" y="453752"/>
                </a:cubicBezTo>
                <a:cubicBezTo>
                  <a:pt x="306833" y="405069"/>
                  <a:pt x="187242" y="652719"/>
                  <a:pt x="232221" y="583927"/>
                </a:cubicBezTo>
                <a:cubicBezTo>
                  <a:pt x="277200" y="515135"/>
                  <a:pt x="606342" y="-65360"/>
                  <a:pt x="571946" y="60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8026777-A9D2-1250-618D-67D96145F73C}"/>
              </a:ext>
            </a:extLst>
          </p:cNvPr>
          <p:cNvSpPr/>
          <p:nvPr/>
        </p:nvSpPr>
        <p:spPr>
          <a:xfrm>
            <a:off x="6575168" y="7271063"/>
            <a:ext cx="505691" cy="1090392"/>
          </a:xfrm>
          <a:custGeom>
            <a:avLst/>
            <a:gdLst>
              <a:gd name="connsiteX0" fmla="*/ 505082 w 505691"/>
              <a:gd name="connsiteY0" fmla="*/ 2862 h 1090392"/>
              <a:gd name="connsiteX1" fmla="*/ 187582 w 505691"/>
              <a:gd name="connsiteY1" fmla="*/ 691837 h 1090392"/>
              <a:gd name="connsiteX2" fmla="*/ 9782 w 505691"/>
              <a:gd name="connsiteY2" fmla="*/ 1076012 h 1090392"/>
              <a:gd name="connsiteX3" fmla="*/ 57407 w 505691"/>
              <a:gd name="connsiteY3" fmla="*/ 942662 h 1090392"/>
              <a:gd name="connsiteX4" fmla="*/ 343157 w 505691"/>
              <a:gd name="connsiteY4" fmla="*/ 329887 h 1090392"/>
              <a:gd name="connsiteX5" fmla="*/ 270132 w 505691"/>
              <a:gd name="connsiteY5" fmla="*/ 441012 h 1090392"/>
              <a:gd name="connsiteX6" fmla="*/ 505082 w 505691"/>
              <a:gd name="connsiteY6" fmla="*/ 2862 h 10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691" h="1090392">
                <a:moveTo>
                  <a:pt x="505082" y="2862"/>
                </a:moveTo>
                <a:cubicBezTo>
                  <a:pt x="491324" y="44666"/>
                  <a:pt x="187582" y="691837"/>
                  <a:pt x="187582" y="691837"/>
                </a:cubicBezTo>
                <a:cubicBezTo>
                  <a:pt x="105032" y="870695"/>
                  <a:pt x="31478" y="1034208"/>
                  <a:pt x="9782" y="1076012"/>
                </a:cubicBezTo>
                <a:cubicBezTo>
                  <a:pt x="-11914" y="1117816"/>
                  <a:pt x="1844" y="1067016"/>
                  <a:pt x="57407" y="942662"/>
                </a:cubicBezTo>
                <a:cubicBezTo>
                  <a:pt x="112969" y="818308"/>
                  <a:pt x="307703" y="413495"/>
                  <a:pt x="343157" y="329887"/>
                </a:cubicBezTo>
                <a:cubicBezTo>
                  <a:pt x="378611" y="246279"/>
                  <a:pt x="244732" y="491812"/>
                  <a:pt x="270132" y="441012"/>
                </a:cubicBezTo>
                <a:cubicBezTo>
                  <a:pt x="295532" y="390212"/>
                  <a:pt x="518840" y="-38942"/>
                  <a:pt x="505082" y="28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0BC7776-BFAC-6FCB-024B-B5FB3716079C}"/>
              </a:ext>
            </a:extLst>
          </p:cNvPr>
          <p:cNvSpPr/>
          <p:nvPr/>
        </p:nvSpPr>
        <p:spPr>
          <a:xfrm>
            <a:off x="6584613" y="5807055"/>
            <a:ext cx="193243" cy="938895"/>
          </a:xfrm>
          <a:custGeom>
            <a:avLst/>
            <a:gdLst>
              <a:gd name="connsiteX0" fmla="*/ 67012 w 193243"/>
              <a:gd name="connsiteY0" fmla="*/ 20 h 938895"/>
              <a:gd name="connsiteX1" fmla="*/ 6687 w 193243"/>
              <a:gd name="connsiteY1" fmla="*/ 342920 h 938895"/>
              <a:gd name="connsiteX2" fmla="*/ 67012 w 193243"/>
              <a:gd name="connsiteY2" fmla="*/ 565170 h 938895"/>
              <a:gd name="connsiteX3" fmla="*/ 13037 w 193243"/>
              <a:gd name="connsiteY3" fmla="*/ 482620 h 938895"/>
              <a:gd name="connsiteX4" fmla="*/ 190837 w 193243"/>
              <a:gd name="connsiteY4" fmla="*/ 927120 h 938895"/>
              <a:gd name="connsiteX5" fmla="*/ 108287 w 193243"/>
              <a:gd name="connsiteY5" fmla="*/ 771545 h 938895"/>
              <a:gd name="connsiteX6" fmla="*/ 337 w 193243"/>
              <a:gd name="connsiteY6" fmla="*/ 358795 h 938895"/>
              <a:gd name="connsiteX7" fmla="*/ 67012 w 193243"/>
              <a:gd name="connsiteY7" fmla="*/ 20 h 93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43" h="938895">
                <a:moveTo>
                  <a:pt x="67012" y="20"/>
                </a:moveTo>
                <a:cubicBezTo>
                  <a:pt x="68070" y="-2626"/>
                  <a:pt x="6687" y="248728"/>
                  <a:pt x="6687" y="342920"/>
                </a:cubicBezTo>
                <a:cubicBezTo>
                  <a:pt x="6687" y="437112"/>
                  <a:pt x="65954" y="541887"/>
                  <a:pt x="67012" y="565170"/>
                </a:cubicBezTo>
                <a:cubicBezTo>
                  <a:pt x="68070" y="588453"/>
                  <a:pt x="-7600" y="422295"/>
                  <a:pt x="13037" y="482620"/>
                </a:cubicBezTo>
                <a:cubicBezTo>
                  <a:pt x="33674" y="542945"/>
                  <a:pt x="174962" y="878966"/>
                  <a:pt x="190837" y="927120"/>
                </a:cubicBezTo>
                <a:cubicBezTo>
                  <a:pt x="206712" y="975274"/>
                  <a:pt x="140037" y="866266"/>
                  <a:pt x="108287" y="771545"/>
                </a:cubicBezTo>
                <a:cubicBezTo>
                  <a:pt x="76537" y="676824"/>
                  <a:pt x="6158" y="484737"/>
                  <a:pt x="337" y="358795"/>
                </a:cubicBezTo>
                <a:cubicBezTo>
                  <a:pt x="-5484" y="232853"/>
                  <a:pt x="65954" y="2666"/>
                  <a:pt x="67012" y="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D7D7A4A-2F0D-7532-9490-572606E01705}"/>
              </a:ext>
            </a:extLst>
          </p:cNvPr>
          <p:cNvSpPr/>
          <p:nvPr/>
        </p:nvSpPr>
        <p:spPr>
          <a:xfrm>
            <a:off x="7181802" y="5755100"/>
            <a:ext cx="102512" cy="848913"/>
          </a:xfrm>
          <a:custGeom>
            <a:avLst/>
            <a:gdLst>
              <a:gd name="connsiteX0" fmla="*/ 48 w 102512"/>
              <a:gd name="connsiteY0" fmla="*/ 1175 h 848913"/>
              <a:gd name="connsiteX1" fmla="*/ 85773 w 102512"/>
              <a:gd name="connsiteY1" fmla="*/ 569500 h 848913"/>
              <a:gd name="connsiteX2" fmla="*/ 79423 w 102512"/>
              <a:gd name="connsiteY2" fmla="*/ 848900 h 848913"/>
              <a:gd name="connsiteX3" fmla="*/ 101648 w 102512"/>
              <a:gd name="connsiteY3" fmla="*/ 559975 h 848913"/>
              <a:gd name="connsiteX4" fmla="*/ 44498 w 102512"/>
              <a:gd name="connsiteY4" fmla="*/ 305975 h 848913"/>
              <a:gd name="connsiteX5" fmla="*/ 73073 w 102512"/>
              <a:gd name="connsiteY5" fmla="*/ 417100 h 848913"/>
              <a:gd name="connsiteX6" fmla="*/ 48 w 102512"/>
              <a:gd name="connsiteY6" fmla="*/ 1175 h 84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12" h="848913">
                <a:moveTo>
                  <a:pt x="48" y="1175"/>
                </a:moveTo>
                <a:cubicBezTo>
                  <a:pt x="2165" y="26575"/>
                  <a:pt x="72544" y="428212"/>
                  <a:pt x="85773" y="569500"/>
                </a:cubicBezTo>
                <a:cubicBezTo>
                  <a:pt x="99002" y="710788"/>
                  <a:pt x="76777" y="850488"/>
                  <a:pt x="79423" y="848900"/>
                </a:cubicBezTo>
                <a:cubicBezTo>
                  <a:pt x="82069" y="847313"/>
                  <a:pt x="107469" y="650462"/>
                  <a:pt x="101648" y="559975"/>
                </a:cubicBezTo>
                <a:cubicBezTo>
                  <a:pt x="95827" y="469488"/>
                  <a:pt x="49260" y="329787"/>
                  <a:pt x="44498" y="305975"/>
                </a:cubicBezTo>
                <a:cubicBezTo>
                  <a:pt x="39736" y="282163"/>
                  <a:pt x="81010" y="464196"/>
                  <a:pt x="73073" y="417100"/>
                </a:cubicBezTo>
                <a:cubicBezTo>
                  <a:pt x="65136" y="370004"/>
                  <a:pt x="-2069" y="-24225"/>
                  <a:pt x="48" y="11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5F77C1B-46C2-B8BD-DCB1-8E70114B71F0}"/>
              </a:ext>
            </a:extLst>
          </p:cNvPr>
          <p:cNvSpPr/>
          <p:nvPr/>
        </p:nvSpPr>
        <p:spPr>
          <a:xfrm>
            <a:off x="4623738" y="6781788"/>
            <a:ext cx="634353" cy="328051"/>
          </a:xfrm>
          <a:custGeom>
            <a:avLst/>
            <a:gdLst>
              <a:gd name="connsiteX0" fmla="*/ 634062 w 634353"/>
              <a:gd name="connsiteY0" fmla="*/ 12 h 328051"/>
              <a:gd name="connsiteX1" fmla="*/ 510237 w 634353"/>
              <a:gd name="connsiteY1" fmla="*/ 196862 h 328051"/>
              <a:gd name="connsiteX2" fmla="*/ 265762 w 634353"/>
              <a:gd name="connsiteY2" fmla="*/ 260362 h 328051"/>
              <a:gd name="connsiteX3" fmla="*/ 348312 w 634353"/>
              <a:gd name="connsiteY3" fmla="*/ 260362 h 328051"/>
              <a:gd name="connsiteX4" fmla="*/ 33987 w 634353"/>
              <a:gd name="connsiteY4" fmla="*/ 320687 h 328051"/>
              <a:gd name="connsiteX5" fmla="*/ 8587 w 634353"/>
              <a:gd name="connsiteY5" fmla="*/ 327037 h 328051"/>
              <a:gd name="connsiteX6" fmla="*/ 386412 w 634353"/>
              <a:gd name="connsiteY6" fmla="*/ 219087 h 328051"/>
              <a:gd name="connsiteX7" fmla="*/ 478487 w 634353"/>
              <a:gd name="connsiteY7" fmla="*/ 206387 h 328051"/>
              <a:gd name="connsiteX8" fmla="*/ 634062 w 634353"/>
              <a:gd name="connsiteY8" fmla="*/ 12 h 32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353" h="328051">
                <a:moveTo>
                  <a:pt x="634062" y="12"/>
                </a:moveTo>
                <a:cubicBezTo>
                  <a:pt x="639354" y="-1575"/>
                  <a:pt x="571620" y="153470"/>
                  <a:pt x="510237" y="196862"/>
                </a:cubicBezTo>
                <a:cubicBezTo>
                  <a:pt x="448854" y="240254"/>
                  <a:pt x="292749" y="249779"/>
                  <a:pt x="265762" y="260362"/>
                </a:cubicBezTo>
                <a:cubicBezTo>
                  <a:pt x="238775" y="270945"/>
                  <a:pt x="386941" y="250308"/>
                  <a:pt x="348312" y="260362"/>
                </a:cubicBezTo>
                <a:cubicBezTo>
                  <a:pt x="309683" y="270416"/>
                  <a:pt x="90608" y="309575"/>
                  <a:pt x="33987" y="320687"/>
                </a:cubicBezTo>
                <a:cubicBezTo>
                  <a:pt x="-22634" y="331799"/>
                  <a:pt x="8587" y="327037"/>
                  <a:pt x="8587" y="327037"/>
                </a:cubicBezTo>
                <a:lnTo>
                  <a:pt x="386412" y="219087"/>
                </a:lnTo>
                <a:cubicBezTo>
                  <a:pt x="464729" y="198979"/>
                  <a:pt x="439329" y="239725"/>
                  <a:pt x="478487" y="206387"/>
                </a:cubicBezTo>
                <a:cubicBezTo>
                  <a:pt x="517645" y="173050"/>
                  <a:pt x="628770" y="1599"/>
                  <a:pt x="634062" y="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02D1FFE-D37A-9FAB-81FE-AB08DDBFDABC}"/>
              </a:ext>
            </a:extLst>
          </p:cNvPr>
          <p:cNvSpPr/>
          <p:nvPr/>
        </p:nvSpPr>
        <p:spPr>
          <a:xfrm>
            <a:off x="5565706" y="6734149"/>
            <a:ext cx="708823" cy="292126"/>
          </a:xfrm>
          <a:custGeom>
            <a:avLst/>
            <a:gdLst>
              <a:gd name="connsiteX0" fmla="*/ 69 w 708823"/>
              <a:gd name="connsiteY0" fmla="*/ 26 h 292126"/>
              <a:gd name="connsiteX1" fmla="*/ 133419 w 708823"/>
              <a:gd name="connsiteY1" fmla="*/ 161951 h 292126"/>
              <a:gd name="connsiteX2" fmla="*/ 3244 w 708823"/>
              <a:gd name="connsiteY2" fmla="*/ 228626 h 292126"/>
              <a:gd name="connsiteX3" fmla="*/ 285819 w 708823"/>
              <a:gd name="connsiteY3" fmla="*/ 228626 h 292126"/>
              <a:gd name="connsiteX4" fmla="*/ 568394 w 708823"/>
              <a:gd name="connsiteY4" fmla="*/ 285776 h 292126"/>
              <a:gd name="connsiteX5" fmla="*/ 466794 w 708823"/>
              <a:gd name="connsiteY5" fmla="*/ 257201 h 292126"/>
              <a:gd name="connsiteX6" fmla="*/ 708094 w 708823"/>
              <a:gd name="connsiteY6" fmla="*/ 292126 h 292126"/>
              <a:gd name="connsiteX7" fmla="*/ 533469 w 708823"/>
              <a:gd name="connsiteY7" fmla="*/ 257201 h 292126"/>
              <a:gd name="connsiteX8" fmla="*/ 304869 w 708823"/>
              <a:gd name="connsiteY8" fmla="*/ 187351 h 292126"/>
              <a:gd name="connsiteX9" fmla="*/ 349319 w 708823"/>
              <a:gd name="connsiteY9" fmla="*/ 215926 h 292126"/>
              <a:gd name="connsiteX10" fmla="*/ 57219 w 708823"/>
              <a:gd name="connsiteY10" fmla="*/ 215926 h 292126"/>
              <a:gd name="connsiteX11" fmla="*/ 114369 w 708823"/>
              <a:gd name="connsiteY11" fmla="*/ 174651 h 292126"/>
              <a:gd name="connsiteX12" fmla="*/ 69 w 708823"/>
              <a:gd name="connsiteY12" fmla="*/ 26 h 29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8823" h="292126">
                <a:moveTo>
                  <a:pt x="69" y="26"/>
                </a:moveTo>
                <a:cubicBezTo>
                  <a:pt x="3244" y="-2091"/>
                  <a:pt x="132890" y="123851"/>
                  <a:pt x="133419" y="161951"/>
                </a:cubicBezTo>
                <a:cubicBezTo>
                  <a:pt x="133948" y="200051"/>
                  <a:pt x="-22156" y="217514"/>
                  <a:pt x="3244" y="228626"/>
                </a:cubicBezTo>
                <a:cubicBezTo>
                  <a:pt x="28644" y="239738"/>
                  <a:pt x="191627" y="219101"/>
                  <a:pt x="285819" y="228626"/>
                </a:cubicBezTo>
                <a:cubicBezTo>
                  <a:pt x="380011" y="238151"/>
                  <a:pt x="538232" y="281014"/>
                  <a:pt x="568394" y="285776"/>
                </a:cubicBezTo>
                <a:cubicBezTo>
                  <a:pt x="598557" y="290539"/>
                  <a:pt x="443511" y="256143"/>
                  <a:pt x="466794" y="257201"/>
                </a:cubicBezTo>
                <a:cubicBezTo>
                  <a:pt x="490077" y="258259"/>
                  <a:pt x="696982" y="292126"/>
                  <a:pt x="708094" y="292126"/>
                </a:cubicBezTo>
                <a:cubicBezTo>
                  <a:pt x="719206" y="292126"/>
                  <a:pt x="600673" y="274664"/>
                  <a:pt x="533469" y="257201"/>
                </a:cubicBezTo>
                <a:cubicBezTo>
                  <a:pt x="466265" y="239739"/>
                  <a:pt x="335561" y="194230"/>
                  <a:pt x="304869" y="187351"/>
                </a:cubicBezTo>
                <a:cubicBezTo>
                  <a:pt x="274177" y="180472"/>
                  <a:pt x="390594" y="211164"/>
                  <a:pt x="349319" y="215926"/>
                </a:cubicBezTo>
                <a:cubicBezTo>
                  <a:pt x="308044" y="220688"/>
                  <a:pt x="96377" y="222805"/>
                  <a:pt x="57219" y="215926"/>
                </a:cubicBezTo>
                <a:cubicBezTo>
                  <a:pt x="18061" y="209047"/>
                  <a:pt x="125481" y="207988"/>
                  <a:pt x="114369" y="174651"/>
                </a:cubicBezTo>
                <a:cubicBezTo>
                  <a:pt x="103257" y="141314"/>
                  <a:pt x="-3106" y="2143"/>
                  <a:pt x="69" y="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535DEB7-BD1C-AA6B-34A4-9BDBD6196558}"/>
              </a:ext>
            </a:extLst>
          </p:cNvPr>
          <p:cNvSpPr/>
          <p:nvPr/>
        </p:nvSpPr>
        <p:spPr>
          <a:xfrm>
            <a:off x="4177867" y="6950045"/>
            <a:ext cx="597347" cy="347204"/>
          </a:xfrm>
          <a:custGeom>
            <a:avLst/>
            <a:gdLst>
              <a:gd name="connsiteX0" fmla="*/ 597333 w 597347"/>
              <a:gd name="connsiteY0" fmla="*/ 30 h 347204"/>
              <a:gd name="connsiteX1" fmla="*/ 127433 w 597347"/>
              <a:gd name="connsiteY1" fmla="*/ 203230 h 347204"/>
              <a:gd name="connsiteX2" fmla="*/ 433 w 597347"/>
              <a:gd name="connsiteY2" fmla="*/ 346105 h 347204"/>
              <a:gd name="connsiteX3" fmla="*/ 82983 w 597347"/>
              <a:gd name="connsiteY3" fmla="*/ 273080 h 347204"/>
              <a:gd name="connsiteX4" fmla="*/ 267133 w 597347"/>
              <a:gd name="connsiteY4" fmla="*/ 111155 h 347204"/>
              <a:gd name="connsiteX5" fmla="*/ 111558 w 597347"/>
              <a:gd name="connsiteY5" fmla="*/ 187355 h 347204"/>
              <a:gd name="connsiteX6" fmla="*/ 597333 w 597347"/>
              <a:gd name="connsiteY6" fmla="*/ 30 h 34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347" h="347204">
                <a:moveTo>
                  <a:pt x="597333" y="30"/>
                </a:moveTo>
                <a:cubicBezTo>
                  <a:pt x="599979" y="2676"/>
                  <a:pt x="226916" y="145551"/>
                  <a:pt x="127433" y="203230"/>
                </a:cubicBezTo>
                <a:cubicBezTo>
                  <a:pt x="27950" y="260909"/>
                  <a:pt x="7841" y="334463"/>
                  <a:pt x="433" y="346105"/>
                </a:cubicBezTo>
                <a:cubicBezTo>
                  <a:pt x="-6975" y="357747"/>
                  <a:pt x="82983" y="273080"/>
                  <a:pt x="82983" y="273080"/>
                </a:cubicBezTo>
                <a:cubicBezTo>
                  <a:pt x="127433" y="233922"/>
                  <a:pt x="262370" y="125443"/>
                  <a:pt x="267133" y="111155"/>
                </a:cubicBezTo>
                <a:cubicBezTo>
                  <a:pt x="271896" y="96867"/>
                  <a:pt x="63933" y="204818"/>
                  <a:pt x="111558" y="187355"/>
                </a:cubicBezTo>
                <a:cubicBezTo>
                  <a:pt x="159183" y="169893"/>
                  <a:pt x="594687" y="-2616"/>
                  <a:pt x="597333" y="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E24135D-56E7-F7CC-D334-FDB82E4072FF}"/>
              </a:ext>
            </a:extLst>
          </p:cNvPr>
          <p:cNvSpPr/>
          <p:nvPr/>
        </p:nvSpPr>
        <p:spPr>
          <a:xfrm>
            <a:off x="6394274" y="6905114"/>
            <a:ext cx="333793" cy="491471"/>
          </a:xfrm>
          <a:custGeom>
            <a:avLst/>
            <a:gdLst>
              <a:gd name="connsiteX0" fmla="*/ 176 w 333793"/>
              <a:gd name="connsiteY0" fmla="*/ 511 h 491471"/>
              <a:gd name="connsiteX1" fmla="*/ 238301 w 333793"/>
              <a:gd name="connsiteY1" fmla="*/ 273561 h 491471"/>
              <a:gd name="connsiteX2" fmla="*/ 279576 w 333793"/>
              <a:gd name="connsiteY2" fmla="*/ 375161 h 491471"/>
              <a:gd name="connsiteX3" fmla="*/ 260526 w 333793"/>
              <a:gd name="connsiteY3" fmla="*/ 295786 h 491471"/>
              <a:gd name="connsiteX4" fmla="*/ 333551 w 333793"/>
              <a:gd name="connsiteY4" fmla="*/ 489461 h 491471"/>
              <a:gd name="connsiteX5" fmla="*/ 282751 w 333793"/>
              <a:gd name="connsiteY5" fmla="*/ 381511 h 491471"/>
              <a:gd name="connsiteX6" fmla="*/ 244651 w 333793"/>
              <a:gd name="connsiteY6" fmla="*/ 143386 h 491471"/>
              <a:gd name="connsiteX7" fmla="*/ 254176 w 333793"/>
              <a:gd name="connsiteY7" fmla="*/ 283086 h 491471"/>
              <a:gd name="connsiteX8" fmla="*/ 200201 w 333793"/>
              <a:gd name="connsiteY8" fmla="*/ 206886 h 491471"/>
              <a:gd name="connsiteX9" fmla="*/ 176 w 333793"/>
              <a:gd name="connsiteY9" fmla="*/ 511 h 49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93" h="491471">
                <a:moveTo>
                  <a:pt x="176" y="511"/>
                </a:moveTo>
                <a:cubicBezTo>
                  <a:pt x="6526" y="11623"/>
                  <a:pt x="191734" y="211119"/>
                  <a:pt x="238301" y="273561"/>
                </a:cubicBezTo>
                <a:cubicBezTo>
                  <a:pt x="284868" y="336003"/>
                  <a:pt x="275872" y="371457"/>
                  <a:pt x="279576" y="375161"/>
                </a:cubicBezTo>
                <a:cubicBezTo>
                  <a:pt x="283280" y="378865"/>
                  <a:pt x="251530" y="276736"/>
                  <a:pt x="260526" y="295786"/>
                </a:cubicBezTo>
                <a:cubicBezTo>
                  <a:pt x="269522" y="314836"/>
                  <a:pt x="329847" y="475174"/>
                  <a:pt x="333551" y="489461"/>
                </a:cubicBezTo>
                <a:cubicBezTo>
                  <a:pt x="337255" y="503748"/>
                  <a:pt x="297568" y="439190"/>
                  <a:pt x="282751" y="381511"/>
                </a:cubicBezTo>
                <a:cubicBezTo>
                  <a:pt x="267934" y="323832"/>
                  <a:pt x="249414" y="159790"/>
                  <a:pt x="244651" y="143386"/>
                </a:cubicBezTo>
                <a:cubicBezTo>
                  <a:pt x="239888" y="126982"/>
                  <a:pt x="261584" y="272503"/>
                  <a:pt x="254176" y="283086"/>
                </a:cubicBezTo>
                <a:cubicBezTo>
                  <a:pt x="246768" y="293669"/>
                  <a:pt x="239359" y="251336"/>
                  <a:pt x="200201" y="206886"/>
                </a:cubicBezTo>
                <a:cubicBezTo>
                  <a:pt x="161043" y="162436"/>
                  <a:pt x="-6174" y="-10601"/>
                  <a:pt x="176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F8B110B-E946-464A-9D06-21366EB20F7D}"/>
              </a:ext>
            </a:extLst>
          </p:cNvPr>
          <p:cNvSpPr/>
          <p:nvPr/>
        </p:nvSpPr>
        <p:spPr>
          <a:xfrm>
            <a:off x="3745150" y="5641964"/>
            <a:ext cx="958878" cy="326719"/>
          </a:xfrm>
          <a:custGeom>
            <a:avLst/>
            <a:gdLst>
              <a:gd name="connsiteX0" fmla="*/ 957025 w 958878"/>
              <a:gd name="connsiteY0" fmla="*/ 11 h 326719"/>
              <a:gd name="connsiteX1" fmla="*/ 757000 w 958878"/>
              <a:gd name="connsiteY1" fmla="*/ 206386 h 326719"/>
              <a:gd name="connsiteX2" fmla="*/ 576025 w 958878"/>
              <a:gd name="connsiteY2" fmla="*/ 273061 h 326719"/>
              <a:gd name="connsiteX3" fmla="*/ 4525 w 958878"/>
              <a:gd name="connsiteY3" fmla="*/ 323861 h 326719"/>
              <a:gd name="connsiteX4" fmla="*/ 293450 w 958878"/>
              <a:gd name="connsiteY4" fmla="*/ 320686 h 326719"/>
              <a:gd name="connsiteX5" fmla="*/ 690325 w 958878"/>
              <a:gd name="connsiteY5" fmla="*/ 307986 h 326719"/>
              <a:gd name="connsiteX6" fmla="*/ 401400 w 958878"/>
              <a:gd name="connsiteY6" fmla="*/ 304811 h 326719"/>
              <a:gd name="connsiteX7" fmla="*/ 633175 w 958878"/>
              <a:gd name="connsiteY7" fmla="*/ 257186 h 326719"/>
              <a:gd name="connsiteX8" fmla="*/ 785575 w 958878"/>
              <a:gd name="connsiteY8" fmla="*/ 177811 h 326719"/>
              <a:gd name="connsiteX9" fmla="*/ 633175 w 958878"/>
              <a:gd name="connsiteY9" fmla="*/ 215911 h 326719"/>
              <a:gd name="connsiteX10" fmla="*/ 957025 w 958878"/>
              <a:gd name="connsiteY10" fmla="*/ 11 h 32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78" h="326719">
                <a:moveTo>
                  <a:pt x="957025" y="11"/>
                </a:moveTo>
                <a:cubicBezTo>
                  <a:pt x="977662" y="-1576"/>
                  <a:pt x="820500" y="160878"/>
                  <a:pt x="757000" y="206386"/>
                </a:cubicBezTo>
                <a:cubicBezTo>
                  <a:pt x="693500" y="251894"/>
                  <a:pt x="701437" y="253482"/>
                  <a:pt x="576025" y="273061"/>
                </a:cubicBezTo>
                <a:cubicBezTo>
                  <a:pt x="450613" y="292640"/>
                  <a:pt x="51621" y="315924"/>
                  <a:pt x="4525" y="323861"/>
                </a:cubicBezTo>
                <a:cubicBezTo>
                  <a:pt x="-42571" y="331798"/>
                  <a:pt x="293450" y="320686"/>
                  <a:pt x="293450" y="320686"/>
                </a:cubicBezTo>
                <a:lnTo>
                  <a:pt x="690325" y="307986"/>
                </a:lnTo>
                <a:cubicBezTo>
                  <a:pt x="708317" y="305340"/>
                  <a:pt x="410925" y="313278"/>
                  <a:pt x="401400" y="304811"/>
                </a:cubicBezTo>
                <a:cubicBezTo>
                  <a:pt x="391875" y="296344"/>
                  <a:pt x="569146" y="278353"/>
                  <a:pt x="633175" y="257186"/>
                </a:cubicBezTo>
                <a:cubicBezTo>
                  <a:pt x="697204" y="236019"/>
                  <a:pt x="785575" y="184690"/>
                  <a:pt x="785575" y="177811"/>
                </a:cubicBezTo>
                <a:cubicBezTo>
                  <a:pt x="785575" y="170932"/>
                  <a:pt x="608304" y="239194"/>
                  <a:pt x="633175" y="215911"/>
                </a:cubicBezTo>
                <a:cubicBezTo>
                  <a:pt x="658046" y="192628"/>
                  <a:pt x="936388" y="1598"/>
                  <a:pt x="957025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CC9C37E-7A36-11D9-F19A-378794697FEA}"/>
              </a:ext>
            </a:extLst>
          </p:cNvPr>
          <p:cNvSpPr/>
          <p:nvPr/>
        </p:nvSpPr>
        <p:spPr>
          <a:xfrm>
            <a:off x="5962561" y="5596738"/>
            <a:ext cx="757365" cy="320376"/>
          </a:xfrm>
          <a:custGeom>
            <a:avLst/>
            <a:gdLst>
              <a:gd name="connsiteX0" fmla="*/ 89 w 757365"/>
              <a:gd name="connsiteY0" fmla="*/ 32537 h 320376"/>
              <a:gd name="connsiteX1" fmla="*/ 285839 w 757365"/>
              <a:gd name="connsiteY1" fmla="*/ 118262 h 320376"/>
              <a:gd name="connsiteX2" fmla="*/ 743039 w 757365"/>
              <a:gd name="connsiteY2" fmla="*/ 10312 h 320376"/>
              <a:gd name="connsiteX3" fmla="*/ 635089 w 757365"/>
              <a:gd name="connsiteY3" fmla="*/ 38887 h 320376"/>
              <a:gd name="connsiteX4" fmla="*/ 562064 w 757365"/>
              <a:gd name="connsiteY4" fmla="*/ 315112 h 320376"/>
              <a:gd name="connsiteX5" fmla="*/ 571589 w 757365"/>
              <a:gd name="connsiteY5" fmla="*/ 207162 h 320376"/>
              <a:gd name="connsiteX6" fmla="*/ 612864 w 757365"/>
              <a:gd name="connsiteY6" fmla="*/ 45237 h 320376"/>
              <a:gd name="connsiteX7" fmla="*/ 489039 w 757365"/>
              <a:gd name="connsiteY7" fmla="*/ 99212 h 320376"/>
              <a:gd name="connsiteX8" fmla="*/ 257264 w 757365"/>
              <a:gd name="connsiteY8" fmla="*/ 127787 h 320376"/>
              <a:gd name="connsiteX9" fmla="*/ 89 w 757365"/>
              <a:gd name="connsiteY9" fmla="*/ 32537 h 32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365" h="320376">
                <a:moveTo>
                  <a:pt x="89" y="32537"/>
                </a:moveTo>
                <a:cubicBezTo>
                  <a:pt x="4851" y="30950"/>
                  <a:pt x="162014" y="121966"/>
                  <a:pt x="285839" y="118262"/>
                </a:cubicBezTo>
                <a:cubicBezTo>
                  <a:pt x="409664" y="114558"/>
                  <a:pt x="684831" y="23541"/>
                  <a:pt x="743039" y="10312"/>
                </a:cubicBezTo>
                <a:cubicBezTo>
                  <a:pt x="801247" y="-2917"/>
                  <a:pt x="665251" y="-11913"/>
                  <a:pt x="635089" y="38887"/>
                </a:cubicBezTo>
                <a:cubicBezTo>
                  <a:pt x="604927" y="89687"/>
                  <a:pt x="572647" y="287066"/>
                  <a:pt x="562064" y="315112"/>
                </a:cubicBezTo>
                <a:cubicBezTo>
                  <a:pt x="551481" y="343158"/>
                  <a:pt x="563122" y="252141"/>
                  <a:pt x="571589" y="207162"/>
                </a:cubicBezTo>
                <a:cubicBezTo>
                  <a:pt x="580056" y="162183"/>
                  <a:pt x="626622" y="63229"/>
                  <a:pt x="612864" y="45237"/>
                </a:cubicBezTo>
                <a:cubicBezTo>
                  <a:pt x="599106" y="27245"/>
                  <a:pt x="548306" y="85454"/>
                  <a:pt x="489039" y="99212"/>
                </a:cubicBezTo>
                <a:cubicBezTo>
                  <a:pt x="429772" y="112970"/>
                  <a:pt x="333464" y="134666"/>
                  <a:pt x="257264" y="127787"/>
                </a:cubicBezTo>
                <a:cubicBezTo>
                  <a:pt x="181064" y="120908"/>
                  <a:pt x="-4673" y="34124"/>
                  <a:pt x="89" y="325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A272180-90BE-8906-9EC4-935F70EB26AE}"/>
              </a:ext>
            </a:extLst>
          </p:cNvPr>
          <p:cNvSpPr/>
          <p:nvPr/>
        </p:nvSpPr>
        <p:spPr>
          <a:xfrm>
            <a:off x="5381592" y="8232923"/>
            <a:ext cx="1198504" cy="238191"/>
          </a:xfrm>
          <a:custGeom>
            <a:avLst/>
            <a:gdLst>
              <a:gd name="connsiteX0" fmla="*/ 33 w 1198504"/>
              <a:gd name="connsiteY0" fmla="*/ 237977 h 238191"/>
              <a:gd name="connsiteX1" fmla="*/ 403258 w 1198504"/>
              <a:gd name="connsiteY1" fmla="*/ 126852 h 238191"/>
              <a:gd name="connsiteX2" fmla="*/ 311183 w 1198504"/>
              <a:gd name="connsiteY2" fmla="*/ 104627 h 238191"/>
              <a:gd name="connsiteX3" fmla="*/ 660433 w 1198504"/>
              <a:gd name="connsiteY3" fmla="*/ 117327 h 238191"/>
              <a:gd name="connsiteX4" fmla="*/ 590583 w 1198504"/>
              <a:gd name="connsiteY4" fmla="*/ 41127 h 238191"/>
              <a:gd name="connsiteX5" fmla="*/ 1181133 w 1198504"/>
              <a:gd name="connsiteY5" fmla="*/ 206227 h 238191"/>
              <a:gd name="connsiteX6" fmla="*/ 1003333 w 1198504"/>
              <a:gd name="connsiteY6" fmla="*/ 152252 h 238191"/>
              <a:gd name="connsiteX7" fmla="*/ 609633 w 1198504"/>
              <a:gd name="connsiteY7" fmla="*/ 3027 h 238191"/>
              <a:gd name="connsiteX8" fmla="*/ 698533 w 1198504"/>
              <a:gd name="connsiteY8" fmla="*/ 53827 h 238191"/>
              <a:gd name="connsiteX9" fmla="*/ 479458 w 1198504"/>
              <a:gd name="connsiteY9" fmla="*/ 76052 h 238191"/>
              <a:gd name="connsiteX10" fmla="*/ 409608 w 1198504"/>
              <a:gd name="connsiteY10" fmla="*/ 101452 h 238191"/>
              <a:gd name="connsiteX11" fmla="*/ 612808 w 1198504"/>
              <a:gd name="connsiteY11" fmla="*/ 95102 h 238191"/>
              <a:gd name="connsiteX12" fmla="*/ 511208 w 1198504"/>
              <a:gd name="connsiteY12" fmla="*/ 66527 h 238191"/>
              <a:gd name="connsiteX13" fmla="*/ 381033 w 1198504"/>
              <a:gd name="connsiteY13" fmla="*/ 95102 h 238191"/>
              <a:gd name="connsiteX14" fmla="*/ 33 w 1198504"/>
              <a:gd name="connsiteY14" fmla="*/ 237977 h 23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8504" h="238191">
                <a:moveTo>
                  <a:pt x="33" y="237977"/>
                </a:moveTo>
                <a:cubicBezTo>
                  <a:pt x="3737" y="243269"/>
                  <a:pt x="351400" y="149077"/>
                  <a:pt x="403258" y="126852"/>
                </a:cubicBezTo>
                <a:cubicBezTo>
                  <a:pt x="455116" y="104627"/>
                  <a:pt x="311183" y="104627"/>
                  <a:pt x="311183" y="104627"/>
                </a:cubicBezTo>
                <a:cubicBezTo>
                  <a:pt x="354045" y="103040"/>
                  <a:pt x="613866" y="127910"/>
                  <a:pt x="660433" y="117327"/>
                </a:cubicBezTo>
                <a:cubicBezTo>
                  <a:pt x="707000" y="106744"/>
                  <a:pt x="503800" y="26310"/>
                  <a:pt x="590583" y="41127"/>
                </a:cubicBezTo>
                <a:cubicBezTo>
                  <a:pt x="677366" y="55944"/>
                  <a:pt x="1112341" y="187706"/>
                  <a:pt x="1181133" y="206227"/>
                </a:cubicBezTo>
                <a:cubicBezTo>
                  <a:pt x="1249925" y="224748"/>
                  <a:pt x="1098583" y="186119"/>
                  <a:pt x="1003333" y="152252"/>
                </a:cubicBezTo>
                <a:cubicBezTo>
                  <a:pt x="908083" y="118385"/>
                  <a:pt x="660433" y="19431"/>
                  <a:pt x="609633" y="3027"/>
                </a:cubicBezTo>
                <a:cubicBezTo>
                  <a:pt x="558833" y="-13377"/>
                  <a:pt x="720229" y="41656"/>
                  <a:pt x="698533" y="53827"/>
                </a:cubicBezTo>
                <a:cubicBezTo>
                  <a:pt x="676837" y="65998"/>
                  <a:pt x="527612" y="68115"/>
                  <a:pt x="479458" y="76052"/>
                </a:cubicBezTo>
                <a:cubicBezTo>
                  <a:pt x="431304" y="83989"/>
                  <a:pt x="387383" y="98277"/>
                  <a:pt x="409608" y="101452"/>
                </a:cubicBezTo>
                <a:cubicBezTo>
                  <a:pt x="431833" y="104627"/>
                  <a:pt x="595875" y="100923"/>
                  <a:pt x="612808" y="95102"/>
                </a:cubicBezTo>
                <a:cubicBezTo>
                  <a:pt x="629741" y="89281"/>
                  <a:pt x="549837" y="66527"/>
                  <a:pt x="511208" y="66527"/>
                </a:cubicBezTo>
                <a:cubicBezTo>
                  <a:pt x="472579" y="66527"/>
                  <a:pt x="460408" y="63352"/>
                  <a:pt x="381033" y="95102"/>
                </a:cubicBezTo>
                <a:cubicBezTo>
                  <a:pt x="301658" y="126852"/>
                  <a:pt x="-3671" y="232685"/>
                  <a:pt x="33" y="2379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8625587-6C8F-EC88-6037-66E871916BAC}"/>
              </a:ext>
            </a:extLst>
          </p:cNvPr>
          <p:cNvSpPr/>
          <p:nvPr/>
        </p:nvSpPr>
        <p:spPr>
          <a:xfrm>
            <a:off x="5926675" y="7534198"/>
            <a:ext cx="591600" cy="648666"/>
          </a:xfrm>
          <a:custGeom>
            <a:avLst/>
            <a:gdLst>
              <a:gd name="connsiteX0" fmla="*/ 591600 w 591600"/>
              <a:gd name="connsiteY0" fmla="*/ 77 h 648666"/>
              <a:gd name="connsiteX1" fmla="*/ 312200 w 591600"/>
              <a:gd name="connsiteY1" fmla="*/ 368377 h 648666"/>
              <a:gd name="connsiteX2" fmla="*/ 1050 w 591600"/>
              <a:gd name="connsiteY2" fmla="*/ 647777 h 648666"/>
              <a:gd name="connsiteX3" fmla="*/ 423325 w 591600"/>
              <a:gd name="connsiteY3" fmla="*/ 276302 h 648666"/>
              <a:gd name="connsiteX4" fmla="*/ 315375 w 591600"/>
              <a:gd name="connsiteY4" fmla="*/ 400127 h 648666"/>
              <a:gd name="connsiteX5" fmla="*/ 591600 w 591600"/>
              <a:gd name="connsiteY5" fmla="*/ 77 h 64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600" h="648666">
                <a:moveTo>
                  <a:pt x="591600" y="77"/>
                </a:moveTo>
                <a:cubicBezTo>
                  <a:pt x="591071" y="-5215"/>
                  <a:pt x="410625" y="260427"/>
                  <a:pt x="312200" y="368377"/>
                </a:cubicBezTo>
                <a:cubicBezTo>
                  <a:pt x="213775" y="476327"/>
                  <a:pt x="-17471" y="663123"/>
                  <a:pt x="1050" y="647777"/>
                </a:cubicBezTo>
                <a:cubicBezTo>
                  <a:pt x="19571" y="632431"/>
                  <a:pt x="370938" y="317577"/>
                  <a:pt x="423325" y="276302"/>
                </a:cubicBezTo>
                <a:cubicBezTo>
                  <a:pt x="475712" y="235027"/>
                  <a:pt x="283096" y="441931"/>
                  <a:pt x="315375" y="400127"/>
                </a:cubicBezTo>
                <a:cubicBezTo>
                  <a:pt x="347654" y="358323"/>
                  <a:pt x="592129" y="5369"/>
                  <a:pt x="591600" y="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D7338C0-4461-6AF5-D675-E1C3A071FC8A}"/>
              </a:ext>
            </a:extLst>
          </p:cNvPr>
          <p:cNvSpPr/>
          <p:nvPr/>
        </p:nvSpPr>
        <p:spPr>
          <a:xfrm>
            <a:off x="4636935" y="8042149"/>
            <a:ext cx="166852" cy="524873"/>
          </a:xfrm>
          <a:custGeom>
            <a:avLst/>
            <a:gdLst>
              <a:gd name="connsiteX0" fmla="*/ 166840 w 166852"/>
              <a:gd name="connsiteY0" fmla="*/ 126 h 524873"/>
              <a:gd name="connsiteX1" fmla="*/ 17615 w 166852"/>
              <a:gd name="connsiteY1" fmla="*/ 241426 h 524873"/>
              <a:gd name="connsiteX2" fmla="*/ 135090 w 166852"/>
              <a:gd name="connsiteY2" fmla="*/ 504951 h 524873"/>
              <a:gd name="connsiteX3" fmla="*/ 93815 w 166852"/>
              <a:gd name="connsiteY3" fmla="*/ 482726 h 524873"/>
              <a:gd name="connsiteX4" fmla="*/ 33490 w 166852"/>
              <a:gd name="connsiteY4" fmla="*/ 295401 h 524873"/>
              <a:gd name="connsiteX5" fmla="*/ 20790 w 166852"/>
              <a:gd name="connsiteY5" fmla="*/ 327151 h 524873"/>
              <a:gd name="connsiteX6" fmla="*/ 27140 w 166852"/>
              <a:gd name="connsiteY6" fmla="*/ 123951 h 524873"/>
              <a:gd name="connsiteX7" fmla="*/ 8090 w 166852"/>
              <a:gd name="connsiteY7" fmla="*/ 206501 h 524873"/>
              <a:gd name="connsiteX8" fmla="*/ 166840 w 166852"/>
              <a:gd name="connsiteY8" fmla="*/ 126 h 5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852" h="524873">
                <a:moveTo>
                  <a:pt x="166840" y="126"/>
                </a:moveTo>
                <a:cubicBezTo>
                  <a:pt x="168428" y="5947"/>
                  <a:pt x="22907" y="157289"/>
                  <a:pt x="17615" y="241426"/>
                </a:cubicBezTo>
                <a:cubicBezTo>
                  <a:pt x="12323" y="325564"/>
                  <a:pt x="122390" y="464734"/>
                  <a:pt x="135090" y="504951"/>
                </a:cubicBezTo>
                <a:cubicBezTo>
                  <a:pt x="147790" y="545168"/>
                  <a:pt x="110748" y="517651"/>
                  <a:pt x="93815" y="482726"/>
                </a:cubicBezTo>
                <a:cubicBezTo>
                  <a:pt x="76882" y="447801"/>
                  <a:pt x="45661" y="321330"/>
                  <a:pt x="33490" y="295401"/>
                </a:cubicBezTo>
                <a:cubicBezTo>
                  <a:pt x="21319" y="269472"/>
                  <a:pt x="21848" y="355726"/>
                  <a:pt x="20790" y="327151"/>
                </a:cubicBezTo>
                <a:cubicBezTo>
                  <a:pt x="19732" y="298576"/>
                  <a:pt x="29257" y="144059"/>
                  <a:pt x="27140" y="123951"/>
                </a:cubicBezTo>
                <a:cubicBezTo>
                  <a:pt x="25023" y="103843"/>
                  <a:pt x="-17310" y="221318"/>
                  <a:pt x="8090" y="206501"/>
                </a:cubicBezTo>
                <a:cubicBezTo>
                  <a:pt x="33490" y="191684"/>
                  <a:pt x="165252" y="-5695"/>
                  <a:pt x="166840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5F816F8-9A23-A12D-0BB2-079D03A8E53B}"/>
              </a:ext>
            </a:extLst>
          </p:cNvPr>
          <p:cNvSpPr/>
          <p:nvPr/>
        </p:nvSpPr>
        <p:spPr>
          <a:xfrm>
            <a:off x="4292600" y="7531100"/>
            <a:ext cx="1289447" cy="501922"/>
          </a:xfrm>
          <a:custGeom>
            <a:avLst/>
            <a:gdLst>
              <a:gd name="connsiteX0" fmla="*/ 0 w 1289447"/>
              <a:gd name="connsiteY0" fmla="*/ 0 h 501922"/>
              <a:gd name="connsiteX1" fmla="*/ 609600 w 1289447"/>
              <a:gd name="connsiteY1" fmla="*/ 428625 h 501922"/>
              <a:gd name="connsiteX2" fmla="*/ 542925 w 1289447"/>
              <a:gd name="connsiteY2" fmla="*/ 403225 h 501922"/>
              <a:gd name="connsiteX3" fmla="*/ 1266825 w 1289447"/>
              <a:gd name="connsiteY3" fmla="*/ 498475 h 501922"/>
              <a:gd name="connsiteX4" fmla="*/ 1120775 w 1289447"/>
              <a:gd name="connsiteY4" fmla="*/ 482600 h 501922"/>
              <a:gd name="connsiteX5" fmla="*/ 584200 w 1289447"/>
              <a:gd name="connsiteY5" fmla="*/ 403225 h 501922"/>
              <a:gd name="connsiteX6" fmla="*/ 479425 w 1289447"/>
              <a:gd name="connsiteY6" fmla="*/ 339725 h 501922"/>
              <a:gd name="connsiteX7" fmla="*/ 0 w 1289447"/>
              <a:gd name="connsiteY7" fmla="*/ 0 h 5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447" h="501922">
                <a:moveTo>
                  <a:pt x="0" y="0"/>
                </a:moveTo>
                <a:cubicBezTo>
                  <a:pt x="21696" y="14817"/>
                  <a:pt x="519113" y="361421"/>
                  <a:pt x="609600" y="428625"/>
                </a:cubicBezTo>
                <a:cubicBezTo>
                  <a:pt x="700087" y="495829"/>
                  <a:pt x="433388" y="391583"/>
                  <a:pt x="542925" y="403225"/>
                </a:cubicBezTo>
                <a:cubicBezTo>
                  <a:pt x="652463" y="414867"/>
                  <a:pt x="1170517" y="485246"/>
                  <a:pt x="1266825" y="498475"/>
                </a:cubicBezTo>
                <a:cubicBezTo>
                  <a:pt x="1363133" y="511704"/>
                  <a:pt x="1120775" y="482600"/>
                  <a:pt x="1120775" y="482600"/>
                </a:cubicBezTo>
                <a:cubicBezTo>
                  <a:pt x="1007004" y="466725"/>
                  <a:pt x="691092" y="427037"/>
                  <a:pt x="584200" y="403225"/>
                </a:cubicBezTo>
                <a:cubicBezTo>
                  <a:pt x="477308" y="379413"/>
                  <a:pt x="570971" y="404283"/>
                  <a:pt x="479425" y="339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BE31021-A853-D195-5577-93A6DF106252}"/>
              </a:ext>
            </a:extLst>
          </p:cNvPr>
          <p:cNvSpPr/>
          <p:nvPr/>
        </p:nvSpPr>
        <p:spPr>
          <a:xfrm>
            <a:off x="2443447" y="5641771"/>
            <a:ext cx="324530" cy="1163174"/>
          </a:xfrm>
          <a:custGeom>
            <a:avLst/>
            <a:gdLst>
              <a:gd name="connsiteX0" fmla="*/ 321978 w 324530"/>
              <a:gd name="connsiteY0" fmla="*/ 92279 h 1163174"/>
              <a:gd name="connsiteX1" fmla="*/ 137828 w 324530"/>
              <a:gd name="connsiteY1" fmla="*/ 28779 h 1163174"/>
              <a:gd name="connsiteX2" fmla="*/ 45753 w 324530"/>
              <a:gd name="connsiteY2" fmla="*/ 165304 h 1163174"/>
              <a:gd name="connsiteX3" fmla="*/ 61628 w 324530"/>
              <a:gd name="connsiteY3" fmla="*/ 101804 h 1163174"/>
              <a:gd name="connsiteX4" fmla="*/ 39403 w 324530"/>
              <a:gd name="connsiteY4" fmla="*/ 327229 h 1163174"/>
              <a:gd name="connsiteX5" fmla="*/ 99728 w 324530"/>
              <a:gd name="connsiteY5" fmla="*/ 539954 h 1163174"/>
              <a:gd name="connsiteX6" fmla="*/ 90203 w 324530"/>
              <a:gd name="connsiteY6" fmla="*/ 447879 h 1163174"/>
              <a:gd name="connsiteX7" fmla="*/ 118778 w 324530"/>
              <a:gd name="connsiteY7" fmla="*/ 663779 h 1163174"/>
              <a:gd name="connsiteX8" fmla="*/ 252128 w 324530"/>
              <a:gd name="connsiteY8" fmla="*/ 825704 h 1163174"/>
              <a:gd name="connsiteX9" fmla="*/ 255303 w 324530"/>
              <a:gd name="connsiteY9" fmla="*/ 1016204 h 1163174"/>
              <a:gd name="connsiteX10" fmla="*/ 261653 w 324530"/>
              <a:gd name="connsiteY10" fmla="*/ 1162254 h 1163174"/>
              <a:gd name="connsiteX11" fmla="*/ 245778 w 324530"/>
              <a:gd name="connsiteY11" fmla="*/ 946354 h 1163174"/>
              <a:gd name="connsiteX12" fmla="*/ 121953 w 324530"/>
              <a:gd name="connsiteY12" fmla="*/ 657429 h 1163174"/>
              <a:gd name="connsiteX13" fmla="*/ 7653 w 324530"/>
              <a:gd name="connsiteY13" fmla="*/ 222454 h 1163174"/>
              <a:gd name="connsiteX14" fmla="*/ 20353 w 324530"/>
              <a:gd name="connsiteY14" fmla="*/ 273254 h 1163174"/>
              <a:gd name="connsiteX15" fmla="*/ 99728 w 324530"/>
              <a:gd name="connsiteY15" fmla="*/ 6554 h 1163174"/>
              <a:gd name="connsiteX16" fmla="*/ 236253 w 324530"/>
              <a:gd name="connsiteY16" fmla="*/ 82754 h 1163174"/>
              <a:gd name="connsiteX17" fmla="*/ 321978 w 324530"/>
              <a:gd name="connsiteY17" fmla="*/ 92279 h 116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530" h="1163174">
                <a:moveTo>
                  <a:pt x="321978" y="92279"/>
                </a:moveTo>
                <a:cubicBezTo>
                  <a:pt x="305574" y="83283"/>
                  <a:pt x="183866" y="16608"/>
                  <a:pt x="137828" y="28779"/>
                </a:cubicBezTo>
                <a:cubicBezTo>
                  <a:pt x="91790" y="40950"/>
                  <a:pt x="58453" y="153133"/>
                  <a:pt x="45753" y="165304"/>
                </a:cubicBezTo>
                <a:cubicBezTo>
                  <a:pt x="33053" y="177475"/>
                  <a:pt x="62686" y="74817"/>
                  <a:pt x="61628" y="101804"/>
                </a:cubicBezTo>
                <a:cubicBezTo>
                  <a:pt x="60570" y="128791"/>
                  <a:pt x="33053" y="254204"/>
                  <a:pt x="39403" y="327229"/>
                </a:cubicBezTo>
                <a:cubicBezTo>
                  <a:pt x="45753" y="400254"/>
                  <a:pt x="91261" y="519846"/>
                  <a:pt x="99728" y="539954"/>
                </a:cubicBezTo>
                <a:cubicBezTo>
                  <a:pt x="108195" y="560062"/>
                  <a:pt x="87028" y="427242"/>
                  <a:pt x="90203" y="447879"/>
                </a:cubicBezTo>
                <a:cubicBezTo>
                  <a:pt x="93378" y="468517"/>
                  <a:pt x="91790" y="600808"/>
                  <a:pt x="118778" y="663779"/>
                </a:cubicBezTo>
                <a:cubicBezTo>
                  <a:pt x="145766" y="726750"/>
                  <a:pt x="229374" y="766966"/>
                  <a:pt x="252128" y="825704"/>
                </a:cubicBezTo>
                <a:cubicBezTo>
                  <a:pt x="274882" y="884442"/>
                  <a:pt x="253716" y="960112"/>
                  <a:pt x="255303" y="1016204"/>
                </a:cubicBezTo>
                <a:cubicBezTo>
                  <a:pt x="256890" y="1072296"/>
                  <a:pt x="263240" y="1173896"/>
                  <a:pt x="261653" y="1162254"/>
                </a:cubicBezTo>
                <a:cubicBezTo>
                  <a:pt x="260066" y="1150612"/>
                  <a:pt x="269061" y="1030492"/>
                  <a:pt x="245778" y="946354"/>
                </a:cubicBezTo>
                <a:cubicBezTo>
                  <a:pt x="222495" y="862216"/>
                  <a:pt x="161640" y="778079"/>
                  <a:pt x="121953" y="657429"/>
                </a:cubicBezTo>
                <a:cubicBezTo>
                  <a:pt x="82266" y="536779"/>
                  <a:pt x="24586" y="286483"/>
                  <a:pt x="7653" y="222454"/>
                </a:cubicBezTo>
                <a:cubicBezTo>
                  <a:pt x="-9280" y="158425"/>
                  <a:pt x="5007" y="309237"/>
                  <a:pt x="20353" y="273254"/>
                </a:cubicBezTo>
                <a:cubicBezTo>
                  <a:pt x="35699" y="237271"/>
                  <a:pt x="63745" y="38304"/>
                  <a:pt x="99728" y="6554"/>
                </a:cubicBezTo>
                <a:cubicBezTo>
                  <a:pt x="135711" y="-25196"/>
                  <a:pt x="200799" y="67937"/>
                  <a:pt x="236253" y="82754"/>
                </a:cubicBezTo>
                <a:cubicBezTo>
                  <a:pt x="271707" y="97571"/>
                  <a:pt x="338382" y="101275"/>
                  <a:pt x="321978" y="9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9A77B7-04DD-F1DB-63D3-F00E54903322}"/>
              </a:ext>
            </a:extLst>
          </p:cNvPr>
          <p:cNvSpPr/>
          <p:nvPr/>
        </p:nvSpPr>
        <p:spPr>
          <a:xfrm>
            <a:off x="2512271" y="5584015"/>
            <a:ext cx="94485" cy="712014"/>
          </a:xfrm>
          <a:custGeom>
            <a:avLst/>
            <a:gdLst>
              <a:gd name="connsiteX0" fmla="*/ 94404 w 94485"/>
              <a:gd name="connsiteY0" fmla="*/ 810 h 712014"/>
              <a:gd name="connsiteX1" fmla="*/ 24554 w 94485"/>
              <a:gd name="connsiteY1" fmla="*/ 242110 h 712014"/>
              <a:gd name="connsiteX2" fmla="*/ 34079 w 94485"/>
              <a:gd name="connsiteY2" fmla="*/ 464360 h 712014"/>
              <a:gd name="connsiteX3" fmla="*/ 62654 w 94485"/>
              <a:gd name="connsiteY3" fmla="*/ 378635 h 712014"/>
              <a:gd name="connsiteX4" fmla="*/ 34079 w 94485"/>
              <a:gd name="connsiteY4" fmla="*/ 610410 h 712014"/>
              <a:gd name="connsiteX5" fmla="*/ 34079 w 94485"/>
              <a:gd name="connsiteY5" fmla="*/ 712010 h 712014"/>
              <a:gd name="connsiteX6" fmla="*/ 8679 w 94485"/>
              <a:gd name="connsiteY6" fmla="*/ 607235 h 712014"/>
              <a:gd name="connsiteX7" fmla="*/ 5504 w 94485"/>
              <a:gd name="connsiteY7" fmla="*/ 277035 h 712014"/>
              <a:gd name="connsiteX8" fmla="*/ 8679 w 94485"/>
              <a:gd name="connsiteY8" fmla="*/ 327835 h 712014"/>
              <a:gd name="connsiteX9" fmla="*/ 94404 w 94485"/>
              <a:gd name="connsiteY9" fmla="*/ 810 h 71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85" h="712014">
                <a:moveTo>
                  <a:pt x="94404" y="810"/>
                </a:moveTo>
                <a:cubicBezTo>
                  <a:pt x="97050" y="-13477"/>
                  <a:pt x="34608" y="164852"/>
                  <a:pt x="24554" y="242110"/>
                </a:cubicBezTo>
                <a:cubicBezTo>
                  <a:pt x="14500" y="319368"/>
                  <a:pt x="27729" y="441606"/>
                  <a:pt x="34079" y="464360"/>
                </a:cubicBezTo>
                <a:cubicBezTo>
                  <a:pt x="40429" y="487114"/>
                  <a:pt x="62654" y="354293"/>
                  <a:pt x="62654" y="378635"/>
                </a:cubicBezTo>
                <a:cubicBezTo>
                  <a:pt x="62654" y="402977"/>
                  <a:pt x="38841" y="554848"/>
                  <a:pt x="34079" y="610410"/>
                </a:cubicBezTo>
                <a:cubicBezTo>
                  <a:pt x="29316" y="665973"/>
                  <a:pt x="38312" y="712539"/>
                  <a:pt x="34079" y="712010"/>
                </a:cubicBezTo>
                <a:cubicBezTo>
                  <a:pt x="29846" y="711481"/>
                  <a:pt x="13441" y="679731"/>
                  <a:pt x="8679" y="607235"/>
                </a:cubicBezTo>
                <a:cubicBezTo>
                  <a:pt x="3916" y="534739"/>
                  <a:pt x="5504" y="323602"/>
                  <a:pt x="5504" y="277035"/>
                </a:cubicBezTo>
                <a:cubicBezTo>
                  <a:pt x="5504" y="230468"/>
                  <a:pt x="-8784" y="374402"/>
                  <a:pt x="8679" y="327835"/>
                </a:cubicBezTo>
                <a:cubicBezTo>
                  <a:pt x="26142" y="281268"/>
                  <a:pt x="91758" y="15097"/>
                  <a:pt x="9440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4CCEA3B-693D-2757-DE35-BB095166A544}"/>
              </a:ext>
            </a:extLst>
          </p:cNvPr>
          <p:cNvSpPr/>
          <p:nvPr/>
        </p:nvSpPr>
        <p:spPr>
          <a:xfrm>
            <a:off x="2488132" y="5793316"/>
            <a:ext cx="264888" cy="953560"/>
          </a:xfrm>
          <a:custGeom>
            <a:avLst/>
            <a:gdLst>
              <a:gd name="connsiteX0" fmla="*/ 10593 w 264888"/>
              <a:gd name="connsiteY0" fmla="*/ 35984 h 953560"/>
              <a:gd name="connsiteX1" fmla="*/ 131243 w 264888"/>
              <a:gd name="connsiteY1" fmla="*/ 550334 h 953560"/>
              <a:gd name="connsiteX2" fmla="*/ 131243 w 264888"/>
              <a:gd name="connsiteY2" fmla="*/ 407459 h 953560"/>
              <a:gd name="connsiteX3" fmla="*/ 194743 w 264888"/>
              <a:gd name="connsiteY3" fmla="*/ 617009 h 953560"/>
              <a:gd name="connsiteX4" fmla="*/ 201093 w 264888"/>
              <a:gd name="connsiteY4" fmla="*/ 667809 h 953560"/>
              <a:gd name="connsiteX5" fmla="*/ 207443 w 264888"/>
              <a:gd name="connsiteY5" fmla="*/ 632884 h 953560"/>
              <a:gd name="connsiteX6" fmla="*/ 264593 w 264888"/>
              <a:gd name="connsiteY6" fmla="*/ 740834 h 953560"/>
              <a:gd name="connsiteX7" fmla="*/ 229668 w 264888"/>
              <a:gd name="connsiteY7" fmla="*/ 953559 h 953560"/>
              <a:gd name="connsiteX8" fmla="*/ 226493 w 264888"/>
              <a:gd name="connsiteY8" fmla="*/ 737659 h 953560"/>
              <a:gd name="connsiteX9" fmla="*/ 175693 w 264888"/>
              <a:gd name="connsiteY9" fmla="*/ 426509 h 953560"/>
              <a:gd name="connsiteX10" fmla="*/ 131243 w 264888"/>
              <a:gd name="connsiteY10" fmla="*/ 451909 h 953560"/>
              <a:gd name="connsiteX11" fmla="*/ 20118 w 264888"/>
              <a:gd name="connsiteY11" fmla="*/ 86784 h 953560"/>
              <a:gd name="connsiteX12" fmla="*/ 10593 w 264888"/>
              <a:gd name="connsiteY12" fmla="*/ 35984 h 9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4888" h="953560">
                <a:moveTo>
                  <a:pt x="10593" y="35984"/>
                </a:moveTo>
                <a:cubicBezTo>
                  <a:pt x="29114" y="113242"/>
                  <a:pt x="111135" y="488422"/>
                  <a:pt x="131243" y="550334"/>
                </a:cubicBezTo>
                <a:cubicBezTo>
                  <a:pt x="151351" y="612246"/>
                  <a:pt x="120660" y="396347"/>
                  <a:pt x="131243" y="407459"/>
                </a:cubicBezTo>
                <a:cubicBezTo>
                  <a:pt x="141826" y="418571"/>
                  <a:pt x="183101" y="573617"/>
                  <a:pt x="194743" y="617009"/>
                </a:cubicBezTo>
                <a:cubicBezTo>
                  <a:pt x="206385" y="660401"/>
                  <a:pt x="198976" y="665163"/>
                  <a:pt x="201093" y="667809"/>
                </a:cubicBezTo>
                <a:cubicBezTo>
                  <a:pt x="203210" y="670455"/>
                  <a:pt x="196860" y="620713"/>
                  <a:pt x="207443" y="632884"/>
                </a:cubicBezTo>
                <a:cubicBezTo>
                  <a:pt x="218026" y="645055"/>
                  <a:pt x="260889" y="687388"/>
                  <a:pt x="264593" y="740834"/>
                </a:cubicBezTo>
                <a:cubicBezTo>
                  <a:pt x="268297" y="794280"/>
                  <a:pt x="236018" y="954088"/>
                  <a:pt x="229668" y="953559"/>
                </a:cubicBezTo>
                <a:cubicBezTo>
                  <a:pt x="223318" y="953030"/>
                  <a:pt x="235489" y="825501"/>
                  <a:pt x="226493" y="737659"/>
                </a:cubicBezTo>
                <a:cubicBezTo>
                  <a:pt x="217497" y="649817"/>
                  <a:pt x="191568" y="474134"/>
                  <a:pt x="175693" y="426509"/>
                </a:cubicBezTo>
                <a:cubicBezTo>
                  <a:pt x="159818" y="378884"/>
                  <a:pt x="157172" y="508530"/>
                  <a:pt x="131243" y="451909"/>
                </a:cubicBezTo>
                <a:cubicBezTo>
                  <a:pt x="105314" y="395288"/>
                  <a:pt x="40755" y="153459"/>
                  <a:pt x="20118" y="86784"/>
                </a:cubicBezTo>
                <a:cubicBezTo>
                  <a:pt x="-519" y="20109"/>
                  <a:pt x="-7928" y="-41274"/>
                  <a:pt x="10593" y="35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8FDAD58-8D57-88FB-0DE5-AA46ED53F65F}"/>
              </a:ext>
            </a:extLst>
          </p:cNvPr>
          <p:cNvSpPr/>
          <p:nvPr/>
        </p:nvSpPr>
        <p:spPr>
          <a:xfrm>
            <a:off x="2663799" y="6546785"/>
            <a:ext cx="448063" cy="899371"/>
          </a:xfrm>
          <a:custGeom>
            <a:avLst/>
            <a:gdLst>
              <a:gd name="connsiteX0" fmla="*/ 107976 w 448063"/>
              <a:gd name="connsiteY0" fmla="*/ 47690 h 899371"/>
              <a:gd name="connsiteX1" fmla="*/ 101626 w 448063"/>
              <a:gd name="connsiteY1" fmla="*/ 441390 h 899371"/>
              <a:gd name="connsiteX2" fmla="*/ 111151 w 448063"/>
              <a:gd name="connsiteY2" fmla="*/ 393765 h 899371"/>
              <a:gd name="connsiteX3" fmla="*/ 190526 w 448063"/>
              <a:gd name="connsiteY3" fmla="*/ 669990 h 899371"/>
              <a:gd name="connsiteX4" fmla="*/ 146076 w 448063"/>
              <a:gd name="connsiteY4" fmla="*/ 565215 h 899371"/>
              <a:gd name="connsiteX5" fmla="*/ 149251 w 448063"/>
              <a:gd name="connsiteY5" fmla="*/ 708090 h 899371"/>
              <a:gd name="connsiteX6" fmla="*/ 212751 w 448063"/>
              <a:gd name="connsiteY6" fmla="*/ 822390 h 899371"/>
              <a:gd name="connsiteX7" fmla="*/ 393726 w 448063"/>
              <a:gd name="connsiteY7" fmla="*/ 898590 h 899371"/>
              <a:gd name="connsiteX8" fmla="*/ 444526 w 448063"/>
              <a:gd name="connsiteY8" fmla="*/ 863665 h 899371"/>
              <a:gd name="connsiteX9" fmla="*/ 314351 w 448063"/>
              <a:gd name="connsiteY9" fmla="*/ 892240 h 899371"/>
              <a:gd name="connsiteX10" fmla="*/ 203226 w 448063"/>
              <a:gd name="connsiteY10" fmla="*/ 863665 h 899371"/>
              <a:gd name="connsiteX11" fmla="*/ 139726 w 448063"/>
              <a:gd name="connsiteY11" fmla="*/ 755715 h 899371"/>
              <a:gd name="connsiteX12" fmla="*/ 117501 w 448063"/>
              <a:gd name="connsiteY12" fmla="*/ 215965 h 899371"/>
              <a:gd name="connsiteX13" fmla="*/ 92101 w 448063"/>
              <a:gd name="connsiteY13" fmla="*/ 235015 h 899371"/>
              <a:gd name="connsiteX14" fmla="*/ 26 w 448063"/>
              <a:gd name="connsiteY14" fmla="*/ 65 h 899371"/>
              <a:gd name="connsiteX15" fmla="*/ 82576 w 448063"/>
              <a:gd name="connsiteY15" fmla="*/ 260415 h 899371"/>
              <a:gd name="connsiteX16" fmla="*/ 107976 w 448063"/>
              <a:gd name="connsiteY16" fmla="*/ 47690 h 8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63" h="899371">
                <a:moveTo>
                  <a:pt x="107976" y="47690"/>
                </a:moveTo>
                <a:cubicBezTo>
                  <a:pt x="111151" y="77853"/>
                  <a:pt x="101097" y="383711"/>
                  <a:pt x="101626" y="441390"/>
                </a:cubicBezTo>
                <a:cubicBezTo>
                  <a:pt x="102155" y="499069"/>
                  <a:pt x="96334" y="355665"/>
                  <a:pt x="111151" y="393765"/>
                </a:cubicBezTo>
                <a:cubicBezTo>
                  <a:pt x="125968" y="431865"/>
                  <a:pt x="184705" y="641415"/>
                  <a:pt x="190526" y="669990"/>
                </a:cubicBezTo>
                <a:cubicBezTo>
                  <a:pt x="196347" y="698565"/>
                  <a:pt x="152955" y="558865"/>
                  <a:pt x="146076" y="565215"/>
                </a:cubicBezTo>
                <a:cubicBezTo>
                  <a:pt x="139197" y="571565"/>
                  <a:pt x="138139" y="665228"/>
                  <a:pt x="149251" y="708090"/>
                </a:cubicBezTo>
                <a:cubicBezTo>
                  <a:pt x="160363" y="750952"/>
                  <a:pt x="172005" y="790640"/>
                  <a:pt x="212751" y="822390"/>
                </a:cubicBezTo>
                <a:cubicBezTo>
                  <a:pt x="253497" y="854140"/>
                  <a:pt x="355097" y="891711"/>
                  <a:pt x="393726" y="898590"/>
                </a:cubicBezTo>
                <a:cubicBezTo>
                  <a:pt x="432355" y="905469"/>
                  <a:pt x="457755" y="864723"/>
                  <a:pt x="444526" y="863665"/>
                </a:cubicBezTo>
                <a:cubicBezTo>
                  <a:pt x="431297" y="862607"/>
                  <a:pt x="354568" y="892240"/>
                  <a:pt x="314351" y="892240"/>
                </a:cubicBezTo>
                <a:cubicBezTo>
                  <a:pt x="274134" y="892240"/>
                  <a:pt x="232330" y="886419"/>
                  <a:pt x="203226" y="863665"/>
                </a:cubicBezTo>
                <a:cubicBezTo>
                  <a:pt x="174122" y="840911"/>
                  <a:pt x="154013" y="863665"/>
                  <a:pt x="139726" y="755715"/>
                </a:cubicBezTo>
                <a:cubicBezTo>
                  <a:pt x="125439" y="647765"/>
                  <a:pt x="125438" y="302748"/>
                  <a:pt x="117501" y="215965"/>
                </a:cubicBezTo>
                <a:cubicBezTo>
                  <a:pt x="109564" y="129182"/>
                  <a:pt x="111680" y="270998"/>
                  <a:pt x="92101" y="235015"/>
                </a:cubicBezTo>
                <a:cubicBezTo>
                  <a:pt x="72522" y="199032"/>
                  <a:pt x="1613" y="-4168"/>
                  <a:pt x="26" y="65"/>
                </a:cubicBezTo>
                <a:cubicBezTo>
                  <a:pt x="-1561" y="4298"/>
                  <a:pt x="67759" y="251419"/>
                  <a:pt x="82576" y="260415"/>
                </a:cubicBezTo>
                <a:cubicBezTo>
                  <a:pt x="97393" y="269411"/>
                  <a:pt x="104801" y="17527"/>
                  <a:pt x="107976" y="4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2C8CCD1-5D6E-9CB3-24C6-82FED56C440D}"/>
              </a:ext>
            </a:extLst>
          </p:cNvPr>
          <p:cNvSpPr/>
          <p:nvPr/>
        </p:nvSpPr>
        <p:spPr>
          <a:xfrm>
            <a:off x="2820088" y="6678290"/>
            <a:ext cx="114993" cy="415211"/>
          </a:xfrm>
          <a:custGeom>
            <a:avLst/>
            <a:gdLst>
              <a:gd name="connsiteX0" fmla="*/ 34237 w 114993"/>
              <a:gd name="connsiteY0" fmla="*/ 1910 h 415211"/>
              <a:gd name="connsiteX1" fmla="*/ 75512 w 114993"/>
              <a:gd name="connsiteY1" fmla="*/ 297185 h 415211"/>
              <a:gd name="connsiteX2" fmla="*/ 40587 w 114993"/>
              <a:gd name="connsiteY2" fmla="*/ 198760 h 415211"/>
              <a:gd name="connsiteX3" fmla="*/ 113612 w 114993"/>
              <a:gd name="connsiteY3" fmla="*/ 411485 h 415211"/>
              <a:gd name="connsiteX4" fmla="*/ 81862 w 114993"/>
              <a:gd name="connsiteY4" fmla="*/ 316235 h 415211"/>
              <a:gd name="connsiteX5" fmla="*/ 2487 w 114993"/>
              <a:gd name="connsiteY5" fmla="*/ 90810 h 415211"/>
              <a:gd name="connsiteX6" fmla="*/ 21537 w 114993"/>
              <a:gd name="connsiteY6" fmla="*/ 167010 h 415211"/>
              <a:gd name="connsiteX7" fmla="*/ 34237 w 114993"/>
              <a:gd name="connsiteY7" fmla="*/ 1910 h 41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93" h="415211">
                <a:moveTo>
                  <a:pt x="34237" y="1910"/>
                </a:moveTo>
                <a:cubicBezTo>
                  <a:pt x="43233" y="23606"/>
                  <a:pt x="74454" y="264377"/>
                  <a:pt x="75512" y="297185"/>
                </a:cubicBezTo>
                <a:cubicBezTo>
                  <a:pt x="76570" y="329993"/>
                  <a:pt x="34237" y="179710"/>
                  <a:pt x="40587" y="198760"/>
                </a:cubicBezTo>
                <a:cubicBezTo>
                  <a:pt x="46937" y="217810"/>
                  <a:pt x="106733" y="391906"/>
                  <a:pt x="113612" y="411485"/>
                </a:cubicBezTo>
                <a:cubicBezTo>
                  <a:pt x="120491" y="431064"/>
                  <a:pt x="100383" y="369681"/>
                  <a:pt x="81862" y="316235"/>
                </a:cubicBezTo>
                <a:cubicBezTo>
                  <a:pt x="63341" y="262789"/>
                  <a:pt x="12541" y="115681"/>
                  <a:pt x="2487" y="90810"/>
                </a:cubicBezTo>
                <a:cubicBezTo>
                  <a:pt x="-7567" y="65939"/>
                  <a:pt x="15716" y="183943"/>
                  <a:pt x="21537" y="167010"/>
                </a:cubicBezTo>
                <a:cubicBezTo>
                  <a:pt x="27358" y="150077"/>
                  <a:pt x="25241" y="-19786"/>
                  <a:pt x="34237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DE4090C7-97AD-58FC-2B49-31E6F8E06EF3}"/>
              </a:ext>
            </a:extLst>
          </p:cNvPr>
          <p:cNvSpPr/>
          <p:nvPr/>
        </p:nvSpPr>
        <p:spPr>
          <a:xfrm>
            <a:off x="7762834" y="5876898"/>
            <a:ext cx="690614" cy="1228852"/>
          </a:xfrm>
          <a:custGeom>
            <a:avLst/>
            <a:gdLst>
              <a:gd name="connsiteX0" fmla="*/ 669966 w 690614"/>
              <a:gd name="connsiteY0" fmla="*/ 6377 h 1228852"/>
              <a:gd name="connsiteX1" fmla="*/ 596941 w 690614"/>
              <a:gd name="connsiteY1" fmla="*/ 358802 h 1228852"/>
              <a:gd name="connsiteX2" fmla="*/ 469941 w 690614"/>
              <a:gd name="connsiteY2" fmla="*/ 673127 h 1228852"/>
              <a:gd name="connsiteX3" fmla="*/ 463591 w 690614"/>
              <a:gd name="connsiteY3" fmla="*/ 619152 h 1228852"/>
              <a:gd name="connsiteX4" fmla="*/ 393741 w 690614"/>
              <a:gd name="connsiteY4" fmla="*/ 949352 h 1228852"/>
              <a:gd name="connsiteX5" fmla="*/ 415966 w 690614"/>
              <a:gd name="connsiteY5" fmla="*/ 1028727 h 1228852"/>
              <a:gd name="connsiteX6" fmla="*/ 339766 w 690614"/>
              <a:gd name="connsiteY6" fmla="*/ 1076352 h 1228852"/>
              <a:gd name="connsiteX7" fmla="*/ 41 w 690614"/>
              <a:gd name="connsiteY7" fmla="*/ 1228752 h 1228852"/>
              <a:gd name="connsiteX8" fmla="*/ 314366 w 690614"/>
              <a:gd name="connsiteY8" fmla="*/ 1101752 h 1228852"/>
              <a:gd name="connsiteX9" fmla="*/ 403266 w 690614"/>
              <a:gd name="connsiteY9" fmla="*/ 1066827 h 1228852"/>
              <a:gd name="connsiteX10" fmla="*/ 412791 w 690614"/>
              <a:gd name="connsiteY10" fmla="*/ 822352 h 1228852"/>
              <a:gd name="connsiteX11" fmla="*/ 425491 w 690614"/>
              <a:gd name="connsiteY11" fmla="*/ 619152 h 1228852"/>
              <a:gd name="connsiteX12" fmla="*/ 390566 w 690614"/>
              <a:gd name="connsiteY12" fmla="*/ 330227 h 1228852"/>
              <a:gd name="connsiteX13" fmla="*/ 447716 w 690614"/>
              <a:gd name="connsiteY13" fmla="*/ 577877 h 1228852"/>
              <a:gd name="connsiteX14" fmla="*/ 552491 w 690614"/>
              <a:gd name="connsiteY14" fmla="*/ 358802 h 1228852"/>
              <a:gd name="connsiteX15" fmla="*/ 498516 w 690614"/>
              <a:gd name="connsiteY15" fmla="*/ 546127 h 1228852"/>
              <a:gd name="connsiteX16" fmla="*/ 606466 w 690614"/>
              <a:gd name="connsiteY16" fmla="*/ 292127 h 1228852"/>
              <a:gd name="connsiteX17" fmla="*/ 685841 w 690614"/>
              <a:gd name="connsiteY17" fmla="*/ 142902 h 1228852"/>
              <a:gd name="connsiteX18" fmla="*/ 669966 w 690614"/>
              <a:gd name="connsiteY18" fmla="*/ 6377 h 122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0614" h="1228852">
                <a:moveTo>
                  <a:pt x="669966" y="6377"/>
                </a:moveTo>
                <a:cubicBezTo>
                  <a:pt x="655149" y="42360"/>
                  <a:pt x="630278" y="247677"/>
                  <a:pt x="596941" y="358802"/>
                </a:cubicBezTo>
                <a:cubicBezTo>
                  <a:pt x="563603" y="469927"/>
                  <a:pt x="492166" y="629735"/>
                  <a:pt x="469941" y="673127"/>
                </a:cubicBezTo>
                <a:cubicBezTo>
                  <a:pt x="447716" y="716519"/>
                  <a:pt x="476291" y="573115"/>
                  <a:pt x="463591" y="619152"/>
                </a:cubicBezTo>
                <a:cubicBezTo>
                  <a:pt x="450891" y="665189"/>
                  <a:pt x="401678" y="881090"/>
                  <a:pt x="393741" y="949352"/>
                </a:cubicBezTo>
                <a:cubicBezTo>
                  <a:pt x="385803" y="1017615"/>
                  <a:pt x="424962" y="1007560"/>
                  <a:pt x="415966" y="1028727"/>
                </a:cubicBezTo>
                <a:cubicBezTo>
                  <a:pt x="406970" y="1049894"/>
                  <a:pt x="409087" y="1043015"/>
                  <a:pt x="339766" y="1076352"/>
                </a:cubicBezTo>
                <a:cubicBezTo>
                  <a:pt x="270445" y="1109689"/>
                  <a:pt x="4274" y="1224519"/>
                  <a:pt x="41" y="1228752"/>
                </a:cubicBezTo>
                <a:cubicBezTo>
                  <a:pt x="-4192" y="1232985"/>
                  <a:pt x="314366" y="1101752"/>
                  <a:pt x="314366" y="1101752"/>
                </a:cubicBezTo>
                <a:cubicBezTo>
                  <a:pt x="381570" y="1074765"/>
                  <a:pt x="386862" y="1113394"/>
                  <a:pt x="403266" y="1066827"/>
                </a:cubicBezTo>
                <a:cubicBezTo>
                  <a:pt x="419670" y="1020260"/>
                  <a:pt x="409087" y="896965"/>
                  <a:pt x="412791" y="822352"/>
                </a:cubicBezTo>
                <a:cubicBezTo>
                  <a:pt x="416495" y="747740"/>
                  <a:pt x="429195" y="701173"/>
                  <a:pt x="425491" y="619152"/>
                </a:cubicBezTo>
                <a:cubicBezTo>
                  <a:pt x="421787" y="537131"/>
                  <a:pt x="386862" y="337106"/>
                  <a:pt x="390566" y="330227"/>
                </a:cubicBezTo>
                <a:cubicBezTo>
                  <a:pt x="394270" y="323348"/>
                  <a:pt x="420729" y="573115"/>
                  <a:pt x="447716" y="577877"/>
                </a:cubicBezTo>
                <a:cubicBezTo>
                  <a:pt x="474703" y="582639"/>
                  <a:pt x="544024" y="364094"/>
                  <a:pt x="552491" y="358802"/>
                </a:cubicBezTo>
                <a:cubicBezTo>
                  <a:pt x="560958" y="353510"/>
                  <a:pt x="489520" y="557239"/>
                  <a:pt x="498516" y="546127"/>
                </a:cubicBezTo>
                <a:cubicBezTo>
                  <a:pt x="507512" y="535015"/>
                  <a:pt x="575245" y="359331"/>
                  <a:pt x="606466" y="292127"/>
                </a:cubicBezTo>
                <a:cubicBezTo>
                  <a:pt x="637687" y="224923"/>
                  <a:pt x="673670" y="189469"/>
                  <a:pt x="685841" y="142902"/>
                </a:cubicBezTo>
                <a:cubicBezTo>
                  <a:pt x="698012" y="96335"/>
                  <a:pt x="684783" y="-29606"/>
                  <a:pt x="669966" y="6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F043814-FCC0-4AC9-91A4-0F0B530DE4CA}"/>
              </a:ext>
            </a:extLst>
          </p:cNvPr>
          <p:cNvSpPr/>
          <p:nvPr/>
        </p:nvSpPr>
        <p:spPr>
          <a:xfrm>
            <a:off x="5606932" y="4301129"/>
            <a:ext cx="122234" cy="370184"/>
          </a:xfrm>
          <a:custGeom>
            <a:avLst/>
            <a:gdLst>
              <a:gd name="connsiteX0" fmla="*/ 82668 w 122234"/>
              <a:gd name="connsiteY0" fmla="*/ 996 h 370184"/>
              <a:gd name="connsiteX1" fmla="*/ 9643 w 122234"/>
              <a:gd name="connsiteY1" fmla="*/ 134346 h 370184"/>
              <a:gd name="connsiteX2" fmla="*/ 44568 w 122234"/>
              <a:gd name="connsiteY2" fmla="*/ 312146 h 370184"/>
              <a:gd name="connsiteX3" fmla="*/ 35043 w 122234"/>
              <a:gd name="connsiteY3" fmla="*/ 254996 h 370184"/>
              <a:gd name="connsiteX4" fmla="*/ 120768 w 122234"/>
              <a:gd name="connsiteY4" fmla="*/ 369296 h 370184"/>
              <a:gd name="connsiteX5" fmla="*/ 82668 w 122234"/>
              <a:gd name="connsiteY5" fmla="*/ 302621 h 370184"/>
              <a:gd name="connsiteX6" fmla="*/ 118 w 122234"/>
              <a:gd name="connsiteY6" fmla="*/ 204196 h 370184"/>
              <a:gd name="connsiteX7" fmla="*/ 82668 w 122234"/>
              <a:gd name="connsiteY7" fmla="*/ 996 h 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34" h="370184">
                <a:moveTo>
                  <a:pt x="82668" y="996"/>
                </a:moveTo>
                <a:cubicBezTo>
                  <a:pt x="84255" y="-10646"/>
                  <a:pt x="15993" y="82488"/>
                  <a:pt x="9643" y="134346"/>
                </a:cubicBezTo>
                <a:cubicBezTo>
                  <a:pt x="3293" y="186204"/>
                  <a:pt x="40335" y="292038"/>
                  <a:pt x="44568" y="312146"/>
                </a:cubicBezTo>
                <a:cubicBezTo>
                  <a:pt x="48801" y="332254"/>
                  <a:pt x="22343" y="245471"/>
                  <a:pt x="35043" y="254996"/>
                </a:cubicBezTo>
                <a:cubicBezTo>
                  <a:pt x="47743" y="264521"/>
                  <a:pt x="112831" y="361359"/>
                  <a:pt x="120768" y="369296"/>
                </a:cubicBezTo>
                <a:cubicBezTo>
                  <a:pt x="128705" y="377233"/>
                  <a:pt x="102776" y="330138"/>
                  <a:pt x="82668" y="302621"/>
                </a:cubicBezTo>
                <a:cubicBezTo>
                  <a:pt x="62560" y="275104"/>
                  <a:pt x="3822" y="252350"/>
                  <a:pt x="118" y="204196"/>
                </a:cubicBezTo>
                <a:cubicBezTo>
                  <a:pt x="-3586" y="156042"/>
                  <a:pt x="81081" y="12638"/>
                  <a:pt x="82668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B0EC03D-9627-BFEA-6EAE-1C63AF8DCE54}"/>
              </a:ext>
            </a:extLst>
          </p:cNvPr>
          <p:cNvSpPr/>
          <p:nvPr/>
        </p:nvSpPr>
        <p:spPr>
          <a:xfrm>
            <a:off x="5676069" y="4257211"/>
            <a:ext cx="540848" cy="296061"/>
          </a:xfrm>
          <a:custGeom>
            <a:avLst/>
            <a:gdLst>
              <a:gd name="connsiteX0" fmla="*/ 92906 w 540848"/>
              <a:gd name="connsiteY0" fmla="*/ 16339 h 296061"/>
              <a:gd name="connsiteX1" fmla="*/ 42106 w 540848"/>
              <a:gd name="connsiteY1" fmla="*/ 136989 h 296061"/>
              <a:gd name="connsiteX2" fmla="*/ 83381 w 540848"/>
              <a:gd name="connsiteY2" fmla="*/ 276689 h 296061"/>
              <a:gd name="connsiteX3" fmla="*/ 134181 w 540848"/>
              <a:gd name="connsiteY3" fmla="*/ 194139 h 296061"/>
              <a:gd name="connsiteX4" fmla="*/ 83381 w 540848"/>
              <a:gd name="connsiteY4" fmla="*/ 295739 h 296061"/>
              <a:gd name="connsiteX5" fmla="*/ 204031 w 540848"/>
              <a:gd name="connsiteY5" fmla="*/ 152864 h 296061"/>
              <a:gd name="connsiteX6" fmla="*/ 442156 w 540848"/>
              <a:gd name="connsiteY6" fmla="*/ 35389 h 296061"/>
              <a:gd name="connsiteX7" fmla="*/ 540581 w 540848"/>
              <a:gd name="connsiteY7" fmla="*/ 3639 h 296061"/>
              <a:gd name="connsiteX8" fmla="*/ 416756 w 540848"/>
              <a:gd name="connsiteY8" fmla="*/ 32214 h 296061"/>
              <a:gd name="connsiteX9" fmla="*/ 77031 w 540848"/>
              <a:gd name="connsiteY9" fmla="*/ 283039 h 296061"/>
              <a:gd name="connsiteX10" fmla="*/ 64331 w 540848"/>
              <a:gd name="connsiteY10" fmla="*/ 235414 h 296061"/>
              <a:gd name="connsiteX11" fmla="*/ 45281 w 540848"/>
              <a:gd name="connsiteY11" fmla="*/ 292564 h 296061"/>
              <a:gd name="connsiteX12" fmla="*/ 51631 w 540848"/>
              <a:gd name="connsiteY12" fmla="*/ 187789 h 296061"/>
              <a:gd name="connsiteX13" fmla="*/ 831 w 540848"/>
              <a:gd name="connsiteY13" fmla="*/ 159214 h 296061"/>
              <a:gd name="connsiteX14" fmla="*/ 92906 w 540848"/>
              <a:gd name="connsiteY14" fmla="*/ 16339 h 29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0848" h="296061">
                <a:moveTo>
                  <a:pt x="92906" y="16339"/>
                </a:moveTo>
                <a:cubicBezTo>
                  <a:pt x="99785" y="12635"/>
                  <a:pt x="43693" y="93597"/>
                  <a:pt x="42106" y="136989"/>
                </a:cubicBezTo>
                <a:cubicBezTo>
                  <a:pt x="40518" y="180381"/>
                  <a:pt x="68035" y="267164"/>
                  <a:pt x="83381" y="276689"/>
                </a:cubicBezTo>
                <a:cubicBezTo>
                  <a:pt x="98727" y="286214"/>
                  <a:pt x="134181" y="190964"/>
                  <a:pt x="134181" y="194139"/>
                </a:cubicBezTo>
                <a:cubicBezTo>
                  <a:pt x="134181" y="197314"/>
                  <a:pt x="71739" y="302618"/>
                  <a:pt x="83381" y="295739"/>
                </a:cubicBezTo>
                <a:cubicBezTo>
                  <a:pt x="95023" y="288860"/>
                  <a:pt x="144235" y="196256"/>
                  <a:pt x="204031" y="152864"/>
                </a:cubicBezTo>
                <a:cubicBezTo>
                  <a:pt x="263827" y="109472"/>
                  <a:pt x="386064" y="60260"/>
                  <a:pt x="442156" y="35389"/>
                </a:cubicBezTo>
                <a:cubicBezTo>
                  <a:pt x="498248" y="10518"/>
                  <a:pt x="544814" y="4168"/>
                  <a:pt x="540581" y="3639"/>
                </a:cubicBezTo>
                <a:cubicBezTo>
                  <a:pt x="536348" y="3110"/>
                  <a:pt x="494014" y="-14353"/>
                  <a:pt x="416756" y="32214"/>
                </a:cubicBezTo>
                <a:cubicBezTo>
                  <a:pt x="339498" y="78781"/>
                  <a:pt x="135769" y="249172"/>
                  <a:pt x="77031" y="283039"/>
                </a:cubicBezTo>
                <a:cubicBezTo>
                  <a:pt x="18293" y="316906"/>
                  <a:pt x="69623" y="233827"/>
                  <a:pt x="64331" y="235414"/>
                </a:cubicBezTo>
                <a:cubicBezTo>
                  <a:pt x="59039" y="237001"/>
                  <a:pt x="47398" y="300501"/>
                  <a:pt x="45281" y="292564"/>
                </a:cubicBezTo>
                <a:cubicBezTo>
                  <a:pt x="43164" y="284627"/>
                  <a:pt x="59039" y="210014"/>
                  <a:pt x="51631" y="187789"/>
                </a:cubicBezTo>
                <a:cubicBezTo>
                  <a:pt x="44223" y="165564"/>
                  <a:pt x="-7107" y="183027"/>
                  <a:pt x="831" y="159214"/>
                </a:cubicBezTo>
                <a:cubicBezTo>
                  <a:pt x="8768" y="135402"/>
                  <a:pt x="86027" y="20043"/>
                  <a:pt x="92906" y="16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D07A9AA-3A46-874C-2A80-0D5C0726A6D5}"/>
              </a:ext>
            </a:extLst>
          </p:cNvPr>
          <p:cNvSpPr/>
          <p:nvPr/>
        </p:nvSpPr>
        <p:spPr>
          <a:xfrm>
            <a:off x="5705058" y="4284565"/>
            <a:ext cx="384880" cy="185853"/>
          </a:xfrm>
          <a:custGeom>
            <a:avLst/>
            <a:gdLst>
              <a:gd name="connsiteX0" fmla="*/ 417 w 384880"/>
              <a:gd name="connsiteY0" fmla="*/ 185835 h 185853"/>
              <a:gd name="connsiteX1" fmla="*/ 146467 w 384880"/>
              <a:gd name="connsiteY1" fmla="*/ 52485 h 185853"/>
              <a:gd name="connsiteX2" fmla="*/ 381417 w 384880"/>
              <a:gd name="connsiteY2" fmla="*/ 1685 h 185853"/>
              <a:gd name="connsiteX3" fmla="*/ 276642 w 384880"/>
              <a:gd name="connsiteY3" fmla="*/ 11210 h 185853"/>
              <a:gd name="connsiteX4" fmla="*/ 136942 w 384880"/>
              <a:gd name="connsiteY4" fmla="*/ 1685 h 185853"/>
              <a:gd name="connsiteX5" fmla="*/ 194092 w 384880"/>
              <a:gd name="connsiteY5" fmla="*/ 11210 h 185853"/>
              <a:gd name="connsiteX6" fmla="*/ 105192 w 384880"/>
              <a:gd name="connsiteY6" fmla="*/ 62010 h 185853"/>
              <a:gd name="connsiteX7" fmla="*/ 417 w 384880"/>
              <a:gd name="connsiteY7" fmla="*/ 185835 h 1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80" h="185853">
                <a:moveTo>
                  <a:pt x="417" y="185835"/>
                </a:moveTo>
                <a:cubicBezTo>
                  <a:pt x="7296" y="184248"/>
                  <a:pt x="82967" y="83177"/>
                  <a:pt x="146467" y="52485"/>
                </a:cubicBezTo>
                <a:cubicBezTo>
                  <a:pt x="209967" y="21793"/>
                  <a:pt x="359721" y="8564"/>
                  <a:pt x="381417" y="1685"/>
                </a:cubicBezTo>
                <a:cubicBezTo>
                  <a:pt x="403113" y="-5194"/>
                  <a:pt x="317388" y="11210"/>
                  <a:pt x="276642" y="11210"/>
                </a:cubicBezTo>
                <a:cubicBezTo>
                  <a:pt x="235896" y="11210"/>
                  <a:pt x="150700" y="1685"/>
                  <a:pt x="136942" y="1685"/>
                </a:cubicBezTo>
                <a:cubicBezTo>
                  <a:pt x="123184" y="1685"/>
                  <a:pt x="199384" y="1156"/>
                  <a:pt x="194092" y="11210"/>
                </a:cubicBezTo>
                <a:cubicBezTo>
                  <a:pt x="188800" y="21264"/>
                  <a:pt x="136942" y="36610"/>
                  <a:pt x="105192" y="62010"/>
                </a:cubicBezTo>
                <a:cubicBezTo>
                  <a:pt x="73442" y="87410"/>
                  <a:pt x="-6462" y="187422"/>
                  <a:pt x="417" y="18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6DE289F-F1DC-A21D-9DAF-64071D9A6C11}"/>
              </a:ext>
            </a:extLst>
          </p:cNvPr>
          <p:cNvSpPr/>
          <p:nvPr/>
        </p:nvSpPr>
        <p:spPr>
          <a:xfrm>
            <a:off x="5748630" y="4311650"/>
            <a:ext cx="598195" cy="296343"/>
          </a:xfrm>
          <a:custGeom>
            <a:avLst/>
            <a:gdLst>
              <a:gd name="connsiteX0" fmla="*/ 598195 w 598195"/>
              <a:gd name="connsiteY0" fmla="*/ 0 h 296343"/>
              <a:gd name="connsiteX1" fmla="*/ 369595 w 598195"/>
              <a:gd name="connsiteY1" fmla="*/ 127000 h 296343"/>
              <a:gd name="connsiteX2" fmla="*/ 185445 w 598195"/>
              <a:gd name="connsiteY2" fmla="*/ 228600 h 296343"/>
              <a:gd name="connsiteX3" fmla="*/ 325145 w 598195"/>
              <a:gd name="connsiteY3" fmla="*/ 196850 h 296343"/>
              <a:gd name="connsiteX4" fmla="*/ 93370 w 598195"/>
              <a:gd name="connsiteY4" fmla="*/ 276225 h 296343"/>
              <a:gd name="connsiteX5" fmla="*/ 7645 w 598195"/>
              <a:gd name="connsiteY5" fmla="*/ 288925 h 296343"/>
              <a:gd name="connsiteX6" fmla="*/ 271170 w 598195"/>
              <a:gd name="connsiteY6" fmla="*/ 177800 h 296343"/>
              <a:gd name="connsiteX7" fmla="*/ 363245 w 598195"/>
              <a:gd name="connsiteY7" fmla="*/ 111125 h 296343"/>
              <a:gd name="connsiteX8" fmla="*/ 185445 w 598195"/>
              <a:gd name="connsiteY8" fmla="*/ 174625 h 296343"/>
              <a:gd name="connsiteX9" fmla="*/ 598195 w 598195"/>
              <a:gd name="connsiteY9" fmla="*/ 0 h 2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95" h="296343">
                <a:moveTo>
                  <a:pt x="598195" y="0"/>
                </a:moveTo>
                <a:lnTo>
                  <a:pt x="369595" y="127000"/>
                </a:lnTo>
                <a:cubicBezTo>
                  <a:pt x="300803" y="165100"/>
                  <a:pt x="192853" y="216958"/>
                  <a:pt x="185445" y="228600"/>
                </a:cubicBezTo>
                <a:cubicBezTo>
                  <a:pt x="178037" y="240242"/>
                  <a:pt x="340491" y="188913"/>
                  <a:pt x="325145" y="196850"/>
                </a:cubicBezTo>
                <a:cubicBezTo>
                  <a:pt x="309799" y="204787"/>
                  <a:pt x="146287" y="260879"/>
                  <a:pt x="93370" y="276225"/>
                </a:cubicBezTo>
                <a:cubicBezTo>
                  <a:pt x="40453" y="291571"/>
                  <a:pt x="-21988" y="305329"/>
                  <a:pt x="7645" y="288925"/>
                </a:cubicBezTo>
                <a:cubicBezTo>
                  <a:pt x="37278" y="272521"/>
                  <a:pt x="211903" y="207433"/>
                  <a:pt x="271170" y="177800"/>
                </a:cubicBezTo>
                <a:cubicBezTo>
                  <a:pt x="330437" y="148167"/>
                  <a:pt x="377532" y="111654"/>
                  <a:pt x="363245" y="111125"/>
                </a:cubicBezTo>
                <a:cubicBezTo>
                  <a:pt x="348957" y="110596"/>
                  <a:pt x="185445" y="174625"/>
                  <a:pt x="185445" y="174625"/>
                </a:cubicBezTo>
                <a:lnTo>
                  <a:pt x="5981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8302E60-10C4-67DF-CC08-A3C8861F577A}"/>
              </a:ext>
            </a:extLst>
          </p:cNvPr>
          <p:cNvSpPr/>
          <p:nvPr/>
        </p:nvSpPr>
        <p:spPr>
          <a:xfrm>
            <a:off x="6232003" y="4212100"/>
            <a:ext cx="712337" cy="124753"/>
          </a:xfrm>
          <a:custGeom>
            <a:avLst/>
            <a:gdLst>
              <a:gd name="connsiteX0" fmla="*/ 522 w 712337"/>
              <a:gd name="connsiteY0" fmla="*/ 55100 h 124753"/>
              <a:gd name="connsiteX1" fmla="*/ 327547 w 712337"/>
              <a:gd name="connsiteY1" fmla="*/ 61450 h 124753"/>
              <a:gd name="connsiteX2" fmla="*/ 387872 w 712337"/>
              <a:gd name="connsiteY2" fmla="*/ 61450 h 124753"/>
              <a:gd name="connsiteX3" fmla="*/ 321197 w 712337"/>
              <a:gd name="connsiteY3" fmla="*/ 1125 h 124753"/>
              <a:gd name="connsiteX4" fmla="*/ 708547 w 712337"/>
              <a:gd name="connsiteY4" fmla="*/ 121775 h 124753"/>
              <a:gd name="connsiteX5" fmla="*/ 495822 w 712337"/>
              <a:gd name="connsiteY5" fmla="*/ 83675 h 124753"/>
              <a:gd name="connsiteX6" fmla="*/ 127522 w 712337"/>
              <a:gd name="connsiteY6" fmla="*/ 36050 h 124753"/>
              <a:gd name="connsiteX7" fmla="*/ 248172 w 712337"/>
              <a:gd name="connsiteY7" fmla="*/ 67800 h 124753"/>
              <a:gd name="connsiteX8" fmla="*/ 522 w 712337"/>
              <a:gd name="connsiteY8" fmla="*/ 55100 h 1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124753">
                <a:moveTo>
                  <a:pt x="522" y="55100"/>
                </a:moveTo>
                <a:cubicBezTo>
                  <a:pt x="13751" y="54042"/>
                  <a:pt x="262989" y="60392"/>
                  <a:pt x="327547" y="61450"/>
                </a:cubicBezTo>
                <a:cubicBezTo>
                  <a:pt x="392105" y="62508"/>
                  <a:pt x="388930" y="71504"/>
                  <a:pt x="387872" y="61450"/>
                </a:cubicBezTo>
                <a:cubicBezTo>
                  <a:pt x="386814" y="51396"/>
                  <a:pt x="267751" y="-8929"/>
                  <a:pt x="321197" y="1125"/>
                </a:cubicBezTo>
                <a:cubicBezTo>
                  <a:pt x="374643" y="11179"/>
                  <a:pt x="679443" y="108017"/>
                  <a:pt x="708547" y="121775"/>
                </a:cubicBezTo>
                <a:cubicBezTo>
                  <a:pt x="737651" y="135533"/>
                  <a:pt x="592660" y="97963"/>
                  <a:pt x="495822" y="83675"/>
                </a:cubicBezTo>
                <a:cubicBezTo>
                  <a:pt x="398985" y="69388"/>
                  <a:pt x="168797" y="38696"/>
                  <a:pt x="127522" y="36050"/>
                </a:cubicBezTo>
                <a:cubicBezTo>
                  <a:pt x="86247" y="33404"/>
                  <a:pt x="266693" y="63037"/>
                  <a:pt x="248172" y="67800"/>
                </a:cubicBezTo>
                <a:cubicBezTo>
                  <a:pt x="229651" y="72563"/>
                  <a:pt x="-12707" y="56158"/>
                  <a:pt x="522" y="5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C744D68-B57D-F284-61B1-47BBAB9DB6EF}"/>
              </a:ext>
            </a:extLst>
          </p:cNvPr>
          <p:cNvSpPr/>
          <p:nvPr/>
        </p:nvSpPr>
        <p:spPr>
          <a:xfrm>
            <a:off x="6080564" y="4362450"/>
            <a:ext cx="712990" cy="149275"/>
          </a:xfrm>
          <a:custGeom>
            <a:avLst/>
            <a:gdLst>
              <a:gd name="connsiteX0" fmla="*/ 2736 w 712990"/>
              <a:gd name="connsiteY0" fmla="*/ 149225 h 149275"/>
              <a:gd name="connsiteX1" fmla="*/ 336111 w 712990"/>
              <a:gd name="connsiteY1" fmla="*/ 57150 h 149275"/>
              <a:gd name="connsiteX2" fmla="*/ 494861 w 712990"/>
              <a:gd name="connsiteY2" fmla="*/ 31750 h 149275"/>
              <a:gd name="connsiteX3" fmla="*/ 383736 w 712990"/>
              <a:gd name="connsiteY3" fmla="*/ 12700 h 149275"/>
              <a:gd name="connsiteX4" fmla="*/ 710761 w 712990"/>
              <a:gd name="connsiteY4" fmla="*/ 3175 h 149275"/>
              <a:gd name="connsiteX5" fmla="*/ 536136 w 712990"/>
              <a:gd name="connsiteY5" fmla="*/ 0 h 149275"/>
              <a:gd name="connsiteX6" fmla="*/ 256736 w 712990"/>
              <a:gd name="connsiteY6" fmla="*/ 0 h 149275"/>
              <a:gd name="connsiteX7" fmla="*/ 396436 w 712990"/>
              <a:gd name="connsiteY7" fmla="*/ 6350 h 149275"/>
              <a:gd name="connsiteX8" fmla="*/ 323411 w 712990"/>
              <a:gd name="connsiteY8" fmla="*/ 41275 h 149275"/>
              <a:gd name="connsiteX9" fmla="*/ 85286 w 712990"/>
              <a:gd name="connsiteY9" fmla="*/ 47625 h 149275"/>
              <a:gd name="connsiteX10" fmla="*/ 364686 w 712990"/>
              <a:gd name="connsiteY10" fmla="*/ 41275 h 149275"/>
              <a:gd name="connsiteX11" fmla="*/ 186886 w 712990"/>
              <a:gd name="connsiteY11" fmla="*/ 69850 h 149275"/>
              <a:gd name="connsiteX12" fmla="*/ 2736 w 712990"/>
              <a:gd name="connsiteY12" fmla="*/ 149225 h 1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990" h="149275">
                <a:moveTo>
                  <a:pt x="2736" y="149225"/>
                </a:moveTo>
                <a:cubicBezTo>
                  <a:pt x="27607" y="147108"/>
                  <a:pt x="254090" y="76729"/>
                  <a:pt x="336111" y="57150"/>
                </a:cubicBezTo>
                <a:cubicBezTo>
                  <a:pt x="418132" y="37571"/>
                  <a:pt x="486924" y="39158"/>
                  <a:pt x="494861" y="31750"/>
                </a:cubicBezTo>
                <a:cubicBezTo>
                  <a:pt x="502799" y="24342"/>
                  <a:pt x="347753" y="17462"/>
                  <a:pt x="383736" y="12700"/>
                </a:cubicBezTo>
                <a:cubicBezTo>
                  <a:pt x="419719" y="7938"/>
                  <a:pt x="685361" y="5292"/>
                  <a:pt x="710761" y="3175"/>
                </a:cubicBezTo>
                <a:cubicBezTo>
                  <a:pt x="736161" y="1058"/>
                  <a:pt x="536136" y="0"/>
                  <a:pt x="536136" y="0"/>
                </a:cubicBezTo>
                <a:lnTo>
                  <a:pt x="256736" y="0"/>
                </a:lnTo>
                <a:cubicBezTo>
                  <a:pt x="233453" y="1058"/>
                  <a:pt x="385324" y="-529"/>
                  <a:pt x="396436" y="6350"/>
                </a:cubicBezTo>
                <a:cubicBezTo>
                  <a:pt x="407548" y="13229"/>
                  <a:pt x="375269" y="34396"/>
                  <a:pt x="323411" y="41275"/>
                </a:cubicBezTo>
                <a:cubicBezTo>
                  <a:pt x="271553" y="48154"/>
                  <a:pt x="78407" y="47625"/>
                  <a:pt x="85286" y="47625"/>
                </a:cubicBezTo>
                <a:cubicBezTo>
                  <a:pt x="92165" y="47625"/>
                  <a:pt x="347753" y="37571"/>
                  <a:pt x="364686" y="41275"/>
                </a:cubicBezTo>
                <a:cubicBezTo>
                  <a:pt x="381619" y="44979"/>
                  <a:pt x="244565" y="53975"/>
                  <a:pt x="186886" y="69850"/>
                </a:cubicBezTo>
                <a:cubicBezTo>
                  <a:pt x="129207" y="85725"/>
                  <a:pt x="-22135" y="151342"/>
                  <a:pt x="2736" y="14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36C3174-2017-49DE-A729-D7DD63C8ACB7}"/>
              </a:ext>
            </a:extLst>
          </p:cNvPr>
          <p:cNvSpPr/>
          <p:nvPr/>
        </p:nvSpPr>
        <p:spPr>
          <a:xfrm>
            <a:off x="6580971" y="4311236"/>
            <a:ext cx="656466" cy="290857"/>
          </a:xfrm>
          <a:custGeom>
            <a:avLst/>
            <a:gdLst>
              <a:gd name="connsiteX0" fmla="*/ 804 w 656466"/>
              <a:gd name="connsiteY0" fmla="*/ 414 h 290857"/>
              <a:gd name="connsiteX1" fmla="*/ 257979 w 656466"/>
              <a:gd name="connsiteY1" fmla="*/ 67089 h 290857"/>
              <a:gd name="connsiteX2" fmla="*/ 296079 w 656466"/>
              <a:gd name="connsiteY2" fmla="*/ 92489 h 290857"/>
              <a:gd name="connsiteX3" fmla="*/ 169079 w 656466"/>
              <a:gd name="connsiteY3" fmla="*/ 79789 h 290857"/>
              <a:gd name="connsiteX4" fmla="*/ 356404 w 656466"/>
              <a:gd name="connsiteY4" fmla="*/ 130589 h 290857"/>
              <a:gd name="connsiteX5" fmla="*/ 464354 w 656466"/>
              <a:gd name="connsiteY5" fmla="*/ 206789 h 290857"/>
              <a:gd name="connsiteX6" fmla="*/ 445304 w 656466"/>
              <a:gd name="connsiteY6" fmla="*/ 136939 h 290857"/>
              <a:gd name="connsiteX7" fmla="*/ 651679 w 656466"/>
              <a:gd name="connsiteY7" fmla="*/ 282989 h 290857"/>
              <a:gd name="connsiteX8" fmla="*/ 565954 w 656466"/>
              <a:gd name="connsiteY8" fmla="*/ 251239 h 290857"/>
              <a:gd name="connsiteX9" fmla="*/ 292904 w 656466"/>
              <a:gd name="connsiteY9" fmla="*/ 82964 h 290857"/>
              <a:gd name="connsiteX10" fmla="*/ 353229 w 656466"/>
              <a:gd name="connsiteY10" fmla="*/ 102014 h 290857"/>
              <a:gd name="connsiteX11" fmla="*/ 804 w 656466"/>
              <a:gd name="connsiteY11" fmla="*/ 414 h 29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466" h="290857">
                <a:moveTo>
                  <a:pt x="804" y="414"/>
                </a:moveTo>
                <a:cubicBezTo>
                  <a:pt x="-15071" y="-5407"/>
                  <a:pt x="208766" y="51743"/>
                  <a:pt x="257979" y="67089"/>
                </a:cubicBezTo>
                <a:cubicBezTo>
                  <a:pt x="307192" y="82435"/>
                  <a:pt x="310896" y="90372"/>
                  <a:pt x="296079" y="92489"/>
                </a:cubicBezTo>
                <a:cubicBezTo>
                  <a:pt x="281262" y="94606"/>
                  <a:pt x="159025" y="73439"/>
                  <a:pt x="169079" y="79789"/>
                </a:cubicBezTo>
                <a:cubicBezTo>
                  <a:pt x="179133" y="86139"/>
                  <a:pt x="307192" y="109422"/>
                  <a:pt x="356404" y="130589"/>
                </a:cubicBezTo>
                <a:cubicBezTo>
                  <a:pt x="405616" y="151756"/>
                  <a:pt x="449537" y="205731"/>
                  <a:pt x="464354" y="206789"/>
                </a:cubicBezTo>
                <a:cubicBezTo>
                  <a:pt x="479171" y="207847"/>
                  <a:pt x="414083" y="124239"/>
                  <a:pt x="445304" y="136939"/>
                </a:cubicBezTo>
                <a:cubicBezTo>
                  <a:pt x="476525" y="149639"/>
                  <a:pt x="631571" y="263939"/>
                  <a:pt x="651679" y="282989"/>
                </a:cubicBezTo>
                <a:cubicBezTo>
                  <a:pt x="671787" y="302039"/>
                  <a:pt x="625750" y="284576"/>
                  <a:pt x="565954" y="251239"/>
                </a:cubicBezTo>
                <a:cubicBezTo>
                  <a:pt x="506158" y="217902"/>
                  <a:pt x="328358" y="107835"/>
                  <a:pt x="292904" y="82964"/>
                </a:cubicBezTo>
                <a:cubicBezTo>
                  <a:pt x="257450" y="58093"/>
                  <a:pt x="400325" y="109951"/>
                  <a:pt x="353229" y="102014"/>
                </a:cubicBezTo>
                <a:cubicBezTo>
                  <a:pt x="306133" y="94077"/>
                  <a:pt x="16679" y="6235"/>
                  <a:pt x="80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80E842-07BA-297F-7EA8-D6DBF5E12D37}"/>
              </a:ext>
            </a:extLst>
          </p:cNvPr>
          <p:cNvSpPr/>
          <p:nvPr/>
        </p:nvSpPr>
        <p:spPr>
          <a:xfrm>
            <a:off x="6832595" y="4244792"/>
            <a:ext cx="389369" cy="337452"/>
          </a:xfrm>
          <a:custGeom>
            <a:avLst/>
            <a:gdLst>
              <a:gd name="connsiteX0" fmla="*/ 5 w 389369"/>
              <a:gd name="connsiteY0" fmla="*/ 183 h 337452"/>
              <a:gd name="connsiteX1" fmla="*/ 180980 w 389369"/>
              <a:gd name="connsiteY1" fmla="*/ 177983 h 337452"/>
              <a:gd name="connsiteX2" fmla="*/ 219080 w 389369"/>
              <a:gd name="connsiteY2" fmla="*/ 158933 h 337452"/>
              <a:gd name="connsiteX3" fmla="*/ 387355 w 389369"/>
              <a:gd name="connsiteY3" fmla="*/ 333558 h 337452"/>
              <a:gd name="connsiteX4" fmla="*/ 301630 w 389369"/>
              <a:gd name="connsiteY4" fmla="*/ 266883 h 337452"/>
              <a:gd name="connsiteX5" fmla="*/ 149230 w 389369"/>
              <a:gd name="connsiteY5" fmla="*/ 114483 h 337452"/>
              <a:gd name="connsiteX6" fmla="*/ 174630 w 389369"/>
              <a:gd name="connsiteY6" fmla="*/ 143058 h 337452"/>
              <a:gd name="connsiteX7" fmla="*/ 5 w 389369"/>
              <a:gd name="connsiteY7" fmla="*/ 183 h 33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369" h="337452">
                <a:moveTo>
                  <a:pt x="5" y="183"/>
                </a:moveTo>
                <a:cubicBezTo>
                  <a:pt x="1063" y="6004"/>
                  <a:pt x="144468" y="151525"/>
                  <a:pt x="180980" y="177983"/>
                </a:cubicBezTo>
                <a:cubicBezTo>
                  <a:pt x="217492" y="204441"/>
                  <a:pt x="184684" y="133004"/>
                  <a:pt x="219080" y="158933"/>
                </a:cubicBezTo>
                <a:cubicBezTo>
                  <a:pt x="253476" y="184862"/>
                  <a:pt x="373597" y="315566"/>
                  <a:pt x="387355" y="333558"/>
                </a:cubicBezTo>
                <a:cubicBezTo>
                  <a:pt x="401113" y="351550"/>
                  <a:pt x="341317" y="303395"/>
                  <a:pt x="301630" y="266883"/>
                </a:cubicBezTo>
                <a:cubicBezTo>
                  <a:pt x="261943" y="230371"/>
                  <a:pt x="170397" y="135121"/>
                  <a:pt x="149230" y="114483"/>
                </a:cubicBezTo>
                <a:cubicBezTo>
                  <a:pt x="128063" y="93846"/>
                  <a:pt x="197913" y="157345"/>
                  <a:pt x="174630" y="143058"/>
                </a:cubicBezTo>
                <a:cubicBezTo>
                  <a:pt x="151347" y="128771"/>
                  <a:pt x="-1053" y="-5638"/>
                  <a:pt x="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7292EA6-4A30-6B47-A9CA-3A1FBE15F2CE}"/>
              </a:ext>
            </a:extLst>
          </p:cNvPr>
          <p:cNvSpPr/>
          <p:nvPr/>
        </p:nvSpPr>
        <p:spPr>
          <a:xfrm>
            <a:off x="3003047" y="4870674"/>
            <a:ext cx="238541" cy="1775701"/>
          </a:xfrm>
          <a:custGeom>
            <a:avLst/>
            <a:gdLst>
              <a:gd name="connsiteX0" fmla="*/ 232522 w 238541"/>
              <a:gd name="connsiteY0" fmla="*/ 96304 h 1775701"/>
              <a:gd name="connsiteX1" fmla="*/ 64792 w 238541"/>
              <a:gd name="connsiteY1" fmla="*/ 1070221 h 1775701"/>
              <a:gd name="connsiteX2" fmla="*/ 70203 w 238541"/>
              <a:gd name="connsiteY2" fmla="*/ 805099 h 1775701"/>
              <a:gd name="connsiteX3" fmla="*/ 16096 w 238541"/>
              <a:gd name="connsiteY3" fmla="*/ 1730320 h 1775701"/>
              <a:gd name="connsiteX4" fmla="*/ 5275 w 238541"/>
              <a:gd name="connsiteY4" fmla="*/ 1519305 h 1775701"/>
              <a:gd name="connsiteX5" fmla="*/ 91845 w 238541"/>
              <a:gd name="connsiteY5" fmla="*/ 534566 h 1775701"/>
              <a:gd name="connsiteX6" fmla="*/ 102667 w 238541"/>
              <a:gd name="connsiteY6" fmla="*/ 951186 h 1775701"/>
              <a:gd name="connsiteX7" fmla="*/ 194648 w 238541"/>
              <a:gd name="connsiteY7" fmla="*/ 134178 h 1775701"/>
              <a:gd name="connsiteX8" fmla="*/ 232522 w 238541"/>
              <a:gd name="connsiteY8" fmla="*/ 96304 h 177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541" h="1775701">
                <a:moveTo>
                  <a:pt x="232522" y="96304"/>
                </a:moveTo>
                <a:cubicBezTo>
                  <a:pt x="210879" y="252311"/>
                  <a:pt x="91845" y="952089"/>
                  <a:pt x="64792" y="1070221"/>
                </a:cubicBezTo>
                <a:cubicBezTo>
                  <a:pt x="37739" y="1188353"/>
                  <a:pt x="78319" y="695083"/>
                  <a:pt x="70203" y="805099"/>
                </a:cubicBezTo>
                <a:cubicBezTo>
                  <a:pt x="62087" y="915115"/>
                  <a:pt x="26917" y="1611286"/>
                  <a:pt x="16096" y="1730320"/>
                </a:cubicBezTo>
                <a:cubicBezTo>
                  <a:pt x="5275" y="1849354"/>
                  <a:pt x="-7350" y="1718597"/>
                  <a:pt x="5275" y="1519305"/>
                </a:cubicBezTo>
                <a:cubicBezTo>
                  <a:pt x="17900" y="1320013"/>
                  <a:pt x="75613" y="629252"/>
                  <a:pt x="91845" y="534566"/>
                </a:cubicBezTo>
                <a:cubicBezTo>
                  <a:pt x="108077" y="439880"/>
                  <a:pt x="85533" y="1017917"/>
                  <a:pt x="102667" y="951186"/>
                </a:cubicBezTo>
                <a:cubicBezTo>
                  <a:pt x="119801" y="884455"/>
                  <a:pt x="177514" y="279364"/>
                  <a:pt x="194648" y="134178"/>
                </a:cubicBezTo>
                <a:cubicBezTo>
                  <a:pt x="211782" y="-11008"/>
                  <a:pt x="254165" y="-59703"/>
                  <a:pt x="232522" y="96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A955A11-4E4D-31BB-576A-8ED3F493E3B6}"/>
              </a:ext>
            </a:extLst>
          </p:cNvPr>
          <p:cNvSpPr/>
          <p:nvPr/>
        </p:nvSpPr>
        <p:spPr>
          <a:xfrm>
            <a:off x="2926161" y="5210329"/>
            <a:ext cx="93945" cy="1344491"/>
          </a:xfrm>
          <a:custGeom>
            <a:avLst/>
            <a:gdLst>
              <a:gd name="connsiteX0" fmla="*/ 92982 w 93945"/>
              <a:gd name="connsiteY0" fmla="*/ 128 h 1344491"/>
              <a:gd name="connsiteX1" fmla="*/ 6412 w 93945"/>
              <a:gd name="connsiteY1" fmla="*/ 622353 h 1344491"/>
              <a:gd name="connsiteX2" fmla="*/ 6412 w 93945"/>
              <a:gd name="connsiteY2" fmla="*/ 465444 h 1344491"/>
              <a:gd name="connsiteX3" fmla="*/ 6412 w 93945"/>
              <a:gd name="connsiteY3" fmla="*/ 1325737 h 1344491"/>
              <a:gd name="connsiteX4" fmla="*/ 38876 w 93945"/>
              <a:gd name="connsiteY4" fmla="*/ 1071437 h 1344491"/>
              <a:gd name="connsiteX5" fmla="*/ 38876 w 93945"/>
              <a:gd name="connsiteY5" fmla="*/ 1228346 h 1344491"/>
              <a:gd name="connsiteX6" fmla="*/ 49697 w 93945"/>
              <a:gd name="connsiteY6" fmla="*/ 573657 h 1344491"/>
              <a:gd name="connsiteX7" fmla="*/ 92982 w 93945"/>
              <a:gd name="connsiteY7" fmla="*/ 128 h 134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45" h="1344491">
                <a:moveTo>
                  <a:pt x="92982" y="128"/>
                </a:moveTo>
                <a:cubicBezTo>
                  <a:pt x="85768" y="8244"/>
                  <a:pt x="20840" y="544800"/>
                  <a:pt x="6412" y="622353"/>
                </a:cubicBezTo>
                <a:cubicBezTo>
                  <a:pt x="-8016" y="699906"/>
                  <a:pt x="6412" y="465444"/>
                  <a:pt x="6412" y="465444"/>
                </a:cubicBezTo>
                <a:cubicBezTo>
                  <a:pt x="6412" y="582675"/>
                  <a:pt x="1001" y="1224738"/>
                  <a:pt x="6412" y="1325737"/>
                </a:cubicBezTo>
                <a:cubicBezTo>
                  <a:pt x="11823" y="1426736"/>
                  <a:pt x="33465" y="1087669"/>
                  <a:pt x="38876" y="1071437"/>
                </a:cubicBezTo>
                <a:cubicBezTo>
                  <a:pt x="44287" y="1055205"/>
                  <a:pt x="37073" y="1311309"/>
                  <a:pt x="38876" y="1228346"/>
                </a:cubicBezTo>
                <a:cubicBezTo>
                  <a:pt x="40679" y="1145383"/>
                  <a:pt x="34367" y="776556"/>
                  <a:pt x="49697" y="573657"/>
                </a:cubicBezTo>
                <a:cubicBezTo>
                  <a:pt x="65027" y="370758"/>
                  <a:pt x="100196" y="-7988"/>
                  <a:pt x="9298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2418B1BC-3956-0BFB-89E2-599DB54F39DC}"/>
              </a:ext>
            </a:extLst>
          </p:cNvPr>
          <p:cNvSpPr/>
          <p:nvPr/>
        </p:nvSpPr>
        <p:spPr>
          <a:xfrm>
            <a:off x="4692973" y="1768890"/>
            <a:ext cx="1812605" cy="2901387"/>
          </a:xfrm>
          <a:custGeom>
            <a:avLst/>
            <a:gdLst>
              <a:gd name="connsiteX0" fmla="*/ 1799808 w 1812605"/>
              <a:gd name="connsiteY0" fmla="*/ 393 h 2901387"/>
              <a:gd name="connsiteX1" fmla="*/ 1648310 w 1812605"/>
              <a:gd name="connsiteY1" fmla="*/ 849865 h 2901387"/>
              <a:gd name="connsiteX2" fmla="*/ 1734880 w 1812605"/>
              <a:gd name="connsiteY2" fmla="*/ 795759 h 2901387"/>
              <a:gd name="connsiteX3" fmla="*/ 1561739 w 1812605"/>
              <a:gd name="connsiteY3" fmla="*/ 1390930 h 2901387"/>
              <a:gd name="connsiteX4" fmla="*/ 1718648 w 1812605"/>
              <a:gd name="connsiteY4" fmla="*/ 1147451 h 2901387"/>
              <a:gd name="connsiteX5" fmla="*/ 1242511 w 1812605"/>
              <a:gd name="connsiteY5" fmla="*/ 1904942 h 2901387"/>
              <a:gd name="connsiteX6" fmla="*/ 1383188 w 1812605"/>
              <a:gd name="connsiteY6" fmla="*/ 1785908 h 2901387"/>
              <a:gd name="connsiteX7" fmla="*/ 809659 w 1812605"/>
              <a:gd name="connsiteY7" fmla="*/ 2500114 h 2901387"/>
              <a:gd name="connsiteX8" fmla="*/ 1058549 w 1812605"/>
              <a:gd name="connsiteY8" fmla="*/ 2310741 h 2901387"/>
              <a:gd name="connsiteX9" fmla="*/ 35936 w 1812605"/>
              <a:gd name="connsiteY9" fmla="*/ 2873448 h 2901387"/>
              <a:gd name="connsiteX10" fmla="*/ 344343 w 1812605"/>
              <a:gd name="connsiteY10" fmla="*/ 2711129 h 2901387"/>
              <a:gd name="connsiteX11" fmla="*/ 1426473 w 1812605"/>
              <a:gd name="connsiteY11" fmla="*/ 1812961 h 2901387"/>
              <a:gd name="connsiteX12" fmla="*/ 1182994 w 1812605"/>
              <a:gd name="connsiteY12" fmla="*/ 2040208 h 2901387"/>
              <a:gd name="connsiteX13" fmla="*/ 1799808 w 1812605"/>
              <a:gd name="connsiteY13" fmla="*/ 985131 h 2901387"/>
              <a:gd name="connsiteX14" fmla="*/ 1610435 w 1812605"/>
              <a:gd name="connsiteY14" fmla="*/ 1320592 h 2901387"/>
              <a:gd name="connsiteX15" fmla="*/ 1729470 w 1812605"/>
              <a:gd name="connsiteY15" fmla="*/ 795759 h 2901387"/>
              <a:gd name="connsiteX16" fmla="*/ 1653720 w 1812605"/>
              <a:gd name="connsiteY16" fmla="*/ 968899 h 2901387"/>
              <a:gd name="connsiteX17" fmla="*/ 1799808 w 1812605"/>
              <a:gd name="connsiteY17" fmla="*/ 393 h 290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12605" h="2901387">
                <a:moveTo>
                  <a:pt x="1799808" y="393"/>
                </a:moveTo>
                <a:cubicBezTo>
                  <a:pt x="1798906" y="-19446"/>
                  <a:pt x="1659131" y="717304"/>
                  <a:pt x="1648310" y="849865"/>
                </a:cubicBezTo>
                <a:cubicBezTo>
                  <a:pt x="1637489" y="982426"/>
                  <a:pt x="1749308" y="705582"/>
                  <a:pt x="1734880" y="795759"/>
                </a:cubicBezTo>
                <a:cubicBezTo>
                  <a:pt x="1720452" y="885936"/>
                  <a:pt x="1564444" y="1332315"/>
                  <a:pt x="1561739" y="1390930"/>
                </a:cubicBezTo>
                <a:cubicBezTo>
                  <a:pt x="1559034" y="1449545"/>
                  <a:pt x="1771853" y="1061782"/>
                  <a:pt x="1718648" y="1147451"/>
                </a:cubicBezTo>
                <a:cubicBezTo>
                  <a:pt x="1665443" y="1233120"/>
                  <a:pt x="1298421" y="1798533"/>
                  <a:pt x="1242511" y="1904942"/>
                </a:cubicBezTo>
                <a:cubicBezTo>
                  <a:pt x="1186601" y="2011352"/>
                  <a:pt x="1455330" y="1686713"/>
                  <a:pt x="1383188" y="1785908"/>
                </a:cubicBezTo>
                <a:cubicBezTo>
                  <a:pt x="1311046" y="1885103"/>
                  <a:pt x="863765" y="2412642"/>
                  <a:pt x="809659" y="2500114"/>
                </a:cubicBezTo>
                <a:cubicBezTo>
                  <a:pt x="755553" y="2587586"/>
                  <a:pt x="1187503" y="2248519"/>
                  <a:pt x="1058549" y="2310741"/>
                </a:cubicBezTo>
                <a:cubicBezTo>
                  <a:pt x="929595" y="2372963"/>
                  <a:pt x="154970" y="2806717"/>
                  <a:pt x="35936" y="2873448"/>
                </a:cubicBezTo>
                <a:cubicBezTo>
                  <a:pt x="-83098" y="2940179"/>
                  <a:pt x="112587" y="2887877"/>
                  <a:pt x="344343" y="2711129"/>
                </a:cubicBezTo>
                <a:cubicBezTo>
                  <a:pt x="576099" y="2534381"/>
                  <a:pt x="1286698" y="1924781"/>
                  <a:pt x="1426473" y="1812961"/>
                </a:cubicBezTo>
                <a:cubicBezTo>
                  <a:pt x="1566248" y="1701141"/>
                  <a:pt x="1120772" y="2178180"/>
                  <a:pt x="1182994" y="2040208"/>
                </a:cubicBezTo>
                <a:cubicBezTo>
                  <a:pt x="1245216" y="1902236"/>
                  <a:pt x="1728568" y="1105067"/>
                  <a:pt x="1799808" y="985131"/>
                </a:cubicBezTo>
                <a:cubicBezTo>
                  <a:pt x="1871048" y="865195"/>
                  <a:pt x="1622158" y="1352154"/>
                  <a:pt x="1610435" y="1320592"/>
                </a:cubicBezTo>
                <a:cubicBezTo>
                  <a:pt x="1598712" y="1289030"/>
                  <a:pt x="1722256" y="854374"/>
                  <a:pt x="1729470" y="795759"/>
                </a:cubicBezTo>
                <a:cubicBezTo>
                  <a:pt x="1736684" y="737144"/>
                  <a:pt x="1639292" y="1104165"/>
                  <a:pt x="1653720" y="968899"/>
                </a:cubicBezTo>
                <a:cubicBezTo>
                  <a:pt x="1668148" y="833633"/>
                  <a:pt x="1800710" y="20232"/>
                  <a:pt x="179980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1DE65968-7BC4-307B-D65A-007FB169A482}"/>
              </a:ext>
            </a:extLst>
          </p:cNvPr>
          <p:cNvSpPr/>
          <p:nvPr/>
        </p:nvSpPr>
        <p:spPr>
          <a:xfrm>
            <a:off x="3542231" y="2542113"/>
            <a:ext cx="2032514" cy="2215301"/>
          </a:xfrm>
          <a:custGeom>
            <a:avLst/>
            <a:gdLst>
              <a:gd name="connsiteX0" fmla="*/ 2030739 w 2032514"/>
              <a:gd name="connsiteY0" fmla="*/ 11714 h 2215301"/>
              <a:gd name="connsiteX1" fmla="*/ 1181267 w 2032514"/>
              <a:gd name="connsiteY1" fmla="*/ 1488822 h 2215301"/>
              <a:gd name="connsiteX2" fmla="*/ 1273248 w 2032514"/>
              <a:gd name="connsiteY2" fmla="*/ 1423894 h 2215301"/>
              <a:gd name="connsiteX3" fmla="*/ 705130 w 2032514"/>
              <a:gd name="connsiteY3" fmla="*/ 1916263 h 2215301"/>
              <a:gd name="connsiteX4" fmla="*/ 1745 w 2032514"/>
              <a:gd name="connsiteY4" fmla="*/ 2213849 h 2215301"/>
              <a:gd name="connsiteX5" fmla="*/ 531989 w 2032514"/>
              <a:gd name="connsiteY5" fmla="*/ 2002834 h 2215301"/>
              <a:gd name="connsiteX6" fmla="*/ 1343587 w 2032514"/>
              <a:gd name="connsiteY6" fmla="*/ 1429305 h 2215301"/>
              <a:gd name="connsiteX7" fmla="*/ 1046001 w 2032514"/>
              <a:gd name="connsiteY7" fmla="*/ 1564571 h 2215301"/>
              <a:gd name="connsiteX8" fmla="*/ 1614119 w 2032514"/>
              <a:gd name="connsiteY8" fmla="*/ 834133 h 2215301"/>
              <a:gd name="connsiteX9" fmla="*/ 1289480 w 2032514"/>
              <a:gd name="connsiteY9" fmla="*/ 1115487 h 2215301"/>
              <a:gd name="connsiteX10" fmla="*/ 1733154 w 2032514"/>
              <a:gd name="connsiteY10" fmla="*/ 498673 h 2215301"/>
              <a:gd name="connsiteX11" fmla="*/ 1413925 w 2032514"/>
              <a:gd name="connsiteY11" fmla="*/ 780027 h 2215301"/>
              <a:gd name="connsiteX12" fmla="*/ 2030739 w 2032514"/>
              <a:gd name="connsiteY12" fmla="*/ 11714 h 221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2514" h="2215301">
                <a:moveTo>
                  <a:pt x="2030739" y="11714"/>
                </a:moveTo>
                <a:cubicBezTo>
                  <a:pt x="1991963" y="129846"/>
                  <a:pt x="1307515" y="1253459"/>
                  <a:pt x="1181267" y="1488822"/>
                </a:cubicBezTo>
                <a:cubicBezTo>
                  <a:pt x="1055019" y="1724185"/>
                  <a:pt x="1352604" y="1352654"/>
                  <a:pt x="1273248" y="1423894"/>
                </a:cubicBezTo>
                <a:cubicBezTo>
                  <a:pt x="1193892" y="1495134"/>
                  <a:pt x="917047" y="1784604"/>
                  <a:pt x="705130" y="1916263"/>
                </a:cubicBezTo>
                <a:cubicBezTo>
                  <a:pt x="493213" y="2047922"/>
                  <a:pt x="30602" y="2199421"/>
                  <a:pt x="1745" y="2213849"/>
                </a:cubicBezTo>
                <a:cubicBezTo>
                  <a:pt x="-27112" y="2228277"/>
                  <a:pt x="308349" y="2133591"/>
                  <a:pt x="531989" y="2002834"/>
                </a:cubicBezTo>
                <a:cubicBezTo>
                  <a:pt x="755629" y="1872077"/>
                  <a:pt x="1257918" y="1502349"/>
                  <a:pt x="1343587" y="1429305"/>
                </a:cubicBezTo>
                <a:cubicBezTo>
                  <a:pt x="1429256" y="1356261"/>
                  <a:pt x="1000912" y="1663766"/>
                  <a:pt x="1046001" y="1564571"/>
                </a:cubicBezTo>
                <a:cubicBezTo>
                  <a:pt x="1091090" y="1465376"/>
                  <a:pt x="1573539" y="908980"/>
                  <a:pt x="1614119" y="834133"/>
                </a:cubicBezTo>
                <a:cubicBezTo>
                  <a:pt x="1654699" y="759286"/>
                  <a:pt x="1269641" y="1171397"/>
                  <a:pt x="1289480" y="1115487"/>
                </a:cubicBezTo>
                <a:cubicBezTo>
                  <a:pt x="1309319" y="1059577"/>
                  <a:pt x="1712413" y="554583"/>
                  <a:pt x="1733154" y="498673"/>
                </a:cubicBezTo>
                <a:cubicBezTo>
                  <a:pt x="1753895" y="442763"/>
                  <a:pt x="1367033" y="853973"/>
                  <a:pt x="1413925" y="780027"/>
                </a:cubicBezTo>
                <a:cubicBezTo>
                  <a:pt x="1460817" y="706081"/>
                  <a:pt x="2069515" y="-106418"/>
                  <a:pt x="2030739" y="1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E8D69617-A112-FE38-8956-5E9B280108D3}"/>
              </a:ext>
            </a:extLst>
          </p:cNvPr>
          <p:cNvSpPr/>
          <p:nvPr/>
        </p:nvSpPr>
        <p:spPr>
          <a:xfrm>
            <a:off x="2457275" y="1471111"/>
            <a:ext cx="2479685" cy="1920348"/>
          </a:xfrm>
          <a:custGeom>
            <a:avLst/>
            <a:gdLst>
              <a:gd name="connsiteX0" fmla="*/ 2406900 w 2479685"/>
              <a:gd name="connsiteY0" fmla="*/ 22229 h 1920348"/>
              <a:gd name="connsiteX1" fmla="*/ 1503321 w 2479685"/>
              <a:gd name="connsiteY1" fmla="*/ 135852 h 1920348"/>
              <a:gd name="connsiteX2" fmla="*/ 951435 w 2479685"/>
              <a:gd name="connsiteY2" fmla="*/ 714792 h 1920348"/>
              <a:gd name="connsiteX3" fmla="*/ 1005542 w 2479685"/>
              <a:gd name="connsiteY3" fmla="*/ 579526 h 1920348"/>
              <a:gd name="connsiteX4" fmla="*/ 15392 w 2479685"/>
              <a:gd name="connsiteY4" fmla="*/ 1894314 h 1920348"/>
              <a:gd name="connsiteX5" fmla="*/ 464476 w 2479685"/>
              <a:gd name="connsiteY5" fmla="*/ 1353249 h 1920348"/>
              <a:gd name="connsiteX6" fmla="*/ 1292306 w 2479685"/>
              <a:gd name="connsiteY6" fmla="*/ 135852 h 1920348"/>
              <a:gd name="connsiteX7" fmla="*/ 924382 w 2479685"/>
              <a:gd name="connsiteY7" fmla="*/ 552472 h 1920348"/>
              <a:gd name="connsiteX8" fmla="*/ 1470858 w 2479685"/>
              <a:gd name="connsiteY8" fmla="*/ 11407 h 1920348"/>
              <a:gd name="connsiteX9" fmla="*/ 1313949 w 2479685"/>
              <a:gd name="connsiteY9" fmla="*/ 173727 h 1920348"/>
              <a:gd name="connsiteX10" fmla="*/ 1817139 w 2479685"/>
              <a:gd name="connsiteY10" fmla="*/ 49282 h 1920348"/>
              <a:gd name="connsiteX11" fmla="*/ 1638588 w 2479685"/>
              <a:gd name="connsiteY11" fmla="*/ 43871 h 1920348"/>
              <a:gd name="connsiteX12" fmla="*/ 2336562 w 2479685"/>
              <a:gd name="connsiteY12" fmla="*/ 16818 h 1920348"/>
              <a:gd name="connsiteX13" fmla="*/ 2406900 w 2479685"/>
              <a:gd name="connsiteY13" fmla="*/ 22229 h 19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85" h="1920348">
                <a:moveTo>
                  <a:pt x="2406900" y="22229"/>
                </a:moveTo>
                <a:cubicBezTo>
                  <a:pt x="2268026" y="42068"/>
                  <a:pt x="1745898" y="20425"/>
                  <a:pt x="1503321" y="135852"/>
                </a:cubicBezTo>
                <a:cubicBezTo>
                  <a:pt x="1260744" y="251279"/>
                  <a:pt x="1034398" y="640846"/>
                  <a:pt x="951435" y="714792"/>
                </a:cubicBezTo>
                <a:cubicBezTo>
                  <a:pt x="868472" y="788738"/>
                  <a:pt x="1161549" y="382939"/>
                  <a:pt x="1005542" y="579526"/>
                </a:cubicBezTo>
                <a:cubicBezTo>
                  <a:pt x="849535" y="776113"/>
                  <a:pt x="105570" y="1765360"/>
                  <a:pt x="15392" y="1894314"/>
                </a:cubicBezTo>
                <a:cubicBezTo>
                  <a:pt x="-74786" y="2023268"/>
                  <a:pt x="251657" y="1646326"/>
                  <a:pt x="464476" y="1353249"/>
                </a:cubicBezTo>
                <a:cubicBezTo>
                  <a:pt x="677295" y="1060172"/>
                  <a:pt x="1215655" y="269315"/>
                  <a:pt x="1292306" y="135852"/>
                </a:cubicBezTo>
                <a:cubicBezTo>
                  <a:pt x="1368957" y="2389"/>
                  <a:pt x="894623" y="573213"/>
                  <a:pt x="924382" y="552472"/>
                </a:cubicBezTo>
                <a:cubicBezTo>
                  <a:pt x="954141" y="531731"/>
                  <a:pt x="1405930" y="74531"/>
                  <a:pt x="1470858" y="11407"/>
                </a:cubicBezTo>
                <a:cubicBezTo>
                  <a:pt x="1535786" y="-51717"/>
                  <a:pt x="1256236" y="167415"/>
                  <a:pt x="1313949" y="173727"/>
                </a:cubicBezTo>
                <a:cubicBezTo>
                  <a:pt x="1371662" y="180039"/>
                  <a:pt x="1763033" y="70925"/>
                  <a:pt x="1817139" y="49282"/>
                </a:cubicBezTo>
                <a:cubicBezTo>
                  <a:pt x="1871245" y="27639"/>
                  <a:pt x="1552017" y="49282"/>
                  <a:pt x="1638588" y="43871"/>
                </a:cubicBezTo>
                <a:cubicBezTo>
                  <a:pt x="1725158" y="38460"/>
                  <a:pt x="2207608" y="23130"/>
                  <a:pt x="2336562" y="16818"/>
                </a:cubicBezTo>
                <a:cubicBezTo>
                  <a:pt x="2465516" y="10506"/>
                  <a:pt x="2545774" y="2390"/>
                  <a:pt x="2406900" y="2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B187E17-8FC6-33F2-4730-DF7B543E30CE}"/>
              </a:ext>
            </a:extLst>
          </p:cNvPr>
          <p:cNvSpPr/>
          <p:nvPr/>
        </p:nvSpPr>
        <p:spPr>
          <a:xfrm>
            <a:off x="2525537" y="2018173"/>
            <a:ext cx="1061725" cy="957797"/>
          </a:xfrm>
          <a:custGeom>
            <a:avLst/>
            <a:gdLst>
              <a:gd name="connsiteX0" fmla="*/ 1061725 w 1061725"/>
              <a:gd name="connsiteY0" fmla="*/ 0 h 957797"/>
              <a:gd name="connsiteX1" fmla="*/ 553123 w 1061725"/>
              <a:gd name="connsiteY1" fmla="*/ 335460 h 957797"/>
              <a:gd name="connsiteX2" fmla="*/ 12058 w 1061725"/>
              <a:gd name="connsiteY2" fmla="*/ 946864 h 957797"/>
              <a:gd name="connsiteX3" fmla="*/ 212252 w 1061725"/>
              <a:gd name="connsiteY3" fmla="*/ 692563 h 957797"/>
              <a:gd name="connsiteX4" fmla="*/ 612641 w 1061725"/>
              <a:gd name="connsiteY4" fmla="*/ 248890 h 957797"/>
              <a:gd name="connsiteX5" fmla="*/ 336697 w 1061725"/>
              <a:gd name="connsiteY5" fmla="*/ 405799 h 957797"/>
              <a:gd name="connsiteX6" fmla="*/ 1061725 w 1061725"/>
              <a:gd name="connsiteY6" fmla="*/ 0 h 95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725" h="957797">
                <a:moveTo>
                  <a:pt x="1061725" y="0"/>
                </a:moveTo>
                <a:cubicBezTo>
                  <a:pt x="894896" y="88824"/>
                  <a:pt x="728067" y="177649"/>
                  <a:pt x="553123" y="335460"/>
                </a:cubicBezTo>
                <a:cubicBezTo>
                  <a:pt x="378179" y="493271"/>
                  <a:pt x="68870" y="887347"/>
                  <a:pt x="12058" y="946864"/>
                </a:cubicBezTo>
                <a:cubicBezTo>
                  <a:pt x="-44754" y="1006381"/>
                  <a:pt x="112155" y="808892"/>
                  <a:pt x="212252" y="692563"/>
                </a:cubicBezTo>
                <a:cubicBezTo>
                  <a:pt x="312349" y="576234"/>
                  <a:pt x="591900" y="296684"/>
                  <a:pt x="612641" y="248890"/>
                </a:cubicBezTo>
                <a:cubicBezTo>
                  <a:pt x="633382" y="201096"/>
                  <a:pt x="336697" y="405799"/>
                  <a:pt x="336697" y="405799"/>
                </a:cubicBezTo>
                <a:lnTo>
                  <a:pt x="10617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E43F5D72-B0DB-96BC-C060-81A8AED55C09}"/>
              </a:ext>
            </a:extLst>
          </p:cNvPr>
          <p:cNvSpPr/>
          <p:nvPr/>
        </p:nvSpPr>
        <p:spPr>
          <a:xfrm>
            <a:off x="1877312" y="3645635"/>
            <a:ext cx="493561" cy="919413"/>
          </a:xfrm>
          <a:custGeom>
            <a:avLst/>
            <a:gdLst>
              <a:gd name="connsiteX0" fmla="*/ 492553 w 493561"/>
              <a:gd name="connsiteY0" fmla="*/ 6554 h 919413"/>
              <a:gd name="connsiteX1" fmla="*/ 16416 w 493561"/>
              <a:gd name="connsiteY1" fmla="*/ 883080 h 919413"/>
              <a:gd name="connsiteX2" fmla="*/ 124629 w 493561"/>
              <a:gd name="connsiteY2" fmla="*/ 704528 h 919413"/>
              <a:gd name="connsiteX3" fmla="*/ 270716 w 493561"/>
              <a:gd name="connsiteY3" fmla="*/ 260855 h 919413"/>
              <a:gd name="connsiteX4" fmla="*/ 146271 w 493561"/>
              <a:gd name="connsiteY4" fmla="*/ 471870 h 919413"/>
              <a:gd name="connsiteX5" fmla="*/ 492553 w 493561"/>
              <a:gd name="connsiteY5" fmla="*/ 6554 h 91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561" h="919413">
                <a:moveTo>
                  <a:pt x="492553" y="6554"/>
                </a:moveTo>
                <a:cubicBezTo>
                  <a:pt x="470911" y="75089"/>
                  <a:pt x="77737" y="766751"/>
                  <a:pt x="16416" y="883080"/>
                </a:cubicBezTo>
                <a:cubicBezTo>
                  <a:pt x="-44905" y="999409"/>
                  <a:pt x="82246" y="808232"/>
                  <a:pt x="124629" y="704528"/>
                </a:cubicBezTo>
                <a:cubicBezTo>
                  <a:pt x="167012" y="600824"/>
                  <a:pt x="267109" y="299631"/>
                  <a:pt x="270716" y="260855"/>
                </a:cubicBezTo>
                <a:cubicBezTo>
                  <a:pt x="274323" y="222079"/>
                  <a:pt x="112004" y="515155"/>
                  <a:pt x="146271" y="471870"/>
                </a:cubicBezTo>
                <a:cubicBezTo>
                  <a:pt x="180538" y="428585"/>
                  <a:pt x="514195" y="-61981"/>
                  <a:pt x="492553" y="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6ED226A-886D-CA14-F5D6-7CE062DBFAD8}"/>
              </a:ext>
            </a:extLst>
          </p:cNvPr>
          <p:cNvSpPr/>
          <p:nvPr/>
        </p:nvSpPr>
        <p:spPr>
          <a:xfrm>
            <a:off x="1827891" y="4122877"/>
            <a:ext cx="690686" cy="2091109"/>
          </a:xfrm>
          <a:custGeom>
            <a:avLst/>
            <a:gdLst>
              <a:gd name="connsiteX0" fmla="*/ 449993 w 690686"/>
              <a:gd name="connsiteY0" fmla="*/ 39 h 2091109"/>
              <a:gd name="connsiteX1" fmla="*/ 184871 w 690686"/>
              <a:gd name="connsiteY1" fmla="*/ 730477 h 2091109"/>
              <a:gd name="connsiteX2" fmla="*/ 909 w 690686"/>
              <a:gd name="connsiteY2" fmla="*/ 1060527 h 2091109"/>
              <a:gd name="connsiteX3" fmla="*/ 260620 w 690686"/>
              <a:gd name="connsiteY3" fmla="*/ 654728 h 2091109"/>
              <a:gd name="connsiteX4" fmla="*/ 260620 w 690686"/>
              <a:gd name="connsiteY4" fmla="*/ 952314 h 2091109"/>
              <a:gd name="connsiteX5" fmla="*/ 477046 w 690686"/>
              <a:gd name="connsiteY5" fmla="*/ 1498789 h 2091109"/>
              <a:gd name="connsiteX6" fmla="*/ 688062 w 690686"/>
              <a:gd name="connsiteY6" fmla="*/ 2077729 h 2091109"/>
              <a:gd name="connsiteX7" fmla="*/ 585259 w 690686"/>
              <a:gd name="connsiteY7" fmla="*/ 1861303 h 2091109"/>
              <a:gd name="connsiteX8" fmla="*/ 439172 w 690686"/>
              <a:gd name="connsiteY8" fmla="*/ 1358112 h 2091109"/>
              <a:gd name="connsiteX9" fmla="*/ 206514 w 690686"/>
              <a:gd name="connsiteY9" fmla="*/ 876564 h 2091109"/>
              <a:gd name="connsiteX10" fmla="*/ 293084 w 690686"/>
              <a:gd name="connsiteY10" fmla="*/ 470766 h 2091109"/>
              <a:gd name="connsiteX11" fmla="*/ 179460 w 690686"/>
              <a:gd name="connsiteY11" fmla="*/ 762941 h 2091109"/>
              <a:gd name="connsiteX12" fmla="*/ 449993 w 690686"/>
              <a:gd name="connsiteY12" fmla="*/ 39 h 209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686" h="2091109">
                <a:moveTo>
                  <a:pt x="449993" y="39"/>
                </a:moveTo>
                <a:cubicBezTo>
                  <a:pt x="450895" y="-5372"/>
                  <a:pt x="259718" y="553729"/>
                  <a:pt x="184871" y="730477"/>
                </a:cubicBezTo>
                <a:cubicBezTo>
                  <a:pt x="110024" y="907225"/>
                  <a:pt x="-11716" y="1073152"/>
                  <a:pt x="909" y="1060527"/>
                </a:cubicBezTo>
                <a:cubicBezTo>
                  <a:pt x="13534" y="1047902"/>
                  <a:pt x="217335" y="672764"/>
                  <a:pt x="260620" y="654728"/>
                </a:cubicBezTo>
                <a:cubicBezTo>
                  <a:pt x="303905" y="636692"/>
                  <a:pt x="224549" y="811637"/>
                  <a:pt x="260620" y="952314"/>
                </a:cubicBezTo>
                <a:cubicBezTo>
                  <a:pt x="296691" y="1092991"/>
                  <a:pt x="405806" y="1311220"/>
                  <a:pt x="477046" y="1498789"/>
                </a:cubicBezTo>
                <a:cubicBezTo>
                  <a:pt x="548286" y="1686358"/>
                  <a:pt x="670027" y="2017310"/>
                  <a:pt x="688062" y="2077729"/>
                </a:cubicBezTo>
                <a:cubicBezTo>
                  <a:pt x="706097" y="2138148"/>
                  <a:pt x="626741" y="1981239"/>
                  <a:pt x="585259" y="1861303"/>
                </a:cubicBezTo>
                <a:cubicBezTo>
                  <a:pt x="543777" y="1741367"/>
                  <a:pt x="502296" y="1522235"/>
                  <a:pt x="439172" y="1358112"/>
                </a:cubicBezTo>
                <a:cubicBezTo>
                  <a:pt x="376048" y="1193989"/>
                  <a:pt x="230862" y="1024455"/>
                  <a:pt x="206514" y="876564"/>
                </a:cubicBezTo>
                <a:cubicBezTo>
                  <a:pt x="182166" y="728673"/>
                  <a:pt x="297593" y="489703"/>
                  <a:pt x="293084" y="470766"/>
                </a:cubicBezTo>
                <a:cubicBezTo>
                  <a:pt x="288575" y="451829"/>
                  <a:pt x="159621" y="835985"/>
                  <a:pt x="179460" y="762941"/>
                </a:cubicBezTo>
                <a:cubicBezTo>
                  <a:pt x="199299" y="689897"/>
                  <a:pt x="449091" y="5450"/>
                  <a:pt x="44999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AE6D3E58-A42A-DD41-C4A9-1B43D22D70E1}"/>
              </a:ext>
            </a:extLst>
          </p:cNvPr>
          <p:cNvSpPr/>
          <p:nvPr/>
        </p:nvSpPr>
        <p:spPr>
          <a:xfrm>
            <a:off x="6127039" y="1536231"/>
            <a:ext cx="223518" cy="1143255"/>
          </a:xfrm>
          <a:custGeom>
            <a:avLst/>
            <a:gdLst>
              <a:gd name="connsiteX0" fmla="*/ 51924 w 223518"/>
              <a:gd name="connsiteY0" fmla="*/ 394 h 1143255"/>
              <a:gd name="connsiteX1" fmla="*/ 62746 w 223518"/>
              <a:gd name="connsiteY1" fmla="*/ 508995 h 1143255"/>
              <a:gd name="connsiteX2" fmla="*/ 214244 w 223518"/>
              <a:gd name="connsiteY2" fmla="*/ 1109577 h 1143255"/>
              <a:gd name="connsiteX3" fmla="*/ 187191 w 223518"/>
              <a:gd name="connsiteY3" fmla="*/ 1001364 h 1143255"/>
              <a:gd name="connsiteX4" fmla="*/ 24871 w 223518"/>
              <a:gd name="connsiteY4" fmla="*/ 449478 h 1143255"/>
              <a:gd name="connsiteX5" fmla="*/ 3228 w 223518"/>
              <a:gd name="connsiteY5" fmla="*/ 590155 h 1143255"/>
              <a:gd name="connsiteX6" fmla="*/ 51924 w 223518"/>
              <a:gd name="connsiteY6" fmla="*/ 394 h 1143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518" h="1143255">
                <a:moveTo>
                  <a:pt x="51924" y="394"/>
                </a:moveTo>
                <a:cubicBezTo>
                  <a:pt x="61844" y="-13133"/>
                  <a:pt x="35693" y="324131"/>
                  <a:pt x="62746" y="508995"/>
                </a:cubicBezTo>
                <a:cubicBezTo>
                  <a:pt x="89799" y="693859"/>
                  <a:pt x="193503" y="1027515"/>
                  <a:pt x="214244" y="1109577"/>
                </a:cubicBezTo>
                <a:cubicBezTo>
                  <a:pt x="234985" y="1191639"/>
                  <a:pt x="218753" y="1111381"/>
                  <a:pt x="187191" y="1001364"/>
                </a:cubicBezTo>
                <a:cubicBezTo>
                  <a:pt x="155629" y="891348"/>
                  <a:pt x="55531" y="518013"/>
                  <a:pt x="24871" y="449478"/>
                </a:cubicBezTo>
                <a:cubicBezTo>
                  <a:pt x="-5789" y="380943"/>
                  <a:pt x="-1281" y="660493"/>
                  <a:pt x="3228" y="590155"/>
                </a:cubicBezTo>
                <a:cubicBezTo>
                  <a:pt x="7737" y="519817"/>
                  <a:pt x="42004" y="13921"/>
                  <a:pt x="5192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7B94BC7-5FED-C73F-06DB-5047BED549B1}"/>
              </a:ext>
            </a:extLst>
          </p:cNvPr>
          <p:cNvSpPr/>
          <p:nvPr/>
        </p:nvSpPr>
        <p:spPr>
          <a:xfrm>
            <a:off x="3965140" y="1108921"/>
            <a:ext cx="2623601" cy="859080"/>
          </a:xfrm>
          <a:custGeom>
            <a:avLst/>
            <a:gdLst>
              <a:gd name="connsiteX0" fmla="*/ 6278 w 2623601"/>
              <a:gd name="connsiteY0" fmla="*/ 368187 h 859080"/>
              <a:gd name="connsiteX1" fmla="*/ 774590 w 2623601"/>
              <a:gd name="connsiteY1" fmla="*/ 243742 h 859080"/>
              <a:gd name="connsiteX2" fmla="*/ 1467153 w 2623601"/>
              <a:gd name="connsiteY2" fmla="*/ 108475 h 859080"/>
              <a:gd name="connsiteX3" fmla="*/ 1239906 w 2623601"/>
              <a:gd name="connsiteY3" fmla="*/ 97654 h 859080"/>
              <a:gd name="connsiteX4" fmla="*/ 1667348 w 2623601"/>
              <a:gd name="connsiteY4" fmla="*/ 146350 h 859080"/>
              <a:gd name="connsiteX5" fmla="*/ 2608801 w 2623601"/>
              <a:gd name="connsiteY5" fmla="*/ 849735 h 859080"/>
              <a:gd name="connsiteX6" fmla="*/ 2203002 w 2623601"/>
              <a:gd name="connsiteY6" fmla="*/ 514274 h 859080"/>
              <a:gd name="connsiteX7" fmla="*/ 1661937 w 2623601"/>
              <a:gd name="connsiteY7" fmla="*/ 262 h 859080"/>
              <a:gd name="connsiteX8" fmla="*/ 2273340 w 2623601"/>
              <a:gd name="connsiteY8" fmla="*/ 584613 h 859080"/>
              <a:gd name="connsiteX9" fmla="*/ 1678169 w 2623601"/>
              <a:gd name="connsiteY9" fmla="*/ 130118 h 859080"/>
              <a:gd name="connsiteX10" fmla="*/ 1218264 w 2623601"/>
              <a:gd name="connsiteY10" fmla="*/ 227510 h 859080"/>
              <a:gd name="connsiteX11" fmla="*/ 6278 w 2623601"/>
              <a:gd name="connsiteY11" fmla="*/ 368187 h 8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3601" h="859080">
                <a:moveTo>
                  <a:pt x="6278" y="368187"/>
                </a:moveTo>
                <a:cubicBezTo>
                  <a:pt x="-67667" y="370892"/>
                  <a:pt x="531111" y="287027"/>
                  <a:pt x="774590" y="243742"/>
                </a:cubicBezTo>
                <a:cubicBezTo>
                  <a:pt x="1018069" y="200457"/>
                  <a:pt x="1389600" y="132823"/>
                  <a:pt x="1467153" y="108475"/>
                </a:cubicBezTo>
                <a:cubicBezTo>
                  <a:pt x="1544706" y="84127"/>
                  <a:pt x="1206540" y="91341"/>
                  <a:pt x="1239906" y="97654"/>
                </a:cubicBezTo>
                <a:cubicBezTo>
                  <a:pt x="1273272" y="103967"/>
                  <a:pt x="1439199" y="21003"/>
                  <a:pt x="1667348" y="146350"/>
                </a:cubicBezTo>
                <a:cubicBezTo>
                  <a:pt x="1895497" y="271697"/>
                  <a:pt x="2519525" y="788414"/>
                  <a:pt x="2608801" y="849735"/>
                </a:cubicBezTo>
                <a:cubicBezTo>
                  <a:pt x="2698077" y="911056"/>
                  <a:pt x="2360813" y="655853"/>
                  <a:pt x="2203002" y="514274"/>
                </a:cubicBezTo>
                <a:cubicBezTo>
                  <a:pt x="2045191" y="372695"/>
                  <a:pt x="1650214" y="-11461"/>
                  <a:pt x="1661937" y="262"/>
                </a:cubicBezTo>
                <a:cubicBezTo>
                  <a:pt x="1673660" y="11985"/>
                  <a:pt x="2270635" y="562970"/>
                  <a:pt x="2273340" y="584613"/>
                </a:cubicBezTo>
                <a:cubicBezTo>
                  <a:pt x="2276045" y="606256"/>
                  <a:pt x="1854015" y="189635"/>
                  <a:pt x="1678169" y="130118"/>
                </a:cubicBezTo>
                <a:cubicBezTo>
                  <a:pt x="1502323" y="70601"/>
                  <a:pt x="1497814" y="191439"/>
                  <a:pt x="1218264" y="227510"/>
                </a:cubicBezTo>
                <a:cubicBezTo>
                  <a:pt x="938714" y="263581"/>
                  <a:pt x="80223" y="365482"/>
                  <a:pt x="6278" y="368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2E2F0F2-6040-D781-E732-16331C6E0288}"/>
              </a:ext>
            </a:extLst>
          </p:cNvPr>
          <p:cNvSpPr/>
          <p:nvPr/>
        </p:nvSpPr>
        <p:spPr>
          <a:xfrm>
            <a:off x="6543528" y="2803726"/>
            <a:ext cx="1417086" cy="2773941"/>
          </a:xfrm>
          <a:custGeom>
            <a:avLst/>
            <a:gdLst>
              <a:gd name="connsiteX0" fmla="*/ 35823 w 1417086"/>
              <a:gd name="connsiteY0" fmla="*/ 96383 h 2773941"/>
              <a:gd name="connsiteX1" fmla="*/ 658048 w 1417086"/>
              <a:gd name="connsiteY1" fmla="*/ 1427403 h 2773941"/>
              <a:gd name="connsiteX2" fmla="*/ 668870 w 1417086"/>
              <a:gd name="connsiteY2" fmla="*/ 1324601 h 2773941"/>
              <a:gd name="connsiteX3" fmla="*/ 1388486 w 1417086"/>
              <a:gd name="connsiteY3" fmla="*/ 2709727 h 2773941"/>
              <a:gd name="connsiteX4" fmla="*/ 1215345 w 1417086"/>
              <a:gd name="connsiteY4" fmla="*/ 2412141 h 2773941"/>
              <a:gd name="connsiteX5" fmla="*/ 674280 w 1417086"/>
              <a:gd name="connsiteY5" fmla="*/ 1248852 h 2773941"/>
              <a:gd name="connsiteX6" fmla="*/ 382105 w 1417086"/>
              <a:gd name="connsiteY6" fmla="*/ 626627 h 2773941"/>
              <a:gd name="connsiteX7" fmla="*/ 479497 w 1417086"/>
              <a:gd name="connsiteY7" fmla="*/ 924212 h 2773941"/>
              <a:gd name="connsiteX8" fmla="*/ 62877 w 1417086"/>
              <a:gd name="connsiteY8" fmla="*/ 42276 h 2773941"/>
              <a:gd name="connsiteX9" fmla="*/ 73698 w 1417086"/>
              <a:gd name="connsiteY9" fmla="*/ 134257 h 2773941"/>
              <a:gd name="connsiteX10" fmla="*/ 35823 w 1417086"/>
              <a:gd name="connsiteY10" fmla="*/ 96383 h 277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086" h="2773941">
                <a:moveTo>
                  <a:pt x="35823" y="96383"/>
                </a:moveTo>
                <a:cubicBezTo>
                  <a:pt x="133215" y="311907"/>
                  <a:pt x="552540" y="1222700"/>
                  <a:pt x="658048" y="1427403"/>
                </a:cubicBezTo>
                <a:cubicBezTo>
                  <a:pt x="763556" y="1632106"/>
                  <a:pt x="547130" y="1110880"/>
                  <a:pt x="668870" y="1324601"/>
                </a:cubicBezTo>
                <a:cubicBezTo>
                  <a:pt x="790610" y="1538322"/>
                  <a:pt x="1297407" y="2528470"/>
                  <a:pt x="1388486" y="2709727"/>
                </a:cubicBezTo>
                <a:cubicBezTo>
                  <a:pt x="1479565" y="2890984"/>
                  <a:pt x="1334379" y="2655620"/>
                  <a:pt x="1215345" y="2412141"/>
                </a:cubicBezTo>
                <a:cubicBezTo>
                  <a:pt x="1096311" y="2168662"/>
                  <a:pt x="813153" y="1546438"/>
                  <a:pt x="674280" y="1248852"/>
                </a:cubicBezTo>
                <a:cubicBezTo>
                  <a:pt x="535407" y="951266"/>
                  <a:pt x="414569" y="680734"/>
                  <a:pt x="382105" y="626627"/>
                </a:cubicBezTo>
                <a:cubicBezTo>
                  <a:pt x="349641" y="572520"/>
                  <a:pt x="532702" y="1021604"/>
                  <a:pt x="479497" y="924212"/>
                </a:cubicBezTo>
                <a:cubicBezTo>
                  <a:pt x="426292" y="826820"/>
                  <a:pt x="130510" y="173935"/>
                  <a:pt x="62877" y="42276"/>
                </a:cubicBezTo>
                <a:cubicBezTo>
                  <a:pt x="-4756" y="-89383"/>
                  <a:pt x="77305" y="127944"/>
                  <a:pt x="73698" y="134257"/>
                </a:cubicBezTo>
                <a:cubicBezTo>
                  <a:pt x="70091" y="140570"/>
                  <a:pt x="-61569" y="-119141"/>
                  <a:pt x="35823" y="96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C27C871E-41FB-AD2C-52B4-FE37B25DF2E9}"/>
              </a:ext>
            </a:extLst>
          </p:cNvPr>
          <p:cNvSpPr/>
          <p:nvPr/>
        </p:nvSpPr>
        <p:spPr>
          <a:xfrm>
            <a:off x="6319124" y="1761506"/>
            <a:ext cx="1882999" cy="1535537"/>
          </a:xfrm>
          <a:custGeom>
            <a:avLst/>
            <a:gdLst>
              <a:gd name="connsiteX0" fmla="*/ 516 w 1882999"/>
              <a:gd name="connsiteY0" fmla="*/ 2366 h 1535537"/>
              <a:gd name="connsiteX1" fmla="*/ 877042 w 1882999"/>
              <a:gd name="connsiteY1" fmla="*/ 283720 h 1535537"/>
              <a:gd name="connsiteX2" fmla="*/ 812114 w 1882999"/>
              <a:gd name="connsiteY2" fmla="*/ 235024 h 1535537"/>
              <a:gd name="connsiteX3" fmla="*/ 1293662 w 1882999"/>
              <a:gd name="connsiteY3" fmla="*/ 673287 h 1535537"/>
              <a:gd name="connsiteX4" fmla="*/ 1125932 w 1882999"/>
              <a:gd name="connsiteY4" fmla="*/ 489325 h 1535537"/>
              <a:gd name="connsiteX5" fmla="*/ 1872601 w 1882999"/>
              <a:gd name="connsiteY5" fmla="*/ 1517348 h 1535537"/>
              <a:gd name="connsiteX6" fmla="*/ 1510088 w 1882999"/>
              <a:gd name="connsiteY6" fmla="*/ 1068264 h 1535537"/>
              <a:gd name="connsiteX7" fmla="*/ 785061 w 1882999"/>
              <a:gd name="connsiteY7" fmla="*/ 88937 h 1535537"/>
              <a:gd name="connsiteX8" fmla="*/ 1006897 w 1882999"/>
              <a:gd name="connsiteY8" fmla="*/ 375701 h 1535537"/>
              <a:gd name="connsiteX9" fmla="*/ 752597 w 1882999"/>
              <a:gd name="connsiteY9" fmla="*/ 159275 h 1535537"/>
              <a:gd name="connsiteX10" fmla="*/ 516 w 1882999"/>
              <a:gd name="connsiteY10" fmla="*/ 2366 h 15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2999" h="1535537">
                <a:moveTo>
                  <a:pt x="516" y="2366"/>
                </a:moveTo>
                <a:cubicBezTo>
                  <a:pt x="21257" y="23107"/>
                  <a:pt x="741776" y="244944"/>
                  <a:pt x="877042" y="283720"/>
                </a:cubicBezTo>
                <a:cubicBezTo>
                  <a:pt x="1012308" y="322496"/>
                  <a:pt x="742677" y="170096"/>
                  <a:pt x="812114" y="235024"/>
                </a:cubicBezTo>
                <a:cubicBezTo>
                  <a:pt x="881551" y="299952"/>
                  <a:pt x="1241359" y="630903"/>
                  <a:pt x="1293662" y="673287"/>
                </a:cubicBezTo>
                <a:cubicBezTo>
                  <a:pt x="1345965" y="715671"/>
                  <a:pt x="1029442" y="348648"/>
                  <a:pt x="1125932" y="489325"/>
                </a:cubicBezTo>
                <a:cubicBezTo>
                  <a:pt x="1222422" y="630002"/>
                  <a:pt x="1808575" y="1420858"/>
                  <a:pt x="1872601" y="1517348"/>
                </a:cubicBezTo>
                <a:cubicBezTo>
                  <a:pt x="1936627" y="1613838"/>
                  <a:pt x="1691345" y="1306333"/>
                  <a:pt x="1510088" y="1068264"/>
                </a:cubicBezTo>
                <a:cubicBezTo>
                  <a:pt x="1328831" y="830196"/>
                  <a:pt x="868926" y="204364"/>
                  <a:pt x="785061" y="88937"/>
                </a:cubicBezTo>
                <a:cubicBezTo>
                  <a:pt x="701196" y="-26490"/>
                  <a:pt x="1012308" y="363978"/>
                  <a:pt x="1006897" y="375701"/>
                </a:cubicBezTo>
                <a:cubicBezTo>
                  <a:pt x="1001486" y="387424"/>
                  <a:pt x="915818" y="216087"/>
                  <a:pt x="752597" y="159275"/>
                </a:cubicBezTo>
                <a:cubicBezTo>
                  <a:pt x="589376" y="102463"/>
                  <a:pt x="-20225" y="-18375"/>
                  <a:pt x="516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7209D77-B5D8-5053-A931-6B707AF33AC9}"/>
              </a:ext>
            </a:extLst>
          </p:cNvPr>
          <p:cNvSpPr/>
          <p:nvPr/>
        </p:nvSpPr>
        <p:spPr>
          <a:xfrm>
            <a:off x="8206310" y="3159538"/>
            <a:ext cx="419309" cy="1608408"/>
          </a:xfrm>
          <a:custGeom>
            <a:avLst/>
            <a:gdLst>
              <a:gd name="connsiteX0" fmla="*/ 88218 w 419309"/>
              <a:gd name="connsiteY0" fmla="*/ 282 h 1608408"/>
              <a:gd name="connsiteX1" fmla="*/ 44933 w 419309"/>
              <a:gd name="connsiteY1" fmla="*/ 400670 h 1608408"/>
              <a:gd name="connsiteX2" fmla="*/ 402036 w 419309"/>
              <a:gd name="connsiteY2" fmla="*/ 1206857 h 1608408"/>
              <a:gd name="connsiteX3" fmla="*/ 331697 w 419309"/>
              <a:gd name="connsiteY3" fmla="*/ 1082412 h 1608408"/>
              <a:gd name="connsiteX4" fmla="*/ 418268 w 419309"/>
              <a:gd name="connsiteY4" fmla="*/ 1607245 h 1608408"/>
              <a:gd name="connsiteX5" fmla="*/ 364161 w 419309"/>
              <a:gd name="connsiteY5" fmla="*/ 1212268 h 1608408"/>
              <a:gd name="connsiteX6" fmla="*/ 153146 w 419309"/>
              <a:gd name="connsiteY6" fmla="*/ 822701 h 1608408"/>
              <a:gd name="connsiteX7" fmla="*/ 61165 w 419309"/>
              <a:gd name="connsiteY7" fmla="*/ 341153 h 1608408"/>
              <a:gd name="connsiteX8" fmla="*/ 1647 w 419309"/>
              <a:gd name="connsiteY8" fmla="*/ 454777 h 1608408"/>
              <a:gd name="connsiteX9" fmla="*/ 88218 w 419309"/>
              <a:gd name="connsiteY9" fmla="*/ 282 h 160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309" h="1608408">
                <a:moveTo>
                  <a:pt x="88218" y="282"/>
                </a:moveTo>
                <a:cubicBezTo>
                  <a:pt x="95432" y="-8736"/>
                  <a:pt x="-7370" y="199574"/>
                  <a:pt x="44933" y="400670"/>
                </a:cubicBezTo>
                <a:cubicBezTo>
                  <a:pt x="97236" y="601766"/>
                  <a:pt x="354242" y="1093234"/>
                  <a:pt x="402036" y="1206857"/>
                </a:cubicBezTo>
                <a:cubicBezTo>
                  <a:pt x="449830" y="1320480"/>
                  <a:pt x="328992" y="1015681"/>
                  <a:pt x="331697" y="1082412"/>
                </a:cubicBezTo>
                <a:cubicBezTo>
                  <a:pt x="334402" y="1149143"/>
                  <a:pt x="412857" y="1585602"/>
                  <a:pt x="418268" y="1607245"/>
                </a:cubicBezTo>
                <a:cubicBezTo>
                  <a:pt x="423679" y="1628888"/>
                  <a:pt x="408348" y="1343025"/>
                  <a:pt x="364161" y="1212268"/>
                </a:cubicBezTo>
                <a:cubicBezTo>
                  <a:pt x="319974" y="1081511"/>
                  <a:pt x="203645" y="967887"/>
                  <a:pt x="153146" y="822701"/>
                </a:cubicBezTo>
                <a:cubicBezTo>
                  <a:pt x="102647" y="677515"/>
                  <a:pt x="86415" y="402474"/>
                  <a:pt x="61165" y="341153"/>
                </a:cubicBezTo>
                <a:cubicBezTo>
                  <a:pt x="35915" y="279832"/>
                  <a:pt x="-9174" y="513392"/>
                  <a:pt x="1647" y="454777"/>
                </a:cubicBezTo>
                <a:cubicBezTo>
                  <a:pt x="12468" y="396162"/>
                  <a:pt x="81004" y="9300"/>
                  <a:pt x="8821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53FAEB5-5B68-D5F4-0125-AB05B555BCD5}"/>
              </a:ext>
            </a:extLst>
          </p:cNvPr>
          <p:cNvSpPr/>
          <p:nvPr/>
        </p:nvSpPr>
        <p:spPr>
          <a:xfrm>
            <a:off x="8148295" y="3965225"/>
            <a:ext cx="525995" cy="2477372"/>
          </a:xfrm>
          <a:custGeom>
            <a:avLst/>
            <a:gdLst>
              <a:gd name="connsiteX0" fmla="*/ 145 w 525995"/>
              <a:gd name="connsiteY0" fmla="*/ 303779 h 2477372"/>
              <a:gd name="connsiteX1" fmla="*/ 400533 w 525995"/>
              <a:gd name="connsiteY1" fmla="*/ 828612 h 2477372"/>
              <a:gd name="connsiteX2" fmla="*/ 443819 w 525995"/>
              <a:gd name="connsiteY2" fmla="*/ 1320981 h 2477372"/>
              <a:gd name="connsiteX3" fmla="*/ 411355 w 525995"/>
              <a:gd name="connsiteY3" fmla="*/ 1077502 h 2477372"/>
              <a:gd name="connsiteX4" fmla="*/ 503336 w 525995"/>
              <a:gd name="connsiteY4" fmla="*/ 1872867 h 2477372"/>
              <a:gd name="connsiteX5" fmla="*/ 470872 w 525995"/>
              <a:gd name="connsiteY5" fmla="*/ 1596924 h 2477372"/>
              <a:gd name="connsiteX6" fmla="*/ 481693 w 525995"/>
              <a:gd name="connsiteY6" fmla="*/ 1948616 h 2477372"/>
              <a:gd name="connsiteX7" fmla="*/ 270678 w 525995"/>
              <a:gd name="connsiteY7" fmla="*/ 2473450 h 2477372"/>
              <a:gd name="connsiteX8" fmla="*/ 422176 w 525995"/>
              <a:gd name="connsiteY8" fmla="*/ 2132579 h 2477372"/>
              <a:gd name="connsiteX9" fmla="*/ 519568 w 525995"/>
              <a:gd name="connsiteY9" fmla="*/ 1158661 h 2477372"/>
              <a:gd name="connsiteX10" fmla="*/ 508746 w 525995"/>
              <a:gd name="connsiteY10" fmla="*/ 1494122 h 2477372"/>
              <a:gd name="connsiteX11" fmla="*/ 443819 w 525995"/>
              <a:gd name="connsiteY11" fmla="*/ 1012574 h 2477372"/>
              <a:gd name="connsiteX12" fmla="*/ 449229 w 525995"/>
              <a:gd name="connsiteY12" fmla="*/ 617596 h 2477372"/>
              <a:gd name="connsiteX13" fmla="*/ 119180 w 525995"/>
              <a:gd name="connsiteY13" fmla="*/ 782 h 2477372"/>
              <a:gd name="connsiteX14" fmla="*/ 449229 w 525995"/>
              <a:gd name="connsiteY14" fmla="*/ 752863 h 2477372"/>
              <a:gd name="connsiteX15" fmla="*/ 145 w 525995"/>
              <a:gd name="connsiteY15" fmla="*/ 303779 h 24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995" h="2477372">
                <a:moveTo>
                  <a:pt x="145" y="303779"/>
                </a:moveTo>
                <a:cubicBezTo>
                  <a:pt x="-7971" y="316404"/>
                  <a:pt x="326587" y="659078"/>
                  <a:pt x="400533" y="828612"/>
                </a:cubicBezTo>
                <a:cubicBezTo>
                  <a:pt x="474479" y="998146"/>
                  <a:pt x="442015" y="1279499"/>
                  <a:pt x="443819" y="1320981"/>
                </a:cubicBezTo>
                <a:cubicBezTo>
                  <a:pt x="445623" y="1362463"/>
                  <a:pt x="401436" y="985521"/>
                  <a:pt x="411355" y="1077502"/>
                </a:cubicBezTo>
                <a:cubicBezTo>
                  <a:pt x="421274" y="1169483"/>
                  <a:pt x="493417" y="1786297"/>
                  <a:pt x="503336" y="1872867"/>
                </a:cubicBezTo>
                <a:cubicBezTo>
                  <a:pt x="513256" y="1959437"/>
                  <a:pt x="474479" y="1584299"/>
                  <a:pt x="470872" y="1596924"/>
                </a:cubicBezTo>
                <a:cubicBezTo>
                  <a:pt x="467265" y="1609549"/>
                  <a:pt x="515059" y="1802528"/>
                  <a:pt x="481693" y="1948616"/>
                </a:cubicBezTo>
                <a:cubicBezTo>
                  <a:pt x="448327" y="2094704"/>
                  <a:pt x="280598" y="2442790"/>
                  <a:pt x="270678" y="2473450"/>
                </a:cubicBezTo>
                <a:cubicBezTo>
                  <a:pt x="260759" y="2504111"/>
                  <a:pt x="380694" y="2351711"/>
                  <a:pt x="422176" y="2132579"/>
                </a:cubicBezTo>
                <a:cubicBezTo>
                  <a:pt x="463658" y="1913447"/>
                  <a:pt x="505140" y="1265070"/>
                  <a:pt x="519568" y="1158661"/>
                </a:cubicBezTo>
                <a:cubicBezTo>
                  <a:pt x="533996" y="1052252"/>
                  <a:pt x="521371" y="1518470"/>
                  <a:pt x="508746" y="1494122"/>
                </a:cubicBezTo>
                <a:cubicBezTo>
                  <a:pt x="496121" y="1469774"/>
                  <a:pt x="453739" y="1158662"/>
                  <a:pt x="443819" y="1012574"/>
                </a:cubicBezTo>
                <a:cubicBezTo>
                  <a:pt x="433900" y="866486"/>
                  <a:pt x="503335" y="786228"/>
                  <a:pt x="449229" y="617596"/>
                </a:cubicBezTo>
                <a:cubicBezTo>
                  <a:pt x="395123" y="448964"/>
                  <a:pt x="119180" y="-21762"/>
                  <a:pt x="119180" y="782"/>
                </a:cubicBezTo>
                <a:cubicBezTo>
                  <a:pt x="119180" y="23326"/>
                  <a:pt x="468166" y="696051"/>
                  <a:pt x="449229" y="752863"/>
                </a:cubicBezTo>
                <a:cubicBezTo>
                  <a:pt x="430292" y="809675"/>
                  <a:pt x="8261" y="291154"/>
                  <a:pt x="145" y="303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5011D72-793D-AB60-BF11-DE95B714B007}"/>
              </a:ext>
            </a:extLst>
          </p:cNvPr>
          <p:cNvSpPr/>
          <p:nvPr/>
        </p:nvSpPr>
        <p:spPr>
          <a:xfrm>
            <a:off x="1407010" y="6573439"/>
            <a:ext cx="1379859" cy="2414810"/>
          </a:xfrm>
          <a:custGeom>
            <a:avLst/>
            <a:gdLst>
              <a:gd name="connsiteX0" fmla="*/ 1379475 w 1379859"/>
              <a:gd name="connsiteY0" fmla="*/ 502 h 2414810"/>
              <a:gd name="connsiteX1" fmla="*/ 1141407 w 1379859"/>
              <a:gd name="connsiteY1" fmla="*/ 384658 h 2414810"/>
              <a:gd name="connsiteX2" fmla="*/ 1211745 w 1379859"/>
              <a:gd name="connsiteY2" fmla="*/ 590263 h 2414810"/>
              <a:gd name="connsiteX3" fmla="*/ 984498 w 1379859"/>
              <a:gd name="connsiteY3" fmla="*/ 801278 h 2414810"/>
              <a:gd name="connsiteX4" fmla="*/ 1195513 w 1379859"/>
              <a:gd name="connsiteY4" fmla="*/ 871617 h 2414810"/>
              <a:gd name="connsiteX5" fmla="*/ 924981 w 1379859"/>
              <a:gd name="connsiteY5" fmla="*/ 1152970 h 2414810"/>
              <a:gd name="connsiteX6" fmla="*/ 1027783 w 1379859"/>
              <a:gd name="connsiteY6" fmla="*/ 1266594 h 2414810"/>
              <a:gd name="connsiteX7" fmla="*/ 621984 w 1379859"/>
              <a:gd name="connsiteY7" fmla="*/ 1520895 h 2414810"/>
              <a:gd name="connsiteX8" fmla="*/ 15991 w 1379859"/>
              <a:gd name="connsiteY8" fmla="*/ 2392010 h 2414810"/>
              <a:gd name="connsiteX9" fmla="*/ 254060 w 1379859"/>
              <a:gd name="connsiteY9" fmla="*/ 2061960 h 2414810"/>
              <a:gd name="connsiteX10" fmla="*/ 1076479 w 1379859"/>
              <a:gd name="connsiteY10" fmla="*/ 1017704 h 2414810"/>
              <a:gd name="connsiteX11" fmla="*/ 1135996 w 1379859"/>
              <a:gd name="connsiteY11" fmla="*/ 725529 h 2414810"/>
              <a:gd name="connsiteX12" fmla="*/ 1135996 w 1379859"/>
              <a:gd name="connsiteY12" fmla="*/ 216928 h 2414810"/>
              <a:gd name="connsiteX13" fmla="*/ 1076479 w 1379859"/>
              <a:gd name="connsiteY13" fmla="*/ 471228 h 2414810"/>
              <a:gd name="connsiteX14" fmla="*/ 1379475 w 1379859"/>
              <a:gd name="connsiteY14" fmla="*/ 502 h 241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9859" h="2414810">
                <a:moveTo>
                  <a:pt x="1379475" y="502"/>
                </a:moveTo>
                <a:cubicBezTo>
                  <a:pt x="1390296" y="-13926"/>
                  <a:pt x="1169362" y="286365"/>
                  <a:pt x="1141407" y="384658"/>
                </a:cubicBezTo>
                <a:cubicBezTo>
                  <a:pt x="1113452" y="482952"/>
                  <a:pt x="1237896" y="520826"/>
                  <a:pt x="1211745" y="590263"/>
                </a:cubicBezTo>
                <a:cubicBezTo>
                  <a:pt x="1185593" y="659700"/>
                  <a:pt x="987203" y="754386"/>
                  <a:pt x="984498" y="801278"/>
                </a:cubicBezTo>
                <a:cubicBezTo>
                  <a:pt x="981793" y="848170"/>
                  <a:pt x="1205432" y="813002"/>
                  <a:pt x="1195513" y="871617"/>
                </a:cubicBezTo>
                <a:cubicBezTo>
                  <a:pt x="1185594" y="930232"/>
                  <a:pt x="952936" y="1087141"/>
                  <a:pt x="924981" y="1152970"/>
                </a:cubicBezTo>
                <a:cubicBezTo>
                  <a:pt x="897026" y="1218799"/>
                  <a:pt x="1078282" y="1205273"/>
                  <a:pt x="1027783" y="1266594"/>
                </a:cubicBezTo>
                <a:cubicBezTo>
                  <a:pt x="977283" y="1327915"/>
                  <a:pt x="790616" y="1333326"/>
                  <a:pt x="621984" y="1520895"/>
                </a:cubicBezTo>
                <a:cubicBezTo>
                  <a:pt x="453352" y="1708464"/>
                  <a:pt x="77312" y="2301833"/>
                  <a:pt x="15991" y="2392010"/>
                </a:cubicBezTo>
                <a:cubicBezTo>
                  <a:pt x="-45330" y="2482187"/>
                  <a:pt x="77312" y="2291011"/>
                  <a:pt x="254060" y="2061960"/>
                </a:cubicBezTo>
                <a:cubicBezTo>
                  <a:pt x="430808" y="1832909"/>
                  <a:pt x="929490" y="1240442"/>
                  <a:pt x="1076479" y="1017704"/>
                </a:cubicBezTo>
                <a:cubicBezTo>
                  <a:pt x="1223468" y="794966"/>
                  <a:pt x="1126076" y="858992"/>
                  <a:pt x="1135996" y="725529"/>
                </a:cubicBezTo>
                <a:cubicBezTo>
                  <a:pt x="1145915" y="592066"/>
                  <a:pt x="1145916" y="259312"/>
                  <a:pt x="1135996" y="216928"/>
                </a:cubicBezTo>
                <a:cubicBezTo>
                  <a:pt x="1126076" y="174544"/>
                  <a:pt x="1034997" y="507299"/>
                  <a:pt x="1076479" y="471228"/>
                </a:cubicBezTo>
                <a:cubicBezTo>
                  <a:pt x="1117961" y="435157"/>
                  <a:pt x="1368654" y="14930"/>
                  <a:pt x="1379475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0008C2-AFD3-11F2-1915-F5BA46639E45}"/>
              </a:ext>
            </a:extLst>
          </p:cNvPr>
          <p:cNvSpPr/>
          <p:nvPr/>
        </p:nvSpPr>
        <p:spPr>
          <a:xfrm>
            <a:off x="842265" y="8160267"/>
            <a:ext cx="1362918" cy="1457338"/>
          </a:xfrm>
          <a:custGeom>
            <a:avLst/>
            <a:gdLst>
              <a:gd name="connsiteX0" fmla="*/ 1359870 w 1362918"/>
              <a:gd name="connsiteY0" fmla="*/ 9816 h 1457338"/>
              <a:gd name="connsiteX1" fmla="*/ 591557 w 1362918"/>
              <a:gd name="connsiteY1" fmla="*/ 1010786 h 1457338"/>
              <a:gd name="connsiteX2" fmla="*/ 288561 w 1362918"/>
              <a:gd name="connsiteY2" fmla="*/ 1313783 h 1457338"/>
              <a:gd name="connsiteX3" fmla="*/ 1797 w 1362918"/>
              <a:gd name="connsiteY3" fmla="*/ 1454460 h 1457338"/>
              <a:gd name="connsiteX4" fmla="*/ 429238 w 1362918"/>
              <a:gd name="connsiteY4" fmla="*/ 1194748 h 1457338"/>
              <a:gd name="connsiteX5" fmla="*/ 840447 w 1362918"/>
              <a:gd name="connsiteY5" fmla="*/ 756486 h 1457338"/>
              <a:gd name="connsiteX6" fmla="*/ 385953 w 1362918"/>
              <a:gd name="connsiteY6" fmla="*/ 1270497 h 1457338"/>
              <a:gd name="connsiteX7" fmla="*/ 402185 w 1362918"/>
              <a:gd name="connsiteY7" fmla="*/ 1367889 h 1457338"/>
              <a:gd name="connsiteX8" fmla="*/ 634843 w 1362918"/>
              <a:gd name="connsiteY8" fmla="*/ 924216 h 1457338"/>
              <a:gd name="connsiteX9" fmla="*/ 1094748 w 1362918"/>
              <a:gd name="connsiteY9" fmla="*/ 258706 h 1457338"/>
              <a:gd name="connsiteX10" fmla="*/ 867501 w 1362918"/>
              <a:gd name="connsiteY10" fmla="*/ 485953 h 1457338"/>
              <a:gd name="connsiteX11" fmla="*/ 1359870 w 1362918"/>
              <a:gd name="connsiteY11" fmla="*/ 9816 h 14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2918" h="1457338">
                <a:moveTo>
                  <a:pt x="1359870" y="9816"/>
                </a:moveTo>
                <a:cubicBezTo>
                  <a:pt x="1313879" y="97288"/>
                  <a:pt x="770108" y="793458"/>
                  <a:pt x="591557" y="1010786"/>
                </a:cubicBezTo>
                <a:cubicBezTo>
                  <a:pt x="413006" y="1228114"/>
                  <a:pt x="386854" y="1239837"/>
                  <a:pt x="288561" y="1313783"/>
                </a:cubicBezTo>
                <a:cubicBezTo>
                  <a:pt x="190268" y="1387729"/>
                  <a:pt x="-21649" y="1474299"/>
                  <a:pt x="1797" y="1454460"/>
                </a:cubicBezTo>
                <a:cubicBezTo>
                  <a:pt x="25243" y="1434621"/>
                  <a:pt x="289463" y="1311077"/>
                  <a:pt x="429238" y="1194748"/>
                </a:cubicBezTo>
                <a:cubicBezTo>
                  <a:pt x="569013" y="1078419"/>
                  <a:pt x="847661" y="743861"/>
                  <a:pt x="840447" y="756486"/>
                </a:cubicBezTo>
                <a:cubicBezTo>
                  <a:pt x="833233" y="769111"/>
                  <a:pt x="458997" y="1168597"/>
                  <a:pt x="385953" y="1270497"/>
                </a:cubicBezTo>
                <a:cubicBezTo>
                  <a:pt x="312909" y="1372398"/>
                  <a:pt x="360703" y="1425602"/>
                  <a:pt x="402185" y="1367889"/>
                </a:cubicBezTo>
                <a:cubicBezTo>
                  <a:pt x="443667" y="1310176"/>
                  <a:pt x="519416" y="1109080"/>
                  <a:pt x="634843" y="924216"/>
                </a:cubicBezTo>
                <a:cubicBezTo>
                  <a:pt x="750270" y="739352"/>
                  <a:pt x="1055972" y="331750"/>
                  <a:pt x="1094748" y="258706"/>
                </a:cubicBezTo>
                <a:cubicBezTo>
                  <a:pt x="1133524" y="185662"/>
                  <a:pt x="817903" y="524729"/>
                  <a:pt x="867501" y="485953"/>
                </a:cubicBezTo>
                <a:cubicBezTo>
                  <a:pt x="917099" y="447177"/>
                  <a:pt x="1405861" y="-77656"/>
                  <a:pt x="1359870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15E63F4A-1C98-F01F-4A0D-42AF48C03A33}"/>
              </a:ext>
            </a:extLst>
          </p:cNvPr>
          <p:cNvSpPr/>
          <p:nvPr/>
        </p:nvSpPr>
        <p:spPr>
          <a:xfrm>
            <a:off x="1084026" y="8889698"/>
            <a:ext cx="1657878" cy="2429834"/>
          </a:xfrm>
          <a:custGeom>
            <a:avLst/>
            <a:gdLst>
              <a:gd name="connsiteX0" fmla="*/ 885451 w 1657878"/>
              <a:gd name="connsiteY0" fmla="*/ 1 h 2429834"/>
              <a:gd name="connsiteX1" fmla="*/ 317333 w 1657878"/>
              <a:gd name="connsiteY1" fmla="*/ 573530 h 2429834"/>
              <a:gd name="connsiteX2" fmla="*/ 614918 w 1657878"/>
              <a:gd name="connsiteY2" fmla="*/ 1352664 h 2429834"/>
              <a:gd name="connsiteX3" fmla="*/ 414724 w 1657878"/>
              <a:gd name="connsiteY3" fmla="*/ 1136238 h 2429834"/>
              <a:gd name="connsiteX4" fmla="*/ 1615889 w 1657878"/>
              <a:gd name="connsiteY4" fmla="*/ 2380688 h 2429834"/>
              <a:gd name="connsiteX5" fmla="*/ 1302071 w 1657878"/>
              <a:gd name="connsiteY5" fmla="*/ 2072281 h 2429834"/>
              <a:gd name="connsiteX6" fmla="*/ 501295 w 1657878"/>
              <a:gd name="connsiteY6" fmla="*/ 1071310 h 2429834"/>
              <a:gd name="connsiteX7" fmla="*/ 252405 w 1657878"/>
              <a:gd name="connsiteY7" fmla="*/ 719618 h 2429834"/>
              <a:gd name="connsiteX8" fmla="*/ 403903 w 1657878"/>
              <a:gd name="connsiteY8" fmla="*/ 411211 h 2429834"/>
              <a:gd name="connsiteX9" fmla="*/ 8925 w 1657878"/>
              <a:gd name="connsiteY9" fmla="*/ 578941 h 2429834"/>
              <a:gd name="connsiteX10" fmla="*/ 885451 w 1657878"/>
              <a:gd name="connsiteY10" fmla="*/ 1 h 242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7878" h="2429834">
                <a:moveTo>
                  <a:pt x="885451" y="1"/>
                </a:moveTo>
                <a:cubicBezTo>
                  <a:pt x="936852" y="-901"/>
                  <a:pt x="362422" y="348086"/>
                  <a:pt x="317333" y="573530"/>
                </a:cubicBezTo>
                <a:cubicBezTo>
                  <a:pt x="272244" y="798974"/>
                  <a:pt x="598686" y="1258879"/>
                  <a:pt x="614918" y="1352664"/>
                </a:cubicBezTo>
                <a:cubicBezTo>
                  <a:pt x="631150" y="1446449"/>
                  <a:pt x="414724" y="1136238"/>
                  <a:pt x="414724" y="1136238"/>
                </a:cubicBezTo>
                <a:lnTo>
                  <a:pt x="1615889" y="2380688"/>
                </a:lnTo>
                <a:cubicBezTo>
                  <a:pt x="1763780" y="2536695"/>
                  <a:pt x="1487837" y="2290511"/>
                  <a:pt x="1302071" y="2072281"/>
                </a:cubicBezTo>
                <a:cubicBezTo>
                  <a:pt x="1116305" y="1854051"/>
                  <a:pt x="676239" y="1296754"/>
                  <a:pt x="501295" y="1071310"/>
                </a:cubicBezTo>
                <a:cubicBezTo>
                  <a:pt x="326351" y="845866"/>
                  <a:pt x="268637" y="829634"/>
                  <a:pt x="252405" y="719618"/>
                </a:cubicBezTo>
                <a:cubicBezTo>
                  <a:pt x="236173" y="609602"/>
                  <a:pt x="444483" y="434657"/>
                  <a:pt x="403903" y="411211"/>
                </a:cubicBezTo>
                <a:cubicBezTo>
                  <a:pt x="363323" y="387765"/>
                  <a:pt x="-66824" y="643869"/>
                  <a:pt x="8925" y="578941"/>
                </a:cubicBezTo>
                <a:cubicBezTo>
                  <a:pt x="84674" y="514013"/>
                  <a:pt x="834050" y="903"/>
                  <a:pt x="8854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4E2B8580-766C-936C-D435-7CCBCA417C47}"/>
              </a:ext>
            </a:extLst>
          </p:cNvPr>
          <p:cNvSpPr/>
          <p:nvPr/>
        </p:nvSpPr>
        <p:spPr>
          <a:xfrm>
            <a:off x="2478053" y="8406187"/>
            <a:ext cx="1040423" cy="2636926"/>
          </a:xfrm>
          <a:custGeom>
            <a:avLst/>
            <a:gdLst>
              <a:gd name="connsiteX0" fmla="*/ 25 w 1040423"/>
              <a:gd name="connsiteY0" fmla="*/ 1964 h 2636926"/>
              <a:gd name="connsiteX1" fmla="*/ 486984 w 1040423"/>
              <a:gd name="connsiteY1" fmla="*/ 948828 h 2636926"/>
              <a:gd name="connsiteX2" fmla="*/ 492394 w 1040423"/>
              <a:gd name="connsiteY2" fmla="*/ 1652213 h 2636926"/>
              <a:gd name="connsiteX3" fmla="*/ 530269 w 1040423"/>
              <a:gd name="connsiteY3" fmla="*/ 1527768 h 2636926"/>
              <a:gd name="connsiteX4" fmla="*/ 1033459 w 1040423"/>
              <a:gd name="connsiteY4" fmla="*/ 2609898 h 2636926"/>
              <a:gd name="connsiteX5" fmla="*/ 806212 w 1040423"/>
              <a:gd name="connsiteY5" fmla="*/ 2220331 h 2636926"/>
              <a:gd name="connsiteX6" fmla="*/ 557322 w 1040423"/>
              <a:gd name="connsiteY6" fmla="*/ 1246414 h 2636926"/>
              <a:gd name="connsiteX7" fmla="*/ 465341 w 1040423"/>
              <a:gd name="connsiteY7" fmla="*/ 716170 h 2636926"/>
              <a:gd name="connsiteX8" fmla="*/ 25 w 1040423"/>
              <a:gd name="connsiteY8" fmla="*/ 1964 h 26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23" h="2636926">
                <a:moveTo>
                  <a:pt x="25" y="1964"/>
                </a:moveTo>
                <a:cubicBezTo>
                  <a:pt x="3632" y="40740"/>
                  <a:pt x="404923" y="673787"/>
                  <a:pt x="486984" y="948828"/>
                </a:cubicBezTo>
                <a:cubicBezTo>
                  <a:pt x="569046" y="1223870"/>
                  <a:pt x="485180" y="1555723"/>
                  <a:pt x="492394" y="1652213"/>
                </a:cubicBezTo>
                <a:cubicBezTo>
                  <a:pt x="499608" y="1748703"/>
                  <a:pt x="440092" y="1368154"/>
                  <a:pt x="530269" y="1527768"/>
                </a:cubicBezTo>
                <a:cubicBezTo>
                  <a:pt x="620446" y="1687382"/>
                  <a:pt x="987469" y="2494471"/>
                  <a:pt x="1033459" y="2609898"/>
                </a:cubicBezTo>
                <a:cubicBezTo>
                  <a:pt x="1079450" y="2725325"/>
                  <a:pt x="885568" y="2447578"/>
                  <a:pt x="806212" y="2220331"/>
                </a:cubicBezTo>
                <a:cubicBezTo>
                  <a:pt x="726856" y="1993084"/>
                  <a:pt x="614134" y="1497108"/>
                  <a:pt x="557322" y="1246414"/>
                </a:cubicBezTo>
                <a:cubicBezTo>
                  <a:pt x="500510" y="995721"/>
                  <a:pt x="560027" y="923578"/>
                  <a:pt x="465341" y="716170"/>
                </a:cubicBezTo>
                <a:cubicBezTo>
                  <a:pt x="370655" y="508762"/>
                  <a:pt x="-3582" y="-36812"/>
                  <a:pt x="25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5A7BD61-A2BE-F4AA-B73B-8AF7DF4E9D98}"/>
              </a:ext>
            </a:extLst>
          </p:cNvPr>
          <p:cNvSpPr/>
          <p:nvPr/>
        </p:nvSpPr>
        <p:spPr>
          <a:xfrm>
            <a:off x="3021263" y="7497516"/>
            <a:ext cx="950745" cy="1641605"/>
          </a:xfrm>
          <a:custGeom>
            <a:avLst/>
            <a:gdLst>
              <a:gd name="connsiteX0" fmla="*/ 3291 w 950745"/>
              <a:gd name="connsiteY0" fmla="*/ 1646 h 1641605"/>
              <a:gd name="connsiteX1" fmla="*/ 620105 w 950745"/>
              <a:gd name="connsiteY1" fmla="*/ 1083776 h 1641605"/>
              <a:gd name="connsiteX2" fmla="*/ 457786 w 950745"/>
              <a:gd name="connsiteY2" fmla="*/ 899814 h 1641605"/>
              <a:gd name="connsiteX3" fmla="*/ 928512 w 950745"/>
              <a:gd name="connsiteY3" fmla="*/ 1608609 h 1641605"/>
              <a:gd name="connsiteX4" fmla="*/ 879816 w 950745"/>
              <a:gd name="connsiteY4" fmla="*/ 1532860 h 1641605"/>
              <a:gd name="connsiteX5" fmla="*/ 263002 w 950745"/>
              <a:gd name="connsiteY5" fmla="*/ 526479 h 1641605"/>
              <a:gd name="connsiteX6" fmla="*/ 371215 w 950745"/>
              <a:gd name="connsiteY6" fmla="*/ 829476 h 1641605"/>
              <a:gd name="connsiteX7" fmla="*/ 3291 w 950745"/>
              <a:gd name="connsiteY7" fmla="*/ 1646 h 16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745" h="1641605">
                <a:moveTo>
                  <a:pt x="3291" y="1646"/>
                </a:moveTo>
                <a:cubicBezTo>
                  <a:pt x="44773" y="44029"/>
                  <a:pt x="544356" y="934081"/>
                  <a:pt x="620105" y="1083776"/>
                </a:cubicBezTo>
                <a:cubicBezTo>
                  <a:pt x="695854" y="1233471"/>
                  <a:pt x="406385" y="812342"/>
                  <a:pt x="457786" y="899814"/>
                </a:cubicBezTo>
                <a:cubicBezTo>
                  <a:pt x="509187" y="987286"/>
                  <a:pt x="858174" y="1503101"/>
                  <a:pt x="928512" y="1608609"/>
                </a:cubicBezTo>
                <a:cubicBezTo>
                  <a:pt x="998850" y="1714117"/>
                  <a:pt x="879816" y="1532860"/>
                  <a:pt x="879816" y="1532860"/>
                </a:cubicBezTo>
                <a:cubicBezTo>
                  <a:pt x="768898" y="1352505"/>
                  <a:pt x="347769" y="643710"/>
                  <a:pt x="263002" y="526479"/>
                </a:cubicBezTo>
                <a:cubicBezTo>
                  <a:pt x="178235" y="409248"/>
                  <a:pt x="417205" y="910636"/>
                  <a:pt x="371215" y="829476"/>
                </a:cubicBezTo>
                <a:cubicBezTo>
                  <a:pt x="325225" y="748316"/>
                  <a:pt x="-38191" y="-40737"/>
                  <a:pt x="3291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680D0A6-55F6-5574-7471-B4CB9350B6AC}"/>
              </a:ext>
            </a:extLst>
          </p:cNvPr>
          <p:cNvSpPr/>
          <p:nvPr/>
        </p:nvSpPr>
        <p:spPr>
          <a:xfrm>
            <a:off x="2682679" y="7640065"/>
            <a:ext cx="969940" cy="2499527"/>
          </a:xfrm>
          <a:custGeom>
            <a:avLst/>
            <a:gdLst>
              <a:gd name="connsiteX0" fmla="*/ 1004 w 969940"/>
              <a:gd name="connsiteY0" fmla="*/ 5185 h 2499527"/>
              <a:gd name="connsiteX1" fmla="*/ 904583 w 969940"/>
              <a:gd name="connsiteY1" fmla="*/ 1622969 h 2499527"/>
              <a:gd name="connsiteX2" fmla="*/ 904583 w 969940"/>
              <a:gd name="connsiteY2" fmla="*/ 2499495 h 2499527"/>
              <a:gd name="connsiteX3" fmla="*/ 947868 w 969940"/>
              <a:gd name="connsiteY3" fmla="*/ 1595916 h 2499527"/>
              <a:gd name="connsiteX4" fmla="*/ 731442 w 969940"/>
              <a:gd name="connsiteY4" fmla="*/ 1125189 h 2499527"/>
              <a:gd name="connsiteX5" fmla="*/ 1004 w 969940"/>
              <a:gd name="connsiteY5" fmla="*/ 5185 h 249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940" h="2499527">
                <a:moveTo>
                  <a:pt x="1004" y="5185"/>
                </a:moveTo>
                <a:cubicBezTo>
                  <a:pt x="29861" y="88148"/>
                  <a:pt x="753987" y="1207251"/>
                  <a:pt x="904583" y="1622969"/>
                </a:cubicBezTo>
                <a:cubicBezTo>
                  <a:pt x="1055179" y="2038687"/>
                  <a:pt x="897369" y="2504004"/>
                  <a:pt x="904583" y="2499495"/>
                </a:cubicBezTo>
                <a:cubicBezTo>
                  <a:pt x="911797" y="2494986"/>
                  <a:pt x="976725" y="1824967"/>
                  <a:pt x="947868" y="1595916"/>
                </a:cubicBezTo>
                <a:cubicBezTo>
                  <a:pt x="919011" y="1366865"/>
                  <a:pt x="889253" y="1392115"/>
                  <a:pt x="731442" y="1125189"/>
                </a:cubicBezTo>
                <a:cubicBezTo>
                  <a:pt x="573631" y="858264"/>
                  <a:pt x="-27853" y="-77778"/>
                  <a:pt x="1004" y="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141E287E-693F-2A71-327D-35E93E691874}"/>
              </a:ext>
            </a:extLst>
          </p:cNvPr>
          <p:cNvSpPr/>
          <p:nvPr/>
        </p:nvSpPr>
        <p:spPr>
          <a:xfrm>
            <a:off x="2298230" y="8791812"/>
            <a:ext cx="932469" cy="2312443"/>
          </a:xfrm>
          <a:custGeom>
            <a:avLst/>
            <a:gdLst>
              <a:gd name="connsiteX0" fmla="*/ 931929 w 932469"/>
              <a:gd name="connsiteY0" fmla="*/ 496 h 2312443"/>
              <a:gd name="connsiteX1" fmla="*/ 141974 w 932469"/>
              <a:gd name="connsiteY1" fmla="*/ 1174607 h 2312443"/>
              <a:gd name="connsiteX2" fmla="*/ 196080 w 932469"/>
              <a:gd name="connsiteY2" fmla="*/ 2256737 h 2312443"/>
              <a:gd name="connsiteX3" fmla="*/ 163616 w 932469"/>
              <a:gd name="connsiteY3" fmla="*/ 2051132 h 2312443"/>
              <a:gd name="connsiteX4" fmla="*/ 82456 w 932469"/>
              <a:gd name="connsiteY4" fmla="*/ 1147554 h 2312443"/>
              <a:gd name="connsiteX5" fmla="*/ 493666 w 932469"/>
              <a:gd name="connsiteY5" fmla="*/ 649774 h 2312443"/>
              <a:gd name="connsiteX6" fmla="*/ 6707 w 932469"/>
              <a:gd name="connsiteY6" fmla="*/ 1023109 h 2312443"/>
              <a:gd name="connsiteX7" fmla="*/ 931929 w 932469"/>
              <a:gd name="connsiteY7" fmla="*/ 496 h 231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469" h="2312443">
                <a:moveTo>
                  <a:pt x="931929" y="496"/>
                </a:moveTo>
                <a:cubicBezTo>
                  <a:pt x="954473" y="25746"/>
                  <a:pt x="264615" y="798567"/>
                  <a:pt x="141974" y="1174607"/>
                </a:cubicBezTo>
                <a:cubicBezTo>
                  <a:pt x="19333" y="1550647"/>
                  <a:pt x="192473" y="2110650"/>
                  <a:pt x="196080" y="2256737"/>
                </a:cubicBezTo>
                <a:cubicBezTo>
                  <a:pt x="199687" y="2402824"/>
                  <a:pt x="182553" y="2235996"/>
                  <a:pt x="163616" y="2051132"/>
                </a:cubicBezTo>
                <a:cubicBezTo>
                  <a:pt x="144679" y="1866268"/>
                  <a:pt x="27448" y="1381114"/>
                  <a:pt x="82456" y="1147554"/>
                </a:cubicBezTo>
                <a:cubicBezTo>
                  <a:pt x="137464" y="913994"/>
                  <a:pt x="506291" y="670515"/>
                  <a:pt x="493666" y="649774"/>
                </a:cubicBezTo>
                <a:cubicBezTo>
                  <a:pt x="481041" y="629033"/>
                  <a:pt x="-66337" y="1125010"/>
                  <a:pt x="6707" y="1023109"/>
                </a:cubicBezTo>
                <a:cubicBezTo>
                  <a:pt x="79751" y="921208"/>
                  <a:pt x="909385" y="-24754"/>
                  <a:pt x="931929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573399-2371-9737-E9FF-23529AA3C770}"/>
              </a:ext>
            </a:extLst>
          </p:cNvPr>
          <p:cNvSpPr/>
          <p:nvPr/>
        </p:nvSpPr>
        <p:spPr>
          <a:xfrm>
            <a:off x="806444" y="9627525"/>
            <a:ext cx="1000788" cy="1702413"/>
          </a:xfrm>
          <a:custGeom>
            <a:avLst/>
            <a:gdLst>
              <a:gd name="connsiteX0" fmla="*/ 1000713 w 1000788"/>
              <a:gd name="connsiteY0" fmla="*/ 3434 h 1702413"/>
              <a:gd name="connsiteX1" fmla="*/ 275686 w 1000788"/>
              <a:gd name="connsiteY1" fmla="*/ 863727 h 1702413"/>
              <a:gd name="connsiteX2" fmla="*/ 5154 w 1000788"/>
              <a:gd name="connsiteY2" fmla="*/ 1442667 h 1702413"/>
              <a:gd name="connsiteX3" fmla="*/ 97135 w 1000788"/>
              <a:gd name="connsiteY3" fmla="*/ 1231651 h 1702413"/>
              <a:gd name="connsiteX4" fmla="*/ 86313 w 1000788"/>
              <a:gd name="connsiteY4" fmla="*/ 1702378 h 1702413"/>
              <a:gd name="connsiteX5" fmla="*/ 124188 w 1000788"/>
              <a:gd name="connsiteY5" fmla="*/ 1204598 h 1702413"/>
              <a:gd name="connsiteX6" fmla="*/ 459648 w 1000788"/>
              <a:gd name="connsiteY6" fmla="*/ 490392 h 1702413"/>
              <a:gd name="connsiteX7" fmla="*/ 178294 w 1000788"/>
              <a:gd name="connsiteY7" fmla="*/ 907012 h 1702413"/>
              <a:gd name="connsiteX8" fmla="*/ 751823 w 1000788"/>
              <a:gd name="connsiteY8" fmla="*/ 252324 h 1702413"/>
              <a:gd name="connsiteX9" fmla="*/ 324382 w 1000788"/>
              <a:gd name="connsiteY9" fmla="*/ 549909 h 1702413"/>
              <a:gd name="connsiteX10" fmla="*/ 1000713 w 1000788"/>
              <a:gd name="connsiteY10" fmla="*/ 3434 h 170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788" h="1702413">
                <a:moveTo>
                  <a:pt x="1000713" y="3434"/>
                </a:moveTo>
                <a:cubicBezTo>
                  <a:pt x="992597" y="55737"/>
                  <a:pt x="441613" y="623855"/>
                  <a:pt x="275686" y="863727"/>
                </a:cubicBezTo>
                <a:cubicBezTo>
                  <a:pt x="109759" y="1103599"/>
                  <a:pt x="34912" y="1381346"/>
                  <a:pt x="5154" y="1442667"/>
                </a:cubicBezTo>
                <a:cubicBezTo>
                  <a:pt x="-24604" y="1503988"/>
                  <a:pt x="83609" y="1188366"/>
                  <a:pt x="97135" y="1231651"/>
                </a:cubicBezTo>
                <a:cubicBezTo>
                  <a:pt x="110661" y="1274936"/>
                  <a:pt x="81804" y="1706887"/>
                  <a:pt x="86313" y="1702378"/>
                </a:cubicBezTo>
                <a:cubicBezTo>
                  <a:pt x="90822" y="1697869"/>
                  <a:pt x="61965" y="1406596"/>
                  <a:pt x="124188" y="1204598"/>
                </a:cubicBezTo>
                <a:cubicBezTo>
                  <a:pt x="186411" y="1002600"/>
                  <a:pt x="450630" y="539990"/>
                  <a:pt x="459648" y="490392"/>
                </a:cubicBezTo>
                <a:cubicBezTo>
                  <a:pt x="468666" y="440794"/>
                  <a:pt x="129598" y="946690"/>
                  <a:pt x="178294" y="907012"/>
                </a:cubicBezTo>
                <a:cubicBezTo>
                  <a:pt x="226990" y="867334"/>
                  <a:pt x="727475" y="311841"/>
                  <a:pt x="751823" y="252324"/>
                </a:cubicBezTo>
                <a:cubicBezTo>
                  <a:pt x="776171" y="192807"/>
                  <a:pt x="286507" y="586882"/>
                  <a:pt x="324382" y="549909"/>
                </a:cubicBezTo>
                <a:cubicBezTo>
                  <a:pt x="362257" y="512936"/>
                  <a:pt x="1008829" y="-48869"/>
                  <a:pt x="1000713" y="3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CFC0251-88B3-B7F0-B722-D677D6DC5D5A}"/>
              </a:ext>
            </a:extLst>
          </p:cNvPr>
          <p:cNvSpPr/>
          <p:nvPr/>
        </p:nvSpPr>
        <p:spPr>
          <a:xfrm>
            <a:off x="3352700" y="9272551"/>
            <a:ext cx="640768" cy="2118659"/>
          </a:xfrm>
          <a:custGeom>
            <a:avLst/>
            <a:gdLst>
              <a:gd name="connsiteX0" fmla="*/ 131759 w 640768"/>
              <a:gd name="connsiteY0" fmla="*/ 1305 h 2118659"/>
              <a:gd name="connsiteX1" fmla="*/ 602486 w 640768"/>
              <a:gd name="connsiteY1" fmla="*/ 980632 h 2118659"/>
              <a:gd name="connsiteX2" fmla="*/ 39778 w 640768"/>
              <a:gd name="connsiteY2" fmla="*/ 1586625 h 2118659"/>
              <a:gd name="connsiteX3" fmla="*/ 180455 w 640768"/>
              <a:gd name="connsiteY3" fmla="*/ 2116869 h 2118659"/>
              <a:gd name="connsiteX4" fmla="*/ 34367 w 640768"/>
              <a:gd name="connsiteY4" fmla="*/ 1748945 h 2118659"/>
              <a:gd name="connsiteX5" fmla="*/ 1904 w 640768"/>
              <a:gd name="connsiteY5" fmla="*/ 1467591 h 2118659"/>
              <a:gd name="connsiteX6" fmla="*/ 72242 w 640768"/>
              <a:gd name="connsiteY6" fmla="*/ 1575804 h 2118659"/>
              <a:gd name="connsiteX7" fmla="*/ 591664 w 640768"/>
              <a:gd name="connsiteY7" fmla="*/ 1099667 h 2118659"/>
              <a:gd name="connsiteX8" fmla="*/ 597075 w 640768"/>
              <a:gd name="connsiteY8" fmla="*/ 839956 h 2118659"/>
              <a:gd name="connsiteX9" fmla="*/ 396881 w 640768"/>
              <a:gd name="connsiteY9" fmla="*/ 233963 h 2118659"/>
              <a:gd name="connsiteX10" fmla="*/ 575433 w 640768"/>
              <a:gd name="connsiteY10" fmla="*/ 758796 h 2118659"/>
              <a:gd name="connsiteX11" fmla="*/ 131759 w 640768"/>
              <a:gd name="connsiteY11" fmla="*/ 1305 h 211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0768" h="2118659">
                <a:moveTo>
                  <a:pt x="131759" y="1305"/>
                </a:moveTo>
                <a:cubicBezTo>
                  <a:pt x="136268" y="38278"/>
                  <a:pt x="617816" y="716412"/>
                  <a:pt x="602486" y="980632"/>
                </a:cubicBezTo>
                <a:cubicBezTo>
                  <a:pt x="587156" y="1244852"/>
                  <a:pt x="110116" y="1397252"/>
                  <a:pt x="39778" y="1586625"/>
                </a:cubicBezTo>
                <a:cubicBezTo>
                  <a:pt x="-30560" y="1775998"/>
                  <a:pt x="181357" y="2089816"/>
                  <a:pt x="180455" y="2116869"/>
                </a:cubicBezTo>
                <a:cubicBezTo>
                  <a:pt x="179553" y="2143922"/>
                  <a:pt x="64125" y="1857158"/>
                  <a:pt x="34367" y="1748945"/>
                </a:cubicBezTo>
                <a:cubicBezTo>
                  <a:pt x="4608" y="1640732"/>
                  <a:pt x="-4409" y="1496448"/>
                  <a:pt x="1904" y="1467591"/>
                </a:cubicBezTo>
                <a:cubicBezTo>
                  <a:pt x="8217" y="1438734"/>
                  <a:pt x="-26051" y="1637125"/>
                  <a:pt x="72242" y="1575804"/>
                </a:cubicBezTo>
                <a:cubicBezTo>
                  <a:pt x="170535" y="1514483"/>
                  <a:pt x="504192" y="1222308"/>
                  <a:pt x="591664" y="1099667"/>
                </a:cubicBezTo>
                <a:cubicBezTo>
                  <a:pt x="679136" y="977026"/>
                  <a:pt x="629539" y="984240"/>
                  <a:pt x="597075" y="839956"/>
                </a:cubicBezTo>
                <a:cubicBezTo>
                  <a:pt x="564611" y="695672"/>
                  <a:pt x="400488" y="247490"/>
                  <a:pt x="396881" y="233963"/>
                </a:cubicBezTo>
                <a:cubicBezTo>
                  <a:pt x="393274" y="220436"/>
                  <a:pt x="616013" y="793063"/>
                  <a:pt x="575433" y="758796"/>
                </a:cubicBezTo>
                <a:cubicBezTo>
                  <a:pt x="534853" y="724529"/>
                  <a:pt x="127250" y="-35668"/>
                  <a:pt x="131759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8C70820-8CDE-DB95-8257-AAC6B9F4AA17}"/>
              </a:ext>
            </a:extLst>
          </p:cNvPr>
          <p:cNvSpPr/>
          <p:nvPr/>
        </p:nvSpPr>
        <p:spPr>
          <a:xfrm>
            <a:off x="1041812" y="9012806"/>
            <a:ext cx="349031" cy="1461740"/>
          </a:xfrm>
          <a:custGeom>
            <a:avLst/>
            <a:gdLst>
              <a:gd name="connsiteX0" fmla="*/ 348725 w 349031"/>
              <a:gd name="connsiteY0" fmla="*/ 1338 h 1461740"/>
              <a:gd name="connsiteX1" fmla="*/ 121478 w 349031"/>
              <a:gd name="connsiteY1" fmla="*/ 661438 h 1461740"/>
              <a:gd name="connsiteX2" fmla="*/ 332493 w 349031"/>
              <a:gd name="connsiteY2" fmla="*/ 1435161 h 1461740"/>
              <a:gd name="connsiteX3" fmla="*/ 262155 w 349031"/>
              <a:gd name="connsiteY3" fmla="*/ 1207914 h 1461740"/>
              <a:gd name="connsiteX4" fmla="*/ 7854 w 349031"/>
              <a:gd name="connsiteY4" fmla="*/ 482886 h 1461740"/>
              <a:gd name="connsiteX5" fmla="*/ 72782 w 349031"/>
              <a:gd name="connsiteY5" fmla="*/ 661438 h 1461740"/>
              <a:gd name="connsiteX6" fmla="*/ 153942 w 349031"/>
              <a:gd name="connsiteY6" fmla="*/ 244818 h 1461740"/>
              <a:gd name="connsiteX7" fmla="*/ 61961 w 349031"/>
              <a:gd name="connsiteY7" fmla="*/ 482886 h 1461740"/>
              <a:gd name="connsiteX8" fmla="*/ 348725 w 349031"/>
              <a:gd name="connsiteY8" fmla="*/ 1338 h 146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031" h="1461740">
                <a:moveTo>
                  <a:pt x="348725" y="1338"/>
                </a:moveTo>
                <a:cubicBezTo>
                  <a:pt x="358644" y="31097"/>
                  <a:pt x="124183" y="422468"/>
                  <a:pt x="121478" y="661438"/>
                </a:cubicBezTo>
                <a:cubicBezTo>
                  <a:pt x="118773" y="900408"/>
                  <a:pt x="309047" y="1344082"/>
                  <a:pt x="332493" y="1435161"/>
                </a:cubicBezTo>
                <a:cubicBezTo>
                  <a:pt x="355939" y="1526240"/>
                  <a:pt x="316261" y="1366626"/>
                  <a:pt x="262155" y="1207914"/>
                </a:cubicBezTo>
                <a:cubicBezTo>
                  <a:pt x="208049" y="1049202"/>
                  <a:pt x="39416" y="573965"/>
                  <a:pt x="7854" y="482886"/>
                </a:cubicBezTo>
                <a:cubicBezTo>
                  <a:pt x="-23708" y="391807"/>
                  <a:pt x="48434" y="701116"/>
                  <a:pt x="72782" y="661438"/>
                </a:cubicBezTo>
                <a:cubicBezTo>
                  <a:pt x="97130" y="621760"/>
                  <a:pt x="155745" y="274577"/>
                  <a:pt x="153942" y="244818"/>
                </a:cubicBezTo>
                <a:cubicBezTo>
                  <a:pt x="152138" y="215059"/>
                  <a:pt x="27693" y="518055"/>
                  <a:pt x="61961" y="482886"/>
                </a:cubicBezTo>
                <a:cubicBezTo>
                  <a:pt x="96229" y="447717"/>
                  <a:pt x="338806" y="-28421"/>
                  <a:pt x="348725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4829073-198D-375E-968F-96CEB6C9349F}"/>
              </a:ext>
            </a:extLst>
          </p:cNvPr>
          <p:cNvSpPr/>
          <p:nvPr/>
        </p:nvSpPr>
        <p:spPr>
          <a:xfrm>
            <a:off x="2466003" y="9340419"/>
            <a:ext cx="1037274" cy="1967847"/>
          </a:xfrm>
          <a:custGeom>
            <a:avLst/>
            <a:gdLst>
              <a:gd name="connsiteX0" fmla="*/ 915654 w 1037274"/>
              <a:gd name="connsiteY0" fmla="*/ 9186 h 1967847"/>
              <a:gd name="connsiteX1" fmla="*/ 904833 w 1037274"/>
              <a:gd name="connsiteY1" fmla="*/ 128220 h 1967847"/>
              <a:gd name="connsiteX2" fmla="*/ 158163 w 1037274"/>
              <a:gd name="connsiteY2" fmla="*/ 1048031 h 1967847"/>
              <a:gd name="connsiteX3" fmla="*/ 412463 w 1037274"/>
              <a:gd name="connsiteY3" fmla="*/ 1924556 h 1967847"/>
              <a:gd name="connsiteX4" fmla="*/ 288018 w 1037274"/>
              <a:gd name="connsiteY4" fmla="*/ 1735183 h 1967847"/>
              <a:gd name="connsiteX5" fmla="*/ 28307 w 1037274"/>
              <a:gd name="connsiteY5" fmla="*/ 880301 h 1967847"/>
              <a:gd name="connsiteX6" fmla="*/ 77003 w 1037274"/>
              <a:gd name="connsiteY6" fmla="*/ 999335 h 1967847"/>
              <a:gd name="connsiteX7" fmla="*/ 650532 w 1037274"/>
              <a:gd name="connsiteY7" fmla="*/ 344646 h 1967847"/>
              <a:gd name="connsiteX8" fmla="*/ 580193 w 1037274"/>
              <a:gd name="connsiteY8" fmla="*/ 366289 h 1967847"/>
              <a:gd name="connsiteX9" fmla="*/ 1023867 w 1037274"/>
              <a:gd name="connsiteY9" fmla="*/ 144452 h 1967847"/>
              <a:gd name="connsiteX10" fmla="*/ 915654 w 1037274"/>
              <a:gd name="connsiteY10" fmla="*/ 9186 h 196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7274" h="1967847">
                <a:moveTo>
                  <a:pt x="915654" y="9186"/>
                </a:moveTo>
                <a:cubicBezTo>
                  <a:pt x="895815" y="6481"/>
                  <a:pt x="1031082" y="-44921"/>
                  <a:pt x="904833" y="128220"/>
                </a:cubicBezTo>
                <a:cubicBezTo>
                  <a:pt x="778584" y="301361"/>
                  <a:pt x="240225" y="748642"/>
                  <a:pt x="158163" y="1048031"/>
                </a:cubicBezTo>
                <a:cubicBezTo>
                  <a:pt x="76101" y="1347420"/>
                  <a:pt x="390821" y="1810031"/>
                  <a:pt x="412463" y="1924556"/>
                </a:cubicBezTo>
                <a:cubicBezTo>
                  <a:pt x="434105" y="2039081"/>
                  <a:pt x="352044" y="1909225"/>
                  <a:pt x="288018" y="1735183"/>
                </a:cubicBezTo>
                <a:cubicBezTo>
                  <a:pt x="223992" y="1561141"/>
                  <a:pt x="63476" y="1002942"/>
                  <a:pt x="28307" y="880301"/>
                </a:cubicBezTo>
                <a:cubicBezTo>
                  <a:pt x="-6862" y="757660"/>
                  <a:pt x="-26701" y="1088611"/>
                  <a:pt x="77003" y="999335"/>
                </a:cubicBezTo>
                <a:cubicBezTo>
                  <a:pt x="180707" y="910059"/>
                  <a:pt x="566667" y="450154"/>
                  <a:pt x="650532" y="344646"/>
                </a:cubicBezTo>
                <a:cubicBezTo>
                  <a:pt x="734397" y="239138"/>
                  <a:pt x="517971" y="399655"/>
                  <a:pt x="580193" y="366289"/>
                </a:cubicBezTo>
                <a:cubicBezTo>
                  <a:pt x="642415" y="332923"/>
                  <a:pt x="966153" y="204871"/>
                  <a:pt x="1023867" y="144452"/>
                </a:cubicBezTo>
                <a:cubicBezTo>
                  <a:pt x="1081581" y="84033"/>
                  <a:pt x="935493" y="11891"/>
                  <a:pt x="915654" y="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7A0436C-D589-CCB4-A500-54EE9BA37545}"/>
              </a:ext>
            </a:extLst>
          </p:cNvPr>
          <p:cNvSpPr/>
          <p:nvPr/>
        </p:nvSpPr>
        <p:spPr>
          <a:xfrm>
            <a:off x="2114394" y="7334885"/>
            <a:ext cx="726329" cy="2178737"/>
          </a:xfrm>
          <a:custGeom>
            <a:avLst/>
            <a:gdLst>
              <a:gd name="connsiteX0" fmla="*/ 39045 w 726329"/>
              <a:gd name="connsiteY0" fmla="*/ 61475 h 2178737"/>
              <a:gd name="connsiteX1" fmla="*/ 82330 w 726329"/>
              <a:gd name="connsiteY1" fmla="*/ 120992 h 2178737"/>
              <a:gd name="connsiteX2" fmla="*/ 693734 w 726329"/>
              <a:gd name="connsiteY2" fmla="*/ 1067856 h 2178737"/>
              <a:gd name="connsiteX3" fmla="*/ 374505 w 726329"/>
              <a:gd name="connsiteY3" fmla="*/ 1376263 h 2178737"/>
              <a:gd name="connsiteX4" fmla="*/ 455665 w 726329"/>
              <a:gd name="connsiteY4" fmla="*/ 1278871 h 2178737"/>
              <a:gd name="connsiteX5" fmla="*/ 347452 w 726329"/>
              <a:gd name="connsiteY5" fmla="*/ 1771240 h 2178737"/>
              <a:gd name="connsiteX6" fmla="*/ 374505 w 726329"/>
              <a:gd name="connsiteY6" fmla="*/ 2177039 h 2178737"/>
              <a:gd name="connsiteX7" fmla="*/ 352863 w 726329"/>
              <a:gd name="connsiteY7" fmla="*/ 1614332 h 2178737"/>
              <a:gd name="connsiteX8" fmla="*/ 726198 w 726329"/>
              <a:gd name="connsiteY8" fmla="*/ 1062445 h 2178737"/>
              <a:gd name="connsiteX9" fmla="*/ 390737 w 726329"/>
              <a:gd name="connsiteY9" fmla="*/ 570076 h 2178737"/>
              <a:gd name="connsiteX10" fmla="*/ 39045 w 726329"/>
              <a:gd name="connsiteY10" fmla="*/ 61475 h 217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6329" h="2178737">
                <a:moveTo>
                  <a:pt x="39045" y="61475"/>
                </a:moveTo>
                <a:cubicBezTo>
                  <a:pt x="-12356" y="-13372"/>
                  <a:pt x="-26785" y="-46738"/>
                  <a:pt x="82330" y="120992"/>
                </a:cubicBezTo>
                <a:cubicBezTo>
                  <a:pt x="191445" y="288722"/>
                  <a:pt x="645038" y="858644"/>
                  <a:pt x="693734" y="1067856"/>
                </a:cubicBezTo>
                <a:cubicBezTo>
                  <a:pt x="742430" y="1277068"/>
                  <a:pt x="414183" y="1341094"/>
                  <a:pt x="374505" y="1376263"/>
                </a:cubicBezTo>
                <a:cubicBezTo>
                  <a:pt x="334827" y="1411432"/>
                  <a:pt x="460174" y="1213041"/>
                  <a:pt x="455665" y="1278871"/>
                </a:cubicBezTo>
                <a:cubicBezTo>
                  <a:pt x="451156" y="1344701"/>
                  <a:pt x="360979" y="1621545"/>
                  <a:pt x="347452" y="1771240"/>
                </a:cubicBezTo>
                <a:cubicBezTo>
                  <a:pt x="333925" y="1920935"/>
                  <a:pt x="373603" y="2203190"/>
                  <a:pt x="374505" y="2177039"/>
                </a:cubicBezTo>
                <a:cubicBezTo>
                  <a:pt x="375407" y="2150888"/>
                  <a:pt x="294248" y="1800098"/>
                  <a:pt x="352863" y="1614332"/>
                </a:cubicBezTo>
                <a:cubicBezTo>
                  <a:pt x="411478" y="1428566"/>
                  <a:pt x="719886" y="1236488"/>
                  <a:pt x="726198" y="1062445"/>
                </a:cubicBezTo>
                <a:cubicBezTo>
                  <a:pt x="732510" y="888402"/>
                  <a:pt x="509771" y="742315"/>
                  <a:pt x="390737" y="570076"/>
                </a:cubicBezTo>
                <a:lnTo>
                  <a:pt x="39045" y="614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6047AE8-F83E-0C6D-657E-92A5206CBE1F}"/>
              </a:ext>
            </a:extLst>
          </p:cNvPr>
          <p:cNvSpPr/>
          <p:nvPr/>
        </p:nvSpPr>
        <p:spPr>
          <a:xfrm>
            <a:off x="4004530" y="8685317"/>
            <a:ext cx="120777" cy="2339585"/>
          </a:xfrm>
          <a:custGeom>
            <a:avLst/>
            <a:gdLst>
              <a:gd name="connsiteX0" fmla="*/ 26405 w 120777"/>
              <a:gd name="connsiteY0" fmla="*/ 4188 h 2339585"/>
              <a:gd name="connsiteX1" fmla="*/ 31816 w 120777"/>
              <a:gd name="connsiteY1" fmla="*/ 869892 h 2339585"/>
              <a:gd name="connsiteX2" fmla="*/ 48048 w 120777"/>
              <a:gd name="connsiteY2" fmla="*/ 788733 h 2339585"/>
              <a:gd name="connsiteX3" fmla="*/ 112975 w 120777"/>
              <a:gd name="connsiteY3" fmla="*/ 2195502 h 2339585"/>
              <a:gd name="connsiteX4" fmla="*/ 107565 w 120777"/>
              <a:gd name="connsiteY4" fmla="*/ 2114342 h 2339585"/>
              <a:gd name="connsiteX5" fmla="*/ 4762 w 120777"/>
              <a:gd name="connsiteY5" fmla="*/ 610181 h 2339585"/>
              <a:gd name="connsiteX6" fmla="*/ 26405 w 120777"/>
              <a:gd name="connsiteY6" fmla="*/ 4188 h 233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77" h="2339585">
                <a:moveTo>
                  <a:pt x="26405" y="4188"/>
                </a:moveTo>
                <a:cubicBezTo>
                  <a:pt x="30914" y="47473"/>
                  <a:pt x="28209" y="739135"/>
                  <a:pt x="31816" y="869892"/>
                </a:cubicBezTo>
                <a:cubicBezTo>
                  <a:pt x="35423" y="1000649"/>
                  <a:pt x="34521" y="567798"/>
                  <a:pt x="48048" y="788733"/>
                </a:cubicBezTo>
                <a:cubicBezTo>
                  <a:pt x="61575" y="1009668"/>
                  <a:pt x="103056" y="1974567"/>
                  <a:pt x="112975" y="2195502"/>
                </a:cubicBezTo>
                <a:cubicBezTo>
                  <a:pt x="122894" y="2416437"/>
                  <a:pt x="125600" y="2378562"/>
                  <a:pt x="107565" y="2114342"/>
                </a:cubicBezTo>
                <a:cubicBezTo>
                  <a:pt x="89530" y="1850122"/>
                  <a:pt x="21896" y="960971"/>
                  <a:pt x="4762" y="610181"/>
                </a:cubicBezTo>
                <a:cubicBezTo>
                  <a:pt x="-12372" y="259391"/>
                  <a:pt x="21896" y="-39097"/>
                  <a:pt x="26405" y="41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65423AE-6CE9-5476-EEC5-507BEA75B780}"/>
              </a:ext>
            </a:extLst>
          </p:cNvPr>
          <p:cNvSpPr/>
          <p:nvPr/>
        </p:nvSpPr>
        <p:spPr>
          <a:xfrm>
            <a:off x="6813454" y="8292700"/>
            <a:ext cx="534458" cy="2833903"/>
          </a:xfrm>
          <a:custGeom>
            <a:avLst/>
            <a:gdLst>
              <a:gd name="connsiteX0" fmla="*/ 534210 w 534458"/>
              <a:gd name="connsiteY0" fmla="*/ 1828 h 2833903"/>
              <a:gd name="connsiteX1" fmla="*/ 312373 w 534458"/>
              <a:gd name="connsiteY1" fmla="*/ 1132654 h 2833903"/>
              <a:gd name="connsiteX2" fmla="*/ 312373 w 534458"/>
              <a:gd name="connsiteY2" fmla="*/ 981156 h 2833903"/>
              <a:gd name="connsiteX3" fmla="*/ 166286 w 534458"/>
              <a:gd name="connsiteY3" fmla="*/ 1895556 h 2833903"/>
              <a:gd name="connsiteX4" fmla="*/ 177107 w 534458"/>
              <a:gd name="connsiteY4" fmla="*/ 1868502 h 2833903"/>
              <a:gd name="connsiteX5" fmla="*/ 9377 w 534458"/>
              <a:gd name="connsiteY5" fmla="*/ 2782902 h 2833903"/>
              <a:gd name="connsiteX6" fmla="*/ 47251 w 534458"/>
              <a:gd name="connsiteY6" fmla="*/ 2523191 h 2833903"/>
              <a:gd name="connsiteX7" fmla="*/ 263677 w 534458"/>
              <a:gd name="connsiteY7" fmla="*/ 910817 h 2833903"/>
              <a:gd name="connsiteX8" fmla="*/ 534210 w 534458"/>
              <a:gd name="connsiteY8" fmla="*/ 1828 h 28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4458" h="2833903">
                <a:moveTo>
                  <a:pt x="534210" y="1828"/>
                </a:moveTo>
                <a:cubicBezTo>
                  <a:pt x="542326" y="38801"/>
                  <a:pt x="349346" y="969433"/>
                  <a:pt x="312373" y="1132654"/>
                </a:cubicBezTo>
                <a:cubicBezTo>
                  <a:pt x="275400" y="1295875"/>
                  <a:pt x="336721" y="854006"/>
                  <a:pt x="312373" y="981156"/>
                </a:cubicBezTo>
                <a:cubicBezTo>
                  <a:pt x="288025" y="1108306"/>
                  <a:pt x="188830" y="1747665"/>
                  <a:pt x="166286" y="1895556"/>
                </a:cubicBezTo>
                <a:cubicBezTo>
                  <a:pt x="143742" y="2043447"/>
                  <a:pt x="203258" y="1720611"/>
                  <a:pt x="177107" y="1868502"/>
                </a:cubicBezTo>
                <a:cubicBezTo>
                  <a:pt x="150956" y="2016393"/>
                  <a:pt x="31020" y="2673787"/>
                  <a:pt x="9377" y="2782902"/>
                </a:cubicBezTo>
                <a:cubicBezTo>
                  <a:pt x="-12266" y="2892017"/>
                  <a:pt x="4868" y="2835205"/>
                  <a:pt x="47251" y="2523191"/>
                </a:cubicBezTo>
                <a:cubicBezTo>
                  <a:pt x="89634" y="2211177"/>
                  <a:pt x="187928" y="1325633"/>
                  <a:pt x="263677" y="910817"/>
                </a:cubicBezTo>
                <a:cubicBezTo>
                  <a:pt x="339426" y="496001"/>
                  <a:pt x="526094" y="-35145"/>
                  <a:pt x="534210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8606500-112F-6BA7-47F5-BCB4AF17385B}"/>
              </a:ext>
            </a:extLst>
          </p:cNvPr>
          <p:cNvSpPr/>
          <p:nvPr/>
        </p:nvSpPr>
        <p:spPr>
          <a:xfrm>
            <a:off x="6831837" y="9950078"/>
            <a:ext cx="296390" cy="1669634"/>
          </a:xfrm>
          <a:custGeom>
            <a:avLst/>
            <a:gdLst>
              <a:gd name="connsiteX0" fmla="*/ 283169 w 296390"/>
              <a:gd name="connsiteY0" fmla="*/ 109 h 1669634"/>
              <a:gd name="connsiteX1" fmla="*/ 272348 w 296390"/>
              <a:gd name="connsiteY1" fmla="*/ 362623 h 1669634"/>
              <a:gd name="connsiteX2" fmla="*/ 28868 w 296390"/>
              <a:gd name="connsiteY2" fmla="*/ 1033543 h 1669634"/>
              <a:gd name="connsiteX3" fmla="*/ 120849 w 296390"/>
              <a:gd name="connsiteY3" fmla="*/ 882045 h 1669634"/>
              <a:gd name="connsiteX4" fmla="*/ 7226 w 296390"/>
              <a:gd name="connsiteY4" fmla="*/ 1644947 h 1669634"/>
              <a:gd name="connsiteX5" fmla="*/ 28868 w 296390"/>
              <a:gd name="connsiteY5" fmla="*/ 1406878 h 1669634"/>
              <a:gd name="connsiteX6" fmla="*/ 169545 w 296390"/>
              <a:gd name="connsiteY6" fmla="*/ 654798 h 1669634"/>
              <a:gd name="connsiteX7" fmla="*/ 234473 w 296390"/>
              <a:gd name="connsiteY7" fmla="*/ 395086 h 1669634"/>
              <a:gd name="connsiteX8" fmla="*/ 283169 w 296390"/>
              <a:gd name="connsiteY8" fmla="*/ 109 h 166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390" h="1669634">
                <a:moveTo>
                  <a:pt x="283169" y="109"/>
                </a:moveTo>
                <a:cubicBezTo>
                  <a:pt x="289482" y="-5302"/>
                  <a:pt x="314731" y="190384"/>
                  <a:pt x="272348" y="362623"/>
                </a:cubicBezTo>
                <a:cubicBezTo>
                  <a:pt x="229965" y="534862"/>
                  <a:pt x="54118" y="946973"/>
                  <a:pt x="28868" y="1033543"/>
                </a:cubicBezTo>
                <a:cubicBezTo>
                  <a:pt x="3618" y="1120113"/>
                  <a:pt x="124456" y="780144"/>
                  <a:pt x="120849" y="882045"/>
                </a:cubicBezTo>
                <a:cubicBezTo>
                  <a:pt x="117242" y="983946"/>
                  <a:pt x="22556" y="1557475"/>
                  <a:pt x="7226" y="1644947"/>
                </a:cubicBezTo>
                <a:cubicBezTo>
                  <a:pt x="-8104" y="1732419"/>
                  <a:pt x="1815" y="1571903"/>
                  <a:pt x="28868" y="1406878"/>
                </a:cubicBezTo>
                <a:cubicBezTo>
                  <a:pt x="55921" y="1241853"/>
                  <a:pt x="135277" y="823430"/>
                  <a:pt x="169545" y="654798"/>
                </a:cubicBezTo>
                <a:cubicBezTo>
                  <a:pt x="203813" y="486166"/>
                  <a:pt x="209223" y="498790"/>
                  <a:pt x="234473" y="395086"/>
                </a:cubicBezTo>
                <a:cubicBezTo>
                  <a:pt x="259723" y="291382"/>
                  <a:pt x="276856" y="5520"/>
                  <a:pt x="283169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D3F6687-9DD4-8E3A-F1D2-DE8327799883}"/>
              </a:ext>
            </a:extLst>
          </p:cNvPr>
          <p:cNvSpPr/>
          <p:nvPr/>
        </p:nvSpPr>
        <p:spPr>
          <a:xfrm>
            <a:off x="7012195" y="9803184"/>
            <a:ext cx="813512" cy="1488854"/>
          </a:xfrm>
          <a:custGeom>
            <a:avLst/>
            <a:gdLst>
              <a:gd name="connsiteX0" fmla="*/ 9 w 813512"/>
              <a:gd name="connsiteY0" fmla="*/ 915 h 1488854"/>
              <a:gd name="connsiteX1" fmla="*/ 340880 w 813512"/>
              <a:gd name="connsiteY1" fmla="*/ 633962 h 1488854"/>
              <a:gd name="connsiteX2" fmla="*/ 286773 w 813512"/>
              <a:gd name="connsiteY2" fmla="*/ 541980 h 1488854"/>
              <a:gd name="connsiteX3" fmla="*/ 584359 w 813512"/>
              <a:gd name="connsiteY3" fmla="*/ 709711 h 1488854"/>
              <a:gd name="connsiteX4" fmla="*/ 719625 w 813512"/>
              <a:gd name="connsiteY4" fmla="*/ 980243 h 1488854"/>
              <a:gd name="connsiteX5" fmla="*/ 670929 w 813512"/>
              <a:gd name="connsiteY5" fmla="*/ 850388 h 1488854"/>
              <a:gd name="connsiteX6" fmla="*/ 806196 w 813512"/>
              <a:gd name="connsiteY6" fmla="*/ 1077635 h 1488854"/>
              <a:gd name="connsiteX7" fmla="*/ 795374 w 813512"/>
              <a:gd name="connsiteY7" fmla="*/ 1337346 h 1488854"/>
              <a:gd name="connsiteX8" fmla="*/ 795374 w 813512"/>
              <a:gd name="connsiteY8" fmla="*/ 1164205 h 1488854"/>
              <a:gd name="connsiteX9" fmla="*/ 654697 w 813512"/>
              <a:gd name="connsiteY9" fmla="*/ 1488844 h 1488854"/>
              <a:gd name="connsiteX10" fmla="*/ 789964 w 813512"/>
              <a:gd name="connsiteY10" fmla="*/ 1175027 h 1488854"/>
              <a:gd name="connsiteX11" fmla="*/ 757500 w 813512"/>
              <a:gd name="connsiteY11" fmla="*/ 958601 h 1488854"/>
              <a:gd name="connsiteX12" fmla="*/ 481556 w 813512"/>
              <a:gd name="connsiteY12" fmla="*/ 725943 h 1488854"/>
              <a:gd name="connsiteX13" fmla="*/ 330058 w 813512"/>
              <a:gd name="connsiteY13" fmla="*/ 601498 h 1488854"/>
              <a:gd name="connsiteX14" fmla="*/ 438271 w 813512"/>
              <a:gd name="connsiteY14" fmla="*/ 747585 h 1488854"/>
              <a:gd name="connsiteX15" fmla="*/ 330058 w 813512"/>
              <a:gd name="connsiteY15" fmla="*/ 498695 h 1488854"/>
              <a:gd name="connsiteX16" fmla="*/ 9 w 813512"/>
              <a:gd name="connsiteY16" fmla="*/ 915 h 148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3512" h="1488854">
                <a:moveTo>
                  <a:pt x="9" y="915"/>
                </a:moveTo>
                <a:cubicBezTo>
                  <a:pt x="1813" y="23459"/>
                  <a:pt x="293086" y="543784"/>
                  <a:pt x="340880" y="633962"/>
                </a:cubicBezTo>
                <a:cubicBezTo>
                  <a:pt x="388674" y="724140"/>
                  <a:pt x="246193" y="529355"/>
                  <a:pt x="286773" y="541980"/>
                </a:cubicBezTo>
                <a:cubicBezTo>
                  <a:pt x="327353" y="554605"/>
                  <a:pt x="512217" y="636667"/>
                  <a:pt x="584359" y="709711"/>
                </a:cubicBezTo>
                <a:cubicBezTo>
                  <a:pt x="656501" y="782755"/>
                  <a:pt x="705197" y="956797"/>
                  <a:pt x="719625" y="980243"/>
                </a:cubicBezTo>
                <a:cubicBezTo>
                  <a:pt x="734053" y="1003689"/>
                  <a:pt x="656501" y="834156"/>
                  <a:pt x="670929" y="850388"/>
                </a:cubicBezTo>
                <a:cubicBezTo>
                  <a:pt x="685358" y="866620"/>
                  <a:pt x="785455" y="996475"/>
                  <a:pt x="806196" y="1077635"/>
                </a:cubicBezTo>
                <a:cubicBezTo>
                  <a:pt x="826937" y="1158795"/>
                  <a:pt x="797178" y="1322918"/>
                  <a:pt x="795374" y="1337346"/>
                </a:cubicBezTo>
                <a:cubicBezTo>
                  <a:pt x="793570" y="1351774"/>
                  <a:pt x="818820" y="1138955"/>
                  <a:pt x="795374" y="1164205"/>
                </a:cubicBezTo>
                <a:cubicBezTo>
                  <a:pt x="771928" y="1189455"/>
                  <a:pt x="655599" y="1487040"/>
                  <a:pt x="654697" y="1488844"/>
                </a:cubicBezTo>
                <a:cubicBezTo>
                  <a:pt x="653795" y="1490648"/>
                  <a:pt x="772830" y="1263401"/>
                  <a:pt x="789964" y="1175027"/>
                </a:cubicBezTo>
                <a:cubicBezTo>
                  <a:pt x="807098" y="1086653"/>
                  <a:pt x="808901" y="1033448"/>
                  <a:pt x="757500" y="958601"/>
                </a:cubicBezTo>
                <a:cubicBezTo>
                  <a:pt x="706099" y="883754"/>
                  <a:pt x="552796" y="785460"/>
                  <a:pt x="481556" y="725943"/>
                </a:cubicBezTo>
                <a:cubicBezTo>
                  <a:pt x="410316" y="666426"/>
                  <a:pt x="337272" y="597891"/>
                  <a:pt x="330058" y="601498"/>
                </a:cubicBezTo>
                <a:cubicBezTo>
                  <a:pt x="322844" y="605105"/>
                  <a:pt x="438271" y="764719"/>
                  <a:pt x="438271" y="747585"/>
                </a:cubicBezTo>
                <a:cubicBezTo>
                  <a:pt x="438271" y="730451"/>
                  <a:pt x="398593" y="618631"/>
                  <a:pt x="330058" y="498695"/>
                </a:cubicBezTo>
                <a:cubicBezTo>
                  <a:pt x="261523" y="378759"/>
                  <a:pt x="-1795" y="-21629"/>
                  <a:pt x="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FBD6F69-E295-0089-FB72-CC72696FD5CC}"/>
              </a:ext>
            </a:extLst>
          </p:cNvPr>
          <p:cNvSpPr/>
          <p:nvPr/>
        </p:nvSpPr>
        <p:spPr>
          <a:xfrm>
            <a:off x="1412889" y="9916028"/>
            <a:ext cx="2563960" cy="1696690"/>
          </a:xfrm>
          <a:custGeom>
            <a:avLst/>
            <a:gdLst>
              <a:gd name="connsiteX0" fmla="*/ 529535 w 2563960"/>
              <a:gd name="connsiteY0" fmla="*/ 1695 h 1696690"/>
              <a:gd name="connsiteX1" fmla="*/ 134557 w 2563960"/>
              <a:gd name="connsiteY1" fmla="*/ 764597 h 1696690"/>
              <a:gd name="connsiteX2" fmla="*/ 572820 w 2563960"/>
              <a:gd name="connsiteY2" fmla="*/ 1137932 h 1696690"/>
              <a:gd name="connsiteX3" fmla="*/ 26344 w 2563960"/>
              <a:gd name="connsiteY3" fmla="*/ 1159574 h 1696690"/>
              <a:gd name="connsiteX4" fmla="*/ 978619 w 2563960"/>
              <a:gd name="connsiteY4" fmla="*/ 1294841 h 1696690"/>
              <a:gd name="connsiteX5" fmla="*/ 188664 w 2563960"/>
              <a:gd name="connsiteY5" fmla="*/ 1305662 h 1696690"/>
              <a:gd name="connsiteX6" fmla="*/ 1460167 w 2563960"/>
              <a:gd name="connsiteY6" fmla="*/ 1516677 h 1696690"/>
              <a:gd name="connsiteX7" fmla="*/ 2563939 w 2563960"/>
              <a:gd name="connsiteY7" fmla="*/ 1695229 h 1696690"/>
              <a:gd name="connsiteX8" fmla="*/ 1433113 w 2563960"/>
              <a:gd name="connsiteY8" fmla="*/ 1592426 h 1696690"/>
              <a:gd name="connsiteX9" fmla="*/ 118325 w 2563960"/>
              <a:gd name="connsiteY9" fmla="*/ 1435518 h 1696690"/>
              <a:gd name="connsiteX10" fmla="*/ 626926 w 2563960"/>
              <a:gd name="connsiteY10" fmla="*/ 1403054 h 1696690"/>
              <a:gd name="connsiteX11" fmla="*/ 275234 w 2563960"/>
              <a:gd name="connsiteY11" fmla="*/ 1100057 h 1696690"/>
              <a:gd name="connsiteX12" fmla="*/ 10112 w 2563960"/>
              <a:gd name="connsiteY12" fmla="*/ 840346 h 1696690"/>
              <a:gd name="connsiteX13" fmla="*/ 183253 w 2563960"/>
              <a:gd name="connsiteY13" fmla="*/ 948559 h 1696690"/>
              <a:gd name="connsiteX14" fmla="*/ 340162 w 2563960"/>
              <a:gd name="connsiteY14" fmla="*/ 456190 h 1696690"/>
              <a:gd name="connsiteX15" fmla="*/ 107504 w 2563960"/>
              <a:gd name="connsiteY15" fmla="*/ 715901 h 1696690"/>
              <a:gd name="connsiteX16" fmla="*/ 259002 w 2563960"/>
              <a:gd name="connsiteY16" fmla="*/ 402083 h 1696690"/>
              <a:gd name="connsiteX17" fmla="*/ 4702 w 2563960"/>
              <a:gd name="connsiteY17" fmla="*/ 553581 h 1696690"/>
              <a:gd name="connsiteX18" fmla="*/ 529535 w 2563960"/>
              <a:gd name="connsiteY18" fmla="*/ 1695 h 169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63960" h="1696690">
                <a:moveTo>
                  <a:pt x="529535" y="1695"/>
                </a:moveTo>
                <a:cubicBezTo>
                  <a:pt x="551177" y="36864"/>
                  <a:pt x="127343" y="575224"/>
                  <a:pt x="134557" y="764597"/>
                </a:cubicBezTo>
                <a:cubicBezTo>
                  <a:pt x="141771" y="953970"/>
                  <a:pt x="590855" y="1072103"/>
                  <a:pt x="572820" y="1137932"/>
                </a:cubicBezTo>
                <a:cubicBezTo>
                  <a:pt x="554785" y="1203761"/>
                  <a:pt x="-41289" y="1133422"/>
                  <a:pt x="26344" y="1159574"/>
                </a:cubicBezTo>
                <a:cubicBezTo>
                  <a:pt x="93977" y="1185726"/>
                  <a:pt x="951566" y="1270493"/>
                  <a:pt x="978619" y="1294841"/>
                </a:cubicBezTo>
                <a:cubicBezTo>
                  <a:pt x="1005672" y="1319189"/>
                  <a:pt x="108406" y="1268689"/>
                  <a:pt x="188664" y="1305662"/>
                </a:cubicBezTo>
                <a:cubicBezTo>
                  <a:pt x="268922" y="1342635"/>
                  <a:pt x="1460167" y="1516677"/>
                  <a:pt x="1460167" y="1516677"/>
                </a:cubicBezTo>
                <a:cubicBezTo>
                  <a:pt x="1856046" y="1581605"/>
                  <a:pt x="2568448" y="1682604"/>
                  <a:pt x="2563939" y="1695229"/>
                </a:cubicBezTo>
                <a:cubicBezTo>
                  <a:pt x="2559430" y="1707854"/>
                  <a:pt x="1840715" y="1635711"/>
                  <a:pt x="1433113" y="1592426"/>
                </a:cubicBezTo>
                <a:cubicBezTo>
                  <a:pt x="1025511" y="1549141"/>
                  <a:pt x="252689" y="1467080"/>
                  <a:pt x="118325" y="1435518"/>
                </a:cubicBezTo>
                <a:cubicBezTo>
                  <a:pt x="-16039" y="1403956"/>
                  <a:pt x="600775" y="1458964"/>
                  <a:pt x="626926" y="1403054"/>
                </a:cubicBezTo>
                <a:cubicBezTo>
                  <a:pt x="653078" y="1347144"/>
                  <a:pt x="378036" y="1193842"/>
                  <a:pt x="275234" y="1100057"/>
                </a:cubicBezTo>
                <a:cubicBezTo>
                  <a:pt x="172432" y="1006272"/>
                  <a:pt x="25442" y="865596"/>
                  <a:pt x="10112" y="840346"/>
                </a:cubicBezTo>
                <a:cubicBezTo>
                  <a:pt x="-5218" y="815096"/>
                  <a:pt x="128245" y="1012585"/>
                  <a:pt x="183253" y="948559"/>
                </a:cubicBezTo>
                <a:cubicBezTo>
                  <a:pt x="238261" y="884533"/>
                  <a:pt x="352787" y="494966"/>
                  <a:pt x="340162" y="456190"/>
                </a:cubicBezTo>
                <a:cubicBezTo>
                  <a:pt x="327537" y="417414"/>
                  <a:pt x="121031" y="724919"/>
                  <a:pt x="107504" y="715901"/>
                </a:cubicBezTo>
                <a:cubicBezTo>
                  <a:pt x="93977" y="706883"/>
                  <a:pt x="276136" y="429136"/>
                  <a:pt x="259002" y="402083"/>
                </a:cubicBezTo>
                <a:cubicBezTo>
                  <a:pt x="241868" y="375030"/>
                  <a:pt x="-39485" y="617607"/>
                  <a:pt x="4702" y="553581"/>
                </a:cubicBezTo>
                <a:cubicBezTo>
                  <a:pt x="48889" y="489555"/>
                  <a:pt x="507893" y="-33474"/>
                  <a:pt x="529535" y="1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BF89603B-B118-CEEB-1CC6-42A56928257C}"/>
              </a:ext>
            </a:extLst>
          </p:cNvPr>
          <p:cNvSpPr/>
          <p:nvPr/>
        </p:nvSpPr>
        <p:spPr>
          <a:xfrm>
            <a:off x="2821514" y="4517881"/>
            <a:ext cx="1079787" cy="2114162"/>
          </a:xfrm>
          <a:custGeom>
            <a:avLst/>
            <a:gdLst>
              <a:gd name="connsiteX0" fmla="*/ 1079565 w 1079787"/>
              <a:gd name="connsiteY0" fmla="*/ 12 h 2114162"/>
              <a:gd name="connsiteX1" fmla="*/ 203040 w 1079787"/>
              <a:gd name="connsiteY1" fmla="*/ 481560 h 2114162"/>
              <a:gd name="connsiteX2" fmla="*/ 408645 w 1079787"/>
              <a:gd name="connsiteY2" fmla="*/ 378758 h 2114162"/>
              <a:gd name="connsiteX3" fmla="*/ 105648 w 1079787"/>
              <a:gd name="connsiteY3" fmla="*/ 762914 h 2114162"/>
              <a:gd name="connsiteX4" fmla="*/ 235504 w 1079787"/>
              <a:gd name="connsiteY4" fmla="*/ 595184 h 2114162"/>
              <a:gd name="connsiteX5" fmla="*/ 56952 w 1079787"/>
              <a:gd name="connsiteY5" fmla="*/ 881949 h 2114162"/>
              <a:gd name="connsiteX6" fmla="*/ 105648 w 1079787"/>
              <a:gd name="connsiteY6" fmla="*/ 746682 h 2114162"/>
              <a:gd name="connsiteX7" fmla="*/ 46131 w 1079787"/>
              <a:gd name="connsiteY7" fmla="*/ 1303979 h 2114162"/>
              <a:gd name="connsiteX8" fmla="*/ 29899 w 1079787"/>
              <a:gd name="connsiteY8" fmla="*/ 1060500 h 2114162"/>
              <a:gd name="connsiteX9" fmla="*/ 121880 w 1079787"/>
              <a:gd name="connsiteY9" fmla="*/ 2061470 h 2114162"/>
              <a:gd name="connsiteX10" fmla="*/ 51542 w 1079787"/>
              <a:gd name="connsiteY10" fmla="*/ 1834223 h 2114162"/>
              <a:gd name="connsiteX11" fmla="*/ 2846 w 1079787"/>
              <a:gd name="connsiteY11" fmla="*/ 643880 h 2114162"/>
              <a:gd name="connsiteX12" fmla="*/ 40720 w 1079787"/>
              <a:gd name="connsiteY12" fmla="*/ 838663 h 2114162"/>
              <a:gd name="connsiteX13" fmla="*/ 322074 w 1079787"/>
              <a:gd name="connsiteY13" fmla="*/ 335473 h 2114162"/>
              <a:gd name="connsiteX14" fmla="*/ 111059 w 1079787"/>
              <a:gd name="connsiteY14" fmla="*/ 497792 h 2114162"/>
              <a:gd name="connsiteX15" fmla="*/ 1079565 w 1079787"/>
              <a:gd name="connsiteY15" fmla="*/ 12 h 211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787" h="2114162">
                <a:moveTo>
                  <a:pt x="1079565" y="12"/>
                </a:moveTo>
                <a:cubicBezTo>
                  <a:pt x="1094895" y="-2693"/>
                  <a:pt x="314860" y="418436"/>
                  <a:pt x="203040" y="481560"/>
                </a:cubicBezTo>
                <a:cubicBezTo>
                  <a:pt x="91220" y="544684"/>
                  <a:pt x="424877" y="331866"/>
                  <a:pt x="408645" y="378758"/>
                </a:cubicBezTo>
                <a:cubicBezTo>
                  <a:pt x="392413" y="425650"/>
                  <a:pt x="134505" y="726843"/>
                  <a:pt x="105648" y="762914"/>
                </a:cubicBezTo>
                <a:cubicBezTo>
                  <a:pt x="76791" y="798985"/>
                  <a:pt x="243620" y="575345"/>
                  <a:pt x="235504" y="595184"/>
                </a:cubicBezTo>
                <a:cubicBezTo>
                  <a:pt x="227388" y="615023"/>
                  <a:pt x="78595" y="856699"/>
                  <a:pt x="56952" y="881949"/>
                </a:cubicBezTo>
                <a:cubicBezTo>
                  <a:pt x="35309" y="907199"/>
                  <a:pt x="107451" y="676344"/>
                  <a:pt x="105648" y="746682"/>
                </a:cubicBezTo>
                <a:cubicBezTo>
                  <a:pt x="103844" y="817020"/>
                  <a:pt x="58756" y="1251676"/>
                  <a:pt x="46131" y="1303979"/>
                </a:cubicBezTo>
                <a:cubicBezTo>
                  <a:pt x="33506" y="1356282"/>
                  <a:pt x="17274" y="934252"/>
                  <a:pt x="29899" y="1060500"/>
                </a:cubicBezTo>
                <a:cubicBezTo>
                  <a:pt x="42524" y="1186748"/>
                  <a:pt x="118273" y="1932516"/>
                  <a:pt x="121880" y="2061470"/>
                </a:cubicBezTo>
                <a:cubicBezTo>
                  <a:pt x="125487" y="2190424"/>
                  <a:pt x="71381" y="2070488"/>
                  <a:pt x="51542" y="1834223"/>
                </a:cubicBezTo>
                <a:cubicBezTo>
                  <a:pt x="31703" y="1597958"/>
                  <a:pt x="4650" y="809807"/>
                  <a:pt x="2846" y="643880"/>
                </a:cubicBezTo>
                <a:cubicBezTo>
                  <a:pt x="1042" y="477953"/>
                  <a:pt x="-12485" y="890064"/>
                  <a:pt x="40720" y="838663"/>
                </a:cubicBezTo>
                <a:cubicBezTo>
                  <a:pt x="93925" y="787262"/>
                  <a:pt x="310351" y="392285"/>
                  <a:pt x="322074" y="335473"/>
                </a:cubicBezTo>
                <a:cubicBezTo>
                  <a:pt x="333797" y="278661"/>
                  <a:pt x="-12484" y="555506"/>
                  <a:pt x="111059" y="497792"/>
                </a:cubicBezTo>
                <a:cubicBezTo>
                  <a:pt x="234602" y="440078"/>
                  <a:pt x="1064235" y="2717"/>
                  <a:pt x="107956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0C8780E1-3A0E-7C50-52FC-76655089BD20}"/>
              </a:ext>
            </a:extLst>
          </p:cNvPr>
          <p:cNvSpPr/>
          <p:nvPr/>
        </p:nvSpPr>
        <p:spPr>
          <a:xfrm>
            <a:off x="4073040" y="8911046"/>
            <a:ext cx="2793647" cy="914887"/>
          </a:xfrm>
          <a:custGeom>
            <a:avLst/>
            <a:gdLst>
              <a:gd name="connsiteX0" fmla="*/ 1180 w 2793647"/>
              <a:gd name="connsiteY0" fmla="*/ 296 h 914887"/>
              <a:gd name="connsiteX1" fmla="*/ 1949014 w 2793647"/>
              <a:gd name="connsiteY1" fmla="*/ 757787 h 914887"/>
              <a:gd name="connsiteX2" fmla="*/ 1554037 w 2793647"/>
              <a:gd name="connsiteY2" fmla="*/ 519718 h 914887"/>
              <a:gd name="connsiteX3" fmla="*/ 2793076 w 2793647"/>
              <a:gd name="connsiteY3" fmla="*/ 914696 h 914887"/>
              <a:gd name="connsiteX4" fmla="*/ 1700124 w 2793647"/>
              <a:gd name="connsiteY4" fmla="*/ 460201 h 914887"/>
              <a:gd name="connsiteX5" fmla="*/ 650458 w 2793647"/>
              <a:gd name="connsiteY5" fmla="*/ 135562 h 914887"/>
              <a:gd name="connsiteX6" fmla="*/ 1646018 w 2793647"/>
              <a:gd name="connsiteY6" fmla="*/ 660395 h 914887"/>
              <a:gd name="connsiteX7" fmla="*/ 1180 w 2793647"/>
              <a:gd name="connsiteY7" fmla="*/ 296 h 91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3647" h="914887">
                <a:moveTo>
                  <a:pt x="1180" y="296"/>
                </a:moveTo>
                <a:cubicBezTo>
                  <a:pt x="51679" y="16528"/>
                  <a:pt x="1690205" y="671217"/>
                  <a:pt x="1949014" y="757787"/>
                </a:cubicBezTo>
                <a:cubicBezTo>
                  <a:pt x="2207823" y="844357"/>
                  <a:pt x="1413360" y="493566"/>
                  <a:pt x="1554037" y="519718"/>
                </a:cubicBezTo>
                <a:cubicBezTo>
                  <a:pt x="1694714" y="545870"/>
                  <a:pt x="2768728" y="924616"/>
                  <a:pt x="2793076" y="914696"/>
                </a:cubicBezTo>
                <a:cubicBezTo>
                  <a:pt x="2817424" y="904776"/>
                  <a:pt x="2057227" y="590057"/>
                  <a:pt x="1700124" y="460201"/>
                </a:cubicBezTo>
                <a:cubicBezTo>
                  <a:pt x="1343021" y="330345"/>
                  <a:pt x="659476" y="102196"/>
                  <a:pt x="650458" y="135562"/>
                </a:cubicBezTo>
                <a:cubicBezTo>
                  <a:pt x="641440" y="168928"/>
                  <a:pt x="1755133" y="682037"/>
                  <a:pt x="1646018" y="660395"/>
                </a:cubicBezTo>
                <a:cubicBezTo>
                  <a:pt x="1536903" y="638753"/>
                  <a:pt x="-49319" y="-15936"/>
                  <a:pt x="1180" y="2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8B16F2B-DB4F-2FEA-D191-1A89D9A66208}"/>
              </a:ext>
            </a:extLst>
          </p:cNvPr>
          <p:cNvSpPr/>
          <p:nvPr/>
        </p:nvSpPr>
        <p:spPr>
          <a:xfrm>
            <a:off x="5410559" y="8414235"/>
            <a:ext cx="1846252" cy="989704"/>
          </a:xfrm>
          <a:custGeom>
            <a:avLst/>
            <a:gdLst>
              <a:gd name="connsiteX0" fmla="*/ 1839713 w 1846252"/>
              <a:gd name="connsiteY0" fmla="*/ 10148 h 989704"/>
              <a:gd name="connsiteX1" fmla="*/ 476229 w 1846252"/>
              <a:gd name="connsiteY1" fmla="*/ 751408 h 989704"/>
              <a:gd name="connsiteX2" fmla="*/ 936134 w 1846252"/>
              <a:gd name="connsiteY2" fmla="*/ 583677 h 989704"/>
              <a:gd name="connsiteX3" fmla="*/ 92 w 1846252"/>
              <a:gd name="connsiteY3" fmla="*/ 989476 h 989704"/>
              <a:gd name="connsiteX4" fmla="*/ 876617 w 1846252"/>
              <a:gd name="connsiteY4" fmla="*/ 518750 h 989704"/>
              <a:gd name="connsiteX5" fmla="*/ 557389 w 1846252"/>
              <a:gd name="connsiteY5" fmla="*/ 599909 h 989704"/>
              <a:gd name="connsiteX6" fmla="*/ 1325701 w 1846252"/>
              <a:gd name="connsiteY6" fmla="*/ 248217 h 989704"/>
              <a:gd name="connsiteX7" fmla="*/ 1006473 w 1846252"/>
              <a:gd name="connsiteY7" fmla="*/ 318556 h 989704"/>
              <a:gd name="connsiteX8" fmla="*/ 1839713 w 1846252"/>
              <a:gd name="connsiteY8" fmla="*/ 10148 h 98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6252" h="989704">
                <a:moveTo>
                  <a:pt x="1839713" y="10148"/>
                </a:moveTo>
                <a:cubicBezTo>
                  <a:pt x="1751339" y="82290"/>
                  <a:pt x="626826" y="655820"/>
                  <a:pt x="476229" y="751408"/>
                </a:cubicBezTo>
                <a:cubicBezTo>
                  <a:pt x="325632" y="846996"/>
                  <a:pt x="1015490" y="543999"/>
                  <a:pt x="936134" y="583677"/>
                </a:cubicBezTo>
                <a:cubicBezTo>
                  <a:pt x="856778" y="623355"/>
                  <a:pt x="10011" y="1000297"/>
                  <a:pt x="92" y="989476"/>
                </a:cubicBezTo>
                <a:cubicBezTo>
                  <a:pt x="-9827" y="978655"/>
                  <a:pt x="783734" y="583678"/>
                  <a:pt x="876617" y="518750"/>
                </a:cubicBezTo>
                <a:cubicBezTo>
                  <a:pt x="969500" y="453822"/>
                  <a:pt x="482542" y="644998"/>
                  <a:pt x="557389" y="599909"/>
                </a:cubicBezTo>
                <a:cubicBezTo>
                  <a:pt x="632236" y="554820"/>
                  <a:pt x="1250854" y="295109"/>
                  <a:pt x="1325701" y="248217"/>
                </a:cubicBezTo>
                <a:cubicBezTo>
                  <a:pt x="1400548" y="201325"/>
                  <a:pt x="919903" y="364546"/>
                  <a:pt x="1006473" y="318556"/>
                </a:cubicBezTo>
                <a:cubicBezTo>
                  <a:pt x="1093043" y="272566"/>
                  <a:pt x="1928087" y="-61994"/>
                  <a:pt x="1839713" y="1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72290A88-5E05-3B64-2465-F4763568E5F7}"/>
              </a:ext>
            </a:extLst>
          </p:cNvPr>
          <p:cNvSpPr/>
          <p:nvPr/>
        </p:nvSpPr>
        <p:spPr>
          <a:xfrm>
            <a:off x="5994284" y="8727190"/>
            <a:ext cx="1058008" cy="1869844"/>
          </a:xfrm>
          <a:custGeom>
            <a:avLst/>
            <a:gdLst>
              <a:gd name="connsiteX0" fmla="*/ 717 w 1058008"/>
              <a:gd name="connsiteY0" fmla="*/ 606183 h 1869844"/>
              <a:gd name="connsiteX1" fmla="*/ 996277 w 1058008"/>
              <a:gd name="connsiteY1" fmla="*/ 205795 h 1869844"/>
              <a:gd name="connsiteX2" fmla="*/ 833957 w 1058008"/>
              <a:gd name="connsiteY2" fmla="*/ 308597 h 1869844"/>
              <a:gd name="connsiteX3" fmla="*/ 1044973 w 1058008"/>
              <a:gd name="connsiteY3" fmla="*/ 254490 h 1869844"/>
              <a:gd name="connsiteX4" fmla="*/ 850189 w 1058008"/>
              <a:gd name="connsiteY4" fmla="*/ 952464 h 1869844"/>
              <a:gd name="connsiteX5" fmla="*/ 904296 w 1058008"/>
              <a:gd name="connsiteY5" fmla="*/ 681932 h 1869844"/>
              <a:gd name="connsiteX6" fmla="*/ 677049 w 1058008"/>
              <a:gd name="connsiteY6" fmla="*/ 1845222 h 1869844"/>
              <a:gd name="connsiteX7" fmla="*/ 817725 w 1058008"/>
              <a:gd name="connsiteY7" fmla="*/ 1374495 h 1869844"/>
              <a:gd name="connsiteX8" fmla="*/ 1001688 w 1058008"/>
              <a:gd name="connsiteY8" fmla="*/ 205795 h 1869844"/>
              <a:gd name="connsiteX9" fmla="*/ 1055794 w 1058008"/>
              <a:gd name="connsiteY9" fmla="*/ 190 h 1869844"/>
              <a:gd name="connsiteX10" fmla="*/ 942170 w 1058008"/>
              <a:gd name="connsiteY10" fmla="*/ 173331 h 1869844"/>
              <a:gd name="connsiteX11" fmla="*/ 720334 w 1058008"/>
              <a:gd name="connsiteY11" fmla="*/ 405989 h 1869844"/>
              <a:gd name="connsiteX12" fmla="*/ 833957 w 1058008"/>
              <a:gd name="connsiteY12" fmla="*/ 281544 h 1869844"/>
              <a:gd name="connsiteX13" fmla="*/ 717 w 1058008"/>
              <a:gd name="connsiteY13" fmla="*/ 606183 h 186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8008" h="1869844">
                <a:moveTo>
                  <a:pt x="717" y="606183"/>
                </a:moveTo>
                <a:cubicBezTo>
                  <a:pt x="27770" y="593558"/>
                  <a:pt x="857404" y="255393"/>
                  <a:pt x="996277" y="205795"/>
                </a:cubicBezTo>
                <a:cubicBezTo>
                  <a:pt x="1135150" y="156197"/>
                  <a:pt x="825841" y="300481"/>
                  <a:pt x="833957" y="308597"/>
                </a:cubicBezTo>
                <a:cubicBezTo>
                  <a:pt x="842073" y="316713"/>
                  <a:pt x="1042268" y="147179"/>
                  <a:pt x="1044973" y="254490"/>
                </a:cubicBezTo>
                <a:cubicBezTo>
                  <a:pt x="1047678" y="361801"/>
                  <a:pt x="873635" y="881224"/>
                  <a:pt x="850189" y="952464"/>
                </a:cubicBezTo>
                <a:cubicBezTo>
                  <a:pt x="826743" y="1023704"/>
                  <a:pt x="933153" y="533139"/>
                  <a:pt x="904296" y="681932"/>
                </a:cubicBezTo>
                <a:cubicBezTo>
                  <a:pt x="875439" y="830725"/>
                  <a:pt x="691478" y="1729795"/>
                  <a:pt x="677049" y="1845222"/>
                </a:cubicBezTo>
                <a:cubicBezTo>
                  <a:pt x="662620" y="1960649"/>
                  <a:pt x="763619" y="1647733"/>
                  <a:pt x="817725" y="1374495"/>
                </a:cubicBezTo>
                <a:cubicBezTo>
                  <a:pt x="871832" y="1101257"/>
                  <a:pt x="962010" y="434846"/>
                  <a:pt x="1001688" y="205795"/>
                </a:cubicBezTo>
                <a:cubicBezTo>
                  <a:pt x="1041366" y="-23256"/>
                  <a:pt x="1065714" y="5601"/>
                  <a:pt x="1055794" y="190"/>
                </a:cubicBezTo>
                <a:cubicBezTo>
                  <a:pt x="1045874" y="-5221"/>
                  <a:pt x="998080" y="105698"/>
                  <a:pt x="942170" y="173331"/>
                </a:cubicBezTo>
                <a:cubicBezTo>
                  <a:pt x="886260" y="240964"/>
                  <a:pt x="738369" y="387954"/>
                  <a:pt x="720334" y="405989"/>
                </a:cubicBezTo>
                <a:cubicBezTo>
                  <a:pt x="702299" y="424024"/>
                  <a:pt x="948483" y="248178"/>
                  <a:pt x="833957" y="281544"/>
                </a:cubicBezTo>
                <a:cubicBezTo>
                  <a:pt x="719432" y="314910"/>
                  <a:pt x="-26336" y="618808"/>
                  <a:pt x="717" y="60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FD8BAC2-4CA1-052A-00DD-FE89345F6A6F}"/>
              </a:ext>
            </a:extLst>
          </p:cNvPr>
          <p:cNvSpPr/>
          <p:nvPr/>
        </p:nvSpPr>
        <p:spPr>
          <a:xfrm>
            <a:off x="4023864" y="9086454"/>
            <a:ext cx="2200854" cy="1915472"/>
          </a:xfrm>
          <a:custGeom>
            <a:avLst/>
            <a:gdLst>
              <a:gd name="connsiteX0" fmla="*/ 163980 w 2200854"/>
              <a:gd name="connsiteY0" fmla="*/ 73778 h 1915472"/>
              <a:gd name="connsiteX1" fmla="*/ 1754711 w 2200854"/>
              <a:gd name="connsiteY1" fmla="*/ 739288 h 1915472"/>
              <a:gd name="connsiteX2" fmla="*/ 1603213 w 2200854"/>
              <a:gd name="connsiteY2" fmla="*/ 604022 h 1915472"/>
              <a:gd name="connsiteX3" fmla="*/ 2128046 w 2200854"/>
              <a:gd name="connsiteY3" fmla="*/ 852912 h 1915472"/>
              <a:gd name="connsiteX4" fmla="*/ 2182153 w 2200854"/>
              <a:gd name="connsiteY4" fmla="*/ 1388566 h 1915472"/>
              <a:gd name="connsiteX5" fmla="*/ 2176742 w 2200854"/>
              <a:gd name="connsiteY5" fmla="*/ 1166729 h 1915472"/>
              <a:gd name="connsiteX6" fmla="*/ 1906209 w 2200854"/>
              <a:gd name="connsiteY6" fmla="*/ 1913399 h 1915472"/>
              <a:gd name="connsiteX7" fmla="*/ 2171331 w 2200854"/>
              <a:gd name="connsiteY7" fmla="*/ 896197 h 1915472"/>
              <a:gd name="connsiteX8" fmla="*/ 1711426 w 2200854"/>
              <a:gd name="connsiteY8" fmla="*/ 571558 h 1915472"/>
              <a:gd name="connsiteX9" fmla="*/ 1711426 w 2200854"/>
              <a:gd name="connsiteY9" fmla="*/ 728467 h 1915472"/>
              <a:gd name="connsiteX10" fmla="*/ 93641 w 2200854"/>
              <a:gd name="connsiteY10" fmla="*/ 30493 h 1915472"/>
              <a:gd name="connsiteX11" fmla="*/ 191033 w 2200854"/>
              <a:gd name="connsiteY11" fmla="*/ 122474 h 1915472"/>
              <a:gd name="connsiteX12" fmla="*/ 163980 w 2200854"/>
              <a:gd name="connsiteY12" fmla="*/ 73778 h 19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0854" h="1915472">
                <a:moveTo>
                  <a:pt x="163980" y="73778"/>
                </a:moveTo>
                <a:cubicBezTo>
                  <a:pt x="424593" y="176580"/>
                  <a:pt x="1514839" y="650914"/>
                  <a:pt x="1754711" y="739288"/>
                </a:cubicBezTo>
                <a:cubicBezTo>
                  <a:pt x="1994583" y="827662"/>
                  <a:pt x="1540991" y="585085"/>
                  <a:pt x="1603213" y="604022"/>
                </a:cubicBezTo>
                <a:cubicBezTo>
                  <a:pt x="1665435" y="622959"/>
                  <a:pt x="2031556" y="722155"/>
                  <a:pt x="2128046" y="852912"/>
                </a:cubicBezTo>
                <a:cubicBezTo>
                  <a:pt x="2224536" y="983669"/>
                  <a:pt x="2174037" y="1336263"/>
                  <a:pt x="2182153" y="1388566"/>
                </a:cubicBezTo>
                <a:cubicBezTo>
                  <a:pt x="2190269" y="1440869"/>
                  <a:pt x="2222733" y="1079257"/>
                  <a:pt x="2176742" y="1166729"/>
                </a:cubicBezTo>
                <a:cubicBezTo>
                  <a:pt x="2130751" y="1254201"/>
                  <a:pt x="1907111" y="1958488"/>
                  <a:pt x="1906209" y="1913399"/>
                </a:cubicBezTo>
                <a:cubicBezTo>
                  <a:pt x="1905307" y="1868310"/>
                  <a:pt x="2203795" y="1119837"/>
                  <a:pt x="2171331" y="896197"/>
                </a:cubicBezTo>
                <a:cubicBezTo>
                  <a:pt x="2138867" y="672557"/>
                  <a:pt x="1788077" y="599513"/>
                  <a:pt x="1711426" y="571558"/>
                </a:cubicBezTo>
                <a:cubicBezTo>
                  <a:pt x="1634775" y="543603"/>
                  <a:pt x="1981057" y="818644"/>
                  <a:pt x="1711426" y="728467"/>
                </a:cubicBezTo>
                <a:cubicBezTo>
                  <a:pt x="1441795" y="638290"/>
                  <a:pt x="347040" y="131492"/>
                  <a:pt x="93641" y="30493"/>
                </a:cubicBezTo>
                <a:cubicBezTo>
                  <a:pt x="-159758" y="-70506"/>
                  <a:pt x="180212" y="110751"/>
                  <a:pt x="191033" y="122474"/>
                </a:cubicBezTo>
                <a:cubicBezTo>
                  <a:pt x="201854" y="134197"/>
                  <a:pt x="-96633" y="-29024"/>
                  <a:pt x="163980" y="737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7B87752-A6D6-8FF5-766F-6F0FC4605A87}"/>
              </a:ext>
            </a:extLst>
          </p:cNvPr>
          <p:cNvSpPr/>
          <p:nvPr/>
        </p:nvSpPr>
        <p:spPr>
          <a:xfrm>
            <a:off x="6506459" y="9456827"/>
            <a:ext cx="211277" cy="2183301"/>
          </a:xfrm>
          <a:custGeom>
            <a:avLst/>
            <a:gdLst>
              <a:gd name="connsiteX0" fmla="*/ 110767 w 211277"/>
              <a:gd name="connsiteY0" fmla="*/ 991 h 2183301"/>
              <a:gd name="connsiteX1" fmla="*/ 45839 w 211277"/>
              <a:gd name="connsiteY1" fmla="*/ 920801 h 2183301"/>
              <a:gd name="connsiteX2" fmla="*/ 40429 w 211277"/>
              <a:gd name="connsiteY2" fmla="*/ 1570080 h 2183301"/>
              <a:gd name="connsiteX3" fmla="*/ 7965 w 211277"/>
              <a:gd name="connsiteY3" fmla="*/ 1315779 h 2183301"/>
              <a:gd name="connsiteX4" fmla="*/ 208159 w 211277"/>
              <a:gd name="connsiteY4" fmla="*/ 2176072 h 2183301"/>
              <a:gd name="connsiteX5" fmla="*/ 121588 w 211277"/>
              <a:gd name="connsiteY5" fmla="*/ 1694524 h 2183301"/>
              <a:gd name="connsiteX6" fmla="*/ 7965 w 211277"/>
              <a:gd name="connsiteY6" fmla="*/ 1104764 h 2183301"/>
              <a:gd name="connsiteX7" fmla="*/ 110767 w 211277"/>
              <a:gd name="connsiteY7" fmla="*/ 991 h 21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277" h="2183301">
                <a:moveTo>
                  <a:pt x="110767" y="991"/>
                </a:moveTo>
                <a:cubicBezTo>
                  <a:pt x="117079" y="-29670"/>
                  <a:pt x="57562" y="659286"/>
                  <a:pt x="45839" y="920801"/>
                </a:cubicBezTo>
                <a:cubicBezTo>
                  <a:pt x="34116" y="1182316"/>
                  <a:pt x="46741" y="1504250"/>
                  <a:pt x="40429" y="1570080"/>
                </a:cubicBezTo>
                <a:cubicBezTo>
                  <a:pt x="34117" y="1635910"/>
                  <a:pt x="-19990" y="1214780"/>
                  <a:pt x="7965" y="1315779"/>
                </a:cubicBezTo>
                <a:cubicBezTo>
                  <a:pt x="35920" y="1416778"/>
                  <a:pt x="189222" y="2112948"/>
                  <a:pt x="208159" y="2176072"/>
                </a:cubicBezTo>
                <a:cubicBezTo>
                  <a:pt x="227096" y="2239196"/>
                  <a:pt x="154954" y="1873075"/>
                  <a:pt x="121588" y="1694524"/>
                </a:cubicBezTo>
                <a:cubicBezTo>
                  <a:pt x="88222" y="1515973"/>
                  <a:pt x="4358" y="1390627"/>
                  <a:pt x="7965" y="1104764"/>
                </a:cubicBezTo>
                <a:cubicBezTo>
                  <a:pt x="11572" y="818901"/>
                  <a:pt x="104455" y="31652"/>
                  <a:pt x="11076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54BAD7E-59BF-1924-E040-028A649FF1B5}"/>
              </a:ext>
            </a:extLst>
          </p:cNvPr>
          <p:cNvSpPr/>
          <p:nvPr/>
        </p:nvSpPr>
        <p:spPr>
          <a:xfrm>
            <a:off x="6979725" y="10516917"/>
            <a:ext cx="395266" cy="964523"/>
          </a:xfrm>
          <a:custGeom>
            <a:avLst/>
            <a:gdLst>
              <a:gd name="connsiteX0" fmla="*/ 394992 w 395266"/>
              <a:gd name="connsiteY0" fmla="*/ 1388 h 964523"/>
              <a:gd name="connsiteX1" fmla="*/ 167745 w 395266"/>
              <a:gd name="connsiteY1" fmla="*/ 369313 h 964523"/>
              <a:gd name="connsiteX2" fmla="*/ 27068 w 395266"/>
              <a:gd name="connsiteY2" fmla="*/ 921199 h 964523"/>
              <a:gd name="connsiteX3" fmla="*/ 43300 w 395266"/>
              <a:gd name="connsiteY3" fmla="*/ 309795 h 964523"/>
              <a:gd name="connsiteX4" fmla="*/ 15 w 395266"/>
              <a:gd name="connsiteY4" fmla="*/ 964484 h 964523"/>
              <a:gd name="connsiteX5" fmla="*/ 48711 w 395266"/>
              <a:gd name="connsiteY5" fmla="*/ 342259 h 964523"/>
              <a:gd name="connsiteX6" fmla="*/ 119049 w 395266"/>
              <a:gd name="connsiteY6" fmla="*/ 499168 h 964523"/>
              <a:gd name="connsiteX7" fmla="*/ 394992 w 395266"/>
              <a:gd name="connsiteY7" fmla="*/ 1388 h 96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66" h="964523">
                <a:moveTo>
                  <a:pt x="394992" y="1388"/>
                </a:moveTo>
                <a:cubicBezTo>
                  <a:pt x="403108" y="-20255"/>
                  <a:pt x="229066" y="216011"/>
                  <a:pt x="167745" y="369313"/>
                </a:cubicBezTo>
                <a:cubicBezTo>
                  <a:pt x="106424" y="522615"/>
                  <a:pt x="47809" y="931119"/>
                  <a:pt x="27068" y="921199"/>
                </a:cubicBezTo>
                <a:cubicBezTo>
                  <a:pt x="6327" y="911279"/>
                  <a:pt x="47809" y="302581"/>
                  <a:pt x="43300" y="309795"/>
                </a:cubicBezTo>
                <a:cubicBezTo>
                  <a:pt x="38791" y="317009"/>
                  <a:pt x="-887" y="959073"/>
                  <a:pt x="15" y="964484"/>
                </a:cubicBezTo>
                <a:cubicBezTo>
                  <a:pt x="917" y="969895"/>
                  <a:pt x="28872" y="419812"/>
                  <a:pt x="48711" y="342259"/>
                </a:cubicBezTo>
                <a:cubicBezTo>
                  <a:pt x="68550" y="264706"/>
                  <a:pt x="61335" y="560489"/>
                  <a:pt x="119049" y="499168"/>
                </a:cubicBezTo>
                <a:cubicBezTo>
                  <a:pt x="176762" y="437847"/>
                  <a:pt x="386876" y="23031"/>
                  <a:pt x="39499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0A36E8D-0200-4307-2657-3AC4FAA3169F}"/>
              </a:ext>
            </a:extLst>
          </p:cNvPr>
          <p:cNvSpPr/>
          <p:nvPr/>
        </p:nvSpPr>
        <p:spPr>
          <a:xfrm>
            <a:off x="4165765" y="8851593"/>
            <a:ext cx="1033788" cy="2551617"/>
          </a:xfrm>
          <a:custGeom>
            <a:avLst/>
            <a:gdLst>
              <a:gd name="connsiteX0" fmla="*/ 436 w 1033788"/>
              <a:gd name="connsiteY0" fmla="*/ 232 h 2551617"/>
              <a:gd name="connsiteX1" fmla="*/ 454931 w 1033788"/>
              <a:gd name="connsiteY1" fmla="*/ 963328 h 2551617"/>
              <a:gd name="connsiteX2" fmla="*/ 465752 w 1033788"/>
              <a:gd name="connsiteY2" fmla="*/ 790187 h 2551617"/>
              <a:gd name="connsiteX3" fmla="*/ 546912 w 1033788"/>
              <a:gd name="connsiteY3" fmla="*/ 1780336 h 2551617"/>
              <a:gd name="connsiteX4" fmla="*/ 557733 w 1033788"/>
              <a:gd name="connsiteY4" fmla="*/ 1742461 h 2551617"/>
              <a:gd name="connsiteX5" fmla="*/ 1012228 w 1033788"/>
              <a:gd name="connsiteY5" fmla="*/ 2494542 h 2551617"/>
              <a:gd name="connsiteX6" fmla="*/ 914836 w 1033788"/>
              <a:gd name="connsiteY6" fmla="*/ 2370097 h 2551617"/>
              <a:gd name="connsiteX7" fmla="*/ 514448 w 1033788"/>
              <a:gd name="connsiteY7" fmla="*/ 1347484 h 2551617"/>
              <a:gd name="connsiteX8" fmla="*/ 373771 w 1033788"/>
              <a:gd name="connsiteY8" fmla="*/ 876757 h 2551617"/>
              <a:gd name="connsiteX9" fmla="*/ 436 w 1033788"/>
              <a:gd name="connsiteY9" fmla="*/ 232 h 255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788" h="2551617">
                <a:moveTo>
                  <a:pt x="436" y="232"/>
                </a:moveTo>
                <a:cubicBezTo>
                  <a:pt x="13963" y="14660"/>
                  <a:pt x="377378" y="831669"/>
                  <a:pt x="454931" y="963328"/>
                </a:cubicBezTo>
                <a:cubicBezTo>
                  <a:pt x="532484" y="1094987"/>
                  <a:pt x="450422" y="654019"/>
                  <a:pt x="465752" y="790187"/>
                </a:cubicBezTo>
                <a:cubicBezTo>
                  <a:pt x="481082" y="926355"/>
                  <a:pt x="531582" y="1621624"/>
                  <a:pt x="546912" y="1780336"/>
                </a:cubicBezTo>
                <a:cubicBezTo>
                  <a:pt x="562242" y="1939048"/>
                  <a:pt x="480180" y="1623427"/>
                  <a:pt x="557733" y="1742461"/>
                </a:cubicBezTo>
                <a:cubicBezTo>
                  <a:pt x="635286" y="1861495"/>
                  <a:pt x="952711" y="2389936"/>
                  <a:pt x="1012228" y="2494542"/>
                </a:cubicBezTo>
                <a:cubicBezTo>
                  <a:pt x="1071745" y="2599148"/>
                  <a:pt x="997799" y="2561273"/>
                  <a:pt x="914836" y="2370097"/>
                </a:cubicBezTo>
                <a:cubicBezTo>
                  <a:pt x="831873" y="2178921"/>
                  <a:pt x="604625" y="1596374"/>
                  <a:pt x="514448" y="1347484"/>
                </a:cubicBezTo>
                <a:cubicBezTo>
                  <a:pt x="424271" y="1098594"/>
                  <a:pt x="455832" y="1107611"/>
                  <a:pt x="373771" y="876757"/>
                </a:cubicBezTo>
                <a:cubicBezTo>
                  <a:pt x="291710" y="645903"/>
                  <a:pt x="-13091" y="-14196"/>
                  <a:pt x="436" y="2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EB89703-5535-CAC7-F064-ABFDC0CA5FBA}"/>
              </a:ext>
            </a:extLst>
          </p:cNvPr>
          <p:cNvSpPr/>
          <p:nvPr/>
        </p:nvSpPr>
        <p:spPr>
          <a:xfrm>
            <a:off x="4928502" y="9543368"/>
            <a:ext cx="1294870" cy="2037333"/>
          </a:xfrm>
          <a:custGeom>
            <a:avLst/>
            <a:gdLst>
              <a:gd name="connsiteX0" fmla="*/ 33065 w 1294870"/>
              <a:gd name="connsiteY0" fmla="*/ 71359 h 2037333"/>
              <a:gd name="connsiteX1" fmla="*/ 108814 w 1294870"/>
              <a:gd name="connsiteY1" fmla="*/ 141697 h 2037333"/>
              <a:gd name="connsiteX2" fmla="*/ 503791 w 1294870"/>
              <a:gd name="connsiteY2" fmla="*/ 671941 h 2037333"/>
              <a:gd name="connsiteX3" fmla="*/ 655290 w 1294870"/>
              <a:gd name="connsiteY3" fmla="*/ 1256291 h 2037333"/>
              <a:gd name="connsiteX4" fmla="*/ 1277515 w 1294870"/>
              <a:gd name="connsiteY4" fmla="*/ 1997550 h 2037333"/>
              <a:gd name="connsiteX5" fmla="*/ 1071910 w 1294870"/>
              <a:gd name="connsiteY5" fmla="*/ 1829820 h 2037333"/>
              <a:gd name="connsiteX6" fmla="*/ 547077 w 1294870"/>
              <a:gd name="connsiteY6" fmla="*/ 926241 h 2037333"/>
              <a:gd name="connsiteX7" fmla="*/ 579541 w 1294870"/>
              <a:gd name="connsiteY7" fmla="*/ 1050686 h 2037333"/>
              <a:gd name="connsiteX8" fmla="*/ 33065 w 1294870"/>
              <a:gd name="connsiteY8" fmla="*/ 71359 h 203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870" h="2037333">
                <a:moveTo>
                  <a:pt x="33065" y="71359"/>
                </a:moveTo>
                <a:cubicBezTo>
                  <a:pt x="-45390" y="-80139"/>
                  <a:pt x="30360" y="41600"/>
                  <a:pt x="108814" y="141697"/>
                </a:cubicBezTo>
                <a:cubicBezTo>
                  <a:pt x="187268" y="241794"/>
                  <a:pt x="412712" y="486175"/>
                  <a:pt x="503791" y="671941"/>
                </a:cubicBezTo>
                <a:cubicBezTo>
                  <a:pt x="594870" y="857707"/>
                  <a:pt x="526336" y="1035356"/>
                  <a:pt x="655290" y="1256291"/>
                </a:cubicBezTo>
                <a:cubicBezTo>
                  <a:pt x="784244" y="1477226"/>
                  <a:pt x="1208078" y="1901962"/>
                  <a:pt x="1277515" y="1997550"/>
                </a:cubicBezTo>
                <a:cubicBezTo>
                  <a:pt x="1346952" y="2093138"/>
                  <a:pt x="1193650" y="2008371"/>
                  <a:pt x="1071910" y="1829820"/>
                </a:cubicBezTo>
                <a:cubicBezTo>
                  <a:pt x="950170" y="1651269"/>
                  <a:pt x="629138" y="1056097"/>
                  <a:pt x="547077" y="926241"/>
                </a:cubicBezTo>
                <a:cubicBezTo>
                  <a:pt x="465016" y="796385"/>
                  <a:pt x="662504" y="1197675"/>
                  <a:pt x="579541" y="1050686"/>
                </a:cubicBezTo>
                <a:cubicBezTo>
                  <a:pt x="496578" y="903697"/>
                  <a:pt x="111520" y="222857"/>
                  <a:pt x="33065" y="713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2B8EF009-2C58-B446-1275-834B0ED6BA3E}"/>
              </a:ext>
            </a:extLst>
          </p:cNvPr>
          <p:cNvSpPr/>
          <p:nvPr/>
        </p:nvSpPr>
        <p:spPr>
          <a:xfrm>
            <a:off x="5951671" y="9255497"/>
            <a:ext cx="435475" cy="2195122"/>
          </a:xfrm>
          <a:custGeom>
            <a:avLst/>
            <a:gdLst>
              <a:gd name="connsiteX0" fmla="*/ 205650 w 435475"/>
              <a:gd name="connsiteY0" fmla="*/ 12948 h 2195122"/>
              <a:gd name="connsiteX1" fmla="*/ 75794 w 435475"/>
              <a:gd name="connsiteY1" fmla="*/ 851599 h 2195122"/>
              <a:gd name="connsiteX2" fmla="*/ 422076 w 435475"/>
              <a:gd name="connsiteY2" fmla="*/ 2112281 h 2195122"/>
              <a:gd name="connsiteX3" fmla="*/ 335505 w 435475"/>
              <a:gd name="connsiteY3" fmla="*/ 1987836 h 2195122"/>
              <a:gd name="connsiteX4" fmla="*/ 64973 w 435475"/>
              <a:gd name="connsiteY4" fmla="*/ 1284451 h 2195122"/>
              <a:gd name="connsiteX5" fmla="*/ 45 w 435475"/>
              <a:gd name="connsiteY5" fmla="*/ 597298 h 2195122"/>
              <a:gd name="connsiteX6" fmla="*/ 54151 w 435475"/>
              <a:gd name="connsiteY6" fmla="*/ 932759 h 2195122"/>
              <a:gd name="connsiteX7" fmla="*/ 21688 w 435475"/>
              <a:gd name="connsiteY7" fmla="*/ 380872 h 2195122"/>
              <a:gd name="connsiteX8" fmla="*/ 205650 w 435475"/>
              <a:gd name="connsiteY8" fmla="*/ 12948 h 21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475" h="2195122">
                <a:moveTo>
                  <a:pt x="205650" y="12948"/>
                </a:moveTo>
                <a:cubicBezTo>
                  <a:pt x="214668" y="91402"/>
                  <a:pt x="39723" y="501710"/>
                  <a:pt x="75794" y="851599"/>
                </a:cubicBezTo>
                <a:cubicBezTo>
                  <a:pt x="111865" y="1201488"/>
                  <a:pt x="378791" y="1922908"/>
                  <a:pt x="422076" y="2112281"/>
                </a:cubicBezTo>
                <a:cubicBezTo>
                  <a:pt x="465361" y="2301654"/>
                  <a:pt x="395022" y="2125808"/>
                  <a:pt x="335505" y="1987836"/>
                </a:cubicBezTo>
                <a:cubicBezTo>
                  <a:pt x="275988" y="1849864"/>
                  <a:pt x="120883" y="1516207"/>
                  <a:pt x="64973" y="1284451"/>
                </a:cubicBezTo>
                <a:cubicBezTo>
                  <a:pt x="9063" y="1052695"/>
                  <a:pt x="1849" y="655913"/>
                  <a:pt x="45" y="597298"/>
                </a:cubicBezTo>
                <a:cubicBezTo>
                  <a:pt x="-1759" y="538683"/>
                  <a:pt x="50544" y="968830"/>
                  <a:pt x="54151" y="932759"/>
                </a:cubicBezTo>
                <a:cubicBezTo>
                  <a:pt x="57758" y="896688"/>
                  <a:pt x="-3562" y="529665"/>
                  <a:pt x="21688" y="380872"/>
                </a:cubicBezTo>
                <a:cubicBezTo>
                  <a:pt x="46938" y="232079"/>
                  <a:pt x="196632" y="-65506"/>
                  <a:pt x="205650" y="129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0791891-242E-956A-2F65-DDABFF604686}"/>
              </a:ext>
            </a:extLst>
          </p:cNvPr>
          <p:cNvSpPr/>
          <p:nvPr/>
        </p:nvSpPr>
        <p:spPr>
          <a:xfrm>
            <a:off x="7225362" y="10127474"/>
            <a:ext cx="1156763" cy="829516"/>
          </a:xfrm>
          <a:custGeom>
            <a:avLst/>
            <a:gdLst>
              <a:gd name="connsiteX0" fmla="*/ 3268 w 1156763"/>
              <a:gd name="connsiteY0" fmla="*/ 1264 h 829516"/>
              <a:gd name="connsiteX1" fmla="*/ 831097 w 1156763"/>
              <a:gd name="connsiteY1" fmla="*/ 547740 h 829516"/>
              <a:gd name="connsiteX2" fmla="*/ 1150326 w 1156763"/>
              <a:gd name="connsiteY2" fmla="*/ 823683 h 829516"/>
              <a:gd name="connsiteX3" fmla="*/ 1052934 w 1156763"/>
              <a:gd name="connsiteY3" fmla="*/ 742524 h 829516"/>
              <a:gd name="connsiteX4" fmla="*/ 652546 w 1156763"/>
              <a:gd name="connsiteY4" fmla="*/ 407063 h 829516"/>
              <a:gd name="connsiteX5" fmla="*/ 874382 w 1156763"/>
              <a:gd name="connsiteY5" fmla="*/ 547740 h 829516"/>
              <a:gd name="connsiteX6" fmla="*/ 744527 w 1156763"/>
              <a:gd name="connsiteY6" fmla="*/ 477402 h 829516"/>
              <a:gd name="connsiteX7" fmla="*/ 165587 w 1156763"/>
              <a:gd name="connsiteY7" fmla="*/ 196048 h 829516"/>
              <a:gd name="connsiteX8" fmla="*/ 528101 w 1156763"/>
              <a:gd name="connsiteY8" fmla="*/ 390831 h 829516"/>
              <a:gd name="connsiteX9" fmla="*/ 3268 w 1156763"/>
              <a:gd name="connsiteY9" fmla="*/ 1264 h 82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6763" h="829516">
                <a:moveTo>
                  <a:pt x="3268" y="1264"/>
                </a:moveTo>
                <a:cubicBezTo>
                  <a:pt x="53767" y="27416"/>
                  <a:pt x="639921" y="410670"/>
                  <a:pt x="831097" y="547740"/>
                </a:cubicBezTo>
                <a:cubicBezTo>
                  <a:pt x="1022273" y="684810"/>
                  <a:pt x="1113353" y="791219"/>
                  <a:pt x="1150326" y="823683"/>
                </a:cubicBezTo>
                <a:cubicBezTo>
                  <a:pt x="1187299" y="856147"/>
                  <a:pt x="1052934" y="742524"/>
                  <a:pt x="1052934" y="742524"/>
                </a:cubicBezTo>
                <a:cubicBezTo>
                  <a:pt x="969971" y="673087"/>
                  <a:pt x="682305" y="439527"/>
                  <a:pt x="652546" y="407063"/>
                </a:cubicBezTo>
                <a:cubicBezTo>
                  <a:pt x="622787" y="374599"/>
                  <a:pt x="859052" y="536017"/>
                  <a:pt x="874382" y="547740"/>
                </a:cubicBezTo>
                <a:cubicBezTo>
                  <a:pt x="889712" y="559463"/>
                  <a:pt x="862659" y="536017"/>
                  <a:pt x="744527" y="477402"/>
                </a:cubicBezTo>
                <a:cubicBezTo>
                  <a:pt x="626395" y="418787"/>
                  <a:pt x="201658" y="210477"/>
                  <a:pt x="165587" y="196048"/>
                </a:cubicBezTo>
                <a:cubicBezTo>
                  <a:pt x="129516" y="181619"/>
                  <a:pt x="552449" y="418786"/>
                  <a:pt x="528101" y="390831"/>
                </a:cubicBezTo>
                <a:cubicBezTo>
                  <a:pt x="503753" y="362876"/>
                  <a:pt x="-47231" y="-24888"/>
                  <a:pt x="3268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EFBC3ED-2315-7C68-4471-8F27A8ECA5C3}"/>
              </a:ext>
            </a:extLst>
          </p:cNvPr>
          <p:cNvSpPr/>
          <p:nvPr/>
        </p:nvSpPr>
        <p:spPr>
          <a:xfrm>
            <a:off x="7125560" y="10289479"/>
            <a:ext cx="760812" cy="1376554"/>
          </a:xfrm>
          <a:custGeom>
            <a:avLst/>
            <a:gdLst>
              <a:gd name="connsiteX0" fmla="*/ 427709 w 760812"/>
              <a:gd name="connsiteY0" fmla="*/ 6990 h 1376554"/>
              <a:gd name="connsiteX1" fmla="*/ 730705 w 760812"/>
              <a:gd name="connsiteY1" fmla="*/ 591340 h 1376554"/>
              <a:gd name="connsiteX2" fmla="*/ 752348 w 760812"/>
              <a:gd name="connsiteY2" fmla="*/ 499359 h 1376554"/>
              <a:gd name="connsiteX3" fmla="*/ 752348 w 760812"/>
              <a:gd name="connsiteY3" fmla="*/ 710374 h 1376554"/>
              <a:gd name="connsiteX4" fmla="*/ 682009 w 760812"/>
              <a:gd name="connsiteY4" fmla="*/ 910568 h 1376554"/>
              <a:gd name="connsiteX5" fmla="*/ 519690 w 760812"/>
              <a:gd name="connsiteY5" fmla="*/ 1062067 h 1376554"/>
              <a:gd name="connsiteX6" fmla="*/ 5678 w 760812"/>
              <a:gd name="connsiteY6" fmla="*/ 1370474 h 1376554"/>
              <a:gd name="connsiteX7" fmla="*/ 270800 w 760812"/>
              <a:gd name="connsiteY7" fmla="*/ 1229797 h 1376554"/>
              <a:gd name="connsiteX8" fmla="*/ 671188 w 760812"/>
              <a:gd name="connsiteY8" fmla="*/ 791534 h 1376554"/>
              <a:gd name="connsiteX9" fmla="*/ 633313 w 760812"/>
              <a:gd name="connsiteY9" fmla="*/ 391146 h 1376554"/>
              <a:gd name="connsiteX10" fmla="*/ 227515 w 760812"/>
              <a:gd name="connsiteY10" fmla="*/ 34043 h 1376554"/>
              <a:gd name="connsiteX11" fmla="*/ 498047 w 760812"/>
              <a:gd name="connsiteY11" fmla="*/ 255880 h 1376554"/>
              <a:gd name="connsiteX12" fmla="*/ 427709 w 760812"/>
              <a:gd name="connsiteY12" fmla="*/ 6990 h 137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0812" h="1376554">
                <a:moveTo>
                  <a:pt x="427709" y="6990"/>
                </a:moveTo>
                <a:cubicBezTo>
                  <a:pt x="466485" y="62900"/>
                  <a:pt x="676599" y="509279"/>
                  <a:pt x="730705" y="591340"/>
                </a:cubicBezTo>
                <a:cubicBezTo>
                  <a:pt x="784811" y="673401"/>
                  <a:pt x="748741" y="479520"/>
                  <a:pt x="752348" y="499359"/>
                </a:cubicBezTo>
                <a:cubicBezTo>
                  <a:pt x="755955" y="519198"/>
                  <a:pt x="764071" y="641839"/>
                  <a:pt x="752348" y="710374"/>
                </a:cubicBezTo>
                <a:cubicBezTo>
                  <a:pt x="740625" y="778909"/>
                  <a:pt x="720785" y="851953"/>
                  <a:pt x="682009" y="910568"/>
                </a:cubicBezTo>
                <a:cubicBezTo>
                  <a:pt x="643233" y="969184"/>
                  <a:pt x="632412" y="985416"/>
                  <a:pt x="519690" y="1062067"/>
                </a:cubicBezTo>
                <a:cubicBezTo>
                  <a:pt x="406968" y="1138718"/>
                  <a:pt x="47160" y="1342519"/>
                  <a:pt x="5678" y="1370474"/>
                </a:cubicBezTo>
                <a:cubicBezTo>
                  <a:pt x="-35804" y="1398429"/>
                  <a:pt x="159882" y="1326287"/>
                  <a:pt x="270800" y="1229797"/>
                </a:cubicBezTo>
                <a:cubicBezTo>
                  <a:pt x="381718" y="1133307"/>
                  <a:pt x="610769" y="931309"/>
                  <a:pt x="671188" y="791534"/>
                </a:cubicBezTo>
                <a:cubicBezTo>
                  <a:pt x="731607" y="651759"/>
                  <a:pt x="707259" y="517395"/>
                  <a:pt x="633313" y="391146"/>
                </a:cubicBezTo>
                <a:cubicBezTo>
                  <a:pt x="559367" y="264897"/>
                  <a:pt x="250059" y="56587"/>
                  <a:pt x="227515" y="34043"/>
                </a:cubicBezTo>
                <a:cubicBezTo>
                  <a:pt x="204971" y="11499"/>
                  <a:pt x="461074" y="263094"/>
                  <a:pt x="498047" y="255880"/>
                </a:cubicBezTo>
                <a:cubicBezTo>
                  <a:pt x="535020" y="248666"/>
                  <a:pt x="388933" y="-48920"/>
                  <a:pt x="427709" y="6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6C0A7BA-CD7C-6CB9-314B-87FD7042F5E2}"/>
              </a:ext>
            </a:extLst>
          </p:cNvPr>
          <p:cNvSpPr/>
          <p:nvPr/>
        </p:nvSpPr>
        <p:spPr>
          <a:xfrm>
            <a:off x="7151636" y="10182641"/>
            <a:ext cx="813851" cy="1569480"/>
          </a:xfrm>
          <a:custGeom>
            <a:avLst/>
            <a:gdLst>
              <a:gd name="connsiteX0" fmla="*/ 358347 w 813851"/>
              <a:gd name="connsiteY0" fmla="*/ 204 h 1569480"/>
              <a:gd name="connsiteX1" fmla="*/ 688397 w 813851"/>
              <a:gd name="connsiteY1" fmla="*/ 546680 h 1569480"/>
              <a:gd name="connsiteX2" fmla="*/ 682986 w 813851"/>
              <a:gd name="connsiteY2" fmla="*/ 470931 h 1569480"/>
              <a:gd name="connsiteX3" fmla="*/ 774968 w 813851"/>
              <a:gd name="connsiteY3" fmla="*/ 736052 h 1569480"/>
              <a:gd name="connsiteX4" fmla="*/ 753325 w 813851"/>
              <a:gd name="connsiteY4" fmla="*/ 887551 h 1569480"/>
              <a:gd name="connsiteX5" fmla="*/ 677576 w 813851"/>
              <a:gd name="connsiteY5" fmla="*/ 1082334 h 1569480"/>
              <a:gd name="connsiteX6" fmla="*/ 715450 w 813851"/>
              <a:gd name="connsiteY6" fmla="*/ 979532 h 1569480"/>
              <a:gd name="connsiteX7" fmla="*/ 509846 w 813851"/>
              <a:gd name="connsiteY7" fmla="*/ 1212190 h 1569480"/>
              <a:gd name="connsiteX8" fmla="*/ 1244 w 813851"/>
              <a:gd name="connsiteY8" fmla="*/ 1569293 h 1569480"/>
              <a:gd name="connsiteX9" fmla="*/ 379990 w 813851"/>
              <a:gd name="connsiteY9" fmla="*/ 1255475 h 1569480"/>
              <a:gd name="connsiteX10" fmla="*/ 807431 w 813851"/>
              <a:gd name="connsiteY10" fmla="*/ 860497 h 1569480"/>
              <a:gd name="connsiteX11" fmla="*/ 618059 w 813851"/>
              <a:gd name="connsiteY11" fmla="*/ 487163 h 1569480"/>
              <a:gd name="connsiteX12" fmla="*/ 358347 w 813851"/>
              <a:gd name="connsiteY12" fmla="*/ 204 h 156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851" h="1569480">
                <a:moveTo>
                  <a:pt x="358347" y="204"/>
                </a:moveTo>
                <a:cubicBezTo>
                  <a:pt x="370070" y="10123"/>
                  <a:pt x="634291" y="468226"/>
                  <a:pt x="688397" y="546680"/>
                </a:cubicBezTo>
                <a:cubicBezTo>
                  <a:pt x="742504" y="625135"/>
                  <a:pt x="668557" y="439369"/>
                  <a:pt x="682986" y="470931"/>
                </a:cubicBezTo>
                <a:cubicBezTo>
                  <a:pt x="697415" y="502493"/>
                  <a:pt x="763245" y="666615"/>
                  <a:pt x="774968" y="736052"/>
                </a:cubicBezTo>
                <a:cubicBezTo>
                  <a:pt x="786691" y="805489"/>
                  <a:pt x="769557" y="829837"/>
                  <a:pt x="753325" y="887551"/>
                </a:cubicBezTo>
                <a:cubicBezTo>
                  <a:pt x="737093" y="945265"/>
                  <a:pt x="683888" y="1067004"/>
                  <a:pt x="677576" y="1082334"/>
                </a:cubicBezTo>
                <a:cubicBezTo>
                  <a:pt x="671264" y="1097664"/>
                  <a:pt x="743405" y="957889"/>
                  <a:pt x="715450" y="979532"/>
                </a:cubicBezTo>
                <a:cubicBezTo>
                  <a:pt x="687495" y="1001175"/>
                  <a:pt x="628880" y="1113897"/>
                  <a:pt x="509846" y="1212190"/>
                </a:cubicBezTo>
                <a:cubicBezTo>
                  <a:pt x="390812" y="1310484"/>
                  <a:pt x="22887" y="1562079"/>
                  <a:pt x="1244" y="1569293"/>
                </a:cubicBezTo>
                <a:cubicBezTo>
                  <a:pt x="-20399" y="1576507"/>
                  <a:pt x="245626" y="1373608"/>
                  <a:pt x="379990" y="1255475"/>
                </a:cubicBezTo>
                <a:cubicBezTo>
                  <a:pt x="514354" y="1137342"/>
                  <a:pt x="767753" y="988549"/>
                  <a:pt x="807431" y="860497"/>
                </a:cubicBezTo>
                <a:cubicBezTo>
                  <a:pt x="847109" y="732445"/>
                  <a:pt x="692906" y="630545"/>
                  <a:pt x="618059" y="487163"/>
                </a:cubicBezTo>
                <a:cubicBezTo>
                  <a:pt x="543212" y="343781"/>
                  <a:pt x="346624" y="-9715"/>
                  <a:pt x="358347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C140259-E415-A89E-AAF0-19755AEDC52E}"/>
              </a:ext>
            </a:extLst>
          </p:cNvPr>
          <p:cNvSpPr/>
          <p:nvPr/>
        </p:nvSpPr>
        <p:spPr>
          <a:xfrm>
            <a:off x="8207661" y="10678332"/>
            <a:ext cx="308307" cy="1020530"/>
          </a:xfrm>
          <a:custGeom>
            <a:avLst/>
            <a:gdLst>
              <a:gd name="connsiteX0" fmla="*/ 296 w 308307"/>
              <a:gd name="connsiteY0" fmla="*/ 2293 h 1020530"/>
              <a:gd name="connsiteX1" fmla="*/ 232954 w 308307"/>
              <a:gd name="connsiteY1" fmla="*/ 370217 h 1020530"/>
              <a:gd name="connsiteX2" fmla="*/ 254597 w 308307"/>
              <a:gd name="connsiteY2" fmla="*/ 581232 h 1020530"/>
              <a:gd name="connsiteX3" fmla="*/ 265418 w 308307"/>
              <a:gd name="connsiteY3" fmla="*/ 445966 h 1020530"/>
              <a:gd name="connsiteX4" fmla="*/ 276240 w 308307"/>
              <a:gd name="connsiteY4" fmla="*/ 656982 h 1020530"/>
              <a:gd name="connsiteX5" fmla="*/ 124741 w 308307"/>
              <a:gd name="connsiteY5" fmla="*/ 1019495 h 1020530"/>
              <a:gd name="connsiteX6" fmla="*/ 265418 w 308307"/>
              <a:gd name="connsiteY6" fmla="*/ 759784 h 1020530"/>
              <a:gd name="connsiteX7" fmla="*/ 287061 w 308307"/>
              <a:gd name="connsiteY7" fmla="*/ 559590 h 1020530"/>
              <a:gd name="connsiteX8" fmla="*/ 296 w 308307"/>
              <a:gd name="connsiteY8" fmla="*/ 2293 h 10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307" h="1020530">
                <a:moveTo>
                  <a:pt x="296" y="2293"/>
                </a:moveTo>
                <a:cubicBezTo>
                  <a:pt x="-8722" y="-29269"/>
                  <a:pt x="190571" y="273727"/>
                  <a:pt x="232954" y="370217"/>
                </a:cubicBezTo>
                <a:cubicBezTo>
                  <a:pt x="275337" y="466707"/>
                  <a:pt x="249186" y="568607"/>
                  <a:pt x="254597" y="581232"/>
                </a:cubicBezTo>
                <a:cubicBezTo>
                  <a:pt x="260008" y="593857"/>
                  <a:pt x="261811" y="433341"/>
                  <a:pt x="265418" y="445966"/>
                </a:cubicBezTo>
                <a:cubicBezTo>
                  <a:pt x="269025" y="458591"/>
                  <a:pt x="299686" y="561394"/>
                  <a:pt x="276240" y="656982"/>
                </a:cubicBezTo>
                <a:cubicBezTo>
                  <a:pt x="252794" y="752570"/>
                  <a:pt x="126545" y="1002361"/>
                  <a:pt x="124741" y="1019495"/>
                </a:cubicBezTo>
                <a:cubicBezTo>
                  <a:pt x="122937" y="1036629"/>
                  <a:pt x="238365" y="836435"/>
                  <a:pt x="265418" y="759784"/>
                </a:cubicBezTo>
                <a:cubicBezTo>
                  <a:pt x="292471" y="683133"/>
                  <a:pt x="333953" y="687642"/>
                  <a:pt x="287061" y="559590"/>
                </a:cubicBezTo>
                <a:cubicBezTo>
                  <a:pt x="240169" y="431538"/>
                  <a:pt x="9314" y="33855"/>
                  <a:pt x="296" y="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B987F06-AA53-8859-B041-2E8E8E8B4CFE}"/>
              </a:ext>
            </a:extLst>
          </p:cNvPr>
          <p:cNvSpPr/>
          <p:nvPr/>
        </p:nvSpPr>
        <p:spPr>
          <a:xfrm>
            <a:off x="8142994" y="10593908"/>
            <a:ext cx="292166" cy="1207014"/>
          </a:xfrm>
          <a:custGeom>
            <a:avLst/>
            <a:gdLst>
              <a:gd name="connsiteX0" fmla="*/ 59553 w 292166"/>
              <a:gd name="connsiteY0" fmla="*/ 146 h 1207014"/>
              <a:gd name="connsiteX1" fmla="*/ 265157 w 292166"/>
              <a:gd name="connsiteY1" fmla="*/ 573675 h 1207014"/>
              <a:gd name="connsiteX2" fmla="*/ 265157 w 292166"/>
              <a:gd name="connsiteY2" fmla="*/ 524980 h 1207014"/>
              <a:gd name="connsiteX3" fmla="*/ 286800 w 292166"/>
              <a:gd name="connsiteY3" fmla="*/ 703531 h 1207014"/>
              <a:gd name="connsiteX4" fmla="*/ 211051 w 292166"/>
              <a:gd name="connsiteY4" fmla="*/ 887493 h 1207014"/>
              <a:gd name="connsiteX5" fmla="*/ 36 w 292166"/>
              <a:gd name="connsiteY5" fmla="*/ 1206722 h 1207014"/>
              <a:gd name="connsiteX6" fmla="*/ 194819 w 292166"/>
              <a:gd name="connsiteY6" fmla="*/ 827976 h 1207014"/>
              <a:gd name="connsiteX7" fmla="*/ 286800 w 292166"/>
              <a:gd name="connsiteY7" fmla="*/ 633193 h 1207014"/>
              <a:gd name="connsiteX8" fmla="*/ 59553 w 292166"/>
              <a:gd name="connsiteY8" fmla="*/ 146 h 120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66" h="1207014">
                <a:moveTo>
                  <a:pt x="59553" y="146"/>
                </a:moveTo>
                <a:cubicBezTo>
                  <a:pt x="55946" y="-9774"/>
                  <a:pt x="230890" y="486203"/>
                  <a:pt x="265157" y="573675"/>
                </a:cubicBezTo>
                <a:cubicBezTo>
                  <a:pt x="299424" y="661147"/>
                  <a:pt x="261550" y="503337"/>
                  <a:pt x="265157" y="524980"/>
                </a:cubicBezTo>
                <a:cubicBezTo>
                  <a:pt x="268764" y="546623"/>
                  <a:pt x="295818" y="643112"/>
                  <a:pt x="286800" y="703531"/>
                </a:cubicBezTo>
                <a:cubicBezTo>
                  <a:pt x="277782" y="763950"/>
                  <a:pt x="258845" y="803628"/>
                  <a:pt x="211051" y="887493"/>
                </a:cubicBezTo>
                <a:cubicBezTo>
                  <a:pt x="163257" y="971358"/>
                  <a:pt x="2741" y="1216641"/>
                  <a:pt x="36" y="1206722"/>
                </a:cubicBezTo>
                <a:cubicBezTo>
                  <a:pt x="-2669" y="1196803"/>
                  <a:pt x="147025" y="923564"/>
                  <a:pt x="194819" y="827976"/>
                </a:cubicBezTo>
                <a:cubicBezTo>
                  <a:pt x="242613" y="732388"/>
                  <a:pt x="312050" y="769361"/>
                  <a:pt x="286800" y="633193"/>
                </a:cubicBezTo>
                <a:cubicBezTo>
                  <a:pt x="261550" y="497025"/>
                  <a:pt x="63160" y="10066"/>
                  <a:pt x="5955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7F69647-5A46-D9E7-0F44-8FAE053C30D6}"/>
              </a:ext>
            </a:extLst>
          </p:cNvPr>
          <p:cNvSpPr/>
          <p:nvPr/>
        </p:nvSpPr>
        <p:spPr>
          <a:xfrm>
            <a:off x="7953501" y="10713039"/>
            <a:ext cx="1641828" cy="570227"/>
          </a:xfrm>
          <a:custGeom>
            <a:avLst/>
            <a:gdLst>
              <a:gd name="connsiteX0" fmla="*/ 156 w 1641828"/>
              <a:gd name="connsiteY0" fmla="*/ 50 h 570227"/>
              <a:gd name="connsiteX1" fmla="*/ 719772 w 1641828"/>
              <a:gd name="connsiteY1" fmla="*/ 238118 h 570227"/>
              <a:gd name="connsiteX2" fmla="*/ 487114 w 1641828"/>
              <a:gd name="connsiteY2" fmla="*/ 221886 h 570227"/>
              <a:gd name="connsiteX3" fmla="*/ 1612530 w 1641828"/>
              <a:gd name="connsiteY3" fmla="*/ 562757 h 570227"/>
              <a:gd name="connsiteX4" fmla="*/ 1336587 w 1641828"/>
              <a:gd name="connsiteY4" fmla="*/ 465366 h 570227"/>
              <a:gd name="connsiteX5" fmla="*/ 497936 w 1641828"/>
              <a:gd name="connsiteY5" fmla="*/ 200244 h 570227"/>
              <a:gd name="connsiteX6" fmla="*/ 790111 w 1641828"/>
              <a:gd name="connsiteY6" fmla="*/ 216476 h 570227"/>
              <a:gd name="connsiteX7" fmla="*/ 156 w 1641828"/>
              <a:gd name="connsiteY7" fmla="*/ 50 h 57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1828" h="570227">
                <a:moveTo>
                  <a:pt x="156" y="50"/>
                </a:moveTo>
                <a:cubicBezTo>
                  <a:pt x="-11567" y="3657"/>
                  <a:pt x="638612" y="201145"/>
                  <a:pt x="719772" y="238118"/>
                </a:cubicBezTo>
                <a:cubicBezTo>
                  <a:pt x="800932" y="275091"/>
                  <a:pt x="338321" y="167780"/>
                  <a:pt x="487114" y="221886"/>
                </a:cubicBezTo>
                <a:cubicBezTo>
                  <a:pt x="635907" y="275992"/>
                  <a:pt x="1470951" y="522177"/>
                  <a:pt x="1612530" y="562757"/>
                </a:cubicBezTo>
                <a:cubicBezTo>
                  <a:pt x="1754109" y="603337"/>
                  <a:pt x="1336587" y="465366"/>
                  <a:pt x="1336587" y="465366"/>
                </a:cubicBezTo>
                <a:cubicBezTo>
                  <a:pt x="1150821" y="404947"/>
                  <a:pt x="589015" y="241726"/>
                  <a:pt x="497936" y="200244"/>
                </a:cubicBezTo>
                <a:cubicBezTo>
                  <a:pt x="406857" y="158762"/>
                  <a:pt x="873976" y="245333"/>
                  <a:pt x="790111" y="216476"/>
                </a:cubicBezTo>
                <a:cubicBezTo>
                  <a:pt x="706246" y="187619"/>
                  <a:pt x="11879" y="-3557"/>
                  <a:pt x="15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A0282440-F960-DDFC-B310-59624F07E0BE}"/>
              </a:ext>
            </a:extLst>
          </p:cNvPr>
          <p:cNvSpPr/>
          <p:nvPr/>
        </p:nvSpPr>
        <p:spPr>
          <a:xfrm>
            <a:off x="3640413" y="10474909"/>
            <a:ext cx="2405309" cy="1093044"/>
          </a:xfrm>
          <a:custGeom>
            <a:avLst/>
            <a:gdLst>
              <a:gd name="connsiteX0" fmla="*/ 955 w 2405309"/>
              <a:gd name="connsiteY0" fmla="*/ 111 h 1093044"/>
              <a:gd name="connsiteX1" fmla="*/ 877480 w 2405309"/>
              <a:gd name="connsiteY1" fmla="*/ 546587 h 1093044"/>
              <a:gd name="connsiteX2" fmla="*/ 801731 w 2405309"/>
              <a:gd name="connsiteY2" fmla="*/ 508712 h 1093044"/>
              <a:gd name="connsiteX3" fmla="*/ 1386082 w 2405309"/>
              <a:gd name="connsiteY3" fmla="*/ 844173 h 1093044"/>
              <a:gd name="connsiteX4" fmla="*/ 1375260 w 2405309"/>
              <a:gd name="connsiteY4" fmla="*/ 822530 h 1093044"/>
              <a:gd name="connsiteX5" fmla="*/ 2100288 w 2405309"/>
              <a:gd name="connsiteY5" fmla="*/ 1087652 h 1093044"/>
              <a:gd name="connsiteX6" fmla="*/ 1975843 w 2405309"/>
              <a:gd name="connsiteY6" fmla="*/ 1006492 h 1093044"/>
              <a:gd name="connsiteX7" fmla="*/ 2403284 w 2405309"/>
              <a:gd name="connsiteY7" fmla="*/ 1076831 h 1093044"/>
              <a:gd name="connsiteX8" fmla="*/ 1770238 w 2405309"/>
              <a:gd name="connsiteY8" fmla="*/ 1006492 h 1093044"/>
              <a:gd name="connsiteX9" fmla="*/ 579895 w 2405309"/>
              <a:gd name="connsiteY9" fmla="*/ 422142 h 1093044"/>
              <a:gd name="connsiteX10" fmla="*/ 704340 w 2405309"/>
              <a:gd name="connsiteY10" fmla="*/ 497891 h 1093044"/>
              <a:gd name="connsiteX11" fmla="*/ 955 w 2405309"/>
              <a:gd name="connsiteY11" fmla="*/ 111 h 10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5309" h="1093044">
                <a:moveTo>
                  <a:pt x="955" y="111"/>
                </a:moveTo>
                <a:cubicBezTo>
                  <a:pt x="29812" y="8227"/>
                  <a:pt x="744017" y="461820"/>
                  <a:pt x="877480" y="546587"/>
                </a:cubicBezTo>
                <a:cubicBezTo>
                  <a:pt x="1010943" y="631354"/>
                  <a:pt x="716964" y="459114"/>
                  <a:pt x="801731" y="508712"/>
                </a:cubicBezTo>
                <a:cubicBezTo>
                  <a:pt x="886498" y="558310"/>
                  <a:pt x="1290494" y="791870"/>
                  <a:pt x="1386082" y="844173"/>
                </a:cubicBezTo>
                <a:cubicBezTo>
                  <a:pt x="1481670" y="896476"/>
                  <a:pt x="1256226" y="781950"/>
                  <a:pt x="1375260" y="822530"/>
                </a:cubicBezTo>
                <a:cubicBezTo>
                  <a:pt x="1494294" y="863110"/>
                  <a:pt x="2000191" y="1056992"/>
                  <a:pt x="2100288" y="1087652"/>
                </a:cubicBezTo>
                <a:cubicBezTo>
                  <a:pt x="2200385" y="1118312"/>
                  <a:pt x="1925344" y="1008295"/>
                  <a:pt x="1975843" y="1006492"/>
                </a:cubicBezTo>
                <a:cubicBezTo>
                  <a:pt x="2026342" y="1004689"/>
                  <a:pt x="2437551" y="1076831"/>
                  <a:pt x="2403284" y="1076831"/>
                </a:cubicBezTo>
                <a:cubicBezTo>
                  <a:pt x="2369017" y="1076831"/>
                  <a:pt x="2074136" y="1115607"/>
                  <a:pt x="1770238" y="1006492"/>
                </a:cubicBezTo>
                <a:cubicBezTo>
                  <a:pt x="1466340" y="897377"/>
                  <a:pt x="757545" y="506909"/>
                  <a:pt x="579895" y="422142"/>
                </a:cubicBezTo>
                <a:cubicBezTo>
                  <a:pt x="402245" y="337375"/>
                  <a:pt x="802633" y="564622"/>
                  <a:pt x="704340" y="497891"/>
                </a:cubicBezTo>
                <a:cubicBezTo>
                  <a:pt x="606047" y="431160"/>
                  <a:pt x="-27902" y="-8005"/>
                  <a:pt x="95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49AAB31-2A20-0366-78A9-1ED3F301132C}"/>
              </a:ext>
            </a:extLst>
          </p:cNvPr>
          <p:cNvSpPr/>
          <p:nvPr/>
        </p:nvSpPr>
        <p:spPr>
          <a:xfrm>
            <a:off x="3694712" y="10599195"/>
            <a:ext cx="2166277" cy="1083684"/>
          </a:xfrm>
          <a:custGeom>
            <a:avLst/>
            <a:gdLst>
              <a:gd name="connsiteX0" fmla="*/ 763 w 2166277"/>
              <a:gd name="connsiteY0" fmla="*/ 270 h 1083684"/>
              <a:gd name="connsiteX1" fmla="*/ 779896 w 2166277"/>
              <a:gd name="connsiteY1" fmla="*/ 481818 h 1083684"/>
              <a:gd name="connsiteX2" fmla="*/ 725790 w 2166277"/>
              <a:gd name="connsiteY2" fmla="*/ 470997 h 1083684"/>
              <a:gd name="connsiteX3" fmla="*/ 1320961 w 2166277"/>
              <a:gd name="connsiteY3" fmla="*/ 773993 h 1083684"/>
              <a:gd name="connsiteX4" fmla="*/ 1180284 w 2166277"/>
              <a:gd name="connsiteY4" fmla="*/ 741529 h 1083684"/>
              <a:gd name="connsiteX5" fmla="*/ 2132559 w 2166277"/>
              <a:gd name="connsiteY5" fmla="*/ 1066168 h 1083684"/>
              <a:gd name="connsiteX6" fmla="*/ 1829563 w 2166277"/>
              <a:gd name="connsiteY6" fmla="*/ 974187 h 1083684"/>
              <a:gd name="connsiteX7" fmla="*/ 660862 w 2166277"/>
              <a:gd name="connsiteY7" fmla="*/ 422301 h 1083684"/>
              <a:gd name="connsiteX8" fmla="*/ 763 w 2166277"/>
              <a:gd name="connsiteY8" fmla="*/ 270 h 10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6277" h="1083684">
                <a:moveTo>
                  <a:pt x="763" y="270"/>
                </a:moveTo>
                <a:cubicBezTo>
                  <a:pt x="20602" y="10189"/>
                  <a:pt x="659058" y="403364"/>
                  <a:pt x="779896" y="481818"/>
                </a:cubicBezTo>
                <a:cubicBezTo>
                  <a:pt x="900734" y="560272"/>
                  <a:pt x="635613" y="422301"/>
                  <a:pt x="725790" y="470997"/>
                </a:cubicBezTo>
                <a:cubicBezTo>
                  <a:pt x="815967" y="519693"/>
                  <a:pt x="1245212" y="728904"/>
                  <a:pt x="1320961" y="773993"/>
                </a:cubicBezTo>
                <a:cubicBezTo>
                  <a:pt x="1396710" y="819082"/>
                  <a:pt x="1045018" y="692833"/>
                  <a:pt x="1180284" y="741529"/>
                </a:cubicBezTo>
                <a:cubicBezTo>
                  <a:pt x="1315550" y="790225"/>
                  <a:pt x="2024346" y="1027392"/>
                  <a:pt x="2132559" y="1066168"/>
                </a:cubicBezTo>
                <a:cubicBezTo>
                  <a:pt x="2240772" y="1104944"/>
                  <a:pt x="2074846" y="1081498"/>
                  <a:pt x="1829563" y="974187"/>
                </a:cubicBezTo>
                <a:cubicBezTo>
                  <a:pt x="1584280" y="866876"/>
                  <a:pt x="970171" y="589129"/>
                  <a:pt x="660862" y="422301"/>
                </a:cubicBezTo>
                <a:cubicBezTo>
                  <a:pt x="351553" y="255473"/>
                  <a:pt x="-19076" y="-9649"/>
                  <a:pt x="763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85087005-6DA9-16EB-2B2C-D06A2A7BF137}"/>
              </a:ext>
            </a:extLst>
          </p:cNvPr>
          <p:cNvSpPr/>
          <p:nvPr/>
        </p:nvSpPr>
        <p:spPr>
          <a:xfrm>
            <a:off x="3176019" y="10359926"/>
            <a:ext cx="912553" cy="986764"/>
          </a:xfrm>
          <a:custGeom>
            <a:avLst/>
            <a:gdLst>
              <a:gd name="connsiteX0" fmla="*/ 903612 w 912553"/>
              <a:gd name="connsiteY0" fmla="*/ 1470 h 986764"/>
              <a:gd name="connsiteX1" fmla="*/ 551919 w 912553"/>
              <a:gd name="connsiteY1" fmla="*/ 493840 h 986764"/>
              <a:gd name="connsiteX2" fmla="*/ 741292 w 912553"/>
              <a:gd name="connsiteY2" fmla="*/ 391037 h 986764"/>
              <a:gd name="connsiteX3" fmla="*/ 259744 w 912553"/>
              <a:gd name="connsiteY3" fmla="*/ 850943 h 986764"/>
              <a:gd name="connsiteX4" fmla="*/ 324672 w 912553"/>
              <a:gd name="connsiteY4" fmla="*/ 769783 h 986764"/>
              <a:gd name="connsiteX5" fmla="*/ 33 w 912553"/>
              <a:gd name="connsiteY5" fmla="*/ 986209 h 986764"/>
              <a:gd name="connsiteX6" fmla="*/ 346315 w 912553"/>
              <a:gd name="connsiteY6" fmla="*/ 694034 h 986764"/>
              <a:gd name="connsiteX7" fmla="*/ 568151 w 912553"/>
              <a:gd name="connsiteY7" fmla="*/ 374805 h 986764"/>
              <a:gd name="connsiteX8" fmla="*/ 146121 w 912553"/>
              <a:gd name="connsiteY8" fmla="*/ 823889 h 986764"/>
              <a:gd name="connsiteX9" fmla="*/ 514045 w 912553"/>
              <a:gd name="connsiteY9" fmla="*/ 331520 h 986764"/>
              <a:gd name="connsiteX10" fmla="*/ 113657 w 912553"/>
              <a:gd name="connsiteY10" fmla="*/ 677802 h 986764"/>
              <a:gd name="connsiteX11" fmla="*/ 903612 w 912553"/>
              <a:gd name="connsiteY11" fmla="*/ 1470 h 98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553" h="986764">
                <a:moveTo>
                  <a:pt x="903612" y="1470"/>
                </a:moveTo>
                <a:cubicBezTo>
                  <a:pt x="976655" y="-29190"/>
                  <a:pt x="578972" y="428912"/>
                  <a:pt x="551919" y="493840"/>
                </a:cubicBezTo>
                <a:cubicBezTo>
                  <a:pt x="524866" y="558768"/>
                  <a:pt x="789988" y="331520"/>
                  <a:pt x="741292" y="391037"/>
                </a:cubicBezTo>
                <a:cubicBezTo>
                  <a:pt x="692596" y="450554"/>
                  <a:pt x="329181" y="787819"/>
                  <a:pt x="259744" y="850943"/>
                </a:cubicBezTo>
                <a:cubicBezTo>
                  <a:pt x="190307" y="914067"/>
                  <a:pt x="367957" y="747239"/>
                  <a:pt x="324672" y="769783"/>
                </a:cubicBezTo>
                <a:cubicBezTo>
                  <a:pt x="281387" y="792327"/>
                  <a:pt x="-3574" y="998834"/>
                  <a:pt x="33" y="986209"/>
                </a:cubicBezTo>
                <a:cubicBezTo>
                  <a:pt x="3640" y="973584"/>
                  <a:pt x="251629" y="795935"/>
                  <a:pt x="346315" y="694034"/>
                </a:cubicBezTo>
                <a:cubicBezTo>
                  <a:pt x="441001" y="592133"/>
                  <a:pt x="601517" y="353163"/>
                  <a:pt x="568151" y="374805"/>
                </a:cubicBezTo>
                <a:cubicBezTo>
                  <a:pt x="534785" y="396447"/>
                  <a:pt x="155139" y="831103"/>
                  <a:pt x="146121" y="823889"/>
                </a:cubicBezTo>
                <a:cubicBezTo>
                  <a:pt x="137103" y="816675"/>
                  <a:pt x="519456" y="355868"/>
                  <a:pt x="514045" y="331520"/>
                </a:cubicBezTo>
                <a:cubicBezTo>
                  <a:pt x="508634" y="307172"/>
                  <a:pt x="49631" y="725596"/>
                  <a:pt x="113657" y="677802"/>
                </a:cubicBezTo>
                <a:cubicBezTo>
                  <a:pt x="177683" y="630008"/>
                  <a:pt x="830569" y="32130"/>
                  <a:pt x="903612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75BAAE5-CAE2-CCAB-99F3-2FD5BF81D9FF}"/>
              </a:ext>
            </a:extLst>
          </p:cNvPr>
          <p:cNvSpPr/>
          <p:nvPr/>
        </p:nvSpPr>
        <p:spPr>
          <a:xfrm>
            <a:off x="3255702" y="3532714"/>
            <a:ext cx="2700649" cy="1241748"/>
          </a:xfrm>
          <a:custGeom>
            <a:avLst/>
            <a:gdLst>
              <a:gd name="connsiteX0" fmla="*/ 2696014 w 2700649"/>
              <a:gd name="connsiteY0" fmla="*/ 441 h 1241748"/>
              <a:gd name="connsiteX1" fmla="*/ 2052147 w 2700649"/>
              <a:gd name="connsiteY1" fmla="*/ 536095 h 1241748"/>
              <a:gd name="connsiteX2" fmla="*/ 1954755 w 2700649"/>
              <a:gd name="connsiteY2" fmla="*/ 698415 h 1241748"/>
              <a:gd name="connsiteX3" fmla="*/ 1781614 w 2700649"/>
              <a:gd name="connsiteY3" fmla="*/ 784985 h 1241748"/>
              <a:gd name="connsiteX4" fmla="*/ 1143157 w 2700649"/>
              <a:gd name="connsiteY4" fmla="*/ 931073 h 1241748"/>
              <a:gd name="connsiteX5" fmla="*/ 1510 w 2700649"/>
              <a:gd name="connsiteY5" fmla="*/ 1239480 h 1241748"/>
              <a:gd name="connsiteX6" fmla="*/ 926731 w 2700649"/>
              <a:gd name="connsiteY6" fmla="*/ 1055518 h 1241748"/>
              <a:gd name="connsiteX7" fmla="*/ 2057557 w 2700649"/>
              <a:gd name="connsiteY7" fmla="*/ 768753 h 1241748"/>
              <a:gd name="connsiteX8" fmla="*/ 1245960 w 2700649"/>
              <a:gd name="connsiteY8" fmla="*/ 947305 h 1241748"/>
              <a:gd name="connsiteX9" fmla="*/ 2203645 w 2700649"/>
              <a:gd name="connsiteY9" fmla="*/ 460346 h 1241748"/>
              <a:gd name="connsiteX10" fmla="*/ 1678812 w 2700649"/>
              <a:gd name="connsiteY10" fmla="*/ 633487 h 1241748"/>
              <a:gd name="connsiteX11" fmla="*/ 2696014 w 2700649"/>
              <a:gd name="connsiteY11" fmla="*/ 441 h 12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49" h="1241748">
                <a:moveTo>
                  <a:pt x="2696014" y="441"/>
                </a:moveTo>
                <a:cubicBezTo>
                  <a:pt x="2758236" y="-15791"/>
                  <a:pt x="2175690" y="419766"/>
                  <a:pt x="2052147" y="536095"/>
                </a:cubicBezTo>
                <a:cubicBezTo>
                  <a:pt x="1928604" y="652424"/>
                  <a:pt x="1999844" y="656933"/>
                  <a:pt x="1954755" y="698415"/>
                </a:cubicBezTo>
                <a:cubicBezTo>
                  <a:pt x="1909666" y="739897"/>
                  <a:pt x="1916880" y="746209"/>
                  <a:pt x="1781614" y="784985"/>
                </a:cubicBezTo>
                <a:cubicBezTo>
                  <a:pt x="1646348" y="823761"/>
                  <a:pt x="1439841" y="855324"/>
                  <a:pt x="1143157" y="931073"/>
                </a:cubicBezTo>
                <a:cubicBezTo>
                  <a:pt x="846473" y="1006822"/>
                  <a:pt x="37581" y="1218739"/>
                  <a:pt x="1510" y="1239480"/>
                </a:cubicBezTo>
                <a:cubicBezTo>
                  <a:pt x="-34561" y="1260221"/>
                  <a:pt x="584057" y="1133972"/>
                  <a:pt x="926731" y="1055518"/>
                </a:cubicBezTo>
                <a:cubicBezTo>
                  <a:pt x="1269405" y="977064"/>
                  <a:pt x="2004352" y="786788"/>
                  <a:pt x="2057557" y="768753"/>
                </a:cubicBezTo>
                <a:cubicBezTo>
                  <a:pt x="2110762" y="750718"/>
                  <a:pt x="1221612" y="998706"/>
                  <a:pt x="1245960" y="947305"/>
                </a:cubicBezTo>
                <a:cubicBezTo>
                  <a:pt x="1270308" y="895904"/>
                  <a:pt x="2131503" y="512649"/>
                  <a:pt x="2203645" y="460346"/>
                </a:cubicBezTo>
                <a:cubicBezTo>
                  <a:pt x="2275787" y="408043"/>
                  <a:pt x="1591340" y="705629"/>
                  <a:pt x="1678812" y="633487"/>
                </a:cubicBezTo>
                <a:cubicBezTo>
                  <a:pt x="1766284" y="561345"/>
                  <a:pt x="2633792" y="16673"/>
                  <a:pt x="2696014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3F3D5D4-FDDA-7F44-F938-DF30DE95B325}"/>
              </a:ext>
            </a:extLst>
          </p:cNvPr>
          <p:cNvSpPr/>
          <p:nvPr/>
        </p:nvSpPr>
        <p:spPr>
          <a:xfrm>
            <a:off x="2611029" y="1553776"/>
            <a:ext cx="2123809" cy="2267974"/>
          </a:xfrm>
          <a:custGeom>
            <a:avLst/>
            <a:gdLst>
              <a:gd name="connsiteX0" fmla="*/ 2025899 w 2123809"/>
              <a:gd name="connsiteY0" fmla="*/ 42366 h 2267974"/>
              <a:gd name="connsiteX1" fmla="*/ 1127731 w 2123809"/>
              <a:gd name="connsiteY1" fmla="*/ 578020 h 2267974"/>
              <a:gd name="connsiteX2" fmla="*/ 554202 w 2123809"/>
              <a:gd name="connsiteY2" fmla="*/ 1254352 h 2267974"/>
              <a:gd name="connsiteX3" fmla="*/ 738164 w 2123809"/>
              <a:gd name="connsiteY3" fmla="*/ 1097443 h 2267974"/>
              <a:gd name="connsiteX4" fmla="*/ 2315 w 2123809"/>
              <a:gd name="connsiteY4" fmla="*/ 2260733 h 2267974"/>
              <a:gd name="connsiteX5" fmla="*/ 527149 w 2123809"/>
              <a:gd name="connsiteY5" fmla="*/ 1546527 h 2267974"/>
              <a:gd name="connsiteX6" fmla="*/ 1116909 w 2123809"/>
              <a:gd name="connsiteY6" fmla="*/ 670002 h 2267974"/>
              <a:gd name="connsiteX7" fmla="*/ 813913 w 2123809"/>
              <a:gd name="connsiteY7" fmla="*/ 886428 h 2267974"/>
              <a:gd name="connsiteX8" fmla="*/ 1371210 w 2123809"/>
              <a:gd name="connsiteY8" fmla="*/ 307488 h 2267974"/>
              <a:gd name="connsiteX9" fmla="*/ 1046571 w 2123809"/>
              <a:gd name="connsiteY9" fmla="*/ 513093 h 2267974"/>
              <a:gd name="connsiteX10" fmla="*/ 1988024 w 2123809"/>
              <a:gd name="connsiteY10" fmla="*/ 85651 h 2267974"/>
              <a:gd name="connsiteX11" fmla="*/ 2025899 w 2123809"/>
              <a:gd name="connsiteY11" fmla="*/ 42366 h 226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3809" h="2267974">
                <a:moveTo>
                  <a:pt x="2025899" y="42366"/>
                </a:moveTo>
                <a:cubicBezTo>
                  <a:pt x="1882517" y="124427"/>
                  <a:pt x="1373014" y="376022"/>
                  <a:pt x="1127731" y="578020"/>
                </a:cubicBezTo>
                <a:cubicBezTo>
                  <a:pt x="882448" y="780018"/>
                  <a:pt x="619130" y="1167782"/>
                  <a:pt x="554202" y="1254352"/>
                </a:cubicBezTo>
                <a:cubicBezTo>
                  <a:pt x="489274" y="1340923"/>
                  <a:pt x="830145" y="929713"/>
                  <a:pt x="738164" y="1097443"/>
                </a:cubicBezTo>
                <a:cubicBezTo>
                  <a:pt x="646183" y="1265173"/>
                  <a:pt x="37484" y="2185886"/>
                  <a:pt x="2315" y="2260733"/>
                </a:cubicBezTo>
                <a:cubicBezTo>
                  <a:pt x="-32854" y="2335580"/>
                  <a:pt x="341383" y="1811649"/>
                  <a:pt x="527149" y="1546527"/>
                </a:cubicBezTo>
                <a:cubicBezTo>
                  <a:pt x="712915" y="1281405"/>
                  <a:pt x="1069115" y="780019"/>
                  <a:pt x="1116909" y="670002"/>
                </a:cubicBezTo>
                <a:cubicBezTo>
                  <a:pt x="1164703" y="559986"/>
                  <a:pt x="771530" y="946847"/>
                  <a:pt x="813913" y="886428"/>
                </a:cubicBezTo>
                <a:cubicBezTo>
                  <a:pt x="856296" y="826009"/>
                  <a:pt x="1332434" y="369711"/>
                  <a:pt x="1371210" y="307488"/>
                </a:cubicBezTo>
                <a:cubicBezTo>
                  <a:pt x="1409986" y="245266"/>
                  <a:pt x="943769" y="550066"/>
                  <a:pt x="1046571" y="513093"/>
                </a:cubicBezTo>
                <a:cubicBezTo>
                  <a:pt x="1149373" y="476120"/>
                  <a:pt x="1822097" y="161400"/>
                  <a:pt x="1988024" y="85651"/>
                </a:cubicBezTo>
                <a:cubicBezTo>
                  <a:pt x="2153951" y="9902"/>
                  <a:pt x="2169281" y="-39695"/>
                  <a:pt x="2025899" y="4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91700CC-635E-8956-75B6-59759B272533}"/>
              </a:ext>
            </a:extLst>
          </p:cNvPr>
          <p:cNvSpPr/>
          <p:nvPr/>
        </p:nvSpPr>
        <p:spPr>
          <a:xfrm>
            <a:off x="2429720" y="3441147"/>
            <a:ext cx="383901" cy="2161697"/>
          </a:xfrm>
          <a:custGeom>
            <a:avLst/>
            <a:gdLst>
              <a:gd name="connsiteX0" fmla="*/ 383818 w 383901"/>
              <a:gd name="connsiteY0" fmla="*/ 27 h 2161697"/>
              <a:gd name="connsiteX1" fmla="*/ 75411 w 383901"/>
              <a:gd name="connsiteY1" fmla="*/ 557324 h 2161697"/>
              <a:gd name="connsiteX2" fmla="*/ 64590 w 383901"/>
              <a:gd name="connsiteY2" fmla="*/ 1276941 h 2161697"/>
              <a:gd name="connsiteX3" fmla="*/ 5073 w 383901"/>
              <a:gd name="connsiteY3" fmla="*/ 1141674 h 2161697"/>
              <a:gd name="connsiteX4" fmla="*/ 5073 w 383901"/>
              <a:gd name="connsiteY4" fmla="*/ 2148055 h 2161697"/>
              <a:gd name="connsiteX5" fmla="*/ 21305 w 383901"/>
              <a:gd name="connsiteY5" fmla="*/ 1639454 h 2161697"/>
              <a:gd name="connsiteX6" fmla="*/ 75411 w 383901"/>
              <a:gd name="connsiteY6" fmla="*/ 465343 h 2161697"/>
              <a:gd name="connsiteX7" fmla="*/ 42947 w 383901"/>
              <a:gd name="connsiteY7" fmla="*/ 578967 h 2161697"/>
              <a:gd name="connsiteX8" fmla="*/ 383818 w 383901"/>
              <a:gd name="connsiteY8" fmla="*/ 27 h 21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901" h="2161697">
                <a:moveTo>
                  <a:pt x="383818" y="27"/>
                </a:moveTo>
                <a:cubicBezTo>
                  <a:pt x="389229" y="-3580"/>
                  <a:pt x="128616" y="344505"/>
                  <a:pt x="75411" y="557324"/>
                </a:cubicBezTo>
                <a:cubicBezTo>
                  <a:pt x="22206" y="770143"/>
                  <a:pt x="76313" y="1179549"/>
                  <a:pt x="64590" y="1276941"/>
                </a:cubicBezTo>
                <a:cubicBezTo>
                  <a:pt x="52867" y="1374333"/>
                  <a:pt x="14992" y="996488"/>
                  <a:pt x="5073" y="1141674"/>
                </a:cubicBezTo>
                <a:cubicBezTo>
                  <a:pt x="-4846" y="1286860"/>
                  <a:pt x="2368" y="2065092"/>
                  <a:pt x="5073" y="2148055"/>
                </a:cubicBezTo>
                <a:cubicBezTo>
                  <a:pt x="7778" y="2231018"/>
                  <a:pt x="9582" y="1919906"/>
                  <a:pt x="21305" y="1639454"/>
                </a:cubicBezTo>
                <a:cubicBezTo>
                  <a:pt x="33028" y="1359002"/>
                  <a:pt x="71804" y="642091"/>
                  <a:pt x="75411" y="465343"/>
                </a:cubicBezTo>
                <a:cubicBezTo>
                  <a:pt x="79018" y="288595"/>
                  <a:pt x="-3044" y="652011"/>
                  <a:pt x="42947" y="578967"/>
                </a:cubicBezTo>
                <a:cubicBezTo>
                  <a:pt x="88938" y="505923"/>
                  <a:pt x="378407" y="3634"/>
                  <a:pt x="38381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1230F7E-66E2-75A9-4114-CA6B97909032}"/>
              </a:ext>
            </a:extLst>
          </p:cNvPr>
          <p:cNvSpPr/>
          <p:nvPr/>
        </p:nvSpPr>
        <p:spPr>
          <a:xfrm>
            <a:off x="4514500" y="1347245"/>
            <a:ext cx="1031539" cy="2548340"/>
          </a:xfrm>
          <a:custGeom>
            <a:avLst/>
            <a:gdLst>
              <a:gd name="connsiteX0" fmla="*/ 1031417 w 1031539"/>
              <a:gd name="connsiteY0" fmla="*/ 7 h 2548340"/>
              <a:gd name="connsiteX1" fmla="*/ 631029 w 1031539"/>
              <a:gd name="connsiteY1" fmla="*/ 606000 h 2548340"/>
              <a:gd name="connsiteX2" fmla="*/ 468709 w 1031539"/>
              <a:gd name="connsiteY2" fmla="*/ 1585328 h 2548340"/>
              <a:gd name="connsiteX3" fmla="*/ 468709 w 1031539"/>
              <a:gd name="connsiteY3" fmla="*/ 1379723 h 2548340"/>
              <a:gd name="connsiteX4" fmla="*/ 8804 w 1031539"/>
              <a:gd name="connsiteY4" fmla="*/ 2515960 h 2548340"/>
              <a:gd name="connsiteX5" fmla="*/ 198177 w 1031539"/>
              <a:gd name="connsiteY5" fmla="*/ 2093929 h 2548340"/>
              <a:gd name="connsiteX6" fmla="*/ 587744 w 1031539"/>
              <a:gd name="connsiteY6" fmla="*/ 616821 h 2548340"/>
              <a:gd name="connsiteX7" fmla="*/ 1031417 w 1031539"/>
              <a:gd name="connsiteY7" fmla="*/ 7 h 25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539" h="2548340">
                <a:moveTo>
                  <a:pt x="1031417" y="7"/>
                </a:moveTo>
                <a:cubicBezTo>
                  <a:pt x="1038631" y="-1796"/>
                  <a:pt x="724814" y="341780"/>
                  <a:pt x="631029" y="606000"/>
                </a:cubicBezTo>
                <a:cubicBezTo>
                  <a:pt x="537244" y="870220"/>
                  <a:pt x="495762" y="1456374"/>
                  <a:pt x="468709" y="1585328"/>
                </a:cubicBezTo>
                <a:cubicBezTo>
                  <a:pt x="441656" y="1714282"/>
                  <a:pt x="545360" y="1224618"/>
                  <a:pt x="468709" y="1379723"/>
                </a:cubicBezTo>
                <a:cubicBezTo>
                  <a:pt x="392058" y="1534828"/>
                  <a:pt x="53893" y="2396926"/>
                  <a:pt x="8804" y="2515960"/>
                </a:cubicBezTo>
                <a:cubicBezTo>
                  <a:pt x="-36285" y="2634994"/>
                  <a:pt x="101687" y="2410452"/>
                  <a:pt x="198177" y="2093929"/>
                </a:cubicBezTo>
                <a:cubicBezTo>
                  <a:pt x="294667" y="1777406"/>
                  <a:pt x="453380" y="964004"/>
                  <a:pt x="587744" y="616821"/>
                </a:cubicBezTo>
                <a:cubicBezTo>
                  <a:pt x="722108" y="269638"/>
                  <a:pt x="1024203" y="1810"/>
                  <a:pt x="103141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DB4B5B55-3FE2-C25C-9FC3-A1304F73AC21}"/>
              </a:ext>
            </a:extLst>
          </p:cNvPr>
          <p:cNvSpPr/>
          <p:nvPr/>
        </p:nvSpPr>
        <p:spPr>
          <a:xfrm>
            <a:off x="3490616" y="1257924"/>
            <a:ext cx="2089075" cy="2082895"/>
          </a:xfrm>
          <a:custGeom>
            <a:avLst/>
            <a:gdLst>
              <a:gd name="connsiteX0" fmla="*/ 2087765 w 2089075"/>
              <a:gd name="connsiteY0" fmla="*/ 2758 h 2082895"/>
              <a:gd name="connsiteX1" fmla="*/ 745924 w 2089075"/>
              <a:gd name="connsiteY1" fmla="*/ 1084888 h 2082895"/>
              <a:gd name="connsiteX2" fmla="*/ 1021867 w 2089075"/>
              <a:gd name="connsiteY2" fmla="*/ 900926 h 2082895"/>
              <a:gd name="connsiteX3" fmla="*/ 10075 w 2089075"/>
              <a:gd name="connsiteY3" fmla="*/ 2064216 h 2082895"/>
              <a:gd name="connsiteX4" fmla="*/ 551140 w 2089075"/>
              <a:gd name="connsiteY4" fmla="*/ 1539383 h 2082895"/>
              <a:gd name="connsiteX5" fmla="*/ 1335685 w 2089075"/>
              <a:gd name="connsiteY5" fmla="*/ 505948 h 2082895"/>
              <a:gd name="connsiteX6" fmla="*/ 1000224 w 2089075"/>
              <a:gd name="connsiteY6" fmla="*/ 765659 h 2082895"/>
              <a:gd name="connsiteX7" fmla="*/ 2087765 w 2089075"/>
              <a:gd name="connsiteY7" fmla="*/ 2758 h 208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075" h="2082895">
                <a:moveTo>
                  <a:pt x="2087765" y="2758"/>
                </a:moveTo>
                <a:cubicBezTo>
                  <a:pt x="2045382" y="55963"/>
                  <a:pt x="923574" y="935193"/>
                  <a:pt x="745924" y="1084888"/>
                </a:cubicBezTo>
                <a:cubicBezTo>
                  <a:pt x="568274" y="1234583"/>
                  <a:pt x="1144509" y="737705"/>
                  <a:pt x="1021867" y="900926"/>
                </a:cubicBezTo>
                <a:cubicBezTo>
                  <a:pt x="899225" y="1064147"/>
                  <a:pt x="88529" y="1957807"/>
                  <a:pt x="10075" y="2064216"/>
                </a:cubicBezTo>
                <a:cubicBezTo>
                  <a:pt x="-68379" y="2170625"/>
                  <a:pt x="330205" y="1799094"/>
                  <a:pt x="551140" y="1539383"/>
                </a:cubicBezTo>
                <a:cubicBezTo>
                  <a:pt x="772075" y="1279672"/>
                  <a:pt x="1260838" y="634902"/>
                  <a:pt x="1335685" y="505948"/>
                </a:cubicBezTo>
                <a:cubicBezTo>
                  <a:pt x="1410532" y="376994"/>
                  <a:pt x="869467" y="848622"/>
                  <a:pt x="1000224" y="765659"/>
                </a:cubicBezTo>
                <a:cubicBezTo>
                  <a:pt x="1130981" y="682696"/>
                  <a:pt x="2130148" y="-50447"/>
                  <a:pt x="2087765" y="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BF8C3AA-6F28-09B1-D555-8C51884134E7}"/>
              </a:ext>
            </a:extLst>
          </p:cNvPr>
          <p:cNvSpPr/>
          <p:nvPr/>
        </p:nvSpPr>
        <p:spPr>
          <a:xfrm>
            <a:off x="5523722" y="1336137"/>
            <a:ext cx="498320" cy="2742652"/>
          </a:xfrm>
          <a:custGeom>
            <a:avLst/>
            <a:gdLst>
              <a:gd name="connsiteX0" fmla="*/ 553 w 498320"/>
              <a:gd name="connsiteY0" fmla="*/ 294 h 2742652"/>
              <a:gd name="connsiteX1" fmla="*/ 395530 w 498320"/>
              <a:gd name="connsiteY1" fmla="*/ 1190637 h 2742652"/>
              <a:gd name="connsiteX2" fmla="*/ 395530 w 498320"/>
              <a:gd name="connsiteY2" fmla="*/ 1206869 h 2742652"/>
              <a:gd name="connsiteX3" fmla="*/ 427994 w 498320"/>
              <a:gd name="connsiteY3" fmla="*/ 1683006 h 2742652"/>
              <a:gd name="connsiteX4" fmla="*/ 422583 w 498320"/>
              <a:gd name="connsiteY4" fmla="*/ 1596436 h 2742652"/>
              <a:gd name="connsiteX5" fmla="*/ 130408 w 498320"/>
              <a:gd name="connsiteY5" fmla="*/ 2732672 h 2742652"/>
              <a:gd name="connsiteX6" fmla="*/ 303549 w 498320"/>
              <a:gd name="connsiteY6" fmla="*/ 2110448 h 2742652"/>
              <a:gd name="connsiteX7" fmla="*/ 417173 w 498320"/>
              <a:gd name="connsiteY7" fmla="*/ 1412474 h 2742652"/>
              <a:gd name="connsiteX8" fmla="*/ 292728 w 498320"/>
              <a:gd name="connsiteY8" fmla="*/ 654983 h 2742652"/>
              <a:gd name="connsiteX9" fmla="*/ 492922 w 498320"/>
              <a:gd name="connsiteY9" fmla="*/ 1071603 h 2742652"/>
              <a:gd name="connsiteX10" fmla="*/ 553 w 498320"/>
              <a:gd name="connsiteY10" fmla="*/ 294 h 274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20" h="2742652">
                <a:moveTo>
                  <a:pt x="553" y="294"/>
                </a:moveTo>
                <a:cubicBezTo>
                  <a:pt x="-15679" y="20133"/>
                  <a:pt x="329700" y="989541"/>
                  <a:pt x="395530" y="1190637"/>
                </a:cubicBezTo>
                <a:cubicBezTo>
                  <a:pt x="461360" y="1391733"/>
                  <a:pt x="390119" y="1124808"/>
                  <a:pt x="395530" y="1206869"/>
                </a:cubicBezTo>
                <a:cubicBezTo>
                  <a:pt x="400941" y="1288931"/>
                  <a:pt x="423485" y="1618078"/>
                  <a:pt x="427994" y="1683006"/>
                </a:cubicBezTo>
                <a:cubicBezTo>
                  <a:pt x="432503" y="1747934"/>
                  <a:pt x="472181" y="1421492"/>
                  <a:pt x="422583" y="1596436"/>
                </a:cubicBezTo>
                <a:cubicBezTo>
                  <a:pt x="372985" y="1771380"/>
                  <a:pt x="150247" y="2647003"/>
                  <a:pt x="130408" y="2732672"/>
                </a:cubicBezTo>
                <a:cubicBezTo>
                  <a:pt x="110569" y="2818341"/>
                  <a:pt x="255755" y="2330481"/>
                  <a:pt x="303549" y="2110448"/>
                </a:cubicBezTo>
                <a:cubicBezTo>
                  <a:pt x="351343" y="1890415"/>
                  <a:pt x="418976" y="1655051"/>
                  <a:pt x="417173" y="1412474"/>
                </a:cubicBezTo>
                <a:cubicBezTo>
                  <a:pt x="415370" y="1169897"/>
                  <a:pt x="280103" y="711795"/>
                  <a:pt x="292728" y="654983"/>
                </a:cubicBezTo>
                <a:cubicBezTo>
                  <a:pt x="305353" y="598171"/>
                  <a:pt x="536207" y="1175307"/>
                  <a:pt x="492922" y="1071603"/>
                </a:cubicBezTo>
                <a:cubicBezTo>
                  <a:pt x="449637" y="967899"/>
                  <a:pt x="16785" y="-19545"/>
                  <a:pt x="55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48E0E16-F178-DF63-7F14-F4993C9416E1}"/>
              </a:ext>
            </a:extLst>
          </p:cNvPr>
          <p:cNvSpPr/>
          <p:nvPr/>
        </p:nvSpPr>
        <p:spPr>
          <a:xfrm>
            <a:off x="3015688" y="2212700"/>
            <a:ext cx="1903573" cy="2678412"/>
          </a:xfrm>
          <a:custGeom>
            <a:avLst/>
            <a:gdLst>
              <a:gd name="connsiteX0" fmla="*/ 1902594 w 1903573"/>
              <a:gd name="connsiteY0" fmla="*/ 256 h 2678412"/>
              <a:gd name="connsiteX1" fmla="*/ 928676 w 1903573"/>
              <a:gd name="connsiteY1" fmla="*/ 1174367 h 2678412"/>
              <a:gd name="connsiteX2" fmla="*/ 57562 w 1903573"/>
              <a:gd name="connsiteY2" fmla="*/ 2591958 h 2678412"/>
              <a:gd name="connsiteX3" fmla="*/ 187417 w 1903573"/>
              <a:gd name="connsiteY3" fmla="*/ 2359300 h 2678412"/>
              <a:gd name="connsiteX4" fmla="*/ 1036890 w 1903573"/>
              <a:gd name="connsiteY4" fmla="*/ 1017459 h 2678412"/>
              <a:gd name="connsiteX5" fmla="*/ 744714 w 1903573"/>
              <a:gd name="connsiteY5" fmla="*/ 1271759 h 2678412"/>
              <a:gd name="connsiteX6" fmla="*/ 1902594 w 1903573"/>
              <a:gd name="connsiteY6" fmla="*/ 256 h 267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573" h="2678412">
                <a:moveTo>
                  <a:pt x="1902594" y="256"/>
                </a:moveTo>
                <a:cubicBezTo>
                  <a:pt x="1933254" y="-15976"/>
                  <a:pt x="1236181" y="742417"/>
                  <a:pt x="928676" y="1174367"/>
                </a:cubicBezTo>
                <a:cubicBezTo>
                  <a:pt x="621171" y="1606317"/>
                  <a:pt x="181105" y="2394469"/>
                  <a:pt x="57562" y="2591958"/>
                </a:cubicBezTo>
                <a:cubicBezTo>
                  <a:pt x="-65981" y="2789447"/>
                  <a:pt x="24196" y="2621717"/>
                  <a:pt x="187417" y="2359300"/>
                </a:cubicBezTo>
                <a:cubicBezTo>
                  <a:pt x="350638" y="2096883"/>
                  <a:pt x="944007" y="1198716"/>
                  <a:pt x="1036890" y="1017459"/>
                </a:cubicBezTo>
                <a:cubicBezTo>
                  <a:pt x="1129773" y="836202"/>
                  <a:pt x="593216" y="1444900"/>
                  <a:pt x="744714" y="1271759"/>
                </a:cubicBezTo>
                <a:cubicBezTo>
                  <a:pt x="896212" y="1098618"/>
                  <a:pt x="1871934" y="16488"/>
                  <a:pt x="1902594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FE5F17FE-4BDA-FB16-976E-822CFE53CE88}"/>
              </a:ext>
            </a:extLst>
          </p:cNvPr>
          <p:cNvSpPr/>
          <p:nvPr/>
        </p:nvSpPr>
        <p:spPr>
          <a:xfrm>
            <a:off x="2894827" y="2780935"/>
            <a:ext cx="822387" cy="2222137"/>
          </a:xfrm>
          <a:custGeom>
            <a:avLst/>
            <a:gdLst>
              <a:gd name="connsiteX0" fmla="*/ 822290 w 822387"/>
              <a:gd name="connsiteY0" fmla="*/ 140 h 2222137"/>
              <a:gd name="connsiteX1" fmla="*/ 194655 w 822387"/>
              <a:gd name="connsiteY1" fmla="*/ 1028163 h 2222137"/>
              <a:gd name="connsiteX2" fmla="*/ 16103 w 822387"/>
              <a:gd name="connsiteY2" fmla="*/ 2175221 h 2222137"/>
              <a:gd name="connsiteX3" fmla="*/ 32335 w 822387"/>
              <a:gd name="connsiteY3" fmla="*/ 1877635 h 2222137"/>
              <a:gd name="connsiteX4" fmla="*/ 227119 w 822387"/>
              <a:gd name="connsiteY4" fmla="*/ 752220 h 2222137"/>
              <a:gd name="connsiteX5" fmla="*/ 145959 w 822387"/>
              <a:gd name="connsiteY5" fmla="*/ 952414 h 2222137"/>
              <a:gd name="connsiteX6" fmla="*/ 822290 w 822387"/>
              <a:gd name="connsiteY6" fmla="*/ 140 h 222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387" h="2222137">
                <a:moveTo>
                  <a:pt x="822290" y="140"/>
                </a:moveTo>
                <a:cubicBezTo>
                  <a:pt x="830406" y="12765"/>
                  <a:pt x="329019" y="665650"/>
                  <a:pt x="194655" y="1028163"/>
                </a:cubicBezTo>
                <a:cubicBezTo>
                  <a:pt x="60291" y="1390676"/>
                  <a:pt x="43156" y="2033642"/>
                  <a:pt x="16103" y="2175221"/>
                </a:cubicBezTo>
                <a:cubicBezTo>
                  <a:pt x="-10950" y="2316800"/>
                  <a:pt x="-2834" y="2114802"/>
                  <a:pt x="32335" y="1877635"/>
                </a:cubicBezTo>
                <a:cubicBezTo>
                  <a:pt x="67504" y="1640468"/>
                  <a:pt x="208182" y="906423"/>
                  <a:pt x="227119" y="752220"/>
                </a:cubicBezTo>
                <a:cubicBezTo>
                  <a:pt x="246056" y="598017"/>
                  <a:pt x="47666" y="1076859"/>
                  <a:pt x="145959" y="952414"/>
                </a:cubicBezTo>
                <a:cubicBezTo>
                  <a:pt x="244252" y="827969"/>
                  <a:pt x="814174" y="-12485"/>
                  <a:pt x="82229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B1259C4-1D85-6721-1ADF-1DE74D208E8D}"/>
              </a:ext>
            </a:extLst>
          </p:cNvPr>
          <p:cNvSpPr/>
          <p:nvPr/>
        </p:nvSpPr>
        <p:spPr>
          <a:xfrm>
            <a:off x="2708805" y="3451995"/>
            <a:ext cx="321159" cy="2278265"/>
          </a:xfrm>
          <a:custGeom>
            <a:avLst/>
            <a:gdLst>
              <a:gd name="connsiteX0" fmla="*/ 321159 w 321159"/>
              <a:gd name="connsiteY0" fmla="*/ 0 h 2278265"/>
              <a:gd name="connsiteX1" fmla="*/ 66859 w 321159"/>
              <a:gd name="connsiteY1" fmla="*/ 811598 h 2278265"/>
              <a:gd name="connsiteX2" fmla="*/ 66859 w 321159"/>
              <a:gd name="connsiteY2" fmla="*/ 1412180 h 2278265"/>
              <a:gd name="connsiteX3" fmla="*/ 66859 w 321159"/>
              <a:gd name="connsiteY3" fmla="*/ 1141648 h 2278265"/>
              <a:gd name="connsiteX4" fmla="*/ 66859 w 321159"/>
              <a:gd name="connsiteY4" fmla="*/ 2261652 h 2278265"/>
              <a:gd name="connsiteX5" fmla="*/ 34395 w 321159"/>
              <a:gd name="connsiteY5" fmla="*/ 1720587 h 2278265"/>
              <a:gd name="connsiteX6" fmla="*/ 18163 w 321159"/>
              <a:gd name="connsiteY6" fmla="*/ 492369 h 2278265"/>
              <a:gd name="connsiteX7" fmla="*/ 7342 w 321159"/>
              <a:gd name="connsiteY7" fmla="*/ 849472 h 2278265"/>
              <a:gd name="connsiteX8" fmla="*/ 137197 w 321159"/>
              <a:gd name="connsiteY8" fmla="*/ 416620 h 2278265"/>
              <a:gd name="connsiteX9" fmla="*/ 83091 w 321159"/>
              <a:gd name="connsiteY9" fmla="*/ 530244 h 2278265"/>
              <a:gd name="connsiteX10" fmla="*/ 321159 w 321159"/>
              <a:gd name="connsiteY10" fmla="*/ 0 h 227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159" h="2278265">
                <a:moveTo>
                  <a:pt x="321159" y="0"/>
                </a:moveTo>
                <a:cubicBezTo>
                  <a:pt x="215200" y="288117"/>
                  <a:pt x="109242" y="576235"/>
                  <a:pt x="66859" y="811598"/>
                </a:cubicBezTo>
                <a:cubicBezTo>
                  <a:pt x="24476" y="1046961"/>
                  <a:pt x="66859" y="1412180"/>
                  <a:pt x="66859" y="1412180"/>
                </a:cubicBezTo>
                <a:lnTo>
                  <a:pt x="66859" y="1141648"/>
                </a:lnTo>
                <a:cubicBezTo>
                  <a:pt x="66859" y="1283227"/>
                  <a:pt x="72270" y="2165162"/>
                  <a:pt x="66859" y="2261652"/>
                </a:cubicBezTo>
                <a:cubicBezTo>
                  <a:pt x="61448" y="2358142"/>
                  <a:pt x="42511" y="2015467"/>
                  <a:pt x="34395" y="1720587"/>
                </a:cubicBezTo>
                <a:cubicBezTo>
                  <a:pt x="26279" y="1425707"/>
                  <a:pt x="22672" y="637555"/>
                  <a:pt x="18163" y="492369"/>
                </a:cubicBezTo>
                <a:cubicBezTo>
                  <a:pt x="13654" y="347183"/>
                  <a:pt x="-12497" y="862097"/>
                  <a:pt x="7342" y="849472"/>
                </a:cubicBezTo>
                <a:cubicBezTo>
                  <a:pt x="27181" y="836847"/>
                  <a:pt x="124572" y="469825"/>
                  <a:pt x="137197" y="416620"/>
                </a:cubicBezTo>
                <a:cubicBezTo>
                  <a:pt x="149822" y="363415"/>
                  <a:pt x="83091" y="530244"/>
                  <a:pt x="83091" y="530244"/>
                </a:cubicBezTo>
                <a:lnTo>
                  <a:pt x="32115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CF235E3-4A40-B3F0-7A09-6B4B7F2A563E}"/>
              </a:ext>
            </a:extLst>
          </p:cNvPr>
          <p:cNvSpPr/>
          <p:nvPr/>
        </p:nvSpPr>
        <p:spPr>
          <a:xfrm>
            <a:off x="3520920" y="1892790"/>
            <a:ext cx="1846446" cy="2677111"/>
          </a:xfrm>
          <a:custGeom>
            <a:avLst/>
            <a:gdLst>
              <a:gd name="connsiteX0" fmla="*/ 1846446 w 1846446"/>
              <a:gd name="connsiteY0" fmla="*/ 938 h 2677111"/>
              <a:gd name="connsiteX1" fmla="*/ 699388 w 1846446"/>
              <a:gd name="connsiteY1" fmla="*/ 1667418 h 2677111"/>
              <a:gd name="connsiteX2" fmla="*/ 861707 w 1846446"/>
              <a:gd name="connsiteY2" fmla="*/ 1456403 h 2677111"/>
              <a:gd name="connsiteX3" fmla="*/ 23056 w 1846446"/>
              <a:gd name="connsiteY3" fmla="*/ 2646746 h 2677111"/>
              <a:gd name="connsiteX4" fmla="*/ 217840 w 1846446"/>
              <a:gd name="connsiteY4" fmla="*/ 2349160 h 2677111"/>
              <a:gd name="connsiteX5" fmla="*/ 1040259 w 1846446"/>
              <a:gd name="connsiteY5" fmla="*/ 1088479 h 2677111"/>
              <a:gd name="connsiteX6" fmla="*/ 693977 w 1846446"/>
              <a:gd name="connsiteY6" fmla="*/ 1423939 h 2677111"/>
              <a:gd name="connsiteX7" fmla="*/ 1846446 w 1846446"/>
              <a:gd name="connsiteY7" fmla="*/ 938 h 267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446" h="2677111">
                <a:moveTo>
                  <a:pt x="1846446" y="938"/>
                </a:moveTo>
                <a:cubicBezTo>
                  <a:pt x="1847348" y="41518"/>
                  <a:pt x="863511" y="1424841"/>
                  <a:pt x="699388" y="1667418"/>
                </a:cubicBezTo>
                <a:cubicBezTo>
                  <a:pt x="535265" y="1909995"/>
                  <a:pt x="974429" y="1293182"/>
                  <a:pt x="861707" y="1456403"/>
                </a:cubicBezTo>
                <a:cubicBezTo>
                  <a:pt x="748985" y="1619624"/>
                  <a:pt x="130367" y="2497953"/>
                  <a:pt x="23056" y="2646746"/>
                </a:cubicBezTo>
                <a:cubicBezTo>
                  <a:pt x="-84255" y="2795539"/>
                  <a:pt x="217840" y="2349160"/>
                  <a:pt x="217840" y="2349160"/>
                </a:cubicBezTo>
                <a:cubicBezTo>
                  <a:pt x="387374" y="2089449"/>
                  <a:pt x="960903" y="1242683"/>
                  <a:pt x="1040259" y="1088479"/>
                </a:cubicBezTo>
                <a:cubicBezTo>
                  <a:pt x="1119615" y="934276"/>
                  <a:pt x="564121" y="1599785"/>
                  <a:pt x="693977" y="1423939"/>
                </a:cubicBezTo>
                <a:cubicBezTo>
                  <a:pt x="823832" y="1248093"/>
                  <a:pt x="1845544" y="-39642"/>
                  <a:pt x="1846446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A20C5557-D2CA-B2D6-8DA7-3238063C9A96}"/>
              </a:ext>
            </a:extLst>
          </p:cNvPr>
          <p:cNvSpPr/>
          <p:nvPr/>
        </p:nvSpPr>
        <p:spPr>
          <a:xfrm>
            <a:off x="5303931" y="1296799"/>
            <a:ext cx="469515" cy="2789005"/>
          </a:xfrm>
          <a:custGeom>
            <a:avLst/>
            <a:gdLst>
              <a:gd name="connsiteX0" fmla="*/ 323146 w 469515"/>
              <a:gd name="connsiteY0" fmla="*/ 1757 h 2789005"/>
              <a:gd name="connsiteX1" fmla="*/ 290682 w 469515"/>
              <a:gd name="connsiteY1" fmla="*/ 981085 h 2789005"/>
              <a:gd name="connsiteX2" fmla="*/ 382663 w 469515"/>
              <a:gd name="connsiteY2" fmla="*/ 1527561 h 2789005"/>
              <a:gd name="connsiteX3" fmla="*/ 436770 w 469515"/>
              <a:gd name="connsiteY3" fmla="*/ 1424758 h 2789005"/>
              <a:gd name="connsiteX4" fmla="*/ 3918 w 469515"/>
              <a:gd name="connsiteY4" fmla="*/ 2755779 h 2789005"/>
              <a:gd name="connsiteX5" fmla="*/ 236576 w 469515"/>
              <a:gd name="connsiteY5" fmla="*/ 2312105 h 2789005"/>
              <a:gd name="connsiteX6" fmla="*/ 469233 w 469515"/>
              <a:gd name="connsiteY6" fmla="*/ 1495097 h 2789005"/>
              <a:gd name="connsiteX7" fmla="*/ 285271 w 469515"/>
              <a:gd name="connsiteY7" fmla="*/ 1029781 h 2789005"/>
              <a:gd name="connsiteX8" fmla="*/ 333967 w 469515"/>
              <a:gd name="connsiteY8" fmla="*/ 1240796 h 2789005"/>
              <a:gd name="connsiteX9" fmla="*/ 323146 w 469515"/>
              <a:gd name="connsiteY9" fmla="*/ 1757 h 27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15" h="2789005">
                <a:moveTo>
                  <a:pt x="323146" y="1757"/>
                </a:moveTo>
                <a:cubicBezTo>
                  <a:pt x="315932" y="-41528"/>
                  <a:pt x="280762" y="726784"/>
                  <a:pt x="290682" y="981085"/>
                </a:cubicBezTo>
                <a:cubicBezTo>
                  <a:pt x="300601" y="1235386"/>
                  <a:pt x="358315" y="1453616"/>
                  <a:pt x="382663" y="1527561"/>
                </a:cubicBezTo>
                <a:cubicBezTo>
                  <a:pt x="407011" y="1601506"/>
                  <a:pt x="499894" y="1220055"/>
                  <a:pt x="436770" y="1424758"/>
                </a:cubicBezTo>
                <a:cubicBezTo>
                  <a:pt x="373646" y="1629461"/>
                  <a:pt x="37284" y="2607888"/>
                  <a:pt x="3918" y="2755779"/>
                </a:cubicBezTo>
                <a:cubicBezTo>
                  <a:pt x="-29448" y="2903670"/>
                  <a:pt x="159024" y="2522219"/>
                  <a:pt x="236576" y="2312105"/>
                </a:cubicBezTo>
                <a:cubicBezTo>
                  <a:pt x="314128" y="2101991"/>
                  <a:pt x="461117" y="1708818"/>
                  <a:pt x="469233" y="1495097"/>
                </a:cubicBezTo>
                <a:cubicBezTo>
                  <a:pt x="477349" y="1281376"/>
                  <a:pt x="307815" y="1072164"/>
                  <a:pt x="285271" y="1029781"/>
                </a:cubicBezTo>
                <a:cubicBezTo>
                  <a:pt x="262727" y="987398"/>
                  <a:pt x="324949" y="1410330"/>
                  <a:pt x="333967" y="1240796"/>
                </a:cubicBezTo>
                <a:cubicBezTo>
                  <a:pt x="342985" y="1071262"/>
                  <a:pt x="330360" y="45042"/>
                  <a:pt x="323146" y="1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8E241CCE-64B2-8690-9179-20AD7D25B59D}"/>
              </a:ext>
            </a:extLst>
          </p:cNvPr>
          <p:cNvSpPr/>
          <p:nvPr/>
        </p:nvSpPr>
        <p:spPr>
          <a:xfrm>
            <a:off x="5934762" y="1347011"/>
            <a:ext cx="316835" cy="2341612"/>
          </a:xfrm>
          <a:custGeom>
            <a:avLst/>
            <a:gdLst>
              <a:gd name="connsiteX0" fmla="*/ 722 w 316835"/>
              <a:gd name="connsiteY0" fmla="*/ 11062 h 2341612"/>
              <a:gd name="connsiteX1" fmla="*/ 135988 w 316835"/>
              <a:gd name="connsiteY1" fmla="*/ 454736 h 2341612"/>
              <a:gd name="connsiteX2" fmla="*/ 303718 w 316835"/>
              <a:gd name="connsiteY2" fmla="*/ 990390 h 2341612"/>
              <a:gd name="connsiteX3" fmla="*/ 260433 w 316835"/>
              <a:gd name="connsiteY3" fmla="*/ 784785 h 2341612"/>
              <a:gd name="connsiteX4" fmla="*/ 282076 w 316835"/>
              <a:gd name="connsiteY4" fmla="*/ 1645079 h 2341612"/>
              <a:gd name="connsiteX5" fmla="*/ 309129 w 316835"/>
              <a:gd name="connsiteY5" fmla="*/ 1336672 h 2341612"/>
              <a:gd name="connsiteX6" fmla="*/ 130578 w 316835"/>
              <a:gd name="connsiteY6" fmla="*/ 2326821 h 2341612"/>
              <a:gd name="connsiteX7" fmla="*/ 222559 w 316835"/>
              <a:gd name="connsiteY7" fmla="*/ 1861505 h 2341612"/>
              <a:gd name="connsiteX8" fmla="*/ 195505 w 316835"/>
              <a:gd name="connsiteY8" fmla="*/ 925462 h 2341612"/>
              <a:gd name="connsiteX9" fmla="*/ 722 w 316835"/>
              <a:gd name="connsiteY9" fmla="*/ 11062 h 23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835" h="2341612">
                <a:moveTo>
                  <a:pt x="722" y="11062"/>
                </a:moveTo>
                <a:cubicBezTo>
                  <a:pt x="-9198" y="-67392"/>
                  <a:pt x="85489" y="291515"/>
                  <a:pt x="135988" y="454736"/>
                </a:cubicBezTo>
                <a:cubicBezTo>
                  <a:pt x="186487" y="617957"/>
                  <a:pt x="282977" y="935382"/>
                  <a:pt x="303718" y="990390"/>
                </a:cubicBezTo>
                <a:cubicBezTo>
                  <a:pt x="324459" y="1045398"/>
                  <a:pt x="264040" y="675670"/>
                  <a:pt x="260433" y="784785"/>
                </a:cubicBezTo>
                <a:cubicBezTo>
                  <a:pt x="256826" y="893900"/>
                  <a:pt x="273960" y="1553098"/>
                  <a:pt x="282076" y="1645079"/>
                </a:cubicBezTo>
                <a:cubicBezTo>
                  <a:pt x="290192" y="1737060"/>
                  <a:pt x="334379" y="1223048"/>
                  <a:pt x="309129" y="1336672"/>
                </a:cubicBezTo>
                <a:cubicBezTo>
                  <a:pt x="283879" y="1450296"/>
                  <a:pt x="145006" y="2239349"/>
                  <a:pt x="130578" y="2326821"/>
                </a:cubicBezTo>
                <a:cubicBezTo>
                  <a:pt x="116150" y="2414293"/>
                  <a:pt x="211738" y="2095065"/>
                  <a:pt x="222559" y="1861505"/>
                </a:cubicBezTo>
                <a:cubicBezTo>
                  <a:pt x="233380" y="1627945"/>
                  <a:pt x="237889" y="1231164"/>
                  <a:pt x="195505" y="925462"/>
                </a:cubicBezTo>
                <a:cubicBezTo>
                  <a:pt x="153121" y="619760"/>
                  <a:pt x="10642" y="89516"/>
                  <a:pt x="722" y="1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EACBB995-8923-5F5D-825B-A8FA87586CCD}"/>
              </a:ext>
            </a:extLst>
          </p:cNvPr>
          <p:cNvSpPr/>
          <p:nvPr/>
        </p:nvSpPr>
        <p:spPr>
          <a:xfrm>
            <a:off x="6148511" y="1656841"/>
            <a:ext cx="1242179" cy="2350213"/>
          </a:xfrm>
          <a:custGeom>
            <a:avLst/>
            <a:gdLst>
              <a:gd name="connsiteX0" fmla="*/ 3399 w 1242179"/>
              <a:gd name="connsiteY0" fmla="*/ 4229 h 2350213"/>
              <a:gd name="connsiteX1" fmla="*/ 690552 w 1242179"/>
              <a:gd name="connsiteY1" fmla="*/ 1356892 h 2350213"/>
              <a:gd name="connsiteX2" fmla="*/ 641856 w 1242179"/>
              <a:gd name="connsiteY2" fmla="*/ 1162108 h 2350213"/>
              <a:gd name="connsiteX3" fmla="*/ 1226206 w 1242179"/>
              <a:gd name="connsiteY3" fmla="*/ 2303755 h 2350213"/>
              <a:gd name="connsiteX4" fmla="*/ 1009780 w 1242179"/>
              <a:gd name="connsiteY4" fmla="*/ 1989938 h 2350213"/>
              <a:gd name="connsiteX5" fmla="*/ 306396 w 1242179"/>
              <a:gd name="connsiteY5" fmla="*/ 723845 h 2350213"/>
              <a:gd name="connsiteX6" fmla="*/ 420019 w 1242179"/>
              <a:gd name="connsiteY6" fmla="*/ 924039 h 2350213"/>
              <a:gd name="connsiteX7" fmla="*/ 3399 w 1242179"/>
              <a:gd name="connsiteY7" fmla="*/ 4229 h 235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179" h="2350213">
                <a:moveTo>
                  <a:pt x="3399" y="4229"/>
                </a:moveTo>
                <a:cubicBezTo>
                  <a:pt x="48488" y="76371"/>
                  <a:pt x="584143" y="1163912"/>
                  <a:pt x="690552" y="1356892"/>
                </a:cubicBezTo>
                <a:cubicBezTo>
                  <a:pt x="796961" y="1549872"/>
                  <a:pt x="552580" y="1004298"/>
                  <a:pt x="641856" y="1162108"/>
                </a:cubicBezTo>
                <a:cubicBezTo>
                  <a:pt x="731132" y="1319918"/>
                  <a:pt x="1164885" y="2165783"/>
                  <a:pt x="1226206" y="2303755"/>
                </a:cubicBezTo>
                <a:cubicBezTo>
                  <a:pt x="1287527" y="2441727"/>
                  <a:pt x="1163082" y="2253256"/>
                  <a:pt x="1009780" y="1989938"/>
                </a:cubicBezTo>
                <a:cubicBezTo>
                  <a:pt x="856478" y="1726620"/>
                  <a:pt x="404689" y="901495"/>
                  <a:pt x="306396" y="723845"/>
                </a:cubicBezTo>
                <a:cubicBezTo>
                  <a:pt x="208103" y="546195"/>
                  <a:pt x="464206" y="1043073"/>
                  <a:pt x="420019" y="924039"/>
                </a:cubicBezTo>
                <a:cubicBezTo>
                  <a:pt x="375832" y="805005"/>
                  <a:pt x="-41690" y="-67913"/>
                  <a:pt x="3399" y="4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BF058A-CB2B-3551-A792-5DF5BE2B0839}"/>
              </a:ext>
            </a:extLst>
          </p:cNvPr>
          <p:cNvSpPr/>
          <p:nvPr/>
        </p:nvSpPr>
        <p:spPr>
          <a:xfrm>
            <a:off x="6850663" y="2032644"/>
            <a:ext cx="1555335" cy="2284001"/>
          </a:xfrm>
          <a:custGeom>
            <a:avLst/>
            <a:gdLst>
              <a:gd name="connsiteX0" fmla="*/ 26274 w 1555335"/>
              <a:gd name="connsiteY0" fmla="*/ 45046 h 2284001"/>
              <a:gd name="connsiteX1" fmla="*/ 96613 w 1555335"/>
              <a:gd name="connsiteY1" fmla="*/ 93742 h 2284001"/>
              <a:gd name="connsiteX2" fmla="*/ 816229 w 1555335"/>
              <a:gd name="connsiteY2" fmla="*/ 975678 h 2284001"/>
              <a:gd name="connsiteX3" fmla="*/ 724248 w 1555335"/>
              <a:gd name="connsiteY3" fmla="*/ 829590 h 2284001"/>
              <a:gd name="connsiteX4" fmla="*/ 1108404 w 1555335"/>
              <a:gd name="connsiteY4" fmla="*/ 1316549 h 2284001"/>
              <a:gd name="connsiteX5" fmla="*/ 1021834 w 1555335"/>
              <a:gd name="connsiteY5" fmla="*/ 1154229 h 2284001"/>
              <a:gd name="connsiteX6" fmla="*/ 1546667 w 1555335"/>
              <a:gd name="connsiteY6" fmla="*/ 2268823 h 2284001"/>
              <a:gd name="connsiteX7" fmla="*/ 1281545 w 1555335"/>
              <a:gd name="connsiteY7" fmla="*/ 1711526 h 2284001"/>
              <a:gd name="connsiteX8" fmla="*/ 437484 w 1555335"/>
              <a:gd name="connsiteY8" fmla="*/ 477898 h 2284001"/>
              <a:gd name="connsiteX9" fmla="*/ 166951 w 1555335"/>
              <a:gd name="connsiteY9" fmla="*/ 104563 h 2284001"/>
              <a:gd name="connsiteX10" fmla="*/ 275164 w 1555335"/>
              <a:gd name="connsiteY10" fmla="*/ 266883 h 2284001"/>
              <a:gd name="connsiteX11" fmla="*/ 26274 w 1555335"/>
              <a:gd name="connsiteY11" fmla="*/ 45046 h 228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5335" h="2284001">
                <a:moveTo>
                  <a:pt x="26274" y="45046"/>
                </a:moveTo>
                <a:cubicBezTo>
                  <a:pt x="-3484" y="16189"/>
                  <a:pt x="-35046" y="-61363"/>
                  <a:pt x="96613" y="93742"/>
                </a:cubicBezTo>
                <a:cubicBezTo>
                  <a:pt x="228272" y="248847"/>
                  <a:pt x="711623" y="853037"/>
                  <a:pt x="816229" y="975678"/>
                </a:cubicBezTo>
                <a:cubicBezTo>
                  <a:pt x="920835" y="1098319"/>
                  <a:pt x="675552" y="772778"/>
                  <a:pt x="724248" y="829590"/>
                </a:cubicBezTo>
                <a:cubicBezTo>
                  <a:pt x="772944" y="886402"/>
                  <a:pt x="1058806" y="1262443"/>
                  <a:pt x="1108404" y="1316549"/>
                </a:cubicBezTo>
                <a:cubicBezTo>
                  <a:pt x="1158002" y="1370655"/>
                  <a:pt x="948790" y="995517"/>
                  <a:pt x="1021834" y="1154229"/>
                </a:cubicBezTo>
                <a:cubicBezTo>
                  <a:pt x="1094878" y="1312941"/>
                  <a:pt x="1503382" y="2175940"/>
                  <a:pt x="1546667" y="2268823"/>
                </a:cubicBezTo>
                <a:cubicBezTo>
                  <a:pt x="1589952" y="2361706"/>
                  <a:pt x="1466409" y="2010014"/>
                  <a:pt x="1281545" y="1711526"/>
                </a:cubicBezTo>
                <a:cubicBezTo>
                  <a:pt x="1096681" y="1413039"/>
                  <a:pt x="623250" y="745725"/>
                  <a:pt x="437484" y="477898"/>
                </a:cubicBezTo>
                <a:cubicBezTo>
                  <a:pt x="251718" y="210071"/>
                  <a:pt x="194004" y="139732"/>
                  <a:pt x="166951" y="104563"/>
                </a:cubicBezTo>
                <a:cubicBezTo>
                  <a:pt x="139898" y="69394"/>
                  <a:pt x="295003" y="276802"/>
                  <a:pt x="275164" y="266883"/>
                </a:cubicBezTo>
                <a:cubicBezTo>
                  <a:pt x="255325" y="256964"/>
                  <a:pt x="56032" y="73903"/>
                  <a:pt x="26274" y="45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0CEEA03-727D-2CAB-2164-C2D600AED61A}"/>
              </a:ext>
            </a:extLst>
          </p:cNvPr>
          <p:cNvSpPr/>
          <p:nvPr/>
        </p:nvSpPr>
        <p:spPr>
          <a:xfrm>
            <a:off x="6007634" y="2187636"/>
            <a:ext cx="2128531" cy="2122701"/>
          </a:xfrm>
          <a:custGeom>
            <a:avLst/>
            <a:gdLst>
              <a:gd name="connsiteX0" fmla="*/ 3599 w 2128531"/>
              <a:gd name="connsiteY0" fmla="*/ 3678 h 2122701"/>
              <a:gd name="connsiteX1" fmla="*/ 739448 w 2128531"/>
              <a:gd name="connsiteY1" fmla="*/ 398655 h 2122701"/>
              <a:gd name="connsiteX2" fmla="*/ 1204764 w 2128531"/>
              <a:gd name="connsiteY2" fmla="*/ 863971 h 2122701"/>
              <a:gd name="connsiteX3" fmla="*/ 1188532 w 2128531"/>
              <a:gd name="connsiteY3" fmla="*/ 847739 h 2122701"/>
              <a:gd name="connsiteX4" fmla="*/ 2108342 w 2128531"/>
              <a:gd name="connsiteY4" fmla="*/ 2092189 h 2122701"/>
              <a:gd name="connsiteX5" fmla="*/ 1756650 w 2128531"/>
              <a:gd name="connsiteY5" fmla="*/ 1637694 h 2122701"/>
              <a:gd name="connsiteX6" fmla="*/ 982927 w 2128531"/>
              <a:gd name="connsiteY6" fmla="*/ 501457 h 2122701"/>
              <a:gd name="connsiteX7" fmla="*/ 1069497 w 2128531"/>
              <a:gd name="connsiteY7" fmla="*/ 636724 h 2122701"/>
              <a:gd name="connsiteX8" fmla="*/ 3599 w 2128531"/>
              <a:gd name="connsiteY8" fmla="*/ 3678 h 212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8531" h="2122701">
                <a:moveTo>
                  <a:pt x="3599" y="3678"/>
                </a:moveTo>
                <a:cubicBezTo>
                  <a:pt x="-51409" y="-36000"/>
                  <a:pt x="539254" y="255273"/>
                  <a:pt x="739448" y="398655"/>
                </a:cubicBezTo>
                <a:cubicBezTo>
                  <a:pt x="939642" y="542037"/>
                  <a:pt x="1204764" y="863971"/>
                  <a:pt x="1204764" y="863971"/>
                </a:cubicBezTo>
                <a:lnTo>
                  <a:pt x="1188532" y="847739"/>
                </a:lnTo>
                <a:lnTo>
                  <a:pt x="2108342" y="2092189"/>
                </a:lnTo>
                <a:cubicBezTo>
                  <a:pt x="2203028" y="2223848"/>
                  <a:pt x="1944219" y="1902816"/>
                  <a:pt x="1756650" y="1637694"/>
                </a:cubicBezTo>
                <a:cubicBezTo>
                  <a:pt x="1569081" y="1372572"/>
                  <a:pt x="1097452" y="668285"/>
                  <a:pt x="982927" y="501457"/>
                </a:cubicBezTo>
                <a:cubicBezTo>
                  <a:pt x="868402" y="334629"/>
                  <a:pt x="1228209" y="720589"/>
                  <a:pt x="1069497" y="636724"/>
                </a:cubicBezTo>
                <a:cubicBezTo>
                  <a:pt x="910785" y="552859"/>
                  <a:pt x="58607" y="43356"/>
                  <a:pt x="3599" y="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A241A7B-4C27-1AAC-B08D-BE92B423C73C}"/>
              </a:ext>
            </a:extLst>
          </p:cNvPr>
          <p:cNvSpPr/>
          <p:nvPr/>
        </p:nvSpPr>
        <p:spPr>
          <a:xfrm>
            <a:off x="6976649" y="2182647"/>
            <a:ext cx="780046" cy="2588747"/>
          </a:xfrm>
          <a:custGeom>
            <a:avLst/>
            <a:gdLst>
              <a:gd name="connsiteX0" fmla="*/ 3091 w 780046"/>
              <a:gd name="connsiteY0" fmla="*/ 8667 h 2588747"/>
              <a:gd name="connsiteX1" fmla="*/ 549566 w 780046"/>
              <a:gd name="connsiteY1" fmla="*/ 1658915 h 2588747"/>
              <a:gd name="connsiteX2" fmla="*/ 419711 w 780046"/>
              <a:gd name="connsiteY2" fmla="*/ 1458721 h 2588747"/>
              <a:gd name="connsiteX3" fmla="*/ 771403 w 780046"/>
              <a:gd name="connsiteY3" fmla="*/ 2519209 h 2588747"/>
              <a:gd name="connsiteX4" fmla="*/ 636137 w 780046"/>
              <a:gd name="connsiteY4" fmla="*/ 2286551 h 2588747"/>
              <a:gd name="connsiteX5" fmla="*/ 241159 w 780046"/>
              <a:gd name="connsiteY5" fmla="*/ 668766 h 2588747"/>
              <a:gd name="connsiteX6" fmla="*/ 322319 w 780046"/>
              <a:gd name="connsiteY6" fmla="*/ 993405 h 2588747"/>
              <a:gd name="connsiteX7" fmla="*/ 3091 w 780046"/>
              <a:gd name="connsiteY7" fmla="*/ 8667 h 258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046" h="2588747">
                <a:moveTo>
                  <a:pt x="3091" y="8667"/>
                </a:moveTo>
                <a:cubicBezTo>
                  <a:pt x="40965" y="119585"/>
                  <a:pt x="480129" y="1417239"/>
                  <a:pt x="549566" y="1658915"/>
                </a:cubicBezTo>
                <a:cubicBezTo>
                  <a:pt x="619003" y="1900591"/>
                  <a:pt x="382738" y="1315339"/>
                  <a:pt x="419711" y="1458721"/>
                </a:cubicBezTo>
                <a:cubicBezTo>
                  <a:pt x="456684" y="1602103"/>
                  <a:pt x="735332" y="2381237"/>
                  <a:pt x="771403" y="2519209"/>
                </a:cubicBezTo>
                <a:cubicBezTo>
                  <a:pt x="807474" y="2657181"/>
                  <a:pt x="724511" y="2594958"/>
                  <a:pt x="636137" y="2286551"/>
                </a:cubicBezTo>
                <a:cubicBezTo>
                  <a:pt x="547763" y="1978144"/>
                  <a:pt x="293462" y="884290"/>
                  <a:pt x="241159" y="668766"/>
                </a:cubicBezTo>
                <a:cubicBezTo>
                  <a:pt x="188856" y="453242"/>
                  <a:pt x="357488" y="1100716"/>
                  <a:pt x="322319" y="993405"/>
                </a:cubicBezTo>
                <a:cubicBezTo>
                  <a:pt x="287150" y="886094"/>
                  <a:pt x="-34783" y="-102251"/>
                  <a:pt x="3091" y="8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ACD0A7D-977C-C95C-D2A6-0C3228CAEDC4}"/>
              </a:ext>
            </a:extLst>
          </p:cNvPr>
          <p:cNvSpPr/>
          <p:nvPr/>
        </p:nvSpPr>
        <p:spPr>
          <a:xfrm>
            <a:off x="7733762" y="4990180"/>
            <a:ext cx="876124" cy="1883598"/>
          </a:xfrm>
          <a:custGeom>
            <a:avLst/>
            <a:gdLst>
              <a:gd name="connsiteX0" fmla="*/ 3469 w 876124"/>
              <a:gd name="connsiteY0" fmla="*/ 9261 h 1883598"/>
              <a:gd name="connsiteX1" fmla="*/ 555355 w 876124"/>
              <a:gd name="connsiteY1" fmla="*/ 1123856 h 1883598"/>
              <a:gd name="connsiteX2" fmla="*/ 452553 w 876124"/>
              <a:gd name="connsiteY2" fmla="*/ 934483 h 1883598"/>
              <a:gd name="connsiteX3" fmla="*/ 874584 w 876124"/>
              <a:gd name="connsiteY3" fmla="*/ 1881347 h 1883598"/>
              <a:gd name="connsiteX4" fmla="*/ 582408 w 876124"/>
              <a:gd name="connsiteY4" fmla="*/ 1177962 h 1883598"/>
              <a:gd name="connsiteX5" fmla="*/ 263180 w 876124"/>
              <a:gd name="connsiteY5" fmla="*/ 528684 h 1883598"/>
              <a:gd name="connsiteX6" fmla="*/ 317287 w 876124"/>
              <a:gd name="connsiteY6" fmla="*/ 588201 h 1883598"/>
              <a:gd name="connsiteX7" fmla="*/ 3469 w 876124"/>
              <a:gd name="connsiteY7" fmla="*/ 9261 h 188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6124" h="1883598">
                <a:moveTo>
                  <a:pt x="3469" y="9261"/>
                </a:moveTo>
                <a:cubicBezTo>
                  <a:pt x="43147" y="98537"/>
                  <a:pt x="480508" y="969652"/>
                  <a:pt x="555355" y="1123856"/>
                </a:cubicBezTo>
                <a:cubicBezTo>
                  <a:pt x="630202" y="1278060"/>
                  <a:pt x="399348" y="808235"/>
                  <a:pt x="452553" y="934483"/>
                </a:cubicBezTo>
                <a:cubicBezTo>
                  <a:pt x="505758" y="1060732"/>
                  <a:pt x="852942" y="1840767"/>
                  <a:pt x="874584" y="1881347"/>
                </a:cubicBezTo>
                <a:cubicBezTo>
                  <a:pt x="896226" y="1921927"/>
                  <a:pt x="684309" y="1403406"/>
                  <a:pt x="582408" y="1177962"/>
                </a:cubicBezTo>
                <a:cubicBezTo>
                  <a:pt x="480507" y="952518"/>
                  <a:pt x="307367" y="626977"/>
                  <a:pt x="263180" y="528684"/>
                </a:cubicBezTo>
                <a:cubicBezTo>
                  <a:pt x="218993" y="430391"/>
                  <a:pt x="357867" y="672968"/>
                  <a:pt x="317287" y="588201"/>
                </a:cubicBezTo>
                <a:cubicBezTo>
                  <a:pt x="276707" y="503434"/>
                  <a:pt x="-36209" y="-80015"/>
                  <a:pt x="3469" y="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09FD8E3-027C-9F91-D351-418F2A851A6C}"/>
              </a:ext>
            </a:extLst>
          </p:cNvPr>
          <p:cNvSpPr/>
          <p:nvPr/>
        </p:nvSpPr>
        <p:spPr>
          <a:xfrm>
            <a:off x="6399553" y="2016172"/>
            <a:ext cx="2001683" cy="1950814"/>
          </a:xfrm>
          <a:custGeom>
            <a:avLst/>
            <a:gdLst>
              <a:gd name="connsiteX0" fmla="*/ 1247 w 2001683"/>
              <a:gd name="connsiteY0" fmla="*/ 2001 h 1950814"/>
              <a:gd name="connsiteX1" fmla="*/ 1153716 w 2001683"/>
              <a:gd name="connsiteY1" fmla="*/ 883937 h 1950814"/>
              <a:gd name="connsiteX2" fmla="*/ 985985 w 2001683"/>
              <a:gd name="connsiteY2" fmla="*/ 819009 h 1950814"/>
              <a:gd name="connsiteX3" fmla="*/ 1981545 w 2001683"/>
              <a:gd name="connsiteY3" fmla="*/ 1928192 h 1950814"/>
              <a:gd name="connsiteX4" fmla="*/ 1678549 w 2001683"/>
              <a:gd name="connsiteY4" fmla="*/ 1592732 h 1950814"/>
              <a:gd name="connsiteX5" fmla="*/ 780381 w 2001683"/>
              <a:gd name="connsiteY5" fmla="*/ 586351 h 1950814"/>
              <a:gd name="connsiteX6" fmla="*/ 926468 w 2001683"/>
              <a:gd name="connsiteY6" fmla="*/ 640458 h 1950814"/>
              <a:gd name="connsiteX7" fmla="*/ 1247 w 2001683"/>
              <a:gd name="connsiteY7" fmla="*/ 2001 h 195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1683" h="1950814">
                <a:moveTo>
                  <a:pt x="1247" y="2001"/>
                </a:moveTo>
                <a:cubicBezTo>
                  <a:pt x="39122" y="42581"/>
                  <a:pt x="989593" y="747769"/>
                  <a:pt x="1153716" y="883937"/>
                </a:cubicBezTo>
                <a:cubicBezTo>
                  <a:pt x="1317839" y="1020105"/>
                  <a:pt x="848014" y="644967"/>
                  <a:pt x="985985" y="819009"/>
                </a:cubicBezTo>
                <a:cubicBezTo>
                  <a:pt x="1123956" y="993051"/>
                  <a:pt x="1866118" y="1799238"/>
                  <a:pt x="1981545" y="1928192"/>
                </a:cubicBezTo>
                <a:cubicBezTo>
                  <a:pt x="2096972" y="2057146"/>
                  <a:pt x="1678549" y="1592732"/>
                  <a:pt x="1678549" y="1592732"/>
                </a:cubicBezTo>
                <a:cubicBezTo>
                  <a:pt x="1478355" y="1369092"/>
                  <a:pt x="905728" y="745063"/>
                  <a:pt x="780381" y="586351"/>
                </a:cubicBezTo>
                <a:cubicBezTo>
                  <a:pt x="655034" y="427639"/>
                  <a:pt x="1053618" y="730635"/>
                  <a:pt x="926468" y="640458"/>
                </a:cubicBezTo>
                <a:cubicBezTo>
                  <a:pt x="799318" y="550281"/>
                  <a:pt x="-36628" y="-38579"/>
                  <a:pt x="1247" y="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DC1842E-941E-5881-A941-F31B866CBEF2}"/>
              </a:ext>
            </a:extLst>
          </p:cNvPr>
          <p:cNvSpPr/>
          <p:nvPr/>
        </p:nvSpPr>
        <p:spPr>
          <a:xfrm>
            <a:off x="7459104" y="2404119"/>
            <a:ext cx="636662" cy="2320879"/>
          </a:xfrm>
          <a:custGeom>
            <a:avLst/>
            <a:gdLst>
              <a:gd name="connsiteX0" fmla="*/ 2184 w 636662"/>
              <a:gd name="connsiteY0" fmla="*/ 9031 h 2320879"/>
              <a:gd name="connsiteX1" fmla="*/ 440446 w 636662"/>
              <a:gd name="connsiteY1" fmla="*/ 1410390 h 2320879"/>
              <a:gd name="connsiteX2" fmla="*/ 272716 w 636662"/>
              <a:gd name="connsiteY2" fmla="*/ 1150679 h 2320879"/>
              <a:gd name="connsiteX3" fmla="*/ 629819 w 636662"/>
              <a:gd name="connsiteY3" fmla="*/ 2297737 h 2320879"/>
              <a:gd name="connsiteX4" fmla="*/ 483732 w 636662"/>
              <a:gd name="connsiteY4" fmla="*/ 1810778 h 2320879"/>
              <a:gd name="connsiteX5" fmla="*/ 191556 w 636662"/>
              <a:gd name="connsiteY5" fmla="*/ 528454 h 2320879"/>
              <a:gd name="connsiteX6" fmla="*/ 267305 w 636662"/>
              <a:gd name="connsiteY6" fmla="*/ 793576 h 2320879"/>
              <a:gd name="connsiteX7" fmla="*/ 2184 w 636662"/>
              <a:gd name="connsiteY7" fmla="*/ 9031 h 232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62" h="2320879">
                <a:moveTo>
                  <a:pt x="2184" y="9031"/>
                </a:moveTo>
                <a:cubicBezTo>
                  <a:pt x="31041" y="111833"/>
                  <a:pt x="395357" y="1220115"/>
                  <a:pt x="440446" y="1410390"/>
                </a:cubicBezTo>
                <a:cubicBezTo>
                  <a:pt x="485535" y="1600665"/>
                  <a:pt x="241154" y="1002788"/>
                  <a:pt x="272716" y="1150679"/>
                </a:cubicBezTo>
                <a:cubicBezTo>
                  <a:pt x="304278" y="1298570"/>
                  <a:pt x="594650" y="2187721"/>
                  <a:pt x="629819" y="2297737"/>
                </a:cubicBezTo>
                <a:cubicBezTo>
                  <a:pt x="664988" y="2407753"/>
                  <a:pt x="556776" y="2105659"/>
                  <a:pt x="483732" y="1810778"/>
                </a:cubicBezTo>
                <a:cubicBezTo>
                  <a:pt x="410688" y="1515898"/>
                  <a:pt x="227627" y="697988"/>
                  <a:pt x="191556" y="528454"/>
                </a:cubicBezTo>
                <a:cubicBezTo>
                  <a:pt x="155485" y="358920"/>
                  <a:pt x="295260" y="873834"/>
                  <a:pt x="267305" y="793576"/>
                </a:cubicBezTo>
                <a:cubicBezTo>
                  <a:pt x="239350" y="713318"/>
                  <a:pt x="-26673" y="-93771"/>
                  <a:pt x="2184" y="9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727B490-D0E8-A12A-4A4C-74120AE95888}"/>
              </a:ext>
            </a:extLst>
          </p:cNvPr>
          <p:cNvSpPr/>
          <p:nvPr/>
        </p:nvSpPr>
        <p:spPr>
          <a:xfrm>
            <a:off x="8112519" y="3841562"/>
            <a:ext cx="259290" cy="2018257"/>
          </a:xfrm>
          <a:custGeom>
            <a:avLst/>
            <a:gdLst>
              <a:gd name="connsiteX0" fmla="*/ 68385 w 259290"/>
              <a:gd name="connsiteY0" fmla="*/ 0 h 2018257"/>
              <a:gd name="connsiteX1" fmla="*/ 79206 w 259290"/>
              <a:gd name="connsiteY1" fmla="*/ 876526 h 2018257"/>
              <a:gd name="connsiteX2" fmla="*/ 241526 w 259290"/>
              <a:gd name="connsiteY2" fmla="*/ 1942424 h 2018257"/>
              <a:gd name="connsiteX3" fmla="*/ 230705 w 259290"/>
              <a:gd name="connsiteY3" fmla="*/ 1769283 h 2018257"/>
              <a:gd name="connsiteX4" fmla="*/ 25100 w 259290"/>
              <a:gd name="connsiteY4" fmla="*/ 470727 h 2018257"/>
              <a:gd name="connsiteX5" fmla="*/ 3457 w 259290"/>
              <a:gd name="connsiteY5" fmla="*/ 703385 h 2018257"/>
              <a:gd name="connsiteX6" fmla="*/ 68385 w 259290"/>
              <a:gd name="connsiteY6" fmla="*/ 0 h 201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90" h="2018257">
                <a:moveTo>
                  <a:pt x="68385" y="0"/>
                </a:moveTo>
                <a:cubicBezTo>
                  <a:pt x="59367" y="276394"/>
                  <a:pt x="50349" y="552789"/>
                  <a:pt x="79206" y="876526"/>
                </a:cubicBezTo>
                <a:cubicBezTo>
                  <a:pt x="108063" y="1200263"/>
                  <a:pt x="216276" y="1793631"/>
                  <a:pt x="241526" y="1942424"/>
                </a:cubicBezTo>
                <a:cubicBezTo>
                  <a:pt x="266776" y="2091217"/>
                  <a:pt x="266776" y="2014566"/>
                  <a:pt x="230705" y="1769283"/>
                </a:cubicBezTo>
                <a:cubicBezTo>
                  <a:pt x="194634" y="1524000"/>
                  <a:pt x="62975" y="648377"/>
                  <a:pt x="25100" y="470727"/>
                </a:cubicBezTo>
                <a:cubicBezTo>
                  <a:pt x="-12775" y="293077"/>
                  <a:pt x="3457" y="703385"/>
                  <a:pt x="3457" y="703385"/>
                </a:cubicBezTo>
                <a:lnTo>
                  <a:pt x="68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973AA9CD-A3DF-9E9A-122B-74AA2C665A9B}"/>
              </a:ext>
            </a:extLst>
          </p:cNvPr>
          <p:cNvSpPr/>
          <p:nvPr/>
        </p:nvSpPr>
        <p:spPr>
          <a:xfrm>
            <a:off x="7731723" y="4517700"/>
            <a:ext cx="421311" cy="1763542"/>
          </a:xfrm>
          <a:custGeom>
            <a:avLst/>
            <a:gdLst>
              <a:gd name="connsiteX0" fmla="*/ 97 w 421311"/>
              <a:gd name="connsiteY0" fmla="*/ 193 h 1763542"/>
              <a:gd name="connsiteX1" fmla="*/ 384253 w 421311"/>
              <a:gd name="connsiteY1" fmla="*/ 887540 h 1763542"/>
              <a:gd name="connsiteX2" fmla="*/ 389664 w 421311"/>
              <a:gd name="connsiteY2" fmla="*/ 784738 h 1763542"/>
              <a:gd name="connsiteX3" fmla="*/ 238166 w 421311"/>
              <a:gd name="connsiteY3" fmla="*/ 1753244 h 1763542"/>
              <a:gd name="connsiteX4" fmla="*/ 308504 w 421311"/>
              <a:gd name="connsiteY4" fmla="*/ 1266286 h 1763542"/>
              <a:gd name="connsiteX5" fmla="*/ 346379 w 421311"/>
              <a:gd name="connsiteY5" fmla="*/ 811791 h 1763542"/>
              <a:gd name="connsiteX6" fmla="*/ 97 w 421311"/>
              <a:gd name="connsiteY6" fmla="*/ 193 h 17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311" h="1763542">
                <a:moveTo>
                  <a:pt x="97" y="193"/>
                </a:moveTo>
                <a:cubicBezTo>
                  <a:pt x="6409" y="12818"/>
                  <a:pt x="319325" y="756783"/>
                  <a:pt x="384253" y="887540"/>
                </a:cubicBezTo>
                <a:cubicBezTo>
                  <a:pt x="449181" y="1018297"/>
                  <a:pt x="414012" y="640454"/>
                  <a:pt x="389664" y="784738"/>
                </a:cubicBezTo>
                <a:cubicBezTo>
                  <a:pt x="365316" y="929022"/>
                  <a:pt x="251693" y="1672986"/>
                  <a:pt x="238166" y="1753244"/>
                </a:cubicBezTo>
                <a:cubicBezTo>
                  <a:pt x="224639" y="1833502"/>
                  <a:pt x="290469" y="1423195"/>
                  <a:pt x="308504" y="1266286"/>
                </a:cubicBezTo>
                <a:cubicBezTo>
                  <a:pt x="326539" y="1109377"/>
                  <a:pt x="396878" y="1026414"/>
                  <a:pt x="346379" y="811791"/>
                </a:cubicBezTo>
                <a:cubicBezTo>
                  <a:pt x="295880" y="597168"/>
                  <a:pt x="-6215" y="-12432"/>
                  <a:pt x="97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B8FE973-ED25-BAEA-7A8A-5DC5ACC19C8B}"/>
              </a:ext>
            </a:extLst>
          </p:cNvPr>
          <p:cNvSpPr/>
          <p:nvPr/>
        </p:nvSpPr>
        <p:spPr>
          <a:xfrm>
            <a:off x="7749742" y="6000341"/>
            <a:ext cx="594425" cy="2555214"/>
          </a:xfrm>
          <a:custGeom>
            <a:avLst/>
            <a:gdLst>
              <a:gd name="connsiteX0" fmla="*/ 463626 w 594425"/>
              <a:gd name="connsiteY0" fmla="*/ 71 h 2555214"/>
              <a:gd name="connsiteX1" fmla="*/ 528554 w 594425"/>
              <a:gd name="connsiteY1" fmla="*/ 719687 h 2555214"/>
              <a:gd name="connsiteX2" fmla="*/ 577250 w 594425"/>
              <a:gd name="connsiteY2" fmla="*/ 633117 h 2555214"/>
              <a:gd name="connsiteX3" fmla="*/ 214736 w 594425"/>
              <a:gd name="connsiteY3" fmla="*/ 1325680 h 2555214"/>
              <a:gd name="connsiteX4" fmla="*/ 404109 w 594425"/>
              <a:gd name="connsiteY4" fmla="*/ 1141718 h 2555214"/>
              <a:gd name="connsiteX5" fmla="*/ 41595 w 594425"/>
              <a:gd name="connsiteY5" fmla="*/ 1639498 h 2555214"/>
              <a:gd name="connsiteX6" fmla="*/ 9131 w 594425"/>
              <a:gd name="connsiteY6" fmla="*/ 1974958 h 2555214"/>
              <a:gd name="connsiteX7" fmla="*/ 52417 w 594425"/>
              <a:gd name="connsiteY7" fmla="*/ 2543077 h 2555214"/>
              <a:gd name="connsiteX8" fmla="*/ 36185 w 594425"/>
              <a:gd name="connsiteY8" fmla="*/ 2288776 h 2555214"/>
              <a:gd name="connsiteX9" fmla="*/ 182272 w 594425"/>
              <a:gd name="connsiteY9" fmla="*/ 1439304 h 2555214"/>
              <a:gd name="connsiteX10" fmla="*/ 506911 w 594425"/>
              <a:gd name="connsiteY10" fmla="*/ 903650 h 2555214"/>
              <a:gd name="connsiteX11" fmla="*/ 561018 w 594425"/>
              <a:gd name="connsiteY11" fmla="*/ 676402 h 2555214"/>
              <a:gd name="connsiteX12" fmla="*/ 463626 w 594425"/>
              <a:gd name="connsiteY12" fmla="*/ 71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4425" h="2555214">
                <a:moveTo>
                  <a:pt x="463626" y="71"/>
                </a:moveTo>
                <a:cubicBezTo>
                  <a:pt x="458215" y="7285"/>
                  <a:pt x="509617" y="614179"/>
                  <a:pt x="528554" y="719687"/>
                </a:cubicBezTo>
                <a:cubicBezTo>
                  <a:pt x="547491" y="825195"/>
                  <a:pt x="629553" y="532118"/>
                  <a:pt x="577250" y="633117"/>
                </a:cubicBezTo>
                <a:cubicBezTo>
                  <a:pt x="524947" y="734116"/>
                  <a:pt x="243593" y="1240913"/>
                  <a:pt x="214736" y="1325680"/>
                </a:cubicBezTo>
                <a:cubicBezTo>
                  <a:pt x="185879" y="1410447"/>
                  <a:pt x="432966" y="1089415"/>
                  <a:pt x="404109" y="1141718"/>
                </a:cubicBezTo>
                <a:cubicBezTo>
                  <a:pt x="375252" y="1194021"/>
                  <a:pt x="107425" y="1500625"/>
                  <a:pt x="41595" y="1639498"/>
                </a:cubicBezTo>
                <a:cubicBezTo>
                  <a:pt x="-24235" y="1778371"/>
                  <a:pt x="7327" y="1824362"/>
                  <a:pt x="9131" y="1974958"/>
                </a:cubicBezTo>
                <a:cubicBezTo>
                  <a:pt x="10935" y="2125555"/>
                  <a:pt x="47908" y="2490774"/>
                  <a:pt x="52417" y="2543077"/>
                </a:cubicBezTo>
                <a:cubicBezTo>
                  <a:pt x="56926" y="2595380"/>
                  <a:pt x="14542" y="2472738"/>
                  <a:pt x="36185" y="2288776"/>
                </a:cubicBezTo>
                <a:cubicBezTo>
                  <a:pt x="57827" y="2104814"/>
                  <a:pt x="103818" y="1670158"/>
                  <a:pt x="182272" y="1439304"/>
                </a:cubicBezTo>
                <a:cubicBezTo>
                  <a:pt x="260726" y="1208450"/>
                  <a:pt x="443787" y="1030800"/>
                  <a:pt x="506911" y="903650"/>
                </a:cubicBezTo>
                <a:cubicBezTo>
                  <a:pt x="570035" y="776500"/>
                  <a:pt x="569134" y="822490"/>
                  <a:pt x="561018" y="676402"/>
                </a:cubicBezTo>
                <a:cubicBezTo>
                  <a:pt x="552902" y="530314"/>
                  <a:pt x="469037" y="-7143"/>
                  <a:pt x="46362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1A8D6FC-F60D-DE73-9C25-A6AA5E8A4BF7}"/>
              </a:ext>
            </a:extLst>
          </p:cNvPr>
          <p:cNvSpPr/>
          <p:nvPr/>
        </p:nvSpPr>
        <p:spPr>
          <a:xfrm>
            <a:off x="7579680" y="7287924"/>
            <a:ext cx="695365" cy="1690317"/>
          </a:xfrm>
          <a:custGeom>
            <a:avLst/>
            <a:gdLst>
              <a:gd name="connsiteX0" fmla="*/ 401030 w 695365"/>
              <a:gd name="connsiteY0" fmla="*/ 223 h 1690317"/>
              <a:gd name="connsiteX1" fmla="*/ 642 w 695365"/>
              <a:gd name="connsiteY1" fmla="*/ 806410 h 1690317"/>
              <a:gd name="connsiteX2" fmla="*/ 514654 w 695365"/>
              <a:gd name="connsiteY2" fmla="*/ 1266315 h 1690317"/>
              <a:gd name="connsiteX3" fmla="*/ 200836 w 695365"/>
              <a:gd name="connsiteY3" fmla="*/ 1158102 h 1690317"/>
              <a:gd name="connsiteX4" fmla="*/ 693205 w 695365"/>
              <a:gd name="connsiteY4" fmla="*/ 1688346 h 1690317"/>
              <a:gd name="connsiteX5" fmla="*/ 368566 w 695365"/>
              <a:gd name="connsiteY5" fmla="*/ 1315011 h 1690317"/>
              <a:gd name="connsiteX6" fmla="*/ 81802 w 695365"/>
              <a:gd name="connsiteY6" fmla="*/ 730661 h 1690317"/>
              <a:gd name="connsiteX7" fmla="*/ 401030 w 695365"/>
              <a:gd name="connsiteY7" fmla="*/ 223 h 169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65" h="1690317">
                <a:moveTo>
                  <a:pt x="401030" y="223"/>
                </a:moveTo>
                <a:cubicBezTo>
                  <a:pt x="387503" y="12848"/>
                  <a:pt x="-18295" y="595395"/>
                  <a:pt x="642" y="806410"/>
                </a:cubicBezTo>
                <a:cubicBezTo>
                  <a:pt x="19579" y="1017425"/>
                  <a:pt x="481288" y="1207700"/>
                  <a:pt x="514654" y="1266315"/>
                </a:cubicBezTo>
                <a:cubicBezTo>
                  <a:pt x="548020" y="1324930"/>
                  <a:pt x="171078" y="1087764"/>
                  <a:pt x="200836" y="1158102"/>
                </a:cubicBezTo>
                <a:cubicBezTo>
                  <a:pt x="230594" y="1228440"/>
                  <a:pt x="665250" y="1662195"/>
                  <a:pt x="693205" y="1688346"/>
                </a:cubicBezTo>
                <a:cubicBezTo>
                  <a:pt x="721160" y="1714497"/>
                  <a:pt x="470467" y="1474625"/>
                  <a:pt x="368566" y="1315011"/>
                </a:cubicBezTo>
                <a:cubicBezTo>
                  <a:pt x="266665" y="1155397"/>
                  <a:pt x="79999" y="947087"/>
                  <a:pt x="81802" y="730661"/>
                </a:cubicBezTo>
                <a:cubicBezTo>
                  <a:pt x="83605" y="514235"/>
                  <a:pt x="414557" y="-12402"/>
                  <a:pt x="40103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814584E-04E6-F720-8381-EE80A422340A}"/>
              </a:ext>
            </a:extLst>
          </p:cNvPr>
          <p:cNvSpPr/>
          <p:nvPr/>
        </p:nvSpPr>
        <p:spPr>
          <a:xfrm>
            <a:off x="3346185" y="4809198"/>
            <a:ext cx="392935" cy="698868"/>
          </a:xfrm>
          <a:custGeom>
            <a:avLst/>
            <a:gdLst>
              <a:gd name="connsiteX0" fmla="*/ 392575 w 392935"/>
              <a:gd name="connsiteY0" fmla="*/ 871 h 698868"/>
              <a:gd name="connsiteX1" fmla="*/ 67936 w 392935"/>
              <a:gd name="connsiteY1" fmla="*/ 357974 h 698868"/>
              <a:gd name="connsiteX2" fmla="*/ 89578 w 392935"/>
              <a:gd name="connsiteY2" fmla="*/ 341742 h 698868"/>
              <a:gd name="connsiteX3" fmla="*/ 19240 w 392935"/>
              <a:gd name="connsiteY3" fmla="*/ 536525 h 698868"/>
              <a:gd name="connsiteX4" fmla="*/ 13829 w 392935"/>
              <a:gd name="connsiteY4" fmla="*/ 698845 h 698868"/>
              <a:gd name="connsiteX5" fmla="*/ 13829 w 392935"/>
              <a:gd name="connsiteY5" fmla="*/ 525704 h 698868"/>
              <a:gd name="connsiteX6" fmla="*/ 197791 w 392935"/>
              <a:gd name="connsiteY6" fmla="*/ 168601 h 698868"/>
              <a:gd name="connsiteX7" fmla="*/ 132864 w 392935"/>
              <a:gd name="connsiteY7" fmla="*/ 255171 h 698868"/>
              <a:gd name="connsiteX8" fmla="*/ 392575 w 392935"/>
              <a:gd name="connsiteY8" fmla="*/ 871 h 6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935" h="698868">
                <a:moveTo>
                  <a:pt x="392575" y="871"/>
                </a:moveTo>
                <a:cubicBezTo>
                  <a:pt x="381754" y="18005"/>
                  <a:pt x="67936" y="357974"/>
                  <a:pt x="67936" y="357974"/>
                </a:cubicBezTo>
                <a:cubicBezTo>
                  <a:pt x="17437" y="414786"/>
                  <a:pt x="97694" y="311983"/>
                  <a:pt x="89578" y="341742"/>
                </a:cubicBezTo>
                <a:cubicBezTo>
                  <a:pt x="81462" y="371501"/>
                  <a:pt x="31865" y="477008"/>
                  <a:pt x="19240" y="536525"/>
                </a:cubicBezTo>
                <a:cubicBezTo>
                  <a:pt x="6615" y="596042"/>
                  <a:pt x="14731" y="700648"/>
                  <a:pt x="13829" y="698845"/>
                </a:cubicBezTo>
                <a:cubicBezTo>
                  <a:pt x="12927" y="697042"/>
                  <a:pt x="-16831" y="614078"/>
                  <a:pt x="13829" y="525704"/>
                </a:cubicBezTo>
                <a:cubicBezTo>
                  <a:pt x="44489" y="437330"/>
                  <a:pt x="177952" y="213690"/>
                  <a:pt x="197791" y="168601"/>
                </a:cubicBezTo>
                <a:cubicBezTo>
                  <a:pt x="217630" y="123512"/>
                  <a:pt x="98597" y="285831"/>
                  <a:pt x="132864" y="255171"/>
                </a:cubicBezTo>
                <a:cubicBezTo>
                  <a:pt x="167131" y="224511"/>
                  <a:pt x="403396" y="-16263"/>
                  <a:pt x="392575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282A4768-B88D-55C2-54CB-8FC9028FF119}"/>
              </a:ext>
            </a:extLst>
          </p:cNvPr>
          <p:cNvSpPr/>
          <p:nvPr/>
        </p:nvSpPr>
        <p:spPr>
          <a:xfrm>
            <a:off x="4285236" y="4669137"/>
            <a:ext cx="477411" cy="586063"/>
          </a:xfrm>
          <a:custGeom>
            <a:avLst/>
            <a:gdLst>
              <a:gd name="connsiteX0" fmla="*/ 0 w 477411"/>
              <a:gd name="connsiteY0" fmla="*/ 255 h 586063"/>
              <a:gd name="connsiteX1" fmla="*/ 324639 w 477411"/>
              <a:gd name="connsiteY1" fmla="*/ 314072 h 586063"/>
              <a:gd name="connsiteX2" fmla="*/ 313817 w 477411"/>
              <a:gd name="connsiteY2" fmla="*/ 254555 h 586063"/>
              <a:gd name="connsiteX3" fmla="*/ 470726 w 477411"/>
              <a:gd name="connsiteY3" fmla="*/ 379000 h 586063"/>
              <a:gd name="connsiteX4" fmla="*/ 449084 w 477411"/>
              <a:gd name="connsiteY4" fmla="*/ 335715 h 586063"/>
              <a:gd name="connsiteX5" fmla="*/ 454494 w 477411"/>
              <a:gd name="connsiteY5" fmla="*/ 584605 h 586063"/>
              <a:gd name="connsiteX6" fmla="*/ 432852 w 477411"/>
              <a:gd name="connsiteY6" fmla="*/ 427696 h 586063"/>
              <a:gd name="connsiteX7" fmla="*/ 221836 w 477411"/>
              <a:gd name="connsiteY7" fmla="*/ 205859 h 586063"/>
              <a:gd name="connsiteX8" fmla="*/ 324639 w 477411"/>
              <a:gd name="connsiteY8" fmla="*/ 259966 h 586063"/>
              <a:gd name="connsiteX9" fmla="*/ 0 w 477411"/>
              <a:gd name="connsiteY9" fmla="*/ 255 h 5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411" h="586063">
                <a:moveTo>
                  <a:pt x="0" y="255"/>
                </a:moveTo>
                <a:cubicBezTo>
                  <a:pt x="0" y="9273"/>
                  <a:pt x="272336" y="271689"/>
                  <a:pt x="324639" y="314072"/>
                </a:cubicBezTo>
                <a:cubicBezTo>
                  <a:pt x="376942" y="356455"/>
                  <a:pt x="289469" y="243734"/>
                  <a:pt x="313817" y="254555"/>
                </a:cubicBezTo>
                <a:cubicBezTo>
                  <a:pt x="338165" y="265376"/>
                  <a:pt x="448181" y="365473"/>
                  <a:pt x="470726" y="379000"/>
                </a:cubicBezTo>
                <a:cubicBezTo>
                  <a:pt x="493271" y="392527"/>
                  <a:pt x="451789" y="301448"/>
                  <a:pt x="449084" y="335715"/>
                </a:cubicBezTo>
                <a:cubicBezTo>
                  <a:pt x="446379" y="369982"/>
                  <a:pt x="457199" y="569275"/>
                  <a:pt x="454494" y="584605"/>
                </a:cubicBezTo>
                <a:cubicBezTo>
                  <a:pt x="451789" y="599935"/>
                  <a:pt x="471628" y="490820"/>
                  <a:pt x="432852" y="427696"/>
                </a:cubicBezTo>
                <a:cubicBezTo>
                  <a:pt x="394076" y="364572"/>
                  <a:pt x="239871" y="233814"/>
                  <a:pt x="221836" y="205859"/>
                </a:cubicBezTo>
                <a:cubicBezTo>
                  <a:pt x="203801" y="177904"/>
                  <a:pt x="359808" y="296037"/>
                  <a:pt x="324639" y="259966"/>
                </a:cubicBezTo>
                <a:cubicBezTo>
                  <a:pt x="289470" y="223895"/>
                  <a:pt x="0" y="-8763"/>
                  <a:pt x="0" y="2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34F2ADFC-EB83-F411-2C9D-7620796E3211}"/>
              </a:ext>
            </a:extLst>
          </p:cNvPr>
          <p:cNvSpPr/>
          <p:nvPr/>
        </p:nvSpPr>
        <p:spPr>
          <a:xfrm>
            <a:off x="4551694" y="4625135"/>
            <a:ext cx="566982" cy="976477"/>
          </a:xfrm>
          <a:custGeom>
            <a:avLst/>
            <a:gdLst>
              <a:gd name="connsiteX0" fmla="*/ 69002 w 566982"/>
              <a:gd name="connsiteY0" fmla="*/ 33435 h 976477"/>
              <a:gd name="connsiteX1" fmla="*/ 415284 w 566982"/>
              <a:gd name="connsiteY1" fmla="*/ 120006 h 976477"/>
              <a:gd name="connsiteX2" fmla="*/ 447747 w 566982"/>
              <a:gd name="connsiteY2" fmla="*/ 390538 h 976477"/>
              <a:gd name="connsiteX3" fmla="*/ 491033 w 566982"/>
              <a:gd name="connsiteY3" fmla="*/ 266093 h 976477"/>
              <a:gd name="connsiteX4" fmla="*/ 453158 w 566982"/>
              <a:gd name="connsiteY4" fmla="*/ 671892 h 976477"/>
              <a:gd name="connsiteX5" fmla="*/ 458569 w 566982"/>
              <a:gd name="connsiteY5" fmla="*/ 974889 h 976477"/>
              <a:gd name="connsiteX6" fmla="*/ 458569 w 566982"/>
              <a:gd name="connsiteY6" fmla="*/ 769284 h 976477"/>
              <a:gd name="connsiteX7" fmla="*/ 480211 w 566982"/>
              <a:gd name="connsiteY7" fmla="*/ 309379 h 976477"/>
              <a:gd name="connsiteX8" fmla="*/ 566782 w 566982"/>
              <a:gd name="connsiteY8" fmla="*/ 157880 h 976477"/>
              <a:gd name="connsiteX9" fmla="*/ 453158 w 566982"/>
              <a:gd name="connsiteY9" fmla="*/ 309379 h 976477"/>
              <a:gd name="connsiteX10" fmla="*/ 469390 w 566982"/>
              <a:gd name="connsiteY10" fmla="*/ 152470 h 976477"/>
              <a:gd name="connsiteX11" fmla="*/ 388230 w 566982"/>
              <a:gd name="connsiteY11" fmla="*/ 82131 h 976477"/>
              <a:gd name="connsiteX12" fmla="*/ 25717 w 566982"/>
              <a:gd name="connsiteY12" fmla="*/ 972 h 976477"/>
              <a:gd name="connsiteX13" fmla="*/ 69002 w 566982"/>
              <a:gd name="connsiteY13" fmla="*/ 33435 h 97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6982" h="976477">
                <a:moveTo>
                  <a:pt x="69002" y="33435"/>
                </a:moveTo>
                <a:cubicBezTo>
                  <a:pt x="133930" y="53274"/>
                  <a:pt x="352160" y="60489"/>
                  <a:pt x="415284" y="120006"/>
                </a:cubicBezTo>
                <a:cubicBezTo>
                  <a:pt x="478408" y="179523"/>
                  <a:pt x="435122" y="366190"/>
                  <a:pt x="447747" y="390538"/>
                </a:cubicBezTo>
                <a:cubicBezTo>
                  <a:pt x="460372" y="414886"/>
                  <a:pt x="490131" y="219201"/>
                  <a:pt x="491033" y="266093"/>
                </a:cubicBezTo>
                <a:cubicBezTo>
                  <a:pt x="491935" y="312985"/>
                  <a:pt x="458569" y="553759"/>
                  <a:pt x="453158" y="671892"/>
                </a:cubicBezTo>
                <a:cubicBezTo>
                  <a:pt x="447747" y="790025"/>
                  <a:pt x="457667" y="958657"/>
                  <a:pt x="458569" y="974889"/>
                </a:cubicBezTo>
                <a:cubicBezTo>
                  <a:pt x="459471" y="991121"/>
                  <a:pt x="454962" y="880202"/>
                  <a:pt x="458569" y="769284"/>
                </a:cubicBezTo>
                <a:cubicBezTo>
                  <a:pt x="462176" y="658366"/>
                  <a:pt x="462176" y="411280"/>
                  <a:pt x="480211" y="309379"/>
                </a:cubicBezTo>
                <a:cubicBezTo>
                  <a:pt x="498247" y="207478"/>
                  <a:pt x="571291" y="157880"/>
                  <a:pt x="566782" y="157880"/>
                </a:cubicBezTo>
                <a:cubicBezTo>
                  <a:pt x="562273" y="157880"/>
                  <a:pt x="469390" y="310281"/>
                  <a:pt x="453158" y="309379"/>
                </a:cubicBezTo>
                <a:cubicBezTo>
                  <a:pt x="436926" y="308477"/>
                  <a:pt x="480211" y="190345"/>
                  <a:pt x="469390" y="152470"/>
                </a:cubicBezTo>
                <a:cubicBezTo>
                  <a:pt x="458569" y="114595"/>
                  <a:pt x="462175" y="107381"/>
                  <a:pt x="388230" y="82131"/>
                </a:cubicBezTo>
                <a:cubicBezTo>
                  <a:pt x="314285" y="56881"/>
                  <a:pt x="76216" y="6383"/>
                  <a:pt x="25717" y="972"/>
                </a:cubicBezTo>
                <a:cubicBezTo>
                  <a:pt x="-24782" y="-4439"/>
                  <a:pt x="4074" y="13596"/>
                  <a:pt x="69002" y="334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651F5EE1-1BAF-0E6E-EEDC-D88C6AF0ABCC}"/>
              </a:ext>
            </a:extLst>
          </p:cNvPr>
          <p:cNvSpPr/>
          <p:nvPr/>
        </p:nvSpPr>
        <p:spPr>
          <a:xfrm>
            <a:off x="5264537" y="4224195"/>
            <a:ext cx="476661" cy="508247"/>
          </a:xfrm>
          <a:custGeom>
            <a:avLst/>
            <a:gdLst>
              <a:gd name="connsiteX0" fmla="*/ 476164 w 476661"/>
              <a:gd name="connsiteY0" fmla="*/ 1523 h 508247"/>
              <a:gd name="connsiteX1" fmla="*/ 48722 w 476661"/>
              <a:gd name="connsiteY1" fmla="*/ 434375 h 508247"/>
              <a:gd name="connsiteX2" fmla="*/ 27080 w 476661"/>
              <a:gd name="connsiteY2" fmla="*/ 488482 h 508247"/>
              <a:gd name="connsiteX3" fmla="*/ 205631 w 476661"/>
              <a:gd name="connsiteY3" fmla="*/ 223360 h 508247"/>
              <a:gd name="connsiteX4" fmla="*/ 135293 w 476661"/>
              <a:gd name="connsiteY4" fmla="*/ 288288 h 508247"/>
              <a:gd name="connsiteX5" fmla="*/ 476164 w 476661"/>
              <a:gd name="connsiteY5" fmla="*/ 1523 h 5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661" h="508247">
                <a:moveTo>
                  <a:pt x="476164" y="1523"/>
                </a:moveTo>
                <a:cubicBezTo>
                  <a:pt x="461735" y="25871"/>
                  <a:pt x="123569" y="353215"/>
                  <a:pt x="48722" y="434375"/>
                </a:cubicBezTo>
                <a:cubicBezTo>
                  <a:pt x="-26125" y="515535"/>
                  <a:pt x="929" y="523651"/>
                  <a:pt x="27080" y="488482"/>
                </a:cubicBezTo>
                <a:cubicBezTo>
                  <a:pt x="53231" y="453313"/>
                  <a:pt x="187596" y="256726"/>
                  <a:pt x="205631" y="223360"/>
                </a:cubicBezTo>
                <a:cubicBezTo>
                  <a:pt x="223666" y="189994"/>
                  <a:pt x="83892" y="324359"/>
                  <a:pt x="135293" y="288288"/>
                </a:cubicBezTo>
                <a:cubicBezTo>
                  <a:pt x="186694" y="252217"/>
                  <a:pt x="490593" y="-22825"/>
                  <a:pt x="476164" y="15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2F3E5E0-4FEE-B332-9F64-74029DDDBF0E}"/>
              </a:ext>
            </a:extLst>
          </p:cNvPr>
          <p:cNvSpPr/>
          <p:nvPr/>
        </p:nvSpPr>
        <p:spPr>
          <a:xfrm>
            <a:off x="5373294" y="4499718"/>
            <a:ext cx="202676" cy="1138881"/>
          </a:xfrm>
          <a:custGeom>
            <a:avLst/>
            <a:gdLst>
              <a:gd name="connsiteX0" fmla="*/ 156391 w 202676"/>
              <a:gd name="connsiteY0" fmla="*/ 23586 h 1138881"/>
              <a:gd name="connsiteX1" fmla="*/ 80642 w 202676"/>
              <a:gd name="connsiteY1" fmla="*/ 331993 h 1138881"/>
              <a:gd name="connsiteX2" fmla="*/ 80642 w 202676"/>
              <a:gd name="connsiteY2" fmla="*/ 678275 h 1138881"/>
              <a:gd name="connsiteX3" fmla="*/ 21125 w 202676"/>
              <a:gd name="connsiteY3" fmla="*/ 515955 h 1138881"/>
              <a:gd name="connsiteX4" fmla="*/ 199676 w 202676"/>
              <a:gd name="connsiteY4" fmla="*/ 1121948 h 1138881"/>
              <a:gd name="connsiteX5" fmla="*/ 123927 w 202676"/>
              <a:gd name="connsiteY5" fmla="*/ 937986 h 1138881"/>
              <a:gd name="connsiteX6" fmla="*/ 4893 w 202676"/>
              <a:gd name="connsiteY6" fmla="*/ 591704 h 1138881"/>
              <a:gd name="connsiteX7" fmla="*/ 21125 w 202676"/>
              <a:gd name="connsiteY7" fmla="*/ 645811 h 1138881"/>
              <a:gd name="connsiteX8" fmla="*/ 4893 w 202676"/>
              <a:gd name="connsiteY8" fmla="*/ 272476 h 1138881"/>
              <a:gd name="connsiteX9" fmla="*/ 21125 w 202676"/>
              <a:gd name="connsiteY9" fmla="*/ 434796 h 1138881"/>
              <a:gd name="connsiteX10" fmla="*/ 118517 w 202676"/>
              <a:gd name="connsiteY10" fmla="*/ 66871 h 1138881"/>
              <a:gd name="connsiteX11" fmla="*/ 156391 w 202676"/>
              <a:gd name="connsiteY11" fmla="*/ 23586 h 113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76" h="1138881">
                <a:moveTo>
                  <a:pt x="156391" y="23586"/>
                </a:moveTo>
                <a:cubicBezTo>
                  <a:pt x="150079" y="67773"/>
                  <a:pt x="93267" y="222878"/>
                  <a:pt x="80642" y="331993"/>
                </a:cubicBezTo>
                <a:cubicBezTo>
                  <a:pt x="68017" y="441108"/>
                  <a:pt x="90561" y="647615"/>
                  <a:pt x="80642" y="678275"/>
                </a:cubicBezTo>
                <a:cubicBezTo>
                  <a:pt x="70722" y="708935"/>
                  <a:pt x="1286" y="442010"/>
                  <a:pt x="21125" y="515955"/>
                </a:cubicBezTo>
                <a:cubicBezTo>
                  <a:pt x="40964" y="589901"/>
                  <a:pt x="182542" y="1051610"/>
                  <a:pt x="199676" y="1121948"/>
                </a:cubicBezTo>
                <a:cubicBezTo>
                  <a:pt x="216810" y="1192287"/>
                  <a:pt x="156391" y="1026360"/>
                  <a:pt x="123927" y="937986"/>
                </a:cubicBezTo>
                <a:cubicBezTo>
                  <a:pt x="91463" y="849612"/>
                  <a:pt x="22027" y="640400"/>
                  <a:pt x="4893" y="591704"/>
                </a:cubicBezTo>
                <a:cubicBezTo>
                  <a:pt x="-12241" y="543008"/>
                  <a:pt x="21125" y="699016"/>
                  <a:pt x="21125" y="645811"/>
                </a:cubicBezTo>
                <a:cubicBezTo>
                  <a:pt x="21125" y="592606"/>
                  <a:pt x="4893" y="307645"/>
                  <a:pt x="4893" y="272476"/>
                </a:cubicBezTo>
                <a:cubicBezTo>
                  <a:pt x="4893" y="237307"/>
                  <a:pt x="2188" y="469063"/>
                  <a:pt x="21125" y="434796"/>
                </a:cubicBezTo>
                <a:cubicBezTo>
                  <a:pt x="40062" y="400529"/>
                  <a:pt x="93267" y="134504"/>
                  <a:pt x="118517" y="66871"/>
                </a:cubicBezTo>
                <a:cubicBezTo>
                  <a:pt x="143767" y="-762"/>
                  <a:pt x="162703" y="-20601"/>
                  <a:pt x="156391" y="235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0927B5E0-5818-FD67-30D2-94AA7636F40C}"/>
              </a:ext>
            </a:extLst>
          </p:cNvPr>
          <p:cNvSpPr/>
          <p:nvPr/>
        </p:nvSpPr>
        <p:spPr>
          <a:xfrm>
            <a:off x="4450928" y="6761177"/>
            <a:ext cx="707161" cy="112799"/>
          </a:xfrm>
          <a:custGeom>
            <a:avLst/>
            <a:gdLst>
              <a:gd name="connsiteX0" fmla="*/ 422 w 707161"/>
              <a:gd name="connsiteY0" fmla="*/ 112698 h 112799"/>
              <a:gd name="connsiteX1" fmla="*/ 441747 w 707161"/>
              <a:gd name="connsiteY1" fmla="*/ 93648 h 112799"/>
              <a:gd name="connsiteX2" fmla="*/ 317922 w 707161"/>
              <a:gd name="connsiteY2" fmla="*/ 93648 h 112799"/>
              <a:gd name="connsiteX3" fmla="*/ 698922 w 707161"/>
              <a:gd name="connsiteY3" fmla="*/ 1573 h 112799"/>
              <a:gd name="connsiteX4" fmla="*/ 552872 w 707161"/>
              <a:gd name="connsiteY4" fmla="*/ 36498 h 112799"/>
              <a:gd name="connsiteX5" fmla="*/ 241722 w 707161"/>
              <a:gd name="connsiteY5" fmla="*/ 49198 h 112799"/>
              <a:gd name="connsiteX6" fmla="*/ 483022 w 707161"/>
              <a:gd name="connsiteY6" fmla="*/ 52373 h 112799"/>
              <a:gd name="connsiteX7" fmla="*/ 362372 w 707161"/>
              <a:gd name="connsiteY7" fmla="*/ 84123 h 112799"/>
              <a:gd name="connsiteX8" fmla="*/ 422 w 707161"/>
              <a:gd name="connsiteY8" fmla="*/ 112698 h 11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161" h="112799">
                <a:moveTo>
                  <a:pt x="422" y="112698"/>
                </a:moveTo>
                <a:cubicBezTo>
                  <a:pt x="13651" y="114285"/>
                  <a:pt x="388830" y="96823"/>
                  <a:pt x="441747" y="93648"/>
                </a:cubicBezTo>
                <a:cubicBezTo>
                  <a:pt x="494664" y="90473"/>
                  <a:pt x="275059" y="108994"/>
                  <a:pt x="317922" y="93648"/>
                </a:cubicBezTo>
                <a:cubicBezTo>
                  <a:pt x="360785" y="78302"/>
                  <a:pt x="698922" y="1573"/>
                  <a:pt x="698922" y="1573"/>
                </a:cubicBezTo>
                <a:cubicBezTo>
                  <a:pt x="738080" y="-7952"/>
                  <a:pt x="629072" y="28561"/>
                  <a:pt x="552872" y="36498"/>
                </a:cubicBezTo>
                <a:cubicBezTo>
                  <a:pt x="476672" y="44435"/>
                  <a:pt x="253364" y="46552"/>
                  <a:pt x="241722" y="49198"/>
                </a:cubicBezTo>
                <a:cubicBezTo>
                  <a:pt x="230080" y="51844"/>
                  <a:pt x="462914" y="46552"/>
                  <a:pt x="483022" y="52373"/>
                </a:cubicBezTo>
                <a:cubicBezTo>
                  <a:pt x="503130" y="58194"/>
                  <a:pt x="436455" y="75656"/>
                  <a:pt x="362372" y="84123"/>
                </a:cubicBezTo>
                <a:cubicBezTo>
                  <a:pt x="288289" y="92590"/>
                  <a:pt x="-12807" y="111111"/>
                  <a:pt x="422" y="1126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CBC4D8C2-EE61-BB2C-B56F-389137982A02}"/>
              </a:ext>
            </a:extLst>
          </p:cNvPr>
          <p:cNvSpPr/>
          <p:nvPr/>
        </p:nvSpPr>
        <p:spPr>
          <a:xfrm>
            <a:off x="5743566" y="6686294"/>
            <a:ext cx="745316" cy="219156"/>
          </a:xfrm>
          <a:custGeom>
            <a:avLst/>
            <a:gdLst>
              <a:gd name="connsiteX0" fmla="*/ 9 w 745316"/>
              <a:gd name="connsiteY0" fmla="*/ 256 h 219156"/>
              <a:gd name="connsiteX1" fmla="*/ 387359 w 745316"/>
              <a:gd name="connsiteY1" fmla="*/ 108206 h 219156"/>
              <a:gd name="connsiteX2" fmla="*/ 330209 w 745316"/>
              <a:gd name="connsiteY2" fmla="*/ 57406 h 219156"/>
              <a:gd name="connsiteX3" fmla="*/ 739784 w 745316"/>
              <a:gd name="connsiteY3" fmla="*/ 216156 h 219156"/>
              <a:gd name="connsiteX4" fmla="*/ 577859 w 745316"/>
              <a:gd name="connsiteY4" fmla="*/ 165356 h 219156"/>
              <a:gd name="connsiteX5" fmla="*/ 327034 w 745316"/>
              <a:gd name="connsiteY5" fmla="*/ 92331 h 219156"/>
              <a:gd name="connsiteX6" fmla="*/ 390534 w 745316"/>
              <a:gd name="connsiteY6" fmla="*/ 108206 h 219156"/>
              <a:gd name="connsiteX7" fmla="*/ 247659 w 745316"/>
              <a:gd name="connsiteY7" fmla="*/ 35181 h 219156"/>
              <a:gd name="connsiteX8" fmla="*/ 374659 w 745316"/>
              <a:gd name="connsiteY8" fmla="*/ 76456 h 219156"/>
              <a:gd name="connsiteX9" fmla="*/ 9 w 745316"/>
              <a:gd name="connsiteY9" fmla="*/ 256 h 21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316" h="219156">
                <a:moveTo>
                  <a:pt x="9" y="256"/>
                </a:moveTo>
                <a:cubicBezTo>
                  <a:pt x="2126" y="5548"/>
                  <a:pt x="332326" y="98681"/>
                  <a:pt x="387359" y="108206"/>
                </a:cubicBezTo>
                <a:cubicBezTo>
                  <a:pt x="442392" y="117731"/>
                  <a:pt x="271472" y="39414"/>
                  <a:pt x="330209" y="57406"/>
                </a:cubicBezTo>
                <a:cubicBezTo>
                  <a:pt x="388946" y="75398"/>
                  <a:pt x="698509" y="198164"/>
                  <a:pt x="739784" y="216156"/>
                </a:cubicBezTo>
                <a:cubicBezTo>
                  <a:pt x="781059" y="234148"/>
                  <a:pt x="577859" y="165356"/>
                  <a:pt x="577859" y="165356"/>
                </a:cubicBezTo>
                <a:lnTo>
                  <a:pt x="327034" y="92331"/>
                </a:lnTo>
                <a:cubicBezTo>
                  <a:pt x="295813" y="82806"/>
                  <a:pt x="403763" y="117731"/>
                  <a:pt x="390534" y="108206"/>
                </a:cubicBezTo>
                <a:cubicBezTo>
                  <a:pt x="377305" y="98681"/>
                  <a:pt x="250305" y="40473"/>
                  <a:pt x="247659" y="35181"/>
                </a:cubicBezTo>
                <a:cubicBezTo>
                  <a:pt x="245013" y="29889"/>
                  <a:pt x="413817" y="79631"/>
                  <a:pt x="374659" y="76456"/>
                </a:cubicBezTo>
                <a:cubicBezTo>
                  <a:pt x="335501" y="73281"/>
                  <a:pt x="-2108" y="-5036"/>
                  <a:pt x="9" y="2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24440BFF-3AD9-90A9-167F-2F25EA276531}"/>
              </a:ext>
            </a:extLst>
          </p:cNvPr>
          <p:cNvSpPr/>
          <p:nvPr/>
        </p:nvSpPr>
        <p:spPr>
          <a:xfrm>
            <a:off x="7774954" y="5793472"/>
            <a:ext cx="88244" cy="1601848"/>
          </a:xfrm>
          <a:custGeom>
            <a:avLst/>
            <a:gdLst>
              <a:gd name="connsiteX0" fmla="*/ 86346 w 88244"/>
              <a:gd name="connsiteY0" fmla="*/ 903 h 1601848"/>
              <a:gd name="connsiteX1" fmla="*/ 73646 w 88244"/>
              <a:gd name="connsiteY1" fmla="*/ 791478 h 1601848"/>
              <a:gd name="connsiteX2" fmla="*/ 64121 w 88244"/>
              <a:gd name="connsiteY2" fmla="*/ 680353 h 1601848"/>
              <a:gd name="connsiteX3" fmla="*/ 3796 w 88244"/>
              <a:gd name="connsiteY3" fmla="*/ 1547128 h 1601848"/>
              <a:gd name="connsiteX4" fmla="*/ 10146 w 88244"/>
              <a:gd name="connsiteY4" fmla="*/ 1394728 h 1601848"/>
              <a:gd name="connsiteX5" fmla="*/ 41896 w 88244"/>
              <a:gd name="connsiteY5" fmla="*/ 435878 h 1601848"/>
              <a:gd name="connsiteX6" fmla="*/ 29196 w 88244"/>
              <a:gd name="connsiteY6" fmla="*/ 629553 h 1601848"/>
              <a:gd name="connsiteX7" fmla="*/ 86346 w 88244"/>
              <a:gd name="connsiteY7" fmla="*/ 903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44" h="1601848">
                <a:moveTo>
                  <a:pt x="86346" y="903"/>
                </a:moveTo>
                <a:cubicBezTo>
                  <a:pt x="93754" y="27890"/>
                  <a:pt x="77350" y="678236"/>
                  <a:pt x="73646" y="791478"/>
                </a:cubicBezTo>
                <a:cubicBezTo>
                  <a:pt x="69942" y="904720"/>
                  <a:pt x="75763" y="554411"/>
                  <a:pt x="64121" y="680353"/>
                </a:cubicBezTo>
                <a:cubicBezTo>
                  <a:pt x="52479" y="806295"/>
                  <a:pt x="12792" y="1428066"/>
                  <a:pt x="3796" y="1547128"/>
                </a:cubicBezTo>
                <a:cubicBezTo>
                  <a:pt x="-5200" y="1666190"/>
                  <a:pt x="3796" y="1579936"/>
                  <a:pt x="10146" y="1394728"/>
                </a:cubicBezTo>
                <a:cubicBezTo>
                  <a:pt x="16496" y="1209520"/>
                  <a:pt x="38721" y="563407"/>
                  <a:pt x="41896" y="435878"/>
                </a:cubicBezTo>
                <a:cubicBezTo>
                  <a:pt x="45071" y="308349"/>
                  <a:pt x="24434" y="698874"/>
                  <a:pt x="29196" y="629553"/>
                </a:cubicBezTo>
                <a:cubicBezTo>
                  <a:pt x="33958" y="560232"/>
                  <a:pt x="78938" y="-26084"/>
                  <a:pt x="86346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DE03BFD6-E8BC-47E0-56AE-8CA882F9ACFC}"/>
              </a:ext>
            </a:extLst>
          </p:cNvPr>
          <p:cNvSpPr/>
          <p:nvPr/>
        </p:nvSpPr>
        <p:spPr>
          <a:xfrm>
            <a:off x="7391229" y="7215779"/>
            <a:ext cx="444699" cy="870622"/>
          </a:xfrm>
          <a:custGeom>
            <a:avLst/>
            <a:gdLst>
              <a:gd name="connsiteX0" fmla="*/ 444671 w 444699"/>
              <a:gd name="connsiteY0" fmla="*/ 996 h 870622"/>
              <a:gd name="connsiteX1" fmla="*/ 222421 w 444699"/>
              <a:gd name="connsiteY1" fmla="*/ 505821 h 870622"/>
              <a:gd name="connsiteX2" fmla="*/ 279571 w 444699"/>
              <a:gd name="connsiteY2" fmla="*/ 458196 h 870622"/>
              <a:gd name="connsiteX3" fmla="*/ 6521 w 444699"/>
              <a:gd name="connsiteY3" fmla="*/ 855071 h 870622"/>
              <a:gd name="connsiteX4" fmla="*/ 101771 w 444699"/>
              <a:gd name="connsiteY4" fmla="*/ 743946 h 870622"/>
              <a:gd name="connsiteX5" fmla="*/ 285921 w 444699"/>
              <a:gd name="connsiteY5" fmla="*/ 315321 h 870622"/>
              <a:gd name="connsiteX6" fmla="*/ 238296 w 444699"/>
              <a:gd name="connsiteY6" fmla="*/ 375646 h 870622"/>
              <a:gd name="connsiteX7" fmla="*/ 444671 w 444699"/>
              <a:gd name="connsiteY7" fmla="*/ 996 h 87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699" h="870622">
                <a:moveTo>
                  <a:pt x="444671" y="996"/>
                </a:moveTo>
                <a:cubicBezTo>
                  <a:pt x="442025" y="22692"/>
                  <a:pt x="249938" y="429621"/>
                  <a:pt x="222421" y="505821"/>
                </a:cubicBezTo>
                <a:cubicBezTo>
                  <a:pt x="194904" y="582021"/>
                  <a:pt x="315554" y="399988"/>
                  <a:pt x="279571" y="458196"/>
                </a:cubicBezTo>
                <a:cubicBezTo>
                  <a:pt x="243588" y="516404"/>
                  <a:pt x="36154" y="807446"/>
                  <a:pt x="6521" y="855071"/>
                </a:cubicBezTo>
                <a:cubicBezTo>
                  <a:pt x="-23112" y="902696"/>
                  <a:pt x="55204" y="833904"/>
                  <a:pt x="101771" y="743946"/>
                </a:cubicBezTo>
                <a:cubicBezTo>
                  <a:pt x="148338" y="653988"/>
                  <a:pt x="263167" y="376704"/>
                  <a:pt x="285921" y="315321"/>
                </a:cubicBezTo>
                <a:cubicBezTo>
                  <a:pt x="308675" y="253938"/>
                  <a:pt x="210779" y="432796"/>
                  <a:pt x="238296" y="375646"/>
                </a:cubicBezTo>
                <a:cubicBezTo>
                  <a:pt x="265813" y="318496"/>
                  <a:pt x="447317" y="-20700"/>
                  <a:pt x="444671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189EB36-6970-9F61-4773-5A3F8EDCC05D}"/>
              </a:ext>
            </a:extLst>
          </p:cNvPr>
          <p:cNvSpPr/>
          <p:nvPr/>
        </p:nvSpPr>
        <p:spPr>
          <a:xfrm>
            <a:off x="7286616" y="5400623"/>
            <a:ext cx="251118" cy="1135474"/>
          </a:xfrm>
          <a:custGeom>
            <a:avLst/>
            <a:gdLst>
              <a:gd name="connsiteX0" fmla="*/ 9 w 251118"/>
              <a:gd name="connsiteY0" fmla="*/ 52 h 1135474"/>
              <a:gd name="connsiteX1" fmla="*/ 225434 w 251118"/>
              <a:gd name="connsiteY1" fmla="*/ 584252 h 1135474"/>
              <a:gd name="connsiteX2" fmla="*/ 225434 w 251118"/>
              <a:gd name="connsiteY2" fmla="*/ 533452 h 1135474"/>
              <a:gd name="connsiteX3" fmla="*/ 250834 w 251118"/>
              <a:gd name="connsiteY3" fmla="*/ 723952 h 1135474"/>
              <a:gd name="connsiteX4" fmla="*/ 206384 w 251118"/>
              <a:gd name="connsiteY4" fmla="*/ 1130352 h 1135474"/>
              <a:gd name="connsiteX5" fmla="*/ 231784 w 251118"/>
              <a:gd name="connsiteY5" fmla="*/ 920802 h 1135474"/>
              <a:gd name="connsiteX6" fmla="*/ 219084 w 251118"/>
              <a:gd name="connsiteY6" fmla="*/ 463602 h 1135474"/>
              <a:gd name="connsiteX7" fmla="*/ 234959 w 251118"/>
              <a:gd name="connsiteY7" fmla="*/ 549327 h 1135474"/>
              <a:gd name="connsiteX8" fmla="*/ 9 w 251118"/>
              <a:gd name="connsiteY8" fmla="*/ 52 h 113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118" h="1135474">
                <a:moveTo>
                  <a:pt x="9" y="52"/>
                </a:moveTo>
                <a:cubicBezTo>
                  <a:pt x="-1579" y="5873"/>
                  <a:pt x="187863" y="495352"/>
                  <a:pt x="225434" y="584252"/>
                </a:cubicBezTo>
                <a:cubicBezTo>
                  <a:pt x="263005" y="673152"/>
                  <a:pt x="221201" y="510169"/>
                  <a:pt x="225434" y="533452"/>
                </a:cubicBezTo>
                <a:cubicBezTo>
                  <a:pt x="229667" y="556735"/>
                  <a:pt x="254009" y="624469"/>
                  <a:pt x="250834" y="723952"/>
                </a:cubicBezTo>
                <a:cubicBezTo>
                  <a:pt x="247659" y="823435"/>
                  <a:pt x="209559" y="1097544"/>
                  <a:pt x="206384" y="1130352"/>
                </a:cubicBezTo>
                <a:cubicBezTo>
                  <a:pt x="203209" y="1163160"/>
                  <a:pt x="229667" y="1031927"/>
                  <a:pt x="231784" y="920802"/>
                </a:cubicBezTo>
                <a:cubicBezTo>
                  <a:pt x="233901" y="809677"/>
                  <a:pt x="218555" y="525514"/>
                  <a:pt x="219084" y="463602"/>
                </a:cubicBezTo>
                <a:cubicBezTo>
                  <a:pt x="219613" y="401690"/>
                  <a:pt x="270413" y="624469"/>
                  <a:pt x="234959" y="549327"/>
                </a:cubicBezTo>
                <a:cubicBezTo>
                  <a:pt x="199505" y="474185"/>
                  <a:pt x="1597" y="-5769"/>
                  <a:pt x="9" y="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528411CE-D194-3EFE-C23A-44543747320E}"/>
              </a:ext>
            </a:extLst>
          </p:cNvPr>
          <p:cNvSpPr/>
          <p:nvPr/>
        </p:nvSpPr>
        <p:spPr>
          <a:xfrm>
            <a:off x="7134145" y="6444564"/>
            <a:ext cx="266203" cy="756112"/>
          </a:xfrm>
          <a:custGeom>
            <a:avLst/>
            <a:gdLst>
              <a:gd name="connsiteX0" fmla="*/ 254080 w 266203"/>
              <a:gd name="connsiteY0" fmla="*/ 686 h 756112"/>
              <a:gd name="connsiteX1" fmla="*/ 222330 w 266203"/>
              <a:gd name="connsiteY1" fmla="*/ 289611 h 756112"/>
              <a:gd name="connsiteX2" fmla="*/ 263605 w 266203"/>
              <a:gd name="connsiteY2" fmla="*/ 727761 h 756112"/>
              <a:gd name="connsiteX3" fmla="*/ 257255 w 266203"/>
              <a:gd name="connsiteY3" fmla="*/ 702361 h 756112"/>
              <a:gd name="connsiteX4" fmla="*/ 219155 w 266203"/>
              <a:gd name="connsiteY4" fmla="*/ 616636 h 756112"/>
              <a:gd name="connsiteX5" fmla="*/ 80 w 266203"/>
              <a:gd name="connsiteY5" fmla="*/ 530911 h 756112"/>
              <a:gd name="connsiteX6" fmla="*/ 193755 w 266203"/>
              <a:gd name="connsiteY6" fmla="*/ 575361 h 756112"/>
              <a:gd name="connsiteX7" fmla="*/ 209630 w 266203"/>
              <a:gd name="connsiteY7" fmla="*/ 368986 h 756112"/>
              <a:gd name="connsiteX8" fmla="*/ 254080 w 266203"/>
              <a:gd name="connsiteY8" fmla="*/ 686 h 75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03" h="756112">
                <a:moveTo>
                  <a:pt x="254080" y="686"/>
                </a:moveTo>
                <a:cubicBezTo>
                  <a:pt x="256197" y="-12543"/>
                  <a:pt x="220743" y="168432"/>
                  <a:pt x="222330" y="289611"/>
                </a:cubicBezTo>
                <a:cubicBezTo>
                  <a:pt x="223917" y="410790"/>
                  <a:pt x="257784" y="658969"/>
                  <a:pt x="263605" y="727761"/>
                </a:cubicBezTo>
                <a:cubicBezTo>
                  <a:pt x="269426" y="796553"/>
                  <a:pt x="264663" y="720882"/>
                  <a:pt x="257255" y="702361"/>
                </a:cubicBezTo>
                <a:cubicBezTo>
                  <a:pt x="249847" y="683840"/>
                  <a:pt x="262017" y="645211"/>
                  <a:pt x="219155" y="616636"/>
                </a:cubicBezTo>
                <a:cubicBezTo>
                  <a:pt x="176293" y="588061"/>
                  <a:pt x="4313" y="537790"/>
                  <a:pt x="80" y="530911"/>
                </a:cubicBezTo>
                <a:cubicBezTo>
                  <a:pt x="-4153" y="524032"/>
                  <a:pt x="158830" y="602349"/>
                  <a:pt x="193755" y="575361"/>
                </a:cubicBezTo>
                <a:cubicBezTo>
                  <a:pt x="228680" y="548374"/>
                  <a:pt x="197459" y="458944"/>
                  <a:pt x="209630" y="368986"/>
                </a:cubicBezTo>
                <a:cubicBezTo>
                  <a:pt x="221801" y="279028"/>
                  <a:pt x="251963" y="13915"/>
                  <a:pt x="254080" y="6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E5CBA23-BFD0-F7DD-1C9C-F90B1A5B8BEC}"/>
              </a:ext>
            </a:extLst>
          </p:cNvPr>
          <p:cNvSpPr/>
          <p:nvPr/>
        </p:nvSpPr>
        <p:spPr>
          <a:xfrm>
            <a:off x="3384550" y="5657850"/>
            <a:ext cx="1044575" cy="57202"/>
          </a:xfrm>
          <a:custGeom>
            <a:avLst/>
            <a:gdLst>
              <a:gd name="connsiteX0" fmla="*/ 0 w 1044575"/>
              <a:gd name="connsiteY0" fmla="*/ 9525 h 57202"/>
              <a:gd name="connsiteX1" fmla="*/ 1044575 w 1044575"/>
              <a:gd name="connsiteY1" fmla="*/ 12700 h 57202"/>
              <a:gd name="connsiteX2" fmla="*/ 714375 w 1044575"/>
              <a:gd name="connsiteY2" fmla="*/ 9525 h 57202"/>
              <a:gd name="connsiteX3" fmla="*/ 1000125 w 1044575"/>
              <a:gd name="connsiteY3" fmla="*/ 0 h 57202"/>
              <a:gd name="connsiteX4" fmla="*/ 565150 w 1044575"/>
              <a:gd name="connsiteY4" fmla="*/ 12700 h 57202"/>
              <a:gd name="connsiteX5" fmla="*/ 606425 w 1044575"/>
              <a:gd name="connsiteY5" fmla="*/ 50800 h 57202"/>
              <a:gd name="connsiteX6" fmla="*/ 708025 w 1044575"/>
              <a:gd name="connsiteY6" fmla="*/ 57150 h 57202"/>
              <a:gd name="connsiteX7" fmla="*/ 314325 w 1044575"/>
              <a:gd name="connsiteY7" fmla="*/ 50800 h 57202"/>
              <a:gd name="connsiteX8" fmla="*/ 498475 w 1044575"/>
              <a:gd name="connsiteY8" fmla="*/ 38100 h 57202"/>
              <a:gd name="connsiteX9" fmla="*/ 0 w 1044575"/>
              <a:gd name="connsiteY9" fmla="*/ 9525 h 5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575" h="57202">
                <a:moveTo>
                  <a:pt x="0" y="9525"/>
                </a:moveTo>
                <a:lnTo>
                  <a:pt x="1044575" y="12700"/>
                </a:lnTo>
                <a:lnTo>
                  <a:pt x="714375" y="9525"/>
                </a:lnTo>
                <a:cubicBezTo>
                  <a:pt x="706967" y="7408"/>
                  <a:pt x="1000125" y="0"/>
                  <a:pt x="1000125" y="0"/>
                </a:cubicBezTo>
                <a:cubicBezTo>
                  <a:pt x="975254" y="529"/>
                  <a:pt x="630767" y="4233"/>
                  <a:pt x="565150" y="12700"/>
                </a:cubicBezTo>
                <a:cubicBezTo>
                  <a:pt x="499533" y="21167"/>
                  <a:pt x="582613" y="43392"/>
                  <a:pt x="606425" y="50800"/>
                </a:cubicBezTo>
                <a:cubicBezTo>
                  <a:pt x="630238" y="58208"/>
                  <a:pt x="756708" y="57150"/>
                  <a:pt x="708025" y="57150"/>
                </a:cubicBezTo>
                <a:cubicBezTo>
                  <a:pt x="659342" y="57150"/>
                  <a:pt x="349250" y="53975"/>
                  <a:pt x="314325" y="50800"/>
                </a:cubicBezTo>
                <a:cubicBezTo>
                  <a:pt x="279400" y="47625"/>
                  <a:pt x="558271" y="42333"/>
                  <a:pt x="498475" y="38100"/>
                </a:cubicBezTo>
                <a:cubicBezTo>
                  <a:pt x="438679" y="33867"/>
                  <a:pt x="197114" y="29633"/>
                  <a:pt x="0" y="95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CCD2622-48A2-3072-F458-B1765759F41F}"/>
              </a:ext>
            </a:extLst>
          </p:cNvPr>
          <p:cNvSpPr/>
          <p:nvPr/>
        </p:nvSpPr>
        <p:spPr>
          <a:xfrm>
            <a:off x="5619415" y="4708014"/>
            <a:ext cx="79745" cy="353106"/>
          </a:xfrm>
          <a:custGeom>
            <a:avLst/>
            <a:gdLst>
              <a:gd name="connsiteX0" fmla="*/ 79710 w 79745"/>
              <a:gd name="connsiteY0" fmla="*/ 511 h 353106"/>
              <a:gd name="connsiteX1" fmla="*/ 16210 w 79745"/>
              <a:gd name="connsiteY1" fmla="*/ 222761 h 353106"/>
              <a:gd name="connsiteX2" fmla="*/ 3510 w 79745"/>
              <a:gd name="connsiteY2" fmla="*/ 352936 h 353106"/>
              <a:gd name="connsiteX3" fmla="*/ 3510 w 79745"/>
              <a:gd name="connsiteY3" fmla="*/ 197361 h 353106"/>
              <a:gd name="connsiteX4" fmla="*/ 9860 w 79745"/>
              <a:gd name="connsiteY4" fmla="*/ 89411 h 353106"/>
              <a:gd name="connsiteX5" fmla="*/ 6685 w 79745"/>
              <a:gd name="connsiteY5" fmla="*/ 159261 h 353106"/>
              <a:gd name="connsiteX6" fmla="*/ 79710 w 79745"/>
              <a:gd name="connsiteY6" fmla="*/ 511 h 3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45" h="353106">
                <a:moveTo>
                  <a:pt x="79710" y="511"/>
                </a:moveTo>
                <a:cubicBezTo>
                  <a:pt x="81298" y="11094"/>
                  <a:pt x="28910" y="164024"/>
                  <a:pt x="16210" y="222761"/>
                </a:cubicBezTo>
                <a:cubicBezTo>
                  <a:pt x="3510" y="281499"/>
                  <a:pt x="5627" y="357169"/>
                  <a:pt x="3510" y="352936"/>
                </a:cubicBezTo>
                <a:cubicBezTo>
                  <a:pt x="1393" y="348703"/>
                  <a:pt x="2452" y="241282"/>
                  <a:pt x="3510" y="197361"/>
                </a:cubicBezTo>
                <a:cubicBezTo>
                  <a:pt x="4568" y="153440"/>
                  <a:pt x="9331" y="95761"/>
                  <a:pt x="9860" y="89411"/>
                </a:cubicBezTo>
                <a:cubicBezTo>
                  <a:pt x="10389" y="83061"/>
                  <a:pt x="-10248" y="171432"/>
                  <a:pt x="6685" y="159261"/>
                </a:cubicBezTo>
                <a:cubicBezTo>
                  <a:pt x="23618" y="147090"/>
                  <a:pt x="78122" y="-10072"/>
                  <a:pt x="79710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6377C6E4-7AB7-063D-5B98-A6197E855AD0}"/>
              </a:ext>
            </a:extLst>
          </p:cNvPr>
          <p:cNvSpPr/>
          <p:nvPr/>
        </p:nvSpPr>
        <p:spPr>
          <a:xfrm>
            <a:off x="5942487" y="4498963"/>
            <a:ext cx="982618" cy="267033"/>
          </a:xfrm>
          <a:custGeom>
            <a:avLst/>
            <a:gdLst>
              <a:gd name="connsiteX0" fmla="*/ 1113 w 982618"/>
              <a:gd name="connsiteY0" fmla="*/ 266712 h 267033"/>
              <a:gd name="connsiteX1" fmla="*/ 277338 w 982618"/>
              <a:gd name="connsiteY1" fmla="*/ 63512 h 267033"/>
              <a:gd name="connsiteX2" fmla="*/ 613888 w 982618"/>
              <a:gd name="connsiteY2" fmla="*/ 3187 h 267033"/>
              <a:gd name="connsiteX3" fmla="*/ 474188 w 982618"/>
              <a:gd name="connsiteY3" fmla="*/ 15887 h 267033"/>
              <a:gd name="connsiteX4" fmla="*/ 982188 w 982618"/>
              <a:gd name="connsiteY4" fmla="*/ 12 h 267033"/>
              <a:gd name="connsiteX5" fmla="*/ 569438 w 982618"/>
              <a:gd name="connsiteY5" fmla="*/ 19062 h 267033"/>
              <a:gd name="connsiteX6" fmla="*/ 242413 w 982618"/>
              <a:gd name="connsiteY6" fmla="*/ 34937 h 267033"/>
              <a:gd name="connsiteX7" fmla="*/ 134463 w 982618"/>
              <a:gd name="connsiteY7" fmla="*/ 142887 h 267033"/>
              <a:gd name="connsiteX8" fmla="*/ 178913 w 982618"/>
              <a:gd name="connsiteY8" fmla="*/ 111137 h 267033"/>
              <a:gd name="connsiteX9" fmla="*/ 1113 w 982618"/>
              <a:gd name="connsiteY9" fmla="*/ 266712 h 2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618" h="267033">
                <a:moveTo>
                  <a:pt x="1113" y="266712"/>
                </a:moveTo>
                <a:cubicBezTo>
                  <a:pt x="17517" y="258774"/>
                  <a:pt x="175209" y="107433"/>
                  <a:pt x="277338" y="63512"/>
                </a:cubicBezTo>
                <a:cubicBezTo>
                  <a:pt x="379467" y="19591"/>
                  <a:pt x="581080" y="11124"/>
                  <a:pt x="613888" y="3187"/>
                </a:cubicBezTo>
                <a:cubicBezTo>
                  <a:pt x="646696" y="-4750"/>
                  <a:pt x="412805" y="16416"/>
                  <a:pt x="474188" y="15887"/>
                </a:cubicBezTo>
                <a:cubicBezTo>
                  <a:pt x="535571" y="15358"/>
                  <a:pt x="966313" y="-517"/>
                  <a:pt x="982188" y="12"/>
                </a:cubicBezTo>
                <a:cubicBezTo>
                  <a:pt x="998063" y="541"/>
                  <a:pt x="569438" y="19062"/>
                  <a:pt x="569438" y="19062"/>
                </a:cubicBezTo>
                <a:cubicBezTo>
                  <a:pt x="446142" y="24883"/>
                  <a:pt x="314909" y="14300"/>
                  <a:pt x="242413" y="34937"/>
                </a:cubicBezTo>
                <a:cubicBezTo>
                  <a:pt x="169917" y="55574"/>
                  <a:pt x="145046" y="130187"/>
                  <a:pt x="134463" y="142887"/>
                </a:cubicBezTo>
                <a:cubicBezTo>
                  <a:pt x="123880" y="155587"/>
                  <a:pt x="203255" y="88912"/>
                  <a:pt x="178913" y="111137"/>
                </a:cubicBezTo>
                <a:cubicBezTo>
                  <a:pt x="154571" y="133362"/>
                  <a:pt x="-15291" y="274650"/>
                  <a:pt x="1113" y="2667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B60B8E0A-BB4F-AD95-C613-4A00D4B1FD6A}"/>
              </a:ext>
            </a:extLst>
          </p:cNvPr>
          <p:cNvSpPr/>
          <p:nvPr/>
        </p:nvSpPr>
        <p:spPr>
          <a:xfrm>
            <a:off x="6507828" y="3234585"/>
            <a:ext cx="588272" cy="1028649"/>
          </a:xfrm>
          <a:custGeom>
            <a:avLst/>
            <a:gdLst>
              <a:gd name="connsiteX0" fmla="*/ 922 w 588272"/>
              <a:gd name="connsiteY0" fmla="*/ 3915 h 1028649"/>
              <a:gd name="connsiteX1" fmla="*/ 321597 w 588272"/>
              <a:gd name="connsiteY1" fmla="*/ 464290 h 1028649"/>
              <a:gd name="connsiteX2" fmla="*/ 296197 w 588272"/>
              <a:gd name="connsiteY2" fmla="*/ 384915 h 1028649"/>
              <a:gd name="connsiteX3" fmla="*/ 575597 w 588272"/>
              <a:gd name="connsiteY3" fmla="*/ 1013565 h 1028649"/>
              <a:gd name="connsiteX4" fmla="*/ 505747 w 588272"/>
              <a:gd name="connsiteY4" fmla="*/ 778615 h 1028649"/>
              <a:gd name="connsiteX5" fmla="*/ 197772 w 588272"/>
              <a:gd name="connsiteY5" fmla="*/ 178540 h 1028649"/>
              <a:gd name="connsiteX6" fmla="*/ 223172 w 588272"/>
              <a:gd name="connsiteY6" fmla="*/ 238865 h 1028649"/>
              <a:gd name="connsiteX7" fmla="*/ 922 w 588272"/>
              <a:gd name="connsiteY7" fmla="*/ 3915 h 10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272" h="1028649">
                <a:moveTo>
                  <a:pt x="922" y="3915"/>
                </a:moveTo>
                <a:cubicBezTo>
                  <a:pt x="17326" y="41486"/>
                  <a:pt x="272385" y="400790"/>
                  <a:pt x="321597" y="464290"/>
                </a:cubicBezTo>
                <a:cubicBezTo>
                  <a:pt x="370809" y="527790"/>
                  <a:pt x="253864" y="293369"/>
                  <a:pt x="296197" y="384915"/>
                </a:cubicBezTo>
                <a:cubicBezTo>
                  <a:pt x="338530" y="476461"/>
                  <a:pt x="540672" y="947948"/>
                  <a:pt x="575597" y="1013565"/>
                </a:cubicBezTo>
                <a:cubicBezTo>
                  <a:pt x="610522" y="1079182"/>
                  <a:pt x="568718" y="917786"/>
                  <a:pt x="505747" y="778615"/>
                </a:cubicBezTo>
                <a:cubicBezTo>
                  <a:pt x="442776" y="639444"/>
                  <a:pt x="244868" y="268498"/>
                  <a:pt x="197772" y="178540"/>
                </a:cubicBezTo>
                <a:cubicBezTo>
                  <a:pt x="150676" y="88582"/>
                  <a:pt x="254393" y="266911"/>
                  <a:pt x="223172" y="238865"/>
                </a:cubicBezTo>
                <a:cubicBezTo>
                  <a:pt x="191951" y="210819"/>
                  <a:pt x="-15482" y="-33656"/>
                  <a:pt x="922" y="3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6CD042ED-C82E-DB42-50A5-71D0460D74A7}"/>
              </a:ext>
            </a:extLst>
          </p:cNvPr>
          <p:cNvSpPr/>
          <p:nvPr/>
        </p:nvSpPr>
        <p:spPr>
          <a:xfrm>
            <a:off x="2647234" y="8942491"/>
            <a:ext cx="1150302" cy="2375210"/>
          </a:xfrm>
          <a:custGeom>
            <a:avLst/>
            <a:gdLst>
              <a:gd name="connsiteX0" fmla="*/ 1057867 w 1150302"/>
              <a:gd name="connsiteY0" fmla="*/ 11504 h 2375210"/>
              <a:gd name="connsiteX1" fmla="*/ 1117244 w 1150302"/>
              <a:gd name="connsiteY1" fmla="*/ 130257 h 2375210"/>
              <a:gd name="connsiteX2" fmla="*/ 464101 w 1150302"/>
              <a:gd name="connsiteY2" fmla="*/ 759649 h 2375210"/>
              <a:gd name="connsiteX3" fmla="*/ 963 w 1150302"/>
              <a:gd name="connsiteY3" fmla="*/ 1543421 h 2375210"/>
              <a:gd name="connsiteX4" fmla="*/ 333472 w 1150302"/>
              <a:gd name="connsiteY4" fmla="*/ 1032782 h 2375210"/>
              <a:gd name="connsiteX5" fmla="*/ 963 w 1150302"/>
              <a:gd name="connsiteY5" fmla="*/ 2362818 h 2375210"/>
              <a:gd name="connsiteX6" fmla="*/ 250345 w 1150302"/>
              <a:gd name="connsiteY6" fmla="*/ 1626548 h 2375210"/>
              <a:gd name="connsiteX7" fmla="*/ 535353 w 1150302"/>
              <a:gd name="connsiteY7" fmla="*/ 450891 h 2375210"/>
              <a:gd name="connsiteX8" fmla="*/ 464101 w 1150302"/>
              <a:gd name="connsiteY8" fmla="*/ 545893 h 2375210"/>
              <a:gd name="connsiteX9" fmla="*/ 1093493 w 1150302"/>
              <a:gd name="connsiteY9" fmla="*/ 308387 h 2375210"/>
              <a:gd name="connsiteX10" fmla="*/ 1057867 w 1150302"/>
              <a:gd name="connsiteY10" fmla="*/ 11504 h 237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0302" h="2375210">
                <a:moveTo>
                  <a:pt x="1057867" y="11504"/>
                </a:moveTo>
                <a:cubicBezTo>
                  <a:pt x="1061825" y="-18184"/>
                  <a:pt x="1216205" y="5566"/>
                  <a:pt x="1117244" y="130257"/>
                </a:cubicBezTo>
                <a:cubicBezTo>
                  <a:pt x="1018283" y="254948"/>
                  <a:pt x="650148" y="524122"/>
                  <a:pt x="464101" y="759649"/>
                </a:cubicBezTo>
                <a:cubicBezTo>
                  <a:pt x="278054" y="995176"/>
                  <a:pt x="22734" y="1497899"/>
                  <a:pt x="963" y="1543421"/>
                </a:cubicBezTo>
                <a:cubicBezTo>
                  <a:pt x="-20808" y="1588943"/>
                  <a:pt x="333472" y="896216"/>
                  <a:pt x="333472" y="1032782"/>
                </a:cubicBezTo>
                <a:cubicBezTo>
                  <a:pt x="333472" y="1169348"/>
                  <a:pt x="14817" y="2263857"/>
                  <a:pt x="963" y="2362818"/>
                </a:cubicBezTo>
                <a:cubicBezTo>
                  <a:pt x="-12891" y="2461779"/>
                  <a:pt x="161280" y="1945202"/>
                  <a:pt x="250345" y="1626548"/>
                </a:cubicBezTo>
                <a:cubicBezTo>
                  <a:pt x="339410" y="1307894"/>
                  <a:pt x="499727" y="631000"/>
                  <a:pt x="535353" y="450891"/>
                </a:cubicBezTo>
                <a:cubicBezTo>
                  <a:pt x="570979" y="270782"/>
                  <a:pt x="371078" y="569644"/>
                  <a:pt x="464101" y="545893"/>
                </a:cubicBezTo>
                <a:cubicBezTo>
                  <a:pt x="557124" y="522142"/>
                  <a:pt x="988594" y="397452"/>
                  <a:pt x="1093493" y="308387"/>
                </a:cubicBezTo>
                <a:cubicBezTo>
                  <a:pt x="1198392" y="219322"/>
                  <a:pt x="1053909" y="41192"/>
                  <a:pt x="1057867" y="1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490D3292-B04C-E168-F83C-93295F5878A0}"/>
              </a:ext>
            </a:extLst>
          </p:cNvPr>
          <p:cNvSpPr/>
          <p:nvPr/>
        </p:nvSpPr>
        <p:spPr>
          <a:xfrm>
            <a:off x="1244770" y="7035253"/>
            <a:ext cx="1255436" cy="3075618"/>
          </a:xfrm>
          <a:custGeom>
            <a:avLst/>
            <a:gdLst>
              <a:gd name="connsiteX0" fmla="*/ 1249048 w 1255436"/>
              <a:gd name="connsiteY0" fmla="*/ 6815 h 3075618"/>
              <a:gd name="connsiteX1" fmla="*/ 500903 w 1255436"/>
              <a:gd name="connsiteY1" fmla="*/ 1918742 h 3075618"/>
              <a:gd name="connsiteX2" fmla="*/ 2139 w 1255436"/>
              <a:gd name="connsiteY2" fmla="*/ 3070648 h 3075618"/>
              <a:gd name="connsiteX3" fmla="*/ 346524 w 1255436"/>
              <a:gd name="connsiteY3" fmla="*/ 2275002 h 3075618"/>
              <a:gd name="connsiteX4" fmla="*/ 952165 w 1255436"/>
              <a:gd name="connsiteY4" fmla="*/ 849963 h 3075618"/>
              <a:gd name="connsiteX5" fmla="*/ 869038 w 1255436"/>
              <a:gd name="connsiteY5" fmla="*/ 1265599 h 3075618"/>
              <a:gd name="connsiteX6" fmla="*/ 1249048 w 1255436"/>
              <a:gd name="connsiteY6" fmla="*/ 6815 h 30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5436" h="3075618">
                <a:moveTo>
                  <a:pt x="1249048" y="6815"/>
                </a:moveTo>
                <a:cubicBezTo>
                  <a:pt x="1187692" y="115672"/>
                  <a:pt x="708721" y="1408103"/>
                  <a:pt x="500903" y="1918742"/>
                </a:cubicBezTo>
                <a:cubicBezTo>
                  <a:pt x="293085" y="2429381"/>
                  <a:pt x="2139" y="3070648"/>
                  <a:pt x="2139" y="3070648"/>
                </a:cubicBezTo>
                <a:cubicBezTo>
                  <a:pt x="-23591" y="3130025"/>
                  <a:pt x="188186" y="2645116"/>
                  <a:pt x="346524" y="2275002"/>
                </a:cubicBezTo>
                <a:cubicBezTo>
                  <a:pt x="504862" y="1904888"/>
                  <a:pt x="865079" y="1018197"/>
                  <a:pt x="952165" y="849963"/>
                </a:cubicBezTo>
                <a:cubicBezTo>
                  <a:pt x="1039251" y="681729"/>
                  <a:pt x="827474" y="1404144"/>
                  <a:pt x="869038" y="1265599"/>
                </a:cubicBezTo>
                <a:cubicBezTo>
                  <a:pt x="910602" y="1127054"/>
                  <a:pt x="1310404" y="-102042"/>
                  <a:pt x="1249048" y="6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EF3D195-DFE6-EB71-3902-3D87BF2139D7}"/>
              </a:ext>
            </a:extLst>
          </p:cNvPr>
          <p:cNvSpPr/>
          <p:nvPr/>
        </p:nvSpPr>
        <p:spPr>
          <a:xfrm>
            <a:off x="1065327" y="8811059"/>
            <a:ext cx="882824" cy="2750969"/>
          </a:xfrm>
          <a:custGeom>
            <a:avLst/>
            <a:gdLst>
              <a:gd name="connsiteX0" fmla="*/ 751598 w 882824"/>
              <a:gd name="connsiteY0" fmla="*/ 131060 h 2750969"/>
              <a:gd name="connsiteX1" fmla="*/ 751598 w 882824"/>
              <a:gd name="connsiteY1" fmla="*/ 226063 h 2750969"/>
              <a:gd name="connsiteX2" fmla="*/ 252834 w 882824"/>
              <a:gd name="connsiteY2" fmla="*/ 1437346 h 2750969"/>
              <a:gd name="connsiteX3" fmla="*/ 514091 w 882824"/>
              <a:gd name="connsiteY3" fmla="*/ 2031112 h 2750969"/>
              <a:gd name="connsiteX4" fmla="*/ 193457 w 882824"/>
              <a:gd name="connsiteY4" fmla="*/ 1805481 h 2750969"/>
              <a:gd name="connsiteX5" fmla="*/ 704096 w 882824"/>
              <a:gd name="connsiteY5" fmla="*/ 2589253 h 2750969"/>
              <a:gd name="connsiteX6" fmla="*/ 882226 w 882824"/>
              <a:gd name="connsiteY6" fmla="*/ 2743632 h 2750969"/>
              <a:gd name="connsiteX7" fmla="*/ 656595 w 882824"/>
              <a:gd name="connsiteY7" fmla="*/ 2458624 h 2750969"/>
              <a:gd name="connsiteX8" fmla="*/ 3452 w 882824"/>
              <a:gd name="connsiteY8" fmla="*/ 1876733 h 2750969"/>
              <a:gd name="connsiteX9" fmla="*/ 383463 w 882824"/>
              <a:gd name="connsiteY9" fmla="*/ 1176089 h 2750969"/>
              <a:gd name="connsiteX10" fmla="*/ 39078 w 882824"/>
              <a:gd name="connsiteY10" fmla="*/ 1639227 h 2750969"/>
              <a:gd name="connsiteX11" fmla="*/ 751598 w 882824"/>
              <a:gd name="connsiteY11" fmla="*/ 131060 h 275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824" h="2750969">
                <a:moveTo>
                  <a:pt x="751598" y="131060"/>
                </a:moveTo>
                <a:cubicBezTo>
                  <a:pt x="870351" y="-104467"/>
                  <a:pt x="834725" y="8349"/>
                  <a:pt x="751598" y="226063"/>
                </a:cubicBezTo>
                <a:cubicBezTo>
                  <a:pt x="668471" y="443777"/>
                  <a:pt x="292418" y="1136505"/>
                  <a:pt x="252834" y="1437346"/>
                </a:cubicBezTo>
                <a:cubicBezTo>
                  <a:pt x="213250" y="1738187"/>
                  <a:pt x="523987" y="1969756"/>
                  <a:pt x="514091" y="2031112"/>
                </a:cubicBezTo>
                <a:cubicBezTo>
                  <a:pt x="504195" y="2092468"/>
                  <a:pt x="161789" y="1712458"/>
                  <a:pt x="193457" y="1805481"/>
                </a:cubicBezTo>
                <a:cubicBezTo>
                  <a:pt x="225124" y="1898505"/>
                  <a:pt x="589301" y="2432895"/>
                  <a:pt x="704096" y="2589253"/>
                </a:cubicBezTo>
                <a:cubicBezTo>
                  <a:pt x="818891" y="2745611"/>
                  <a:pt x="890143" y="2765403"/>
                  <a:pt x="882226" y="2743632"/>
                </a:cubicBezTo>
                <a:cubicBezTo>
                  <a:pt x="874309" y="2721861"/>
                  <a:pt x="803057" y="2603107"/>
                  <a:pt x="656595" y="2458624"/>
                </a:cubicBezTo>
                <a:cubicBezTo>
                  <a:pt x="510133" y="2314141"/>
                  <a:pt x="48974" y="2090489"/>
                  <a:pt x="3452" y="1876733"/>
                </a:cubicBezTo>
                <a:cubicBezTo>
                  <a:pt x="-42070" y="1662977"/>
                  <a:pt x="377525" y="1215673"/>
                  <a:pt x="383463" y="1176089"/>
                </a:cubicBezTo>
                <a:cubicBezTo>
                  <a:pt x="389401" y="1136505"/>
                  <a:pt x="-20299" y="1811419"/>
                  <a:pt x="39078" y="1639227"/>
                </a:cubicBezTo>
                <a:cubicBezTo>
                  <a:pt x="98454" y="1467035"/>
                  <a:pt x="632845" y="366587"/>
                  <a:pt x="751598" y="13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42DC2612-2E32-00DB-CC52-4C9C6F3F12E2}"/>
              </a:ext>
            </a:extLst>
          </p:cNvPr>
          <p:cNvSpPr/>
          <p:nvPr/>
        </p:nvSpPr>
        <p:spPr>
          <a:xfrm>
            <a:off x="2252227" y="2049918"/>
            <a:ext cx="2163705" cy="3260504"/>
          </a:xfrm>
          <a:custGeom>
            <a:avLst/>
            <a:gdLst>
              <a:gd name="connsiteX0" fmla="*/ 2153518 w 2163705"/>
              <a:gd name="connsiteY0" fmla="*/ 4513 h 3260504"/>
              <a:gd name="connsiteX1" fmla="*/ 1381622 w 2163705"/>
              <a:gd name="connsiteY1" fmla="*/ 812035 h 3260504"/>
              <a:gd name="connsiteX2" fmla="*/ 823482 w 2163705"/>
              <a:gd name="connsiteY2" fmla="*/ 1963942 h 3260504"/>
              <a:gd name="connsiteX3" fmla="*/ 1274744 w 2163705"/>
              <a:gd name="connsiteY3" fmla="*/ 1358300 h 3260504"/>
              <a:gd name="connsiteX4" fmla="*/ 15960 w 2163705"/>
              <a:gd name="connsiteY4" fmla="*/ 3222726 h 3260504"/>
              <a:gd name="connsiteX5" fmla="*/ 621602 w 2163705"/>
              <a:gd name="connsiteY5" fmla="*/ 2462705 h 3260504"/>
              <a:gd name="connsiteX6" fmla="*/ 1452874 w 2163705"/>
              <a:gd name="connsiteY6" fmla="*/ 717033 h 3260504"/>
              <a:gd name="connsiteX7" fmla="*/ 787856 w 2163705"/>
              <a:gd name="connsiteY7" fmla="*/ 1168295 h 3260504"/>
              <a:gd name="connsiteX8" fmla="*/ 2153518 w 2163705"/>
              <a:gd name="connsiteY8" fmla="*/ 4513 h 326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705" h="3260504">
                <a:moveTo>
                  <a:pt x="2153518" y="4513"/>
                </a:moveTo>
                <a:cubicBezTo>
                  <a:pt x="2252479" y="-54864"/>
                  <a:pt x="1603295" y="485464"/>
                  <a:pt x="1381622" y="812035"/>
                </a:cubicBezTo>
                <a:cubicBezTo>
                  <a:pt x="1159949" y="1138606"/>
                  <a:pt x="841295" y="1872898"/>
                  <a:pt x="823482" y="1963942"/>
                </a:cubicBezTo>
                <a:cubicBezTo>
                  <a:pt x="805669" y="2054986"/>
                  <a:pt x="1409331" y="1148503"/>
                  <a:pt x="1274744" y="1358300"/>
                </a:cubicBezTo>
                <a:cubicBezTo>
                  <a:pt x="1140157" y="1568097"/>
                  <a:pt x="124817" y="3038659"/>
                  <a:pt x="15960" y="3222726"/>
                </a:cubicBezTo>
                <a:cubicBezTo>
                  <a:pt x="-92897" y="3406793"/>
                  <a:pt x="382116" y="2880320"/>
                  <a:pt x="621602" y="2462705"/>
                </a:cubicBezTo>
                <a:cubicBezTo>
                  <a:pt x="861088" y="2045090"/>
                  <a:pt x="1425165" y="932768"/>
                  <a:pt x="1452874" y="717033"/>
                </a:cubicBezTo>
                <a:cubicBezTo>
                  <a:pt x="1480583" y="501298"/>
                  <a:pt x="675040" y="1287048"/>
                  <a:pt x="787856" y="1168295"/>
                </a:cubicBezTo>
                <a:cubicBezTo>
                  <a:pt x="900672" y="1049542"/>
                  <a:pt x="2054557" y="63890"/>
                  <a:pt x="2153518" y="4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5B4FBAD-5B5C-586F-00CD-0838D9D3550B}"/>
              </a:ext>
            </a:extLst>
          </p:cNvPr>
          <p:cNvSpPr/>
          <p:nvPr/>
        </p:nvSpPr>
        <p:spPr>
          <a:xfrm>
            <a:off x="3024124" y="1006297"/>
            <a:ext cx="2419168" cy="718985"/>
          </a:xfrm>
          <a:custGeom>
            <a:avLst/>
            <a:gdLst>
              <a:gd name="connsiteX0" fmla="*/ 2414775 w 2419168"/>
              <a:gd name="connsiteY0" fmla="*/ 454368 h 718985"/>
              <a:gd name="connsiteX1" fmla="*/ 930359 w 2419168"/>
              <a:gd name="connsiteY1" fmla="*/ 121859 h 718985"/>
              <a:gd name="connsiteX2" fmla="*/ 514723 w 2419168"/>
              <a:gd name="connsiteY2" fmla="*/ 3106 h 718985"/>
              <a:gd name="connsiteX3" fmla="*/ 1191616 w 2419168"/>
              <a:gd name="connsiteY3" fmla="*/ 228737 h 718985"/>
              <a:gd name="connsiteX4" fmla="*/ 1239118 w 2419168"/>
              <a:gd name="connsiteY4" fmla="*/ 347490 h 718985"/>
              <a:gd name="connsiteX5" fmla="*/ 4084 w 2419168"/>
              <a:gd name="connsiteY5" fmla="*/ 715625 h 718985"/>
              <a:gd name="connsiteX6" fmla="*/ 859107 w 2419168"/>
              <a:gd name="connsiteY6" fmla="*/ 513745 h 718985"/>
              <a:gd name="connsiteX7" fmla="*/ 1369746 w 2419168"/>
              <a:gd name="connsiteY7" fmla="*/ 240612 h 718985"/>
              <a:gd name="connsiteX8" fmla="*/ 2414775 w 2419168"/>
              <a:gd name="connsiteY8" fmla="*/ 454368 h 71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9168" h="718985">
                <a:moveTo>
                  <a:pt x="2414775" y="454368"/>
                </a:moveTo>
                <a:cubicBezTo>
                  <a:pt x="2341544" y="434576"/>
                  <a:pt x="1247034" y="197069"/>
                  <a:pt x="930359" y="121859"/>
                </a:cubicBezTo>
                <a:cubicBezTo>
                  <a:pt x="613684" y="46649"/>
                  <a:pt x="471180" y="-14707"/>
                  <a:pt x="514723" y="3106"/>
                </a:cubicBezTo>
                <a:cubicBezTo>
                  <a:pt x="558266" y="20919"/>
                  <a:pt x="1070884" y="171340"/>
                  <a:pt x="1191616" y="228737"/>
                </a:cubicBezTo>
                <a:cubicBezTo>
                  <a:pt x="1312348" y="286134"/>
                  <a:pt x="1437040" y="266342"/>
                  <a:pt x="1239118" y="347490"/>
                </a:cubicBezTo>
                <a:cubicBezTo>
                  <a:pt x="1041196" y="428638"/>
                  <a:pt x="67419" y="687916"/>
                  <a:pt x="4084" y="715625"/>
                </a:cubicBezTo>
                <a:cubicBezTo>
                  <a:pt x="-59251" y="743334"/>
                  <a:pt x="631497" y="592914"/>
                  <a:pt x="859107" y="513745"/>
                </a:cubicBezTo>
                <a:cubicBezTo>
                  <a:pt x="1086717" y="434576"/>
                  <a:pt x="1114426" y="250508"/>
                  <a:pt x="1369746" y="240612"/>
                </a:cubicBezTo>
                <a:cubicBezTo>
                  <a:pt x="1625066" y="230716"/>
                  <a:pt x="2488006" y="474160"/>
                  <a:pt x="2414775" y="454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F8D53BCB-5671-4E4A-03D6-07304E86CB6E}"/>
              </a:ext>
            </a:extLst>
          </p:cNvPr>
          <p:cNvSpPr/>
          <p:nvPr/>
        </p:nvSpPr>
        <p:spPr>
          <a:xfrm>
            <a:off x="2034944" y="2142898"/>
            <a:ext cx="1231358" cy="1694625"/>
          </a:xfrm>
          <a:custGeom>
            <a:avLst/>
            <a:gdLst>
              <a:gd name="connsiteX0" fmla="*/ 1230770 w 1231358"/>
              <a:gd name="connsiteY0" fmla="*/ 6536 h 1694625"/>
              <a:gd name="connsiteX1" fmla="*/ 732007 w 1231358"/>
              <a:gd name="connsiteY1" fmla="*/ 339045 h 1694625"/>
              <a:gd name="connsiteX2" fmla="*/ 482625 w 1231358"/>
              <a:gd name="connsiteY2" fmla="*/ 956562 h 1694625"/>
              <a:gd name="connsiteX3" fmla="*/ 613253 w 1231358"/>
              <a:gd name="connsiteY3" fmla="*/ 730931 h 1694625"/>
              <a:gd name="connsiteX4" fmla="*/ 7612 w 1231358"/>
              <a:gd name="connsiteY4" fmla="*/ 1680957 h 1694625"/>
              <a:gd name="connsiteX5" fmla="*/ 304495 w 1231358"/>
              <a:gd name="connsiteY5" fmla="*/ 1241570 h 1694625"/>
              <a:gd name="connsiteX6" fmla="*/ 767633 w 1231358"/>
              <a:gd name="connsiteY6" fmla="*/ 529050 h 1694625"/>
              <a:gd name="connsiteX7" fmla="*/ 625129 w 1231358"/>
              <a:gd name="connsiteY7" fmla="*/ 624053 h 1694625"/>
              <a:gd name="connsiteX8" fmla="*/ 1230770 w 1231358"/>
              <a:gd name="connsiteY8" fmla="*/ 6536 h 169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358" h="1694625">
                <a:moveTo>
                  <a:pt x="1230770" y="6536"/>
                </a:moveTo>
                <a:cubicBezTo>
                  <a:pt x="1248583" y="-40965"/>
                  <a:pt x="856698" y="180707"/>
                  <a:pt x="732007" y="339045"/>
                </a:cubicBezTo>
                <a:cubicBezTo>
                  <a:pt x="607316" y="497383"/>
                  <a:pt x="502417" y="891248"/>
                  <a:pt x="482625" y="956562"/>
                </a:cubicBezTo>
                <a:cubicBezTo>
                  <a:pt x="462833" y="1021876"/>
                  <a:pt x="692422" y="610199"/>
                  <a:pt x="613253" y="730931"/>
                </a:cubicBezTo>
                <a:cubicBezTo>
                  <a:pt x="534084" y="851663"/>
                  <a:pt x="59072" y="1595851"/>
                  <a:pt x="7612" y="1680957"/>
                </a:cubicBezTo>
                <a:cubicBezTo>
                  <a:pt x="-43848" y="1766063"/>
                  <a:pt x="177825" y="1433554"/>
                  <a:pt x="304495" y="1241570"/>
                </a:cubicBezTo>
                <a:cubicBezTo>
                  <a:pt x="431165" y="1049586"/>
                  <a:pt x="714194" y="631969"/>
                  <a:pt x="767633" y="529050"/>
                </a:cubicBezTo>
                <a:cubicBezTo>
                  <a:pt x="821072" y="426131"/>
                  <a:pt x="547939" y="711139"/>
                  <a:pt x="625129" y="624053"/>
                </a:cubicBezTo>
                <a:cubicBezTo>
                  <a:pt x="702318" y="536967"/>
                  <a:pt x="1212957" y="54037"/>
                  <a:pt x="1230770" y="6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1D314769-CED1-F3E2-1F8A-6E4FDFABA163}"/>
              </a:ext>
            </a:extLst>
          </p:cNvPr>
          <p:cNvSpPr/>
          <p:nvPr/>
        </p:nvSpPr>
        <p:spPr>
          <a:xfrm>
            <a:off x="3507995" y="1026662"/>
            <a:ext cx="2670077" cy="690388"/>
          </a:xfrm>
          <a:custGeom>
            <a:avLst/>
            <a:gdLst>
              <a:gd name="connsiteX0" fmla="*/ 7101 w 2670077"/>
              <a:gd name="connsiteY0" fmla="*/ 671509 h 690388"/>
              <a:gd name="connsiteX1" fmla="*/ 1824026 w 2670077"/>
              <a:gd name="connsiteY1" fmla="*/ 398377 h 690388"/>
              <a:gd name="connsiteX2" fmla="*/ 2643423 w 2670077"/>
              <a:gd name="connsiteY2" fmla="*/ 683385 h 690388"/>
              <a:gd name="connsiteX3" fmla="*/ 2405917 w 2670077"/>
              <a:gd name="connsiteY3" fmla="*/ 552756 h 690388"/>
              <a:gd name="connsiteX4" fmla="*/ 1764649 w 2670077"/>
              <a:gd name="connsiteY4" fmla="*/ 18367 h 690388"/>
              <a:gd name="connsiteX5" fmla="*/ 1907153 w 2670077"/>
              <a:gd name="connsiteY5" fmla="*/ 148995 h 690388"/>
              <a:gd name="connsiteX6" fmla="*/ 1218384 w 2670077"/>
              <a:gd name="connsiteY6" fmla="*/ 398377 h 690388"/>
              <a:gd name="connsiteX7" fmla="*/ 7101 w 2670077"/>
              <a:gd name="connsiteY7" fmla="*/ 671509 h 69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0077" h="690388">
                <a:moveTo>
                  <a:pt x="7101" y="671509"/>
                </a:moveTo>
                <a:cubicBezTo>
                  <a:pt x="108041" y="671509"/>
                  <a:pt x="1384639" y="396398"/>
                  <a:pt x="1824026" y="398377"/>
                </a:cubicBezTo>
                <a:cubicBezTo>
                  <a:pt x="2263413" y="400356"/>
                  <a:pt x="2546441" y="657655"/>
                  <a:pt x="2643423" y="683385"/>
                </a:cubicBezTo>
                <a:cubicBezTo>
                  <a:pt x="2740405" y="709115"/>
                  <a:pt x="2552379" y="663592"/>
                  <a:pt x="2405917" y="552756"/>
                </a:cubicBezTo>
                <a:cubicBezTo>
                  <a:pt x="2259455" y="441920"/>
                  <a:pt x="1847776" y="85660"/>
                  <a:pt x="1764649" y="18367"/>
                </a:cubicBezTo>
                <a:cubicBezTo>
                  <a:pt x="1681522" y="-48926"/>
                  <a:pt x="1998197" y="85660"/>
                  <a:pt x="1907153" y="148995"/>
                </a:cubicBezTo>
                <a:cubicBezTo>
                  <a:pt x="1816109" y="212330"/>
                  <a:pt x="1527143" y="313270"/>
                  <a:pt x="1218384" y="398377"/>
                </a:cubicBezTo>
                <a:cubicBezTo>
                  <a:pt x="909625" y="483484"/>
                  <a:pt x="-93839" y="671509"/>
                  <a:pt x="7101" y="671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8B8C948-90BF-D40D-FE09-1E997D27F95F}"/>
              </a:ext>
            </a:extLst>
          </p:cNvPr>
          <p:cNvSpPr/>
          <p:nvPr/>
        </p:nvSpPr>
        <p:spPr>
          <a:xfrm>
            <a:off x="6352963" y="1708628"/>
            <a:ext cx="2244798" cy="4337695"/>
          </a:xfrm>
          <a:custGeom>
            <a:avLst/>
            <a:gdLst>
              <a:gd name="connsiteX0" fmla="*/ 336 w 2244798"/>
              <a:gd name="connsiteY0" fmla="*/ 1419 h 4337695"/>
              <a:gd name="connsiteX1" fmla="*/ 962237 w 2244798"/>
              <a:gd name="connsiteY1" fmla="*/ 630811 h 4337695"/>
              <a:gd name="connsiteX2" fmla="*/ 938486 w 2244798"/>
              <a:gd name="connsiteY2" fmla="*/ 500182 h 4337695"/>
              <a:gd name="connsiteX3" fmla="*/ 1615380 w 2244798"/>
              <a:gd name="connsiteY3" fmla="*/ 1497710 h 4337695"/>
              <a:gd name="connsiteX4" fmla="*/ 1579754 w 2244798"/>
              <a:gd name="connsiteY4" fmla="*/ 1367081 h 4337695"/>
              <a:gd name="connsiteX5" fmla="*/ 2031016 w 2244798"/>
              <a:gd name="connsiteY5" fmla="*/ 2210229 h 4337695"/>
              <a:gd name="connsiteX6" fmla="*/ 1900388 w 2244798"/>
              <a:gd name="connsiteY6" fmla="*/ 2115227 h 4337695"/>
              <a:gd name="connsiteX7" fmla="*/ 2090393 w 2244798"/>
              <a:gd name="connsiteY7" fmla="*/ 3635268 h 4337695"/>
              <a:gd name="connsiteX8" fmla="*/ 2090393 w 2244798"/>
              <a:gd name="connsiteY8" fmla="*/ 3195881 h 4337695"/>
              <a:gd name="connsiteX9" fmla="*/ 2244772 w 2244798"/>
              <a:gd name="connsiteY9" fmla="*/ 4324037 h 4337695"/>
              <a:gd name="connsiteX10" fmla="*/ 2102268 w 2244798"/>
              <a:gd name="connsiteY10" fmla="*/ 3718395 h 4337695"/>
              <a:gd name="connsiteX11" fmla="*/ 2031016 w 2244798"/>
              <a:gd name="connsiteY11" fmla="*/ 2233980 h 4337695"/>
              <a:gd name="connsiteX12" fmla="*/ 1841011 w 2244798"/>
              <a:gd name="connsiteY12" fmla="*/ 1675840 h 4337695"/>
              <a:gd name="connsiteX13" fmla="*/ 855359 w 2244798"/>
              <a:gd name="connsiteY13" fmla="*/ 476432 h 4337695"/>
              <a:gd name="connsiteX14" fmla="*/ 1069115 w 2244798"/>
              <a:gd name="connsiteY14" fmla="*/ 618936 h 4337695"/>
              <a:gd name="connsiteX15" fmla="*/ 855359 w 2244798"/>
              <a:gd name="connsiteY15" fmla="*/ 464556 h 4337695"/>
              <a:gd name="connsiteX16" fmla="*/ 336 w 2244798"/>
              <a:gd name="connsiteY16" fmla="*/ 1419 h 433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4798" h="4337695">
                <a:moveTo>
                  <a:pt x="336" y="1419"/>
                </a:moveTo>
                <a:cubicBezTo>
                  <a:pt x="18149" y="29128"/>
                  <a:pt x="805879" y="547684"/>
                  <a:pt x="962237" y="630811"/>
                </a:cubicBezTo>
                <a:cubicBezTo>
                  <a:pt x="1118595" y="713938"/>
                  <a:pt x="829629" y="355699"/>
                  <a:pt x="938486" y="500182"/>
                </a:cubicBezTo>
                <a:cubicBezTo>
                  <a:pt x="1047343" y="644665"/>
                  <a:pt x="1508502" y="1353227"/>
                  <a:pt x="1615380" y="1497710"/>
                </a:cubicBezTo>
                <a:cubicBezTo>
                  <a:pt x="1722258" y="1642193"/>
                  <a:pt x="1510481" y="1248328"/>
                  <a:pt x="1579754" y="1367081"/>
                </a:cubicBezTo>
                <a:cubicBezTo>
                  <a:pt x="1649027" y="1485834"/>
                  <a:pt x="1977577" y="2085538"/>
                  <a:pt x="2031016" y="2210229"/>
                </a:cubicBezTo>
                <a:cubicBezTo>
                  <a:pt x="2084455" y="2334920"/>
                  <a:pt x="1890492" y="1877721"/>
                  <a:pt x="1900388" y="2115227"/>
                </a:cubicBezTo>
                <a:cubicBezTo>
                  <a:pt x="1910284" y="2352733"/>
                  <a:pt x="2058726" y="3455159"/>
                  <a:pt x="2090393" y="3635268"/>
                </a:cubicBezTo>
                <a:cubicBezTo>
                  <a:pt x="2122060" y="3815377"/>
                  <a:pt x="2064663" y="3081086"/>
                  <a:pt x="2090393" y="3195881"/>
                </a:cubicBezTo>
                <a:cubicBezTo>
                  <a:pt x="2116123" y="3310676"/>
                  <a:pt x="2242793" y="4236951"/>
                  <a:pt x="2244772" y="4324037"/>
                </a:cubicBezTo>
                <a:cubicBezTo>
                  <a:pt x="2246751" y="4411123"/>
                  <a:pt x="2137894" y="4066738"/>
                  <a:pt x="2102268" y="3718395"/>
                </a:cubicBezTo>
                <a:cubicBezTo>
                  <a:pt x="2066642" y="3370052"/>
                  <a:pt x="2074559" y="2574406"/>
                  <a:pt x="2031016" y="2233980"/>
                </a:cubicBezTo>
                <a:cubicBezTo>
                  <a:pt x="1987473" y="1893554"/>
                  <a:pt x="2036954" y="1968765"/>
                  <a:pt x="1841011" y="1675840"/>
                </a:cubicBezTo>
                <a:cubicBezTo>
                  <a:pt x="1645068" y="1382915"/>
                  <a:pt x="984008" y="652583"/>
                  <a:pt x="855359" y="476432"/>
                </a:cubicBezTo>
                <a:cubicBezTo>
                  <a:pt x="726710" y="300281"/>
                  <a:pt x="1069115" y="620915"/>
                  <a:pt x="1069115" y="618936"/>
                </a:cubicBezTo>
                <a:cubicBezTo>
                  <a:pt x="1069115" y="616957"/>
                  <a:pt x="1033489" y="569455"/>
                  <a:pt x="855359" y="464556"/>
                </a:cubicBezTo>
                <a:cubicBezTo>
                  <a:pt x="677229" y="359657"/>
                  <a:pt x="-17477" y="-26290"/>
                  <a:pt x="336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893B37AE-3045-4AD0-4275-F18F66C73977}"/>
              </a:ext>
            </a:extLst>
          </p:cNvPr>
          <p:cNvSpPr/>
          <p:nvPr/>
        </p:nvSpPr>
        <p:spPr>
          <a:xfrm>
            <a:off x="7076867" y="3217840"/>
            <a:ext cx="861100" cy="3054623"/>
          </a:xfrm>
          <a:custGeom>
            <a:avLst/>
            <a:gdLst>
              <a:gd name="connsiteX0" fmla="*/ 827 w 861100"/>
              <a:gd name="connsiteY0" fmla="*/ 373 h 3054623"/>
              <a:gd name="connsiteX1" fmla="*/ 653969 w 861100"/>
              <a:gd name="connsiteY1" fmla="*/ 2078555 h 3054623"/>
              <a:gd name="connsiteX2" fmla="*/ 642094 w 861100"/>
              <a:gd name="connsiteY2" fmla="*/ 1912300 h 3054623"/>
              <a:gd name="connsiteX3" fmla="*/ 855850 w 861100"/>
              <a:gd name="connsiteY3" fmla="*/ 3040456 h 3054623"/>
              <a:gd name="connsiteX4" fmla="*/ 772723 w 861100"/>
              <a:gd name="connsiteY4" fmla="*/ 2506066 h 3054623"/>
              <a:gd name="connsiteX5" fmla="*/ 523341 w 861100"/>
              <a:gd name="connsiteY5" fmla="*/ 1912300 h 3054623"/>
              <a:gd name="connsiteX6" fmla="*/ 827 w 861100"/>
              <a:gd name="connsiteY6" fmla="*/ 373 h 30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100" h="3054623">
                <a:moveTo>
                  <a:pt x="827" y="373"/>
                </a:moveTo>
                <a:cubicBezTo>
                  <a:pt x="22598" y="28082"/>
                  <a:pt x="547091" y="1759900"/>
                  <a:pt x="653969" y="2078555"/>
                </a:cubicBezTo>
                <a:cubicBezTo>
                  <a:pt x="760847" y="2397210"/>
                  <a:pt x="608447" y="1751983"/>
                  <a:pt x="642094" y="1912300"/>
                </a:cubicBezTo>
                <a:cubicBezTo>
                  <a:pt x="675741" y="2072617"/>
                  <a:pt x="834079" y="2941495"/>
                  <a:pt x="855850" y="3040456"/>
                </a:cubicBezTo>
                <a:cubicBezTo>
                  <a:pt x="877621" y="3139417"/>
                  <a:pt x="828141" y="2694092"/>
                  <a:pt x="772723" y="2506066"/>
                </a:cubicBezTo>
                <a:cubicBezTo>
                  <a:pt x="717305" y="2318040"/>
                  <a:pt x="653970" y="2329915"/>
                  <a:pt x="523341" y="1912300"/>
                </a:cubicBezTo>
                <a:cubicBezTo>
                  <a:pt x="392712" y="1494685"/>
                  <a:pt x="-20944" y="-27336"/>
                  <a:pt x="82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7DC5686-D78B-093F-AABD-52ED52E75353}"/>
              </a:ext>
            </a:extLst>
          </p:cNvPr>
          <p:cNvSpPr/>
          <p:nvPr/>
        </p:nvSpPr>
        <p:spPr>
          <a:xfrm>
            <a:off x="4564157" y="7940854"/>
            <a:ext cx="106372" cy="290077"/>
          </a:xfrm>
          <a:custGeom>
            <a:avLst/>
            <a:gdLst>
              <a:gd name="connsiteX0" fmla="*/ 106317 w 106372"/>
              <a:gd name="connsiteY0" fmla="*/ 358 h 290077"/>
              <a:gd name="connsiteX1" fmla="*/ 7843 w 106372"/>
              <a:gd name="connsiteY1" fmla="*/ 218408 h 290077"/>
              <a:gd name="connsiteX2" fmla="*/ 7843 w 106372"/>
              <a:gd name="connsiteY2" fmla="*/ 288746 h 290077"/>
              <a:gd name="connsiteX3" fmla="*/ 21911 w 106372"/>
              <a:gd name="connsiteY3" fmla="*/ 169171 h 290077"/>
              <a:gd name="connsiteX4" fmla="*/ 106317 w 106372"/>
              <a:gd name="connsiteY4" fmla="*/ 358 h 29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72" h="290077">
                <a:moveTo>
                  <a:pt x="106317" y="358"/>
                </a:moveTo>
                <a:cubicBezTo>
                  <a:pt x="103972" y="8564"/>
                  <a:pt x="24255" y="170343"/>
                  <a:pt x="7843" y="218408"/>
                </a:cubicBezTo>
                <a:cubicBezTo>
                  <a:pt x="-8569" y="266473"/>
                  <a:pt x="5498" y="296952"/>
                  <a:pt x="7843" y="288746"/>
                </a:cubicBezTo>
                <a:cubicBezTo>
                  <a:pt x="10188" y="280540"/>
                  <a:pt x="7843" y="211374"/>
                  <a:pt x="21911" y="169171"/>
                </a:cubicBezTo>
                <a:cubicBezTo>
                  <a:pt x="35979" y="126968"/>
                  <a:pt x="108662" y="-7848"/>
                  <a:pt x="106317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36020508-FB75-80C1-A277-2ADFCF553625}"/>
              </a:ext>
            </a:extLst>
          </p:cNvPr>
          <p:cNvSpPr/>
          <p:nvPr/>
        </p:nvSpPr>
        <p:spPr>
          <a:xfrm>
            <a:off x="4620908" y="8524290"/>
            <a:ext cx="453090" cy="231921"/>
          </a:xfrm>
          <a:custGeom>
            <a:avLst/>
            <a:gdLst>
              <a:gd name="connsiteX0" fmla="*/ 329 w 453090"/>
              <a:gd name="connsiteY0" fmla="*/ 732 h 231921"/>
              <a:gd name="connsiteX1" fmla="*/ 429394 w 453090"/>
              <a:gd name="connsiteY1" fmla="*/ 225815 h 231921"/>
              <a:gd name="connsiteX2" fmla="*/ 359055 w 453090"/>
              <a:gd name="connsiteY2" fmla="*/ 155476 h 231921"/>
              <a:gd name="connsiteX3" fmla="*/ 329 w 453090"/>
              <a:gd name="connsiteY3" fmla="*/ 732 h 23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090" h="231921">
                <a:moveTo>
                  <a:pt x="329" y="732"/>
                </a:moveTo>
                <a:cubicBezTo>
                  <a:pt x="12052" y="12455"/>
                  <a:pt x="369606" y="200024"/>
                  <a:pt x="429394" y="225815"/>
                </a:cubicBezTo>
                <a:cubicBezTo>
                  <a:pt x="489182" y="251606"/>
                  <a:pt x="424704" y="189473"/>
                  <a:pt x="359055" y="155476"/>
                </a:cubicBezTo>
                <a:cubicBezTo>
                  <a:pt x="293406" y="121479"/>
                  <a:pt x="-11394" y="-10991"/>
                  <a:pt x="329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C2C5235-EBD7-09EE-9D20-6CAF50598C0F}"/>
              </a:ext>
            </a:extLst>
          </p:cNvPr>
          <p:cNvSpPr/>
          <p:nvPr/>
        </p:nvSpPr>
        <p:spPr>
          <a:xfrm>
            <a:off x="3264438" y="5096744"/>
            <a:ext cx="106932" cy="1184982"/>
          </a:xfrm>
          <a:custGeom>
            <a:avLst/>
            <a:gdLst>
              <a:gd name="connsiteX0" fmla="*/ 106915 w 106932"/>
              <a:gd name="connsiteY0" fmla="*/ 42 h 1184982"/>
              <a:gd name="connsiteX1" fmla="*/ 19451 w 106932"/>
              <a:gd name="connsiteY1" fmla="*/ 675903 h 1184982"/>
              <a:gd name="connsiteX2" fmla="*/ 11499 w 106932"/>
              <a:gd name="connsiteY2" fmla="*/ 1176835 h 1184982"/>
              <a:gd name="connsiteX3" fmla="*/ 3548 w 106932"/>
              <a:gd name="connsiteY3" fmla="*/ 962150 h 1184982"/>
              <a:gd name="connsiteX4" fmla="*/ 11499 w 106932"/>
              <a:gd name="connsiteY4" fmla="*/ 644098 h 1184982"/>
              <a:gd name="connsiteX5" fmla="*/ 106915 w 106932"/>
              <a:gd name="connsiteY5" fmla="*/ 42 h 118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32" h="1184982">
                <a:moveTo>
                  <a:pt x="106915" y="42"/>
                </a:moveTo>
                <a:cubicBezTo>
                  <a:pt x="108240" y="5343"/>
                  <a:pt x="35354" y="479771"/>
                  <a:pt x="19451" y="675903"/>
                </a:cubicBezTo>
                <a:cubicBezTo>
                  <a:pt x="3548" y="872035"/>
                  <a:pt x="14149" y="1129127"/>
                  <a:pt x="11499" y="1176835"/>
                </a:cubicBezTo>
                <a:cubicBezTo>
                  <a:pt x="8848" y="1224543"/>
                  <a:pt x="3548" y="1050939"/>
                  <a:pt x="3548" y="962150"/>
                </a:cubicBezTo>
                <a:cubicBezTo>
                  <a:pt x="3548" y="873361"/>
                  <a:pt x="-8379" y="800474"/>
                  <a:pt x="11499" y="644098"/>
                </a:cubicBezTo>
                <a:cubicBezTo>
                  <a:pt x="31377" y="487722"/>
                  <a:pt x="105590" y="-5259"/>
                  <a:pt x="10691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A160663F-F36A-F32C-F6E8-DCE81CD11175}"/>
              </a:ext>
            </a:extLst>
          </p:cNvPr>
          <p:cNvSpPr/>
          <p:nvPr/>
        </p:nvSpPr>
        <p:spPr>
          <a:xfrm>
            <a:off x="3281315" y="6567741"/>
            <a:ext cx="98076" cy="1009886"/>
          </a:xfrm>
          <a:custGeom>
            <a:avLst/>
            <a:gdLst>
              <a:gd name="connsiteX0" fmla="*/ 2574 w 98076"/>
              <a:gd name="connsiteY0" fmla="*/ 36 h 1009886"/>
              <a:gd name="connsiteX1" fmla="*/ 26428 w 98076"/>
              <a:gd name="connsiteY1" fmla="*/ 485066 h 1009886"/>
              <a:gd name="connsiteX2" fmla="*/ 97989 w 98076"/>
              <a:gd name="connsiteY2" fmla="*/ 1009852 h 1009886"/>
              <a:gd name="connsiteX3" fmla="*/ 10525 w 98076"/>
              <a:gd name="connsiteY3" fmla="*/ 508920 h 1009886"/>
              <a:gd name="connsiteX4" fmla="*/ 2574 w 98076"/>
              <a:gd name="connsiteY4" fmla="*/ 36 h 100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76" h="1009886">
                <a:moveTo>
                  <a:pt x="2574" y="36"/>
                </a:moveTo>
                <a:cubicBezTo>
                  <a:pt x="5224" y="-3940"/>
                  <a:pt x="10526" y="316763"/>
                  <a:pt x="26428" y="485066"/>
                </a:cubicBezTo>
                <a:cubicBezTo>
                  <a:pt x="42331" y="653369"/>
                  <a:pt x="100639" y="1005876"/>
                  <a:pt x="97989" y="1009852"/>
                </a:cubicBezTo>
                <a:cubicBezTo>
                  <a:pt x="95339" y="1013828"/>
                  <a:pt x="25102" y="673247"/>
                  <a:pt x="10525" y="508920"/>
                </a:cubicBezTo>
                <a:cubicBezTo>
                  <a:pt x="-4052" y="344593"/>
                  <a:pt x="-76" y="4012"/>
                  <a:pt x="257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2DB14BEA-0174-8C2F-BC71-A391EF8764E1}"/>
              </a:ext>
            </a:extLst>
          </p:cNvPr>
          <p:cNvSpPr/>
          <p:nvPr/>
        </p:nvSpPr>
        <p:spPr>
          <a:xfrm>
            <a:off x="3371163" y="7639826"/>
            <a:ext cx="354397" cy="509736"/>
          </a:xfrm>
          <a:custGeom>
            <a:avLst/>
            <a:gdLst>
              <a:gd name="connsiteX0" fmla="*/ 190 w 354397"/>
              <a:gd name="connsiteY0" fmla="*/ 1377 h 509736"/>
              <a:gd name="connsiteX1" fmla="*/ 334145 w 354397"/>
              <a:gd name="connsiteY1" fmla="*/ 494358 h 509736"/>
              <a:gd name="connsiteX2" fmla="*/ 286437 w 354397"/>
              <a:gd name="connsiteY2" fmla="*/ 351235 h 509736"/>
              <a:gd name="connsiteX3" fmla="*/ 190 w 354397"/>
              <a:gd name="connsiteY3" fmla="*/ 1377 h 50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397" h="509736">
                <a:moveTo>
                  <a:pt x="190" y="1377"/>
                </a:moveTo>
                <a:cubicBezTo>
                  <a:pt x="8141" y="25231"/>
                  <a:pt x="286437" y="436048"/>
                  <a:pt x="334145" y="494358"/>
                </a:cubicBezTo>
                <a:cubicBezTo>
                  <a:pt x="381853" y="552668"/>
                  <a:pt x="336795" y="432073"/>
                  <a:pt x="286437" y="351235"/>
                </a:cubicBezTo>
                <a:cubicBezTo>
                  <a:pt x="236079" y="270397"/>
                  <a:pt x="-7761" y="-22477"/>
                  <a:pt x="190" y="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3F39F293-CE61-D9D2-EDDE-95E11E0BD9A9}"/>
              </a:ext>
            </a:extLst>
          </p:cNvPr>
          <p:cNvSpPr/>
          <p:nvPr/>
        </p:nvSpPr>
        <p:spPr>
          <a:xfrm>
            <a:off x="2588654" y="4897759"/>
            <a:ext cx="377339" cy="1400782"/>
          </a:xfrm>
          <a:custGeom>
            <a:avLst/>
            <a:gdLst>
              <a:gd name="connsiteX0" fmla="*/ 377183 w 377339"/>
              <a:gd name="connsiteY0" fmla="*/ 244 h 1400782"/>
              <a:gd name="connsiteX1" fmla="*/ 51179 w 377339"/>
              <a:gd name="connsiteY1" fmla="*/ 652251 h 1400782"/>
              <a:gd name="connsiteX2" fmla="*/ 154546 w 377339"/>
              <a:gd name="connsiteY2" fmla="*/ 485274 h 1400782"/>
              <a:gd name="connsiteX3" fmla="*/ 106838 w 377339"/>
              <a:gd name="connsiteY3" fmla="*/ 731764 h 1400782"/>
              <a:gd name="connsiteX4" fmla="*/ 234059 w 377339"/>
              <a:gd name="connsiteY4" fmla="*/ 1391723 h 1400782"/>
              <a:gd name="connsiteX5" fmla="*/ 154546 w 377339"/>
              <a:gd name="connsiteY5" fmla="*/ 1081622 h 1400782"/>
              <a:gd name="connsiteX6" fmla="*/ 59130 w 377339"/>
              <a:gd name="connsiteY6" fmla="*/ 604544 h 1400782"/>
              <a:gd name="connsiteX7" fmla="*/ 194303 w 377339"/>
              <a:gd name="connsiteY7" fmla="*/ 358053 h 1400782"/>
              <a:gd name="connsiteX8" fmla="*/ 3471 w 377339"/>
              <a:gd name="connsiteY8" fmla="*/ 572738 h 1400782"/>
              <a:gd name="connsiteX9" fmla="*/ 377183 w 377339"/>
              <a:gd name="connsiteY9" fmla="*/ 244 h 140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339" h="1400782">
                <a:moveTo>
                  <a:pt x="377183" y="244"/>
                </a:moveTo>
                <a:cubicBezTo>
                  <a:pt x="385134" y="13496"/>
                  <a:pt x="88285" y="571413"/>
                  <a:pt x="51179" y="652251"/>
                </a:cubicBezTo>
                <a:cubicBezTo>
                  <a:pt x="14073" y="733089"/>
                  <a:pt x="145270" y="472022"/>
                  <a:pt x="154546" y="485274"/>
                </a:cubicBezTo>
                <a:cubicBezTo>
                  <a:pt x="163822" y="498526"/>
                  <a:pt x="93586" y="580689"/>
                  <a:pt x="106838" y="731764"/>
                </a:cubicBezTo>
                <a:cubicBezTo>
                  <a:pt x="120090" y="882839"/>
                  <a:pt x="226108" y="1333413"/>
                  <a:pt x="234059" y="1391723"/>
                </a:cubicBezTo>
                <a:cubicBezTo>
                  <a:pt x="242010" y="1450033"/>
                  <a:pt x="183701" y="1212819"/>
                  <a:pt x="154546" y="1081622"/>
                </a:cubicBezTo>
                <a:cubicBezTo>
                  <a:pt x="125391" y="950426"/>
                  <a:pt x="52504" y="725139"/>
                  <a:pt x="59130" y="604544"/>
                </a:cubicBezTo>
                <a:cubicBezTo>
                  <a:pt x="65756" y="483949"/>
                  <a:pt x="203579" y="363354"/>
                  <a:pt x="194303" y="358053"/>
                </a:cubicBezTo>
                <a:cubicBezTo>
                  <a:pt x="185027" y="352752"/>
                  <a:pt x="-29659" y="629722"/>
                  <a:pt x="3471" y="572738"/>
                </a:cubicBezTo>
                <a:cubicBezTo>
                  <a:pt x="36601" y="515754"/>
                  <a:pt x="369232" y="-13008"/>
                  <a:pt x="377183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716DEB8D-B838-C806-A6A1-F96D60DBAEA2}"/>
              </a:ext>
            </a:extLst>
          </p:cNvPr>
          <p:cNvSpPr/>
          <p:nvPr/>
        </p:nvSpPr>
        <p:spPr>
          <a:xfrm>
            <a:off x="2082049" y="3724879"/>
            <a:ext cx="488313" cy="2283925"/>
          </a:xfrm>
          <a:custGeom>
            <a:avLst/>
            <a:gdLst>
              <a:gd name="connsiteX0" fmla="*/ 486222 w 488313"/>
              <a:gd name="connsiteY0" fmla="*/ 4283 h 2283925"/>
              <a:gd name="connsiteX1" fmla="*/ 287440 w 488313"/>
              <a:gd name="connsiteY1" fmla="*/ 544971 h 2283925"/>
              <a:gd name="connsiteX2" fmla="*/ 152268 w 488313"/>
              <a:gd name="connsiteY2" fmla="*/ 1363956 h 2283925"/>
              <a:gd name="connsiteX3" fmla="*/ 207927 w 488313"/>
              <a:gd name="connsiteY3" fmla="*/ 1006147 h 2283925"/>
              <a:gd name="connsiteX4" fmla="*/ 120462 w 488313"/>
              <a:gd name="connsiteY4" fmla="*/ 1562738 h 2283925"/>
              <a:gd name="connsiteX5" fmla="*/ 319245 w 488313"/>
              <a:gd name="connsiteY5" fmla="*/ 2262453 h 2283925"/>
              <a:gd name="connsiteX6" fmla="*/ 287440 w 488313"/>
              <a:gd name="connsiteY6" fmla="*/ 2039817 h 2283925"/>
              <a:gd name="connsiteX7" fmla="*/ 9144 w 488313"/>
              <a:gd name="connsiteY7" fmla="*/ 1387810 h 2283925"/>
              <a:gd name="connsiteX8" fmla="*/ 80706 w 488313"/>
              <a:gd name="connsiteY8" fmla="*/ 1538884 h 2283925"/>
              <a:gd name="connsiteX9" fmla="*/ 215878 w 488313"/>
              <a:gd name="connsiteY9" fmla="*/ 680144 h 2283925"/>
              <a:gd name="connsiteX10" fmla="*/ 152268 w 488313"/>
              <a:gd name="connsiteY10" fmla="*/ 831218 h 2283925"/>
              <a:gd name="connsiteX11" fmla="*/ 486222 w 488313"/>
              <a:gd name="connsiteY11" fmla="*/ 4283 h 22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8313" h="2283925">
                <a:moveTo>
                  <a:pt x="486222" y="4283"/>
                </a:moveTo>
                <a:cubicBezTo>
                  <a:pt x="508751" y="-43425"/>
                  <a:pt x="343099" y="318359"/>
                  <a:pt x="287440" y="544971"/>
                </a:cubicBezTo>
                <a:cubicBezTo>
                  <a:pt x="231781" y="771583"/>
                  <a:pt x="165520" y="1287093"/>
                  <a:pt x="152268" y="1363956"/>
                </a:cubicBezTo>
                <a:cubicBezTo>
                  <a:pt x="139016" y="1440819"/>
                  <a:pt x="213228" y="973017"/>
                  <a:pt x="207927" y="1006147"/>
                </a:cubicBezTo>
                <a:cubicBezTo>
                  <a:pt x="202626" y="1039277"/>
                  <a:pt x="101909" y="1353354"/>
                  <a:pt x="120462" y="1562738"/>
                </a:cubicBezTo>
                <a:cubicBezTo>
                  <a:pt x="139015" y="1772122"/>
                  <a:pt x="291415" y="2182940"/>
                  <a:pt x="319245" y="2262453"/>
                </a:cubicBezTo>
                <a:cubicBezTo>
                  <a:pt x="347075" y="2341966"/>
                  <a:pt x="339124" y="2185591"/>
                  <a:pt x="287440" y="2039817"/>
                </a:cubicBezTo>
                <a:cubicBezTo>
                  <a:pt x="235756" y="1894043"/>
                  <a:pt x="43600" y="1471299"/>
                  <a:pt x="9144" y="1387810"/>
                </a:cubicBezTo>
                <a:cubicBezTo>
                  <a:pt x="-25312" y="1304321"/>
                  <a:pt x="46250" y="1656828"/>
                  <a:pt x="80706" y="1538884"/>
                </a:cubicBezTo>
                <a:cubicBezTo>
                  <a:pt x="115162" y="1420940"/>
                  <a:pt x="203951" y="798088"/>
                  <a:pt x="215878" y="680144"/>
                </a:cubicBezTo>
                <a:cubicBezTo>
                  <a:pt x="227805" y="562200"/>
                  <a:pt x="111186" y="942536"/>
                  <a:pt x="152268" y="831218"/>
                </a:cubicBezTo>
                <a:cubicBezTo>
                  <a:pt x="193350" y="719900"/>
                  <a:pt x="463693" y="51991"/>
                  <a:pt x="486222" y="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2B127A60-143D-A336-3721-1AA182C16938}"/>
              </a:ext>
            </a:extLst>
          </p:cNvPr>
          <p:cNvSpPr/>
          <p:nvPr/>
        </p:nvSpPr>
        <p:spPr>
          <a:xfrm>
            <a:off x="2484779" y="5698543"/>
            <a:ext cx="156643" cy="1354562"/>
          </a:xfrm>
          <a:custGeom>
            <a:avLst/>
            <a:gdLst>
              <a:gd name="connsiteX0" fmla="*/ 155054 w 156643"/>
              <a:gd name="connsiteY0" fmla="*/ 2542 h 1354562"/>
              <a:gd name="connsiteX1" fmla="*/ 83492 w 156643"/>
              <a:gd name="connsiteY1" fmla="*/ 511426 h 1354562"/>
              <a:gd name="connsiteX2" fmla="*/ 3979 w 156643"/>
              <a:gd name="connsiteY2" fmla="*/ 1322459 h 1354562"/>
              <a:gd name="connsiteX3" fmla="*/ 11931 w 156643"/>
              <a:gd name="connsiteY3" fmla="*/ 1123676 h 1354562"/>
              <a:gd name="connsiteX4" fmla="*/ 11931 w 156643"/>
              <a:gd name="connsiteY4" fmla="*/ 487572 h 1354562"/>
              <a:gd name="connsiteX5" fmla="*/ 11931 w 156643"/>
              <a:gd name="connsiteY5" fmla="*/ 718160 h 1354562"/>
              <a:gd name="connsiteX6" fmla="*/ 155054 w 156643"/>
              <a:gd name="connsiteY6" fmla="*/ 2542 h 13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643" h="1354562">
                <a:moveTo>
                  <a:pt x="155054" y="2542"/>
                </a:moveTo>
                <a:cubicBezTo>
                  <a:pt x="166981" y="-31914"/>
                  <a:pt x="108671" y="291440"/>
                  <a:pt x="83492" y="511426"/>
                </a:cubicBezTo>
                <a:cubicBezTo>
                  <a:pt x="58313" y="731412"/>
                  <a:pt x="15906" y="1220417"/>
                  <a:pt x="3979" y="1322459"/>
                </a:cubicBezTo>
                <a:cubicBezTo>
                  <a:pt x="-7948" y="1424501"/>
                  <a:pt x="10606" y="1262824"/>
                  <a:pt x="11931" y="1123676"/>
                </a:cubicBezTo>
                <a:cubicBezTo>
                  <a:pt x="13256" y="984528"/>
                  <a:pt x="11931" y="487572"/>
                  <a:pt x="11931" y="487572"/>
                </a:cubicBezTo>
                <a:cubicBezTo>
                  <a:pt x="11931" y="419986"/>
                  <a:pt x="-10598" y="800323"/>
                  <a:pt x="11931" y="718160"/>
                </a:cubicBezTo>
                <a:cubicBezTo>
                  <a:pt x="34460" y="635997"/>
                  <a:pt x="143127" y="36998"/>
                  <a:pt x="155054" y="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47DCBCF1-05C4-C878-48AB-FF483286254B}"/>
              </a:ext>
            </a:extLst>
          </p:cNvPr>
          <p:cNvSpPr/>
          <p:nvPr/>
        </p:nvSpPr>
        <p:spPr>
          <a:xfrm>
            <a:off x="2560162" y="6957380"/>
            <a:ext cx="527300" cy="1855855"/>
          </a:xfrm>
          <a:custGeom>
            <a:avLst/>
            <a:gdLst>
              <a:gd name="connsiteX0" fmla="*/ 158 w 527300"/>
              <a:gd name="connsiteY0" fmla="*/ 11 h 1855855"/>
              <a:gd name="connsiteX1" fmla="*/ 238697 w 527300"/>
              <a:gd name="connsiteY1" fmla="*/ 675872 h 1855855"/>
              <a:gd name="connsiteX2" fmla="*/ 501090 w 527300"/>
              <a:gd name="connsiteY2" fmla="*/ 1304025 h 1855855"/>
              <a:gd name="connsiteX3" fmla="*/ 318210 w 527300"/>
              <a:gd name="connsiteY3" fmla="*/ 1836763 h 1855855"/>
              <a:gd name="connsiteX4" fmla="*/ 350015 w 527300"/>
              <a:gd name="connsiteY4" fmla="*/ 1693639 h 1855855"/>
              <a:gd name="connsiteX5" fmla="*/ 524944 w 527300"/>
              <a:gd name="connsiteY5" fmla="*/ 1272220 h 1855855"/>
              <a:gd name="connsiteX6" fmla="*/ 206892 w 527300"/>
              <a:gd name="connsiteY6" fmla="*/ 691775 h 1855855"/>
              <a:gd name="connsiteX7" fmla="*/ 158 w 527300"/>
              <a:gd name="connsiteY7" fmla="*/ 11 h 18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300" h="1855855">
                <a:moveTo>
                  <a:pt x="158" y="11"/>
                </a:moveTo>
                <a:cubicBezTo>
                  <a:pt x="5459" y="-2640"/>
                  <a:pt x="155208" y="458536"/>
                  <a:pt x="238697" y="675872"/>
                </a:cubicBezTo>
                <a:cubicBezTo>
                  <a:pt x="322186" y="893208"/>
                  <a:pt x="487838" y="1110543"/>
                  <a:pt x="501090" y="1304025"/>
                </a:cubicBezTo>
                <a:cubicBezTo>
                  <a:pt x="514342" y="1497507"/>
                  <a:pt x="343389" y="1771827"/>
                  <a:pt x="318210" y="1836763"/>
                </a:cubicBezTo>
                <a:cubicBezTo>
                  <a:pt x="293031" y="1901699"/>
                  <a:pt x="315559" y="1787730"/>
                  <a:pt x="350015" y="1693639"/>
                </a:cubicBezTo>
                <a:cubicBezTo>
                  <a:pt x="384471" y="1599549"/>
                  <a:pt x="548798" y="1439197"/>
                  <a:pt x="524944" y="1272220"/>
                </a:cubicBezTo>
                <a:cubicBezTo>
                  <a:pt x="501090" y="1105243"/>
                  <a:pt x="290381" y="897184"/>
                  <a:pt x="206892" y="691775"/>
                </a:cubicBezTo>
                <a:cubicBezTo>
                  <a:pt x="123403" y="486366"/>
                  <a:pt x="-5143" y="2662"/>
                  <a:pt x="15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F2C9AB60-2DAF-AC46-3312-1FE75519324F}"/>
              </a:ext>
            </a:extLst>
          </p:cNvPr>
          <p:cNvSpPr/>
          <p:nvPr/>
        </p:nvSpPr>
        <p:spPr>
          <a:xfrm>
            <a:off x="1930636" y="8786161"/>
            <a:ext cx="1186662" cy="922690"/>
          </a:xfrm>
          <a:custGeom>
            <a:avLst/>
            <a:gdLst>
              <a:gd name="connsiteX0" fmla="*/ 1186275 w 1186662"/>
              <a:gd name="connsiteY0" fmla="*/ 30 h 922690"/>
              <a:gd name="connsiteX1" fmla="*/ 756905 w 1186662"/>
              <a:gd name="connsiteY1" fmla="*/ 222667 h 922690"/>
              <a:gd name="connsiteX2" fmla="*/ 510414 w 1186662"/>
              <a:gd name="connsiteY2" fmla="*/ 341936 h 922690"/>
              <a:gd name="connsiteX3" fmla="*/ 41287 w 1186662"/>
              <a:gd name="connsiteY3" fmla="*/ 890576 h 922690"/>
              <a:gd name="connsiteX4" fmla="*/ 73093 w 1186662"/>
              <a:gd name="connsiteY4" fmla="*/ 811063 h 922690"/>
              <a:gd name="connsiteX5" fmla="*/ 478609 w 1186662"/>
              <a:gd name="connsiteY5" fmla="*/ 421449 h 922690"/>
              <a:gd name="connsiteX6" fmla="*/ 677392 w 1186662"/>
              <a:gd name="connsiteY6" fmla="*/ 238569 h 922690"/>
              <a:gd name="connsiteX7" fmla="*/ 1186275 w 1186662"/>
              <a:gd name="connsiteY7" fmla="*/ 30 h 92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662" h="922690">
                <a:moveTo>
                  <a:pt x="1186275" y="30"/>
                </a:moveTo>
                <a:cubicBezTo>
                  <a:pt x="1199527" y="-2620"/>
                  <a:pt x="869548" y="165683"/>
                  <a:pt x="756905" y="222667"/>
                </a:cubicBezTo>
                <a:cubicBezTo>
                  <a:pt x="644261" y="279651"/>
                  <a:pt x="629684" y="230618"/>
                  <a:pt x="510414" y="341936"/>
                </a:cubicBezTo>
                <a:cubicBezTo>
                  <a:pt x="391144" y="453254"/>
                  <a:pt x="114174" y="812388"/>
                  <a:pt x="41287" y="890576"/>
                </a:cubicBezTo>
                <a:cubicBezTo>
                  <a:pt x="-31600" y="968764"/>
                  <a:pt x="206" y="889251"/>
                  <a:pt x="73093" y="811063"/>
                </a:cubicBezTo>
                <a:cubicBezTo>
                  <a:pt x="145980" y="732875"/>
                  <a:pt x="377893" y="516865"/>
                  <a:pt x="478609" y="421449"/>
                </a:cubicBezTo>
                <a:cubicBezTo>
                  <a:pt x="579325" y="326033"/>
                  <a:pt x="562098" y="303505"/>
                  <a:pt x="677392" y="238569"/>
                </a:cubicBezTo>
                <a:cubicBezTo>
                  <a:pt x="792686" y="173634"/>
                  <a:pt x="1173023" y="2680"/>
                  <a:pt x="118627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64803176-E82B-3DE8-16C5-FED34985471E}"/>
              </a:ext>
            </a:extLst>
          </p:cNvPr>
          <p:cNvSpPr/>
          <p:nvPr/>
        </p:nvSpPr>
        <p:spPr>
          <a:xfrm>
            <a:off x="4959513" y="1267947"/>
            <a:ext cx="1186546" cy="3339671"/>
          </a:xfrm>
          <a:custGeom>
            <a:avLst/>
            <a:gdLst>
              <a:gd name="connsiteX0" fmla="*/ 868793 w 1186546"/>
              <a:gd name="connsiteY0" fmla="*/ 12213 h 3339671"/>
              <a:gd name="connsiteX1" fmla="*/ 1091430 w 1186546"/>
              <a:gd name="connsiteY1" fmla="*/ 1292373 h 3339671"/>
              <a:gd name="connsiteX2" fmla="*/ 1099381 w 1186546"/>
              <a:gd name="connsiteY2" fmla="*/ 1093590 h 3339671"/>
              <a:gd name="connsiteX3" fmla="*/ 1123235 w 1186546"/>
              <a:gd name="connsiteY3" fmla="*/ 1944380 h 3339671"/>
              <a:gd name="connsiteX4" fmla="*/ 1107332 w 1186546"/>
              <a:gd name="connsiteY4" fmla="*/ 2190870 h 3339671"/>
              <a:gd name="connsiteX5" fmla="*/ 757475 w 1186546"/>
              <a:gd name="connsiteY5" fmla="*/ 2787218 h 3339671"/>
              <a:gd name="connsiteX6" fmla="*/ 908550 w 1186546"/>
              <a:gd name="connsiteY6" fmla="*/ 2628192 h 3339671"/>
              <a:gd name="connsiteX7" fmla="*/ 439423 w 1186546"/>
              <a:gd name="connsiteY7" fmla="*/ 3057563 h 3339671"/>
              <a:gd name="connsiteX8" fmla="*/ 2101 w 1186546"/>
              <a:gd name="connsiteY8" fmla="*/ 3335858 h 3339671"/>
              <a:gd name="connsiteX9" fmla="*/ 312202 w 1186546"/>
              <a:gd name="connsiteY9" fmla="*/ 3145027 h 3339671"/>
              <a:gd name="connsiteX10" fmla="*/ 1139137 w 1186546"/>
              <a:gd name="connsiteY10" fmla="*/ 2222676 h 3339671"/>
              <a:gd name="connsiteX11" fmla="*/ 1083478 w 1186546"/>
              <a:gd name="connsiteY11" fmla="*/ 1976185 h 3339671"/>
              <a:gd name="connsiteX12" fmla="*/ 1067576 w 1186546"/>
              <a:gd name="connsiteY12" fmla="*/ 1109493 h 3339671"/>
              <a:gd name="connsiteX13" fmla="*/ 1075527 w 1186546"/>
              <a:gd name="connsiteY13" fmla="*/ 1379837 h 3339671"/>
              <a:gd name="connsiteX14" fmla="*/ 1003965 w 1186546"/>
              <a:gd name="connsiteY14" fmla="*/ 688074 h 3339671"/>
              <a:gd name="connsiteX15" fmla="*/ 868793 w 1186546"/>
              <a:gd name="connsiteY15" fmla="*/ 12213 h 333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86546" h="3339671">
                <a:moveTo>
                  <a:pt x="868793" y="12213"/>
                </a:moveTo>
                <a:cubicBezTo>
                  <a:pt x="883371" y="112930"/>
                  <a:pt x="1052999" y="1112144"/>
                  <a:pt x="1091430" y="1292373"/>
                </a:cubicBezTo>
                <a:cubicBezTo>
                  <a:pt x="1129861" y="1472602"/>
                  <a:pt x="1094080" y="984922"/>
                  <a:pt x="1099381" y="1093590"/>
                </a:cubicBezTo>
                <a:cubicBezTo>
                  <a:pt x="1104682" y="1202258"/>
                  <a:pt x="1121910" y="1761500"/>
                  <a:pt x="1123235" y="1944380"/>
                </a:cubicBezTo>
                <a:cubicBezTo>
                  <a:pt x="1124560" y="2127260"/>
                  <a:pt x="1168292" y="2050397"/>
                  <a:pt x="1107332" y="2190870"/>
                </a:cubicBezTo>
                <a:cubicBezTo>
                  <a:pt x="1046372" y="2331343"/>
                  <a:pt x="790605" y="2714331"/>
                  <a:pt x="757475" y="2787218"/>
                </a:cubicBezTo>
                <a:cubicBezTo>
                  <a:pt x="724345" y="2860105"/>
                  <a:pt x="961559" y="2583135"/>
                  <a:pt x="908550" y="2628192"/>
                </a:cubicBezTo>
                <a:cubicBezTo>
                  <a:pt x="855541" y="2673249"/>
                  <a:pt x="590498" y="2939619"/>
                  <a:pt x="439423" y="3057563"/>
                </a:cubicBezTo>
                <a:cubicBezTo>
                  <a:pt x="288348" y="3175507"/>
                  <a:pt x="23305" y="3321281"/>
                  <a:pt x="2101" y="3335858"/>
                </a:cubicBezTo>
                <a:cubicBezTo>
                  <a:pt x="-19103" y="3350435"/>
                  <a:pt x="122696" y="3330557"/>
                  <a:pt x="312202" y="3145027"/>
                </a:cubicBezTo>
                <a:cubicBezTo>
                  <a:pt x="501708" y="2959497"/>
                  <a:pt x="1010591" y="2417483"/>
                  <a:pt x="1139137" y="2222676"/>
                </a:cubicBezTo>
                <a:cubicBezTo>
                  <a:pt x="1267683" y="2027869"/>
                  <a:pt x="1095405" y="2161715"/>
                  <a:pt x="1083478" y="1976185"/>
                </a:cubicBezTo>
                <a:cubicBezTo>
                  <a:pt x="1071551" y="1790655"/>
                  <a:pt x="1068901" y="1208884"/>
                  <a:pt x="1067576" y="1109493"/>
                </a:cubicBezTo>
                <a:cubicBezTo>
                  <a:pt x="1066251" y="1010102"/>
                  <a:pt x="1086129" y="1450074"/>
                  <a:pt x="1075527" y="1379837"/>
                </a:cubicBezTo>
                <a:cubicBezTo>
                  <a:pt x="1064925" y="1309601"/>
                  <a:pt x="1033120" y="916011"/>
                  <a:pt x="1003965" y="688074"/>
                </a:cubicBezTo>
                <a:cubicBezTo>
                  <a:pt x="974810" y="460137"/>
                  <a:pt x="854215" y="-88504"/>
                  <a:pt x="868793" y="122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9A13ED30-1DE6-202B-9564-B14C433E5834}"/>
              </a:ext>
            </a:extLst>
          </p:cNvPr>
          <p:cNvSpPr/>
          <p:nvPr/>
        </p:nvSpPr>
        <p:spPr>
          <a:xfrm>
            <a:off x="4413158" y="1215265"/>
            <a:ext cx="1208431" cy="3350880"/>
          </a:xfrm>
          <a:custGeom>
            <a:avLst/>
            <a:gdLst>
              <a:gd name="connsiteX0" fmla="*/ 1208414 w 1208431"/>
              <a:gd name="connsiteY0" fmla="*/ 1285 h 3350880"/>
              <a:gd name="connsiteX1" fmla="*/ 882411 w 1208431"/>
              <a:gd name="connsiteY1" fmla="*/ 1193980 h 3350880"/>
              <a:gd name="connsiteX2" fmla="*/ 985778 w 1208431"/>
              <a:gd name="connsiteY2" fmla="*/ 1034954 h 3350880"/>
              <a:gd name="connsiteX3" fmla="*/ 564359 w 1208431"/>
              <a:gd name="connsiteY3" fmla="*/ 2179942 h 3350880"/>
              <a:gd name="connsiteX4" fmla="*/ 763141 w 1208431"/>
              <a:gd name="connsiteY4" fmla="*/ 1861890 h 3350880"/>
              <a:gd name="connsiteX5" fmla="*/ 55475 w 1208431"/>
              <a:gd name="connsiteY5" fmla="*/ 3253368 h 3350880"/>
              <a:gd name="connsiteX6" fmla="*/ 134988 w 1208431"/>
              <a:gd name="connsiteY6" fmla="*/ 3038683 h 3350880"/>
              <a:gd name="connsiteX7" fmla="*/ 842654 w 1208431"/>
              <a:gd name="connsiteY7" fmla="*/ 1472276 h 3350880"/>
              <a:gd name="connsiteX8" fmla="*/ 1009632 w 1208431"/>
              <a:gd name="connsiteY8" fmla="*/ 955441 h 3350880"/>
              <a:gd name="connsiteX9" fmla="*/ 874459 w 1208431"/>
              <a:gd name="connsiteY9" fmla="*/ 1305298 h 3350880"/>
              <a:gd name="connsiteX10" fmla="*/ 977826 w 1208431"/>
              <a:gd name="connsiteY10" fmla="*/ 621486 h 3350880"/>
              <a:gd name="connsiteX11" fmla="*/ 866508 w 1208431"/>
              <a:gd name="connsiteY11" fmla="*/ 955441 h 3350880"/>
              <a:gd name="connsiteX12" fmla="*/ 1208414 w 1208431"/>
              <a:gd name="connsiteY12" fmla="*/ 1285 h 335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8431" h="3350880">
                <a:moveTo>
                  <a:pt x="1208414" y="1285"/>
                </a:moveTo>
                <a:cubicBezTo>
                  <a:pt x="1211064" y="41041"/>
                  <a:pt x="919517" y="1021702"/>
                  <a:pt x="882411" y="1193980"/>
                </a:cubicBezTo>
                <a:cubicBezTo>
                  <a:pt x="845305" y="1366258"/>
                  <a:pt x="1038787" y="870627"/>
                  <a:pt x="985778" y="1034954"/>
                </a:cubicBezTo>
                <a:cubicBezTo>
                  <a:pt x="932769" y="1199281"/>
                  <a:pt x="601465" y="2042119"/>
                  <a:pt x="564359" y="2179942"/>
                </a:cubicBezTo>
                <a:cubicBezTo>
                  <a:pt x="527253" y="2317765"/>
                  <a:pt x="847955" y="1682986"/>
                  <a:pt x="763141" y="1861890"/>
                </a:cubicBezTo>
                <a:cubicBezTo>
                  <a:pt x="678327" y="2040794"/>
                  <a:pt x="160167" y="3057236"/>
                  <a:pt x="55475" y="3253368"/>
                </a:cubicBezTo>
                <a:cubicBezTo>
                  <a:pt x="-49217" y="3449500"/>
                  <a:pt x="3791" y="3335532"/>
                  <a:pt x="134988" y="3038683"/>
                </a:cubicBezTo>
                <a:cubicBezTo>
                  <a:pt x="266185" y="2741834"/>
                  <a:pt x="696880" y="1819483"/>
                  <a:pt x="842654" y="1472276"/>
                </a:cubicBezTo>
                <a:cubicBezTo>
                  <a:pt x="988428" y="1125069"/>
                  <a:pt x="1004331" y="983271"/>
                  <a:pt x="1009632" y="955441"/>
                </a:cubicBezTo>
                <a:cubicBezTo>
                  <a:pt x="1014933" y="927611"/>
                  <a:pt x="879760" y="1360957"/>
                  <a:pt x="874459" y="1305298"/>
                </a:cubicBezTo>
                <a:cubicBezTo>
                  <a:pt x="869158" y="1249639"/>
                  <a:pt x="979151" y="679795"/>
                  <a:pt x="977826" y="621486"/>
                </a:cubicBezTo>
                <a:cubicBezTo>
                  <a:pt x="976501" y="563177"/>
                  <a:pt x="828077" y="1054832"/>
                  <a:pt x="866508" y="955441"/>
                </a:cubicBezTo>
                <a:cubicBezTo>
                  <a:pt x="904939" y="856050"/>
                  <a:pt x="1205764" y="-38471"/>
                  <a:pt x="1208414" y="1285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EAAFB253-9B9C-9EDC-C431-4D5C8E86876E}"/>
              </a:ext>
            </a:extLst>
          </p:cNvPr>
          <p:cNvSpPr/>
          <p:nvPr/>
        </p:nvSpPr>
        <p:spPr>
          <a:xfrm>
            <a:off x="3026112" y="1151912"/>
            <a:ext cx="2657958" cy="3705671"/>
          </a:xfrm>
          <a:custGeom>
            <a:avLst/>
            <a:gdLst>
              <a:gd name="connsiteX0" fmla="*/ 2651119 w 2657958"/>
              <a:gd name="connsiteY0" fmla="*/ 8978 h 3705671"/>
              <a:gd name="connsiteX1" fmla="*/ 1068810 w 2657958"/>
              <a:gd name="connsiteY1" fmla="*/ 1734411 h 3705671"/>
              <a:gd name="connsiteX2" fmla="*/ 1227836 w 2657958"/>
              <a:gd name="connsiteY2" fmla="*/ 1591288 h 3705671"/>
              <a:gd name="connsiteX3" fmla="*/ 3335 w 2657958"/>
              <a:gd name="connsiteY3" fmla="*/ 3698384 h 3705671"/>
              <a:gd name="connsiteX4" fmla="*/ 854125 w 2657958"/>
              <a:gd name="connsiteY4" fmla="*/ 2298954 h 3705671"/>
              <a:gd name="connsiteX5" fmla="*/ 504267 w 2657958"/>
              <a:gd name="connsiteY5" fmla="*/ 2696519 h 3705671"/>
              <a:gd name="connsiteX6" fmla="*/ 1307349 w 2657958"/>
              <a:gd name="connsiteY6" fmla="*/ 1551531 h 3705671"/>
              <a:gd name="connsiteX7" fmla="*/ 1013151 w 2657958"/>
              <a:gd name="connsiteY7" fmla="*/ 1821876 h 3705671"/>
              <a:gd name="connsiteX8" fmla="*/ 1999112 w 2657958"/>
              <a:gd name="connsiteY8" fmla="*/ 740498 h 3705671"/>
              <a:gd name="connsiteX9" fmla="*/ 1657206 w 2657958"/>
              <a:gd name="connsiteY9" fmla="*/ 1042648 h 3705671"/>
              <a:gd name="connsiteX10" fmla="*/ 2651119 w 2657958"/>
              <a:gd name="connsiteY10" fmla="*/ 8978 h 3705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7958" h="3705671">
                <a:moveTo>
                  <a:pt x="2651119" y="8978"/>
                </a:moveTo>
                <a:cubicBezTo>
                  <a:pt x="2553053" y="124272"/>
                  <a:pt x="1306024" y="1470693"/>
                  <a:pt x="1068810" y="1734411"/>
                </a:cubicBezTo>
                <a:cubicBezTo>
                  <a:pt x="831596" y="1998129"/>
                  <a:pt x="1405415" y="1263959"/>
                  <a:pt x="1227836" y="1591288"/>
                </a:cubicBezTo>
                <a:cubicBezTo>
                  <a:pt x="1050257" y="1918617"/>
                  <a:pt x="65620" y="3580440"/>
                  <a:pt x="3335" y="3698384"/>
                </a:cubicBezTo>
                <a:cubicBezTo>
                  <a:pt x="-58950" y="3816328"/>
                  <a:pt x="770636" y="2465931"/>
                  <a:pt x="854125" y="2298954"/>
                </a:cubicBezTo>
                <a:cubicBezTo>
                  <a:pt x="937614" y="2131977"/>
                  <a:pt x="428730" y="2821089"/>
                  <a:pt x="504267" y="2696519"/>
                </a:cubicBezTo>
                <a:cubicBezTo>
                  <a:pt x="579804" y="2571949"/>
                  <a:pt x="1222535" y="1697305"/>
                  <a:pt x="1307349" y="1551531"/>
                </a:cubicBezTo>
                <a:cubicBezTo>
                  <a:pt x="1392163" y="1405757"/>
                  <a:pt x="897857" y="1957048"/>
                  <a:pt x="1013151" y="1821876"/>
                </a:cubicBezTo>
                <a:cubicBezTo>
                  <a:pt x="1128445" y="1686704"/>
                  <a:pt x="1891770" y="870369"/>
                  <a:pt x="1999112" y="740498"/>
                </a:cubicBezTo>
                <a:cubicBezTo>
                  <a:pt x="2106454" y="610627"/>
                  <a:pt x="1552514" y="1160592"/>
                  <a:pt x="1657206" y="1042648"/>
                </a:cubicBezTo>
                <a:cubicBezTo>
                  <a:pt x="1761898" y="924704"/>
                  <a:pt x="2749185" y="-106316"/>
                  <a:pt x="2651119" y="897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538D3900-F532-99AF-6D11-7FEE37D40FD8}"/>
              </a:ext>
            </a:extLst>
          </p:cNvPr>
          <p:cNvSpPr/>
          <p:nvPr/>
        </p:nvSpPr>
        <p:spPr>
          <a:xfrm>
            <a:off x="2579857" y="1169601"/>
            <a:ext cx="2881202" cy="4104790"/>
          </a:xfrm>
          <a:custGeom>
            <a:avLst/>
            <a:gdLst>
              <a:gd name="connsiteX0" fmla="*/ 2874738 w 2881202"/>
              <a:gd name="connsiteY0" fmla="*/ 7192 h 4104790"/>
              <a:gd name="connsiteX1" fmla="*/ 974376 w 2881202"/>
              <a:gd name="connsiteY1" fmla="*/ 1239644 h 4104790"/>
              <a:gd name="connsiteX2" fmla="*/ 1491211 w 2881202"/>
              <a:gd name="connsiteY2" fmla="*/ 945446 h 4104790"/>
              <a:gd name="connsiteX3" fmla="*/ 1244720 w 2881202"/>
              <a:gd name="connsiteY3" fmla="*/ 1199888 h 4104790"/>
              <a:gd name="connsiteX4" fmla="*/ 473444 w 2881202"/>
              <a:gd name="connsiteY4" fmla="*/ 2074531 h 4104790"/>
              <a:gd name="connsiteX5" fmla="*/ 640421 w 2881202"/>
              <a:gd name="connsiteY5" fmla="*/ 1923456 h 4104790"/>
              <a:gd name="connsiteX6" fmla="*/ 163343 w 2881202"/>
              <a:gd name="connsiteY6" fmla="*/ 2678830 h 4104790"/>
              <a:gd name="connsiteX7" fmla="*/ 52025 w 2881202"/>
              <a:gd name="connsiteY7" fmla="*/ 4038503 h 4104790"/>
              <a:gd name="connsiteX8" fmla="*/ 52025 w 2881202"/>
              <a:gd name="connsiteY8" fmla="*/ 3728402 h 4104790"/>
              <a:gd name="connsiteX9" fmla="*/ 219002 w 2881202"/>
              <a:gd name="connsiteY9" fmla="*/ 2297168 h 4104790"/>
              <a:gd name="connsiteX10" fmla="*/ 59976 w 2881202"/>
              <a:gd name="connsiteY10" fmla="*/ 2631122 h 4104790"/>
              <a:gd name="connsiteX11" fmla="*/ 1411698 w 2881202"/>
              <a:gd name="connsiteY11" fmla="*/ 1024959 h 4104790"/>
              <a:gd name="connsiteX12" fmla="*/ 1133402 w 2881202"/>
              <a:gd name="connsiteY12" fmla="*/ 1231693 h 4104790"/>
              <a:gd name="connsiteX13" fmla="*/ 2015997 w 2881202"/>
              <a:gd name="connsiteY13" fmla="*/ 547881 h 4104790"/>
              <a:gd name="connsiteX14" fmla="*/ 1610480 w 2881202"/>
              <a:gd name="connsiteY14" fmla="*/ 722809 h 4104790"/>
              <a:gd name="connsiteX15" fmla="*/ 2874738 w 2881202"/>
              <a:gd name="connsiteY15" fmla="*/ 7192 h 410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81202" h="4104790">
                <a:moveTo>
                  <a:pt x="2874738" y="7192"/>
                </a:moveTo>
                <a:cubicBezTo>
                  <a:pt x="2768721" y="93331"/>
                  <a:pt x="1204964" y="1083268"/>
                  <a:pt x="974376" y="1239644"/>
                </a:cubicBezTo>
                <a:cubicBezTo>
                  <a:pt x="743788" y="1396020"/>
                  <a:pt x="1446154" y="952072"/>
                  <a:pt x="1491211" y="945446"/>
                </a:cubicBezTo>
                <a:cubicBezTo>
                  <a:pt x="1536268" y="938820"/>
                  <a:pt x="1414348" y="1011707"/>
                  <a:pt x="1244720" y="1199888"/>
                </a:cubicBezTo>
                <a:cubicBezTo>
                  <a:pt x="1075092" y="1388069"/>
                  <a:pt x="574160" y="1953936"/>
                  <a:pt x="473444" y="2074531"/>
                </a:cubicBezTo>
                <a:cubicBezTo>
                  <a:pt x="372728" y="2195126"/>
                  <a:pt x="692104" y="1822740"/>
                  <a:pt x="640421" y="1923456"/>
                </a:cubicBezTo>
                <a:cubicBezTo>
                  <a:pt x="588737" y="2024173"/>
                  <a:pt x="261409" y="2326322"/>
                  <a:pt x="163343" y="2678830"/>
                </a:cubicBezTo>
                <a:cubicBezTo>
                  <a:pt x="65277" y="3031338"/>
                  <a:pt x="70578" y="3863574"/>
                  <a:pt x="52025" y="4038503"/>
                </a:cubicBezTo>
                <a:cubicBezTo>
                  <a:pt x="33472" y="4213432"/>
                  <a:pt x="24195" y="4018625"/>
                  <a:pt x="52025" y="3728402"/>
                </a:cubicBezTo>
                <a:cubicBezTo>
                  <a:pt x="79854" y="3438180"/>
                  <a:pt x="217677" y="2480048"/>
                  <a:pt x="219002" y="2297168"/>
                </a:cubicBezTo>
                <a:cubicBezTo>
                  <a:pt x="220327" y="2114288"/>
                  <a:pt x="-138807" y="2843157"/>
                  <a:pt x="59976" y="2631122"/>
                </a:cubicBezTo>
                <a:cubicBezTo>
                  <a:pt x="258759" y="2419087"/>
                  <a:pt x="1232794" y="1258197"/>
                  <a:pt x="1411698" y="1024959"/>
                </a:cubicBezTo>
                <a:cubicBezTo>
                  <a:pt x="1590602" y="791721"/>
                  <a:pt x="1032685" y="1311206"/>
                  <a:pt x="1133402" y="1231693"/>
                </a:cubicBezTo>
                <a:cubicBezTo>
                  <a:pt x="1234118" y="1152180"/>
                  <a:pt x="1936484" y="632695"/>
                  <a:pt x="2015997" y="547881"/>
                </a:cubicBezTo>
                <a:cubicBezTo>
                  <a:pt x="2095510" y="463067"/>
                  <a:pt x="1471332" y="810273"/>
                  <a:pt x="1610480" y="722809"/>
                </a:cubicBezTo>
                <a:cubicBezTo>
                  <a:pt x="1749628" y="635345"/>
                  <a:pt x="2980755" y="-78947"/>
                  <a:pt x="2874738" y="719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E58F470B-426A-ABDC-A295-241DAB04346B}"/>
              </a:ext>
            </a:extLst>
          </p:cNvPr>
          <p:cNvSpPr/>
          <p:nvPr/>
        </p:nvSpPr>
        <p:spPr>
          <a:xfrm>
            <a:off x="2263462" y="1508690"/>
            <a:ext cx="1692435" cy="2138040"/>
          </a:xfrm>
          <a:custGeom>
            <a:avLst/>
            <a:gdLst>
              <a:gd name="connsiteX0" fmla="*/ 1680385 w 1692435"/>
              <a:gd name="connsiteY0" fmla="*/ 25912 h 2138040"/>
              <a:gd name="connsiteX1" fmla="*/ 511543 w 1692435"/>
              <a:gd name="connsiteY1" fmla="*/ 1218607 h 2138040"/>
              <a:gd name="connsiteX2" fmla="*/ 630813 w 1692435"/>
              <a:gd name="connsiteY2" fmla="*/ 1091387 h 2138040"/>
              <a:gd name="connsiteX3" fmla="*/ 34465 w 1692435"/>
              <a:gd name="connsiteY3" fmla="*/ 2093251 h 2138040"/>
              <a:gd name="connsiteX4" fmla="*/ 177588 w 1692435"/>
              <a:gd name="connsiteY4" fmla="*/ 1822907 h 2138040"/>
              <a:gd name="connsiteX5" fmla="*/ 1052232 w 1692435"/>
              <a:gd name="connsiteY5" fmla="*/ 574552 h 2138040"/>
              <a:gd name="connsiteX6" fmla="*/ 837547 w 1692435"/>
              <a:gd name="connsiteY6" fmla="*/ 749480 h 2138040"/>
              <a:gd name="connsiteX7" fmla="*/ 1465700 w 1692435"/>
              <a:gd name="connsiteY7" fmla="*/ 137230 h 2138040"/>
              <a:gd name="connsiteX8" fmla="*/ 1139696 w 1692435"/>
              <a:gd name="connsiteY8" fmla="*/ 375769 h 2138040"/>
              <a:gd name="connsiteX9" fmla="*/ 1680385 w 1692435"/>
              <a:gd name="connsiteY9" fmla="*/ 25912 h 2138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2435" h="2138040">
                <a:moveTo>
                  <a:pt x="1680385" y="25912"/>
                </a:moveTo>
                <a:cubicBezTo>
                  <a:pt x="1575693" y="166385"/>
                  <a:pt x="686472" y="1041028"/>
                  <a:pt x="511543" y="1218607"/>
                </a:cubicBezTo>
                <a:cubicBezTo>
                  <a:pt x="336614" y="1396186"/>
                  <a:pt x="710326" y="945613"/>
                  <a:pt x="630813" y="1091387"/>
                </a:cubicBezTo>
                <a:cubicBezTo>
                  <a:pt x="551300" y="1237161"/>
                  <a:pt x="110002" y="1971331"/>
                  <a:pt x="34465" y="2093251"/>
                </a:cubicBezTo>
                <a:cubicBezTo>
                  <a:pt x="-41072" y="2215171"/>
                  <a:pt x="7960" y="2076023"/>
                  <a:pt x="177588" y="1822907"/>
                </a:cubicBezTo>
                <a:cubicBezTo>
                  <a:pt x="347216" y="1569791"/>
                  <a:pt x="942239" y="753457"/>
                  <a:pt x="1052232" y="574552"/>
                </a:cubicBezTo>
                <a:cubicBezTo>
                  <a:pt x="1162225" y="395648"/>
                  <a:pt x="768636" y="822367"/>
                  <a:pt x="837547" y="749480"/>
                </a:cubicBezTo>
                <a:cubicBezTo>
                  <a:pt x="906458" y="676593"/>
                  <a:pt x="1415342" y="199515"/>
                  <a:pt x="1465700" y="137230"/>
                </a:cubicBezTo>
                <a:cubicBezTo>
                  <a:pt x="1516058" y="74945"/>
                  <a:pt x="1105240" y="390346"/>
                  <a:pt x="1139696" y="375769"/>
                </a:cubicBezTo>
                <a:cubicBezTo>
                  <a:pt x="1174152" y="361192"/>
                  <a:pt x="1785077" y="-114561"/>
                  <a:pt x="1680385" y="259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165D770D-36E7-B5D1-D25E-BA18D6044D35}"/>
              </a:ext>
            </a:extLst>
          </p:cNvPr>
          <p:cNvSpPr/>
          <p:nvPr/>
        </p:nvSpPr>
        <p:spPr>
          <a:xfrm>
            <a:off x="2074647" y="3457797"/>
            <a:ext cx="402649" cy="2838248"/>
          </a:xfrm>
          <a:custGeom>
            <a:avLst/>
            <a:gdLst>
              <a:gd name="connsiteX0" fmla="*/ 366403 w 402649"/>
              <a:gd name="connsiteY0" fmla="*/ 1020 h 2838248"/>
              <a:gd name="connsiteX1" fmla="*/ 127864 w 402649"/>
              <a:gd name="connsiteY1" fmla="*/ 660979 h 2838248"/>
              <a:gd name="connsiteX2" fmla="*/ 96059 w 402649"/>
              <a:gd name="connsiteY2" fmla="*/ 1138057 h 2838248"/>
              <a:gd name="connsiteX3" fmla="*/ 56303 w 402649"/>
              <a:gd name="connsiteY3" fmla="*/ 899518 h 2838248"/>
              <a:gd name="connsiteX4" fmla="*/ 643 w 402649"/>
              <a:gd name="connsiteY4" fmla="*/ 1479963 h 2838248"/>
              <a:gd name="connsiteX5" fmla="*/ 96059 w 402649"/>
              <a:gd name="connsiteY5" fmla="*/ 2020652 h 2838248"/>
              <a:gd name="connsiteX6" fmla="*/ 40400 w 402649"/>
              <a:gd name="connsiteY6" fmla="*/ 1758259 h 2838248"/>
              <a:gd name="connsiteX7" fmla="*/ 382306 w 402649"/>
              <a:gd name="connsiteY7" fmla="*/ 2776026 h 2838248"/>
              <a:gd name="connsiteX8" fmla="*/ 334598 w 402649"/>
              <a:gd name="connsiteY8" fmla="*/ 2640853 h 2838248"/>
              <a:gd name="connsiteX9" fmla="*/ 96059 w 402649"/>
              <a:gd name="connsiteY9" fmla="*/ 1933187 h 2838248"/>
              <a:gd name="connsiteX10" fmla="*/ 96059 w 402649"/>
              <a:gd name="connsiteY10" fmla="*/ 1225521 h 2838248"/>
              <a:gd name="connsiteX11" fmla="*/ 159670 w 402649"/>
              <a:gd name="connsiteY11" fmla="*/ 390634 h 2838248"/>
              <a:gd name="connsiteX12" fmla="*/ 8595 w 402649"/>
              <a:gd name="connsiteY12" fmla="*/ 820005 h 2838248"/>
              <a:gd name="connsiteX13" fmla="*/ 366403 w 402649"/>
              <a:gd name="connsiteY13" fmla="*/ 1020 h 2838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2649" h="2838248">
                <a:moveTo>
                  <a:pt x="366403" y="1020"/>
                </a:moveTo>
                <a:cubicBezTo>
                  <a:pt x="386281" y="-25484"/>
                  <a:pt x="172921" y="471473"/>
                  <a:pt x="127864" y="660979"/>
                </a:cubicBezTo>
                <a:cubicBezTo>
                  <a:pt x="82807" y="850485"/>
                  <a:pt x="107986" y="1098300"/>
                  <a:pt x="96059" y="1138057"/>
                </a:cubicBezTo>
                <a:cubicBezTo>
                  <a:pt x="84132" y="1177814"/>
                  <a:pt x="72206" y="842534"/>
                  <a:pt x="56303" y="899518"/>
                </a:cubicBezTo>
                <a:cubicBezTo>
                  <a:pt x="40400" y="956502"/>
                  <a:pt x="-5983" y="1293108"/>
                  <a:pt x="643" y="1479963"/>
                </a:cubicBezTo>
                <a:cubicBezTo>
                  <a:pt x="7269" y="1666818"/>
                  <a:pt x="89433" y="1974269"/>
                  <a:pt x="96059" y="2020652"/>
                </a:cubicBezTo>
                <a:cubicBezTo>
                  <a:pt x="102685" y="2067035"/>
                  <a:pt x="-7308" y="1632363"/>
                  <a:pt x="40400" y="1758259"/>
                </a:cubicBezTo>
                <a:cubicBezTo>
                  <a:pt x="88108" y="1884155"/>
                  <a:pt x="333273" y="2628927"/>
                  <a:pt x="382306" y="2776026"/>
                </a:cubicBezTo>
                <a:cubicBezTo>
                  <a:pt x="431339" y="2923125"/>
                  <a:pt x="382306" y="2781326"/>
                  <a:pt x="334598" y="2640853"/>
                </a:cubicBezTo>
                <a:cubicBezTo>
                  <a:pt x="286890" y="2500380"/>
                  <a:pt x="135815" y="2169076"/>
                  <a:pt x="96059" y="1933187"/>
                </a:cubicBezTo>
                <a:cubicBezTo>
                  <a:pt x="56303" y="1697298"/>
                  <a:pt x="85457" y="1482613"/>
                  <a:pt x="96059" y="1225521"/>
                </a:cubicBezTo>
                <a:cubicBezTo>
                  <a:pt x="106661" y="968429"/>
                  <a:pt x="174247" y="458220"/>
                  <a:pt x="159670" y="390634"/>
                </a:cubicBezTo>
                <a:cubicBezTo>
                  <a:pt x="145093" y="323048"/>
                  <a:pt x="-23210" y="880965"/>
                  <a:pt x="8595" y="820005"/>
                </a:cubicBezTo>
                <a:cubicBezTo>
                  <a:pt x="40400" y="759045"/>
                  <a:pt x="346525" y="27524"/>
                  <a:pt x="366403" y="102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404EE5E3-0533-7901-8EEA-ABC57204C694}"/>
              </a:ext>
            </a:extLst>
          </p:cNvPr>
          <p:cNvSpPr/>
          <p:nvPr/>
        </p:nvSpPr>
        <p:spPr>
          <a:xfrm>
            <a:off x="2606114" y="6637421"/>
            <a:ext cx="1350704" cy="2744756"/>
          </a:xfrm>
          <a:custGeom>
            <a:avLst/>
            <a:gdLst>
              <a:gd name="connsiteX0" fmla="*/ 1914 w 1350704"/>
              <a:gd name="connsiteY0" fmla="*/ 1918 h 2744756"/>
              <a:gd name="connsiteX1" fmla="*/ 415382 w 1350704"/>
              <a:gd name="connsiteY1" fmla="*/ 1393396 h 2744756"/>
              <a:gd name="connsiteX2" fmla="*/ 359723 w 1350704"/>
              <a:gd name="connsiteY2" fmla="*/ 1234370 h 2744756"/>
              <a:gd name="connsiteX3" fmla="*/ 1290025 w 1350704"/>
              <a:gd name="connsiteY3" fmla="*/ 2649702 h 2744756"/>
              <a:gd name="connsiteX4" fmla="*/ 1210512 w 1350704"/>
              <a:gd name="connsiteY4" fmla="*/ 2538384 h 2744756"/>
              <a:gd name="connsiteX5" fmla="*/ 804996 w 1350704"/>
              <a:gd name="connsiteY5" fmla="*/ 1918182 h 2744756"/>
              <a:gd name="connsiteX6" fmla="*/ 280209 w 1350704"/>
              <a:gd name="connsiteY6" fmla="*/ 1226419 h 2744756"/>
              <a:gd name="connsiteX7" fmla="*/ 343820 w 1350704"/>
              <a:gd name="connsiteY7" fmla="*/ 1433153 h 2744756"/>
              <a:gd name="connsiteX8" fmla="*/ 145037 w 1350704"/>
              <a:gd name="connsiteY8" fmla="*/ 733438 h 2744756"/>
              <a:gd name="connsiteX9" fmla="*/ 256356 w 1350704"/>
              <a:gd name="connsiteY9" fmla="*/ 1083296 h 2744756"/>
              <a:gd name="connsiteX10" fmla="*/ 1914 w 1350704"/>
              <a:gd name="connsiteY10" fmla="*/ 1918 h 2744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704" h="2744756">
                <a:moveTo>
                  <a:pt x="1914" y="1918"/>
                </a:moveTo>
                <a:cubicBezTo>
                  <a:pt x="28418" y="53601"/>
                  <a:pt x="355747" y="1187987"/>
                  <a:pt x="415382" y="1393396"/>
                </a:cubicBezTo>
                <a:cubicBezTo>
                  <a:pt x="475017" y="1598805"/>
                  <a:pt x="213949" y="1024986"/>
                  <a:pt x="359723" y="1234370"/>
                </a:cubicBezTo>
                <a:cubicBezTo>
                  <a:pt x="505497" y="1443754"/>
                  <a:pt x="1148227" y="2432366"/>
                  <a:pt x="1290025" y="2649702"/>
                </a:cubicBezTo>
                <a:cubicBezTo>
                  <a:pt x="1431823" y="2867038"/>
                  <a:pt x="1291350" y="2660304"/>
                  <a:pt x="1210512" y="2538384"/>
                </a:cubicBezTo>
                <a:cubicBezTo>
                  <a:pt x="1129674" y="2416464"/>
                  <a:pt x="960047" y="2136843"/>
                  <a:pt x="804996" y="1918182"/>
                </a:cubicBezTo>
                <a:cubicBezTo>
                  <a:pt x="649946" y="1699521"/>
                  <a:pt x="357072" y="1307257"/>
                  <a:pt x="280209" y="1226419"/>
                </a:cubicBezTo>
                <a:cubicBezTo>
                  <a:pt x="203346" y="1145581"/>
                  <a:pt x="366349" y="1515316"/>
                  <a:pt x="343820" y="1433153"/>
                </a:cubicBezTo>
                <a:cubicBezTo>
                  <a:pt x="321291" y="1350990"/>
                  <a:pt x="159614" y="791747"/>
                  <a:pt x="145037" y="733438"/>
                </a:cubicBezTo>
                <a:cubicBezTo>
                  <a:pt x="130460" y="675129"/>
                  <a:pt x="280210" y="1207866"/>
                  <a:pt x="256356" y="1083296"/>
                </a:cubicBezTo>
                <a:cubicBezTo>
                  <a:pt x="232502" y="958726"/>
                  <a:pt x="-24590" y="-49765"/>
                  <a:pt x="1914" y="191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6FFB6250-C94D-0C1C-43F7-D0B017710E98}"/>
              </a:ext>
            </a:extLst>
          </p:cNvPr>
          <p:cNvSpPr/>
          <p:nvPr/>
        </p:nvSpPr>
        <p:spPr>
          <a:xfrm>
            <a:off x="2256260" y="8142123"/>
            <a:ext cx="325527" cy="1598595"/>
          </a:xfrm>
          <a:custGeom>
            <a:avLst/>
            <a:gdLst>
              <a:gd name="connsiteX0" fmla="*/ 49618 w 325527"/>
              <a:gd name="connsiteY0" fmla="*/ 13 h 1598595"/>
              <a:gd name="connsiteX1" fmla="*/ 57570 w 325527"/>
              <a:gd name="connsiteY1" fmla="*/ 580458 h 1598595"/>
              <a:gd name="connsiteX2" fmla="*/ 288157 w 325527"/>
              <a:gd name="connsiteY2" fmla="*/ 1081390 h 1598595"/>
              <a:gd name="connsiteX3" fmla="*/ 319963 w 325527"/>
              <a:gd name="connsiteY3" fmla="*/ 1598225 h 1598595"/>
              <a:gd name="connsiteX4" fmla="*/ 319963 w 325527"/>
              <a:gd name="connsiteY4" fmla="*/ 1160903 h 1598595"/>
              <a:gd name="connsiteX5" fmla="*/ 264303 w 325527"/>
              <a:gd name="connsiteY5" fmla="*/ 970072 h 1598595"/>
              <a:gd name="connsiteX6" fmla="*/ 9862 w 325527"/>
              <a:gd name="connsiteY6" fmla="*/ 596360 h 1598595"/>
              <a:gd name="connsiteX7" fmla="*/ 49618 w 325527"/>
              <a:gd name="connsiteY7" fmla="*/ 13 h 159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5527" h="1598595">
                <a:moveTo>
                  <a:pt x="49618" y="13"/>
                </a:moveTo>
                <a:cubicBezTo>
                  <a:pt x="57569" y="-2637"/>
                  <a:pt x="17814" y="400229"/>
                  <a:pt x="57570" y="580458"/>
                </a:cubicBezTo>
                <a:cubicBezTo>
                  <a:pt x="97326" y="760687"/>
                  <a:pt x="244425" y="911762"/>
                  <a:pt x="288157" y="1081390"/>
                </a:cubicBezTo>
                <a:cubicBezTo>
                  <a:pt x="331889" y="1251018"/>
                  <a:pt x="314662" y="1584973"/>
                  <a:pt x="319963" y="1598225"/>
                </a:cubicBezTo>
                <a:cubicBezTo>
                  <a:pt x="325264" y="1611477"/>
                  <a:pt x="329240" y="1265595"/>
                  <a:pt x="319963" y="1160903"/>
                </a:cubicBezTo>
                <a:cubicBezTo>
                  <a:pt x="310686" y="1056211"/>
                  <a:pt x="315987" y="1064163"/>
                  <a:pt x="264303" y="970072"/>
                </a:cubicBezTo>
                <a:cubicBezTo>
                  <a:pt x="212620" y="875982"/>
                  <a:pt x="44317" y="751411"/>
                  <a:pt x="9862" y="596360"/>
                </a:cubicBezTo>
                <a:cubicBezTo>
                  <a:pt x="-24594" y="441310"/>
                  <a:pt x="41667" y="2663"/>
                  <a:pt x="49618" y="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B64582BA-F971-723D-72E3-1D5742403CC1}"/>
              </a:ext>
            </a:extLst>
          </p:cNvPr>
          <p:cNvSpPr/>
          <p:nvPr/>
        </p:nvSpPr>
        <p:spPr>
          <a:xfrm>
            <a:off x="1280888" y="7225956"/>
            <a:ext cx="1332732" cy="2293747"/>
          </a:xfrm>
          <a:custGeom>
            <a:avLst/>
            <a:gdLst>
              <a:gd name="connsiteX0" fmla="*/ 1311237 w 1332732"/>
              <a:gd name="connsiteY0" fmla="*/ 49487 h 2293747"/>
              <a:gd name="connsiteX1" fmla="*/ 253714 w 1332732"/>
              <a:gd name="connsiteY1" fmla="*/ 1592041 h 2293747"/>
              <a:gd name="connsiteX2" fmla="*/ 738743 w 1332732"/>
              <a:gd name="connsiteY2" fmla="*/ 940034 h 2293747"/>
              <a:gd name="connsiteX3" fmla="*/ 7223 w 1332732"/>
              <a:gd name="connsiteY3" fmla="*/ 2283804 h 2293747"/>
              <a:gd name="connsiteX4" fmla="*/ 396837 w 1332732"/>
              <a:gd name="connsiteY4" fmla="*/ 1496625 h 2293747"/>
              <a:gd name="connsiteX5" fmla="*/ 921623 w 1332732"/>
              <a:gd name="connsiteY5" fmla="*/ 478858 h 2293747"/>
              <a:gd name="connsiteX6" fmla="*/ 1311237 w 1332732"/>
              <a:gd name="connsiteY6" fmla="*/ 49487 h 229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32732" h="2293747">
                <a:moveTo>
                  <a:pt x="1311237" y="49487"/>
                </a:moveTo>
                <a:cubicBezTo>
                  <a:pt x="1199919" y="235018"/>
                  <a:pt x="349130" y="1443617"/>
                  <a:pt x="253714" y="1592041"/>
                </a:cubicBezTo>
                <a:cubicBezTo>
                  <a:pt x="158298" y="1740466"/>
                  <a:pt x="779825" y="824740"/>
                  <a:pt x="738743" y="940034"/>
                </a:cubicBezTo>
                <a:cubicBezTo>
                  <a:pt x="697661" y="1055328"/>
                  <a:pt x="64207" y="2191039"/>
                  <a:pt x="7223" y="2283804"/>
                </a:cubicBezTo>
                <a:cubicBezTo>
                  <a:pt x="-49761" y="2376569"/>
                  <a:pt x="244437" y="1797449"/>
                  <a:pt x="396837" y="1496625"/>
                </a:cubicBezTo>
                <a:cubicBezTo>
                  <a:pt x="549237" y="1195801"/>
                  <a:pt x="770548" y="714747"/>
                  <a:pt x="921623" y="478858"/>
                </a:cubicBezTo>
                <a:cubicBezTo>
                  <a:pt x="1072698" y="242969"/>
                  <a:pt x="1422555" y="-136044"/>
                  <a:pt x="1311237" y="4948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B3DA13A1-89D6-0F0A-103C-AB5EFA92ED34}"/>
              </a:ext>
            </a:extLst>
          </p:cNvPr>
          <p:cNvSpPr/>
          <p:nvPr/>
        </p:nvSpPr>
        <p:spPr>
          <a:xfrm>
            <a:off x="2241883" y="8877543"/>
            <a:ext cx="1182548" cy="2360255"/>
          </a:xfrm>
          <a:custGeom>
            <a:avLst/>
            <a:gdLst>
              <a:gd name="connsiteX0" fmla="*/ 1089714 w 1182548"/>
              <a:gd name="connsiteY0" fmla="*/ 99480 h 2360255"/>
              <a:gd name="connsiteX1" fmla="*/ 223021 w 1182548"/>
              <a:gd name="connsiteY1" fmla="*/ 1172906 h 2360255"/>
              <a:gd name="connsiteX2" fmla="*/ 103752 w 1182548"/>
              <a:gd name="connsiteY2" fmla="*/ 1673838 h 2360255"/>
              <a:gd name="connsiteX3" fmla="*/ 580830 w 1182548"/>
              <a:gd name="connsiteY3" fmla="*/ 2325845 h 2360255"/>
              <a:gd name="connsiteX4" fmla="*/ 485414 w 1182548"/>
              <a:gd name="connsiteY4" fmla="*/ 2198624 h 2360255"/>
              <a:gd name="connsiteX5" fmla="*/ 385 w 1182548"/>
              <a:gd name="connsiteY5" fmla="*/ 1594325 h 2360255"/>
              <a:gd name="connsiteX6" fmla="*/ 572879 w 1182548"/>
              <a:gd name="connsiteY6" fmla="*/ 640168 h 2360255"/>
              <a:gd name="connsiteX7" fmla="*/ 262778 w 1182548"/>
              <a:gd name="connsiteY7" fmla="*/ 997977 h 2360255"/>
              <a:gd name="connsiteX8" fmla="*/ 1065860 w 1182548"/>
              <a:gd name="connsiteY8" fmla="*/ 147187 h 2360255"/>
              <a:gd name="connsiteX9" fmla="*/ 1089714 w 1182548"/>
              <a:gd name="connsiteY9" fmla="*/ 99480 h 2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2548" h="2360255">
                <a:moveTo>
                  <a:pt x="1089714" y="99480"/>
                </a:moveTo>
                <a:cubicBezTo>
                  <a:pt x="949241" y="270433"/>
                  <a:pt x="387348" y="910513"/>
                  <a:pt x="223021" y="1172906"/>
                </a:cubicBezTo>
                <a:cubicBezTo>
                  <a:pt x="58694" y="1435299"/>
                  <a:pt x="44117" y="1481682"/>
                  <a:pt x="103752" y="1673838"/>
                </a:cubicBezTo>
                <a:cubicBezTo>
                  <a:pt x="163387" y="1865994"/>
                  <a:pt x="517220" y="2238381"/>
                  <a:pt x="580830" y="2325845"/>
                </a:cubicBezTo>
                <a:cubicBezTo>
                  <a:pt x="644440" y="2413309"/>
                  <a:pt x="582155" y="2320544"/>
                  <a:pt x="485414" y="2198624"/>
                </a:cubicBezTo>
                <a:cubicBezTo>
                  <a:pt x="388673" y="2076704"/>
                  <a:pt x="-14193" y="1854068"/>
                  <a:pt x="385" y="1594325"/>
                </a:cubicBezTo>
                <a:cubicBezTo>
                  <a:pt x="14962" y="1334582"/>
                  <a:pt x="529147" y="739559"/>
                  <a:pt x="572879" y="640168"/>
                </a:cubicBezTo>
                <a:cubicBezTo>
                  <a:pt x="616611" y="540777"/>
                  <a:pt x="180615" y="1080140"/>
                  <a:pt x="262778" y="997977"/>
                </a:cubicBezTo>
                <a:cubicBezTo>
                  <a:pt x="344941" y="915814"/>
                  <a:pt x="929363" y="294286"/>
                  <a:pt x="1065860" y="147187"/>
                </a:cubicBezTo>
                <a:cubicBezTo>
                  <a:pt x="1202357" y="88"/>
                  <a:pt x="1230187" y="-71473"/>
                  <a:pt x="1089714" y="9948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E9C741A9-88CB-3893-BD5F-5A0C954F86B1}"/>
              </a:ext>
            </a:extLst>
          </p:cNvPr>
          <p:cNvSpPr/>
          <p:nvPr/>
        </p:nvSpPr>
        <p:spPr>
          <a:xfrm>
            <a:off x="994462" y="9366564"/>
            <a:ext cx="1363189" cy="2078954"/>
          </a:xfrm>
          <a:custGeom>
            <a:avLst/>
            <a:gdLst>
              <a:gd name="connsiteX0" fmla="*/ 961559 w 1363189"/>
              <a:gd name="connsiteY0" fmla="*/ 73 h 2078954"/>
              <a:gd name="connsiteX1" fmla="*/ 333406 w 1363189"/>
              <a:gd name="connsiteY1" fmla="*/ 1065547 h 2078954"/>
              <a:gd name="connsiteX2" fmla="*/ 7402 w 1363189"/>
              <a:gd name="connsiteY2" fmla="*/ 1304086 h 2078954"/>
              <a:gd name="connsiteX3" fmla="*/ 635555 w 1363189"/>
              <a:gd name="connsiteY3" fmla="*/ 1765262 h 2078954"/>
              <a:gd name="connsiteX4" fmla="*/ 118721 w 1363189"/>
              <a:gd name="connsiteY4" fmla="*/ 1669846 h 2078954"/>
              <a:gd name="connsiteX5" fmla="*/ 1327319 w 1363189"/>
              <a:gd name="connsiteY5" fmla="*/ 2067412 h 2078954"/>
              <a:gd name="connsiteX6" fmla="*/ 1001315 w 1363189"/>
              <a:gd name="connsiteY6" fmla="*/ 1956093 h 2078954"/>
              <a:gd name="connsiteX7" fmla="*/ 556042 w 1363189"/>
              <a:gd name="connsiteY7" fmla="*/ 1789116 h 2078954"/>
              <a:gd name="connsiteX8" fmla="*/ 110769 w 1363189"/>
              <a:gd name="connsiteY8" fmla="*/ 1415405 h 2078954"/>
              <a:gd name="connsiteX9" fmla="*/ 500383 w 1363189"/>
              <a:gd name="connsiteY9" fmla="*/ 906521 h 2078954"/>
              <a:gd name="connsiteX10" fmla="*/ 397016 w 1363189"/>
              <a:gd name="connsiteY10" fmla="*/ 1009888 h 2078954"/>
              <a:gd name="connsiteX11" fmla="*/ 961559 w 1363189"/>
              <a:gd name="connsiteY11" fmla="*/ 73 h 207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3189" h="2078954">
                <a:moveTo>
                  <a:pt x="961559" y="73"/>
                </a:moveTo>
                <a:cubicBezTo>
                  <a:pt x="950957" y="9349"/>
                  <a:pt x="492432" y="848212"/>
                  <a:pt x="333406" y="1065547"/>
                </a:cubicBezTo>
                <a:cubicBezTo>
                  <a:pt x="174380" y="1282882"/>
                  <a:pt x="-42956" y="1187467"/>
                  <a:pt x="7402" y="1304086"/>
                </a:cubicBezTo>
                <a:cubicBezTo>
                  <a:pt x="57760" y="1420705"/>
                  <a:pt x="617002" y="1704302"/>
                  <a:pt x="635555" y="1765262"/>
                </a:cubicBezTo>
                <a:cubicBezTo>
                  <a:pt x="654108" y="1826222"/>
                  <a:pt x="3427" y="1619488"/>
                  <a:pt x="118721" y="1669846"/>
                </a:cubicBezTo>
                <a:cubicBezTo>
                  <a:pt x="234015" y="1720204"/>
                  <a:pt x="1180220" y="2019704"/>
                  <a:pt x="1327319" y="2067412"/>
                </a:cubicBezTo>
                <a:cubicBezTo>
                  <a:pt x="1474418" y="2115120"/>
                  <a:pt x="1129861" y="2002476"/>
                  <a:pt x="1001315" y="1956093"/>
                </a:cubicBezTo>
                <a:cubicBezTo>
                  <a:pt x="872769" y="1909710"/>
                  <a:pt x="704466" y="1879231"/>
                  <a:pt x="556042" y="1789116"/>
                </a:cubicBezTo>
                <a:cubicBezTo>
                  <a:pt x="407618" y="1699001"/>
                  <a:pt x="120045" y="1562504"/>
                  <a:pt x="110769" y="1415405"/>
                </a:cubicBezTo>
                <a:cubicBezTo>
                  <a:pt x="101493" y="1268306"/>
                  <a:pt x="452675" y="974107"/>
                  <a:pt x="500383" y="906521"/>
                </a:cubicBezTo>
                <a:cubicBezTo>
                  <a:pt x="548091" y="838935"/>
                  <a:pt x="321478" y="1154337"/>
                  <a:pt x="397016" y="1009888"/>
                </a:cubicBezTo>
                <a:cubicBezTo>
                  <a:pt x="472554" y="865439"/>
                  <a:pt x="972161" y="-9203"/>
                  <a:pt x="961559" y="7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6B0289DA-4E5D-F7DC-6AEC-5EC5721A06EC}"/>
              </a:ext>
            </a:extLst>
          </p:cNvPr>
          <p:cNvSpPr/>
          <p:nvPr/>
        </p:nvSpPr>
        <p:spPr>
          <a:xfrm>
            <a:off x="2530017" y="7056182"/>
            <a:ext cx="836521" cy="4065459"/>
          </a:xfrm>
          <a:custGeom>
            <a:avLst/>
            <a:gdLst>
              <a:gd name="connsiteX0" fmla="*/ 6449 w 836521"/>
              <a:gd name="connsiteY0" fmla="*/ 12528 h 4065459"/>
              <a:gd name="connsiteX1" fmla="*/ 682310 w 836521"/>
              <a:gd name="connsiteY1" fmla="*/ 2000354 h 4065459"/>
              <a:gd name="connsiteX2" fmla="*/ 769774 w 836521"/>
              <a:gd name="connsiteY2" fmla="*/ 2755728 h 4065459"/>
              <a:gd name="connsiteX3" fmla="*/ 769774 w 836521"/>
              <a:gd name="connsiteY3" fmla="*/ 2350211 h 4065459"/>
              <a:gd name="connsiteX4" fmla="*/ 809531 w 836521"/>
              <a:gd name="connsiteY4" fmla="*/ 4027936 h 4065459"/>
              <a:gd name="connsiteX5" fmla="*/ 833385 w 836521"/>
              <a:gd name="connsiteY5" fmla="*/ 3415686 h 4065459"/>
              <a:gd name="connsiteX6" fmla="*/ 737969 w 836521"/>
              <a:gd name="connsiteY6" fmla="*/ 2254795 h 4065459"/>
              <a:gd name="connsiteX7" fmla="*/ 364258 w 836521"/>
              <a:gd name="connsiteY7" fmla="*/ 1205223 h 4065459"/>
              <a:gd name="connsiteX8" fmla="*/ 6449 w 836521"/>
              <a:gd name="connsiteY8" fmla="*/ 12528 h 406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521" h="4065459">
                <a:moveTo>
                  <a:pt x="6449" y="12528"/>
                </a:moveTo>
                <a:cubicBezTo>
                  <a:pt x="59458" y="145050"/>
                  <a:pt x="555089" y="1543154"/>
                  <a:pt x="682310" y="2000354"/>
                </a:cubicBezTo>
                <a:cubicBezTo>
                  <a:pt x="809531" y="2457554"/>
                  <a:pt x="755197" y="2697419"/>
                  <a:pt x="769774" y="2755728"/>
                </a:cubicBezTo>
                <a:cubicBezTo>
                  <a:pt x="784351" y="2814037"/>
                  <a:pt x="763148" y="2138176"/>
                  <a:pt x="769774" y="2350211"/>
                </a:cubicBezTo>
                <a:cubicBezTo>
                  <a:pt x="776400" y="2562246"/>
                  <a:pt x="798929" y="3850357"/>
                  <a:pt x="809531" y="4027936"/>
                </a:cubicBezTo>
                <a:cubicBezTo>
                  <a:pt x="820133" y="4205515"/>
                  <a:pt x="845312" y="3711209"/>
                  <a:pt x="833385" y="3415686"/>
                </a:cubicBezTo>
                <a:cubicBezTo>
                  <a:pt x="821458" y="3120163"/>
                  <a:pt x="816157" y="2623205"/>
                  <a:pt x="737969" y="2254795"/>
                </a:cubicBezTo>
                <a:cubicBezTo>
                  <a:pt x="659781" y="1886385"/>
                  <a:pt x="487503" y="1576284"/>
                  <a:pt x="364258" y="1205223"/>
                </a:cubicBezTo>
                <a:cubicBezTo>
                  <a:pt x="241013" y="834162"/>
                  <a:pt x="-46560" y="-119994"/>
                  <a:pt x="6449" y="1252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E9809CE3-9F44-05CD-00A8-783D4CB73173}"/>
              </a:ext>
            </a:extLst>
          </p:cNvPr>
          <p:cNvSpPr/>
          <p:nvPr/>
        </p:nvSpPr>
        <p:spPr>
          <a:xfrm>
            <a:off x="4788654" y="1195733"/>
            <a:ext cx="1913122" cy="714462"/>
          </a:xfrm>
          <a:custGeom>
            <a:avLst/>
            <a:gdLst>
              <a:gd name="connsiteX0" fmla="*/ 5983 w 1913122"/>
              <a:gd name="connsiteY0" fmla="*/ 4914 h 714462"/>
              <a:gd name="connsiteX1" fmla="*/ 936285 w 1913122"/>
              <a:gd name="connsiteY1" fmla="*/ 227550 h 714462"/>
              <a:gd name="connsiteX2" fmla="*/ 1890442 w 1913122"/>
              <a:gd name="connsiteY2" fmla="*/ 704629 h 714462"/>
              <a:gd name="connsiteX3" fmla="*/ 1636000 w 1913122"/>
              <a:gd name="connsiteY3" fmla="*/ 561505 h 714462"/>
              <a:gd name="connsiteX4" fmla="*/ 1007847 w 1913122"/>
              <a:gd name="connsiteY4" fmla="*/ 219599 h 714462"/>
              <a:gd name="connsiteX5" fmla="*/ 713649 w 1913122"/>
              <a:gd name="connsiteY5" fmla="*/ 12865 h 714462"/>
              <a:gd name="connsiteX6" fmla="*/ 944236 w 1913122"/>
              <a:gd name="connsiteY6" fmla="*/ 211648 h 714462"/>
              <a:gd name="connsiteX7" fmla="*/ 554623 w 1913122"/>
              <a:gd name="connsiteY7" fmla="*/ 84427 h 714462"/>
              <a:gd name="connsiteX8" fmla="*/ 5983 w 1913122"/>
              <a:gd name="connsiteY8" fmla="*/ 4914 h 71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13122" h="714462">
                <a:moveTo>
                  <a:pt x="5983" y="4914"/>
                </a:moveTo>
                <a:cubicBezTo>
                  <a:pt x="69593" y="28768"/>
                  <a:pt x="622209" y="110931"/>
                  <a:pt x="936285" y="227550"/>
                </a:cubicBezTo>
                <a:cubicBezTo>
                  <a:pt x="1250361" y="344169"/>
                  <a:pt x="1773823" y="648970"/>
                  <a:pt x="1890442" y="704629"/>
                </a:cubicBezTo>
                <a:cubicBezTo>
                  <a:pt x="2007061" y="760288"/>
                  <a:pt x="1636000" y="561505"/>
                  <a:pt x="1636000" y="561505"/>
                </a:cubicBezTo>
                <a:cubicBezTo>
                  <a:pt x="1488901" y="480667"/>
                  <a:pt x="1161572" y="311039"/>
                  <a:pt x="1007847" y="219599"/>
                </a:cubicBezTo>
                <a:cubicBezTo>
                  <a:pt x="854122" y="128159"/>
                  <a:pt x="724251" y="14190"/>
                  <a:pt x="713649" y="12865"/>
                </a:cubicBezTo>
                <a:cubicBezTo>
                  <a:pt x="703047" y="11540"/>
                  <a:pt x="970740" y="199721"/>
                  <a:pt x="944236" y="211648"/>
                </a:cubicBezTo>
                <a:cubicBezTo>
                  <a:pt x="917732" y="223575"/>
                  <a:pt x="705698" y="118883"/>
                  <a:pt x="554623" y="84427"/>
                </a:cubicBezTo>
                <a:cubicBezTo>
                  <a:pt x="403548" y="49971"/>
                  <a:pt x="-57627" y="-18940"/>
                  <a:pt x="5983" y="4914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3A00390D-A255-4F73-D4CA-5633DD99901D}"/>
              </a:ext>
            </a:extLst>
          </p:cNvPr>
          <p:cNvSpPr/>
          <p:nvPr/>
        </p:nvSpPr>
        <p:spPr>
          <a:xfrm>
            <a:off x="5987332" y="1502794"/>
            <a:ext cx="1932405" cy="1085292"/>
          </a:xfrm>
          <a:custGeom>
            <a:avLst/>
            <a:gdLst>
              <a:gd name="connsiteX0" fmla="*/ 0 w 1932405"/>
              <a:gd name="connsiteY0" fmla="*/ 365763 h 1085292"/>
              <a:gd name="connsiteX1" fmla="*/ 731520 w 1932405"/>
              <a:gd name="connsiteY1" fmla="*/ 326006 h 1085292"/>
              <a:gd name="connsiteX2" fmla="*/ 1216550 w 1932405"/>
              <a:gd name="connsiteY2" fmla="*/ 437324 h 1085292"/>
              <a:gd name="connsiteX3" fmla="*/ 1097280 w 1932405"/>
              <a:gd name="connsiteY3" fmla="*/ 341909 h 1085292"/>
              <a:gd name="connsiteX4" fmla="*/ 1908313 w 1932405"/>
              <a:gd name="connsiteY4" fmla="*/ 1065477 h 1085292"/>
              <a:gd name="connsiteX5" fmla="*/ 1677725 w 1932405"/>
              <a:gd name="connsiteY5" fmla="*/ 850792 h 1085292"/>
              <a:gd name="connsiteX6" fmla="*/ 1256306 w 1932405"/>
              <a:gd name="connsiteY6" fmla="*/ 524789 h 1085292"/>
              <a:gd name="connsiteX7" fmla="*/ 970059 w 1932405"/>
              <a:gd name="connsiteY7" fmla="*/ 389616 h 1085292"/>
              <a:gd name="connsiteX8" fmla="*/ 564543 w 1932405"/>
              <a:gd name="connsiteY8" fmla="*/ 3 h 1085292"/>
              <a:gd name="connsiteX9" fmla="*/ 930303 w 1932405"/>
              <a:gd name="connsiteY9" fmla="*/ 381665 h 1085292"/>
              <a:gd name="connsiteX10" fmla="*/ 731520 w 1932405"/>
              <a:gd name="connsiteY10" fmla="*/ 310103 h 1085292"/>
              <a:gd name="connsiteX11" fmla="*/ 0 w 1932405"/>
              <a:gd name="connsiteY11" fmla="*/ 365763 h 108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2405" h="1085292">
                <a:moveTo>
                  <a:pt x="0" y="365763"/>
                </a:moveTo>
                <a:cubicBezTo>
                  <a:pt x="0" y="368413"/>
                  <a:pt x="528762" y="314079"/>
                  <a:pt x="731520" y="326006"/>
                </a:cubicBezTo>
                <a:cubicBezTo>
                  <a:pt x="934278" y="337933"/>
                  <a:pt x="1155590" y="434674"/>
                  <a:pt x="1216550" y="437324"/>
                </a:cubicBezTo>
                <a:cubicBezTo>
                  <a:pt x="1277510" y="439974"/>
                  <a:pt x="981986" y="237217"/>
                  <a:pt x="1097280" y="341909"/>
                </a:cubicBezTo>
                <a:cubicBezTo>
                  <a:pt x="1212574" y="446601"/>
                  <a:pt x="1811572" y="980663"/>
                  <a:pt x="1908313" y="1065477"/>
                </a:cubicBezTo>
                <a:cubicBezTo>
                  <a:pt x="2005054" y="1150291"/>
                  <a:pt x="1786393" y="940907"/>
                  <a:pt x="1677725" y="850792"/>
                </a:cubicBezTo>
                <a:cubicBezTo>
                  <a:pt x="1569057" y="760677"/>
                  <a:pt x="1374250" y="601652"/>
                  <a:pt x="1256306" y="524789"/>
                </a:cubicBezTo>
                <a:cubicBezTo>
                  <a:pt x="1138362" y="447926"/>
                  <a:pt x="1085353" y="477080"/>
                  <a:pt x="970059" y="389616"/>
                </a:cubicBezTo>
                <a:cubicBezTo>
                  <a:pt x="854765" y="302152"/>
                  <a:pt x="571169" y="1328"/>
                  <a:pt x="564543" y="3"/>
                </a:cubicBezTo>
                <a:cubicBezTo>
                  <a:pt x="557917" y="-1322"/>
                  <a:pt x="902474" y="329982"/>
                  <a:pt x="930303" y="381665"/>
                </a:cubicBezTo>
                <a:cubicBezTo>
                  <a:pt x="958132" y="433348"/>
                  <a:pt x="885245" y="314079"/>
                  <a:pt x="731520" y="310103"/>
                </a:cubicBezTo>
                <a:cubicBezTo>
                  <a:pt x="577795" y="306127"/>
                  <a:pt x="0" y="363113"/>
                  <a:pt x="0" y="36576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795B2DD2-6A18-6B75-4D20-45A42F0AEE65}"/>
              </a:ext>
            </a:extLst>
          </p:cNvPr>
          <p:cNvSpPr/>
          <p:nvPr/>
        </p:nvSpPr>
        <p:spPr>
          <a:xfrm>
            <a:off x="5971430" y="1558456"/>
            <a:ext cx="1511697" cy="3074516"/>
          </a:xfrm>
          <a:custGeom>
            <a:avLst/>
            <a:gdLst>
              <a:gd name="connsiteX0" fmla="*/ 0 w 1511697"/>
              <a:gd name="connsiteY0" fmla="*/ 0 h 3074516"/>
              <a:gd name="connsiteX1" fmla="*/ 477078 w 1511697"/>
              <a:gd name="connsiteY1" fmla="*/ 1097280 h 3074516"/>
              <a:gd name="connsiteX2" fmla="*/ 445273 w 1511697"/>
              <a:gd name="connsiteY2" fmla="*/ 898497 h 3074516"/>
              <a:gd name="connsiteX3" fmla="*/ 1057523 w 1511697"/>
              <a:gd name="connsiteY3" fmla="*/ 2059387 h 3074516"/>
              <a:gd name="connsiteX4" fmla="*/ 1494845 w 1511697"/>
              <a:gd name="connsiteY4" fmla="*/ 3021495 h 3074516"/>
              <a:gd name="connsiteX5" fmla="*/ 1367624 w 1511697"/>
              <a:gd name="connsiteY5" fmla="*/ 2814761 h 3074516"/>
              <a:gd name="connsiteX6" fmla="*/ 866692 w 1511697"/>
              <a:gd name="connsiteY6" fmla="*/ 1685676 h 3074516"/>
              <a:gd name="connsiteX7" fmla="*/ 485029 w 1511697"/>
              <a:gd name="connsiteY7" fmla="*/ 1033669 h 3074516"/>
              <a:gd name="connsiteX8" fmla="*/ 564542 w 1511697"/>
              <a:gd name="connsiteY8" fmla="*/ 1288111 h 3074516"/>
              <a:gd name="connsiteX9" fmla="*/ 357808 w 1511697"/>
              <a:gd name="connsiteY9" fmla="*/ 803081 h 3074516"/>
              <a:gd name="connsiteX10" fmla="*/ 429370 w 1511697"/>
              <a:gd name="connsiteY10" fmla="*/ 962107 h 3074516"/>
              <a:gd name="connsiteX11" fmla="*/ 0 w 1511697"/>
              <a:gd name="connsiteY11" fmla="*/ 0 h 307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1697" h="3074516">
                <a:moveTo>
                  <a:pt x="0" y="0"/>
                </a:moveTo>
                <a:cubicBezTo>
                  <a:pt x="201433" y="473765"/>
                  <a:pt x="402866" y="947531"/>
                  <a:pt x="477078" y="1097280"/>
                </a:cubicBezTo>
                <a:cubicBezTo>
                  <a:pt x="551290" y="1247029"/>
                  <a:pt x="348532" y="738146"/>
                  <a:pt x="445273" y="898497"/>
                </a:cubicBezTo>
                <a:cubicBezTo>
                  <a:pt x="542014" y="1058848"/>
                  <a:pt x="882594" y="1705554"/>
                  <a:pt x="1057523" y="2059387"/>
                </a:cubicBezTo>
                <a:cubicBezTo>
                  <a:pt x="1232452" y="2413220"/>
                  <a:pt x="1443162" y="2895599"/>
                  <a:pt x="1494845" y="3021495"/>
                </a:cubicBezTo>
                <a:cubicBezTo>
                  <a:pt x="1546528" y="3147391"/>
                  <a:pt x="1472316" y="3037397"/>
                  <a:pt x="1367624" y="2814761"/>
                </a:cubicBezTo>
                <a:cubicBezTo>
                  <a:pt x="1262932" y="2592125"/>
                  <a:pt x="1013791" y="1982525"/>
                  <a:pt x="866692" y="1685676"/>
                </a:cubicBezTo>
                <a:cubicBezTo>
                  <a:pt x="719593" y="1388827"/>
                  <a:pt x="535387" y="1099930"/>
                  <a:pt x="485029" y="1033669"/>
                </a:cubicBezTo>
                <a:cubicBezTo>
                  <a:pt x="434671" y="967408"/>
                  <a:pt x="585745" y="1326542"/>
                  <a:pt x="564542" y="1288111"/>
                </a:cubicBezTo>
                <a:cubicBezTo>
                  <a:pt x="543339" y="1249680"/>
                  <a:pt x="380337" y="857415"/>
                  <a:pt x="357808" y="803081"/>
                </a:cubicBezTo>
                <a:cubicBezTo>
                  <a:pt x="335279" y="748747"/>
                  <a:pt x="429370" y="962107"/>
                  <a:pt x="429370" y="962107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C4F7A39A-3D10-D867-F841-F65A530C5684}"/>
              </a:ext>
            </a:extLst>
          </p:cNvPr>
          <p:cNvSpPr/>
          <p:nvPr/>
        </p:nvSpPr>
        <p:spPr>
          <a:xfrm>
            <a:off x="7553728" y="2177504"/>
            <a:ext cx="1104456" cy="2512738"/>
          </a:xfrm>
          <a:custGeom>
            <a:avLst/>
            <a:gdLst>
              <a:gd name="connsiteX0" fmla="*/ 11 w 1104456"/>
              <a:gd name="connsiteY0" fmla="*/ 1153 h 2512738"/>
              <a:gd name="connsiteX1" fmla="*/ 198794 w 1104456"/>
              <a:gd name="connsiteY1" fmla="*/ 470280 h 2512738"/>
              <a:gd name="connsiteX2" fmla="*/ 691775 w 1104456"/>
              <a:gd name="connsiteY2" fmla="*/ 1074579 h 2512738"/>
              <a:gd name="connsiteX3" fmla="*/ 540700 w 1104456"/>
              <a:gd name="connsiteY3" fmla="*/ 979164 h 2512738"/>
              <a:gd name="connsiteX4" fmla="*/ 811044 w 1104456"/>
              <a:gd name="connsiteY4" fmla="*/ 1527804 h 2512738"/>
              <a:gd name="connsiteX5" fmla="*/ 1097291 w 1104456"/>
              <a:gd name="connsiteY5" fmla="*/ 2474009 h 2512738"/>
              <a:gd name="connsiteX6" fmla="*/ 993924 w 1104456"/>
              <a:gd name="connsiteY6" fmla="*/ 2219567 h 2512738"/>
              <a:gd name="connsiteX7" fmla="*/ 731531 w 1104456"/>
              <a:gd name="connsiteY7" fmla="*/ 1209752 h 2512738"/>
              <a:gd name="connsiteX8" fmla="*/ 397576 w 1104456"/>
              <a:gd name="connsiteY8" fmla="*/ 692917 h 2512738"/>
              <a:gd name="connsiteX9" fmla="*/ 477089 w 1104456"/>
              <a:gd name="connsiteY9" fmla="*/ 867846 h 2512738"/>
              <a:gd name="connsiteX10" fmla="*/ 190842 w 1104456"/>
              <a:gd name="connsiteY10" fmla="*/ 605453 h 2512738"/>
              <a:gd name="connsiteX11" fmla="*/ 11 w 1104456"/>
              <a:gd name="connsiteY11" fmla="*/ 1153 h 251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4456" h="2512738">
                <a:moveTo>
                  <a:pt x="11" y="1153"/>
                </a:moveTo>
                <a:cubicBezTo>
                  <a:pt x="1336" y="-21376"/>
                  <a:pt x="83500" y="291376"/>
                  <a:pt x="198794" y="470280"/>
                </a:cubicBezTo>
                <a:cubicBezTo>
                  <a:pt x="314088" y="649184"/>
                  <a:pt x="634791" y="989765"/>
                  <a:pt x="691775" y="1074579"/>
                </a:cubicBezTo>
                <a:cubicBezTo>
                  <a:pt x="748759" y="1159393"/>
                  <a:pt x="520822" y="903627"/>
                  <a:pt x="540700" y="979164"/>
                </a:cubicBezTo>
                <a:cubicBezTo>
                  <a:pt x="560578" y="1054701"/>
                  <a:pt x="718279" y="1278663"/>
                  <a:pt x="811044" y="1527804"/>
                </a:cubicBezTo>
                <a:cubicBezTo>
                  <a:pt x="903809" y="1776945"/>
                  <a:pt x="1066811" y="2358715"/>
                  <a:pt x="1097291" y="2474009"/>
                </a:cubicBezTo>
                <a:cubicBezTo>
                  <a:pt x="1127771" y="2589303"/>
                  <a:pt x="1054884" y="2430276"/>
                  <a:pt x="993924" y="2219567"/>
                </a:cubicBezTo>
                <a:cubicBezTo>
                  <a:pt x="932964" y="2008858"/>
                  <a:pt x="830922" y="1464194"/>
                  <a:pt x="731531" y="1209752"/>
                </a:cubicBezTo>
                <a:cubicBezTo>
                  <a:pt x="632140" y="955310"/>
                  <a:pt x="439983" y="749901"/>
                  <a:pt x="397576" y="692917"/>
                </a:cubicBezTo>
                <a:cubicBezTo>
                  <a:pt x="355169" y="635933"/>
                  <a:pt x="511545" y="882423"/>
                  <a:pt x="477089" y="867846"/>
                </a:cubicBezTo>
                <a:cubicBezTo>
                  <a:pt x="442633" y="853269"/>
                  <a:pt x="265054" y="749902"/>
                  <a:pt x="190842" y="605453"/>
                </a:cubicBezTo>
                <a:cubicBezTo>
                  <a:pt x="116630" y="461004"/>
                  <a:pt x="-1314" y="23682"/>
                  <a:pt x="11" y="11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99AD2D2A-21AC-725B-CD51-7717CEB709C5}"/>
              </a:ext>
            </a:extLst>
          </p:cNvPr>
          <p:cNvSpPr/>
          <p:nvPr/>
        </p:nvSpPr>
        <p:spPr>
          <a:xfrm>
            <a:off x="8253237" y="3966870"/>
            <a:ext cx="417508" cy="2159757"/>
          </a:xfrm>
          <a:custGeom>
            <a:avLst/>
            <a:gdLst>
              <a:gd name="connsiteX0" fmla="*/ 217 w 417508"/>
              <a:gd name="connsiteY0" fmla="*/ 831 h 2159757"/>
              <a:gd name="connsiteX1" fmla="*/ 342123 w 417508"/>
              <a:gd name="connsiteY1" fmla="*/ 867523 h 2159757"/>
              <a:gd name="connsiteX2" fmla="*/ 365977 w 417508"/>
              <a:gd name="connsiteY2" fmla="*/ 2076121 h 2159757"/>
              <a:gd name="connsiteX3" fmla="*/ 358026 w 417508"/>
              <a:gd name="connsiteY3" fmla="*/ 1909144 h 2159757"/>
              <a:gd name="connsiteX4" fmla="*/ 397782 w 417508"/>
              <a:gd name="connsiteY4" fmla="*/ 732351 h 2159757"/>
              <a:gd name="connsiteX5" fmla="*/ 217 w 417508"/>
              <a:gd name="connsiteY5" fmla="*/ 831 h 215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7508" h="2159757">
                <a:moveTo>
                  <a:pt x="217" y="831"/>
                </a:moveTo>
                <a:cubicBezTo>
                  <a:pt x="-9059" y="23360"/>
                  <a:pt x="281163" y="521641"/>
                  <a:pt x="342123" y="867523"/>
                </a:cubicBezTo>
                <a:cubicBezTo>
                  <a:pt x="403083" y="1213405"/>
                  <a:pt x="363327" y="1902518"/>
                  <a:pt x="365977" y="2076121"/>
                </a:cubicBezTo>
                <a:cubicBezTo>
                  <a:pt x="368627" y="2249724"/>
                  <a:pt x="352725" y="2133106"/>
                  <a:pt x="358026" y="1909144"/>
                </a:cubicBezTo>
                <a:cubicBezTo>
                  <a:pt x="363327" y="1685182"/>
                  <a:pt x="457417" y="1046428"/>
                  <a:pt x="397782" y="732351"/>
                </a:cubicBezTo>
                <a:cubicBezTo>
                  <a:pt x="338147" y="418275"/>
                  <a:pt x="9493" y="-21698"/>
                  <a:pt x="217" y="8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F9B7688B-9D88-2D59-87D7-22FE144A805D}"/>
              </a:ext>
            </a:extLst>
          </p:cNvPr>
          <p:cNvSpPr/>
          <p:nvPr/>
        </p:nvSpPr>
        <p:spPr>
          <a:xfrm>
            <a:off x="6561933" y="1956602"/>
            <a:ext cx="1899177" cy="3540464"/>
          </a:xfrm>
          <a:custGeom>
            <a:avLst/>
            <a:gdLst>
              <a:gd name="connsiteX0" fmla="*/ 5844 w 1899177"/>
              <a:gd name="connsiteY0" fmla="*/ 7370 h 3540464"/>
              <a:gd name="connsiteX1" fmla="*/ 1023611 w 1899177"/>
              <a:gd name="connsiteY1" fmla="*/ 1661241 h 3540464"/>
              <a:gd name="connsiteX2" fmla="*/ 983855 w 1899177"/>
              <a:gd name="connsiteY2" fmla="*/ 1486313 h 3540464"/>
              <a:gd name="connsiteX3" fmla="*/ 1850547 w 1899177"/>
              <a:gd name="connsiteY3" fmla="*/ 3426431 h 3540464"/>
              <a:gd name="connsiteX4" fmla="*/ 1723326 w 1899177"/>
              <a:gd name="connsiteY4" fmla="*/ 3156087 h 3540464"/>
              <a:gd name="connsiteX5" fmla="*/ 1166735 w 1899177"/>
              <a:gd name="connsiteY5" fmla="*/ 1852073 h 3540464"/>
              <a:gd name="connsiteX6" fmla="*/ 522679 w 1899177"/>
              <a:gd name="connsiteY6" fmla="*/ 961527 h 3540464"/>
              <a:gd name="connsiteX7" fmla="*/ 602192 w 1899177"/>
              <a:gd name="connsiteY7" fmla="*/ 1048991 h 3540464"/>
              <a:gd name="connsiteX8" fmla="*/ 5844 w 1899177"/>
              <a:gd name="connsiteY8" fmla="*/ 7370 h 3540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9177" h="3540464">
                <a:moveTo>
                  <a:pt x="5844" y="7370"/>
                </a:moveTo>
                <a:cubicBezTo>
                  <a:pt x="76081" y="109412"/>
                  <a:pt x="860609" y="1414751"/>
                  <a:pt x="1023611" y="1661241"/>
                </a:cubicBezTo>
                <a:cubicBezTo>
                  <a:pt x="1186613" y="1907732"/>
                  <a:pt x="846032" y="1192115"/>
                  <a:pt x="983855" y="1486313"/>
                </a:cubicBezTo>
                <a:cubicBezTo>
                  <a:pt x="1121678" y="1780511"/>
                  <a:pt x="1727302" y="3148135"/>
                  <a:pt x="1850547" y="3426431"/>
                </a:cubicBezTo>
                <a:cubicBezTo>
                  <a:pt x="1973792" y="3704727"/>
                  <a:pt x="1837295" y="3418480"/>
                  <a:pt x="1723326" y="3156087"/>
                </a:cubicBezTo>
                <a:cubicBezTo>
                  <a:pt x="1609357" y="2893694"/>
                  <a:pt x="1366843" y="2217833"/>
                  <a:pt x="1166735" y="1852073"/>
                </a:cubicBezTo>
                <a:cubicBezTo>
                  <a:pt x="966627" y="1486313"/>
                  <a:pt x="616770" y="1095374"/>
                  <a:pt x="522679" y="961527"/>
                </a:cubicBezTo>
                <a:cubicBezTo>
                  <a:pt x="428589" y="827680"/>
                  <a:pt x="684355" y="1204041"/>
                  <a:pt x="602192" y="1048991"/>
                </a:cubicBezTo>
                <a:cubicBezTo>
                  <a:pt x="520029" y="893941"/>
                  <a:pt x="-64393" y="-94672"/>
                  <a:pt x="5844" y="737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9E976F6-15C9-43EE-281F-84ADF195BC61}"/>
              </a:ext>
            </a:extLst>
          </p:cNvPr>
          <p:cNvSpPr/>
          <p:nvPr/>
        </p:nvSpPr>
        <p:spPr>
          <a:xfrm>
            <a:off x="7751823" y="4860302"/>
            <a:ext cx="594674" cy="2085637"/>
          </a:xfrm>
          <a:custGeom>
            <a:avLst/>
            <a:gdLst>
              <a:gd name="connsiteX0" fmla="*/ 699 w 594674"/>
              <a:gd name="connsiteY0" fmla="*/ 5896 h 2085637"/>
              <a:gd name="connsiteX1" fmla="*/ 493680 w 594674"/>
              <a:gd name="connsiteY1" fmla="*/ 1333764 h 2085637"/>
              <a:gd name="connsiteX2" fmla="*/ 581144 w 594674"/>
              <a:gd name="connsiteY2" fmla="*/ 2065284 h 2085637"/>
              <a:gd name="connsiteX3" fmla="*/ 581144 w 594674"/>
              <a:gd name="connsiteY3" fmla="*/ 1826745 h 2085637"/>
              <a:gd name="connsiteX4" fmla="*/ 453923 w 594674"/>
              <a:gd name="connsiteY4" fmla="*/ 1246300 h 2085637"/>
              <a:gd name="connsiteX5" fmla="*/ 263092 w 594674"/>
              <a:gd name="connsiteY5" fmla="*/ 689708 h 2085637"/>
              <a:gd name="connsiteX6" fmla="*/ 382361 w 594674"/>
              <a:gd name="connsiteY6" fmla="*/ 840783 h 2085637"/>
              <a:gd name="connsiteX7" fmla="*/ 699 w 594674"/>
              <a:gd name="connsiteY7" fmla="*/ 5896 h 208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4674" h="2085637">
                <a:moveTo>
                  <a:pt x="699" y="5896"/>
                </a:moveTo>
                <a:cubicBezTo>
                  <a:pt x="19252" y="88060"/>
                  <a:pt x="396939" y="990533"/>
                  <a:pt x="493680" y="1333764"/>
                </a:cubicBezTo>
                <a:cubicBezTo>
                  <a:pt x="590421" y="1676995"/>
                  <a:pt x="566567" y="1983121"/>
                  <a:pt x="581144" y="2065284"/>
                </a:cubicBezTo>
                <a:cubicBezTo>
                  <a:pt x="595721" y="2147447"/>
                  <a:pt x="602347" y="1963242"/>
                  <a:pt x="581144" y="1826745"/>
                </a:cubicBezTo>
                <a:cubicBezTo>
                  <a:pt x="559941" y="1690248"/>
                  <a:pt x="506932" y="1435806"/>
                  <a:pt x="453923" y="1246300"/>
                </a:cubicBezTo>
                <a:cubicBezTo>
                  <a:pt x="400914" y="1056794"/>
                  <a:pt x="275019" y="757294"/>
                  <a:pt x="263092" y="689708"/>
                </a:cubicBezTo>
                <a:cubicBezTo>
                  <a:pt x="251165" y="622122"/>
                  <a:pt x="426093" y="956077"/>
                  <a:pt x="382361" y="840783"/>
                </a:cubicBezTo>
                <a:cubicBezTo>
                  <a:pt x="338629" y="725489"/>
                  <a:pt x="-17854" y="-76268"/>
                  <a:pt x="699" y="589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49B14F6B-E624-C706-4211-AC3113B8C777}"/>
              </a:ext>
            </a:extLst>
          </p:cNvPr>
          <p:cNvSpPr/>
          <p:nvPr/>
        </p:nvSpPr>
        <p:spPr>
          <a:xfrm>
            <a:off x="6947048" y="2138284"/>
            <a:ext cx="1535347" cy="3074903"/>
          </a:xfrm>
          <a:custGeom>
            <a:avLst/>
            <a:gdLst>
              <a:gd name="connsiteX0" fmla="*/ 2392 w 1535347"/>
              <a:gd name="connsiteY0" fmla="*/ 8568 h 3074903"/>
              <a:gd name="connsiteX1" fmla="*/ 1036062 w 1535347"/>
              <a:gd name="connsiteY1" fmla="*/ 1598829 h 3074903"/>
              <a:gd name="connsiteX2" fmla="*/ 1497237 w 1535347"/>
              <a:gd name="connsiteY2" fmla="*/ 2966453 h 3074903"/>
              <a:gd name="connsiteX3" fmla="*/ 1473383 w 1535347"/>
              <a:gd name="connsiteY3" fmla="*/ 2878989 h 3074903"/>
              <a:gd name="connsiteX4" fmla="*/ 1187136 w 1535347"/>
              <a:gd name="connsiteY4" fmla="*/ 2004346 h 3074903"/>
              <a:gd name="connsiteX5" fmla="*/ 996305 w 1535347"/>
              <a:gd name="connsiteY5" fmla="*/ 1630634 h 3074903"/>
              <a:gd name="connsiteX6" fmla="*/ 757766 w 1535347"/>
              <a:gd name="connsiteY6" fmla="*/ 994530 h 3074903"/>
              <a:gd name="connsiteX7" fmla="*/ 2392 w 1535347"/>
              <a:gd name="connsiteY7" fmla="*/ 8568 h 307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5347" h="3074903">
                <a:moveTo>
                  <a:pt x="2392" y="8568"/>
                </a:moveTo>
                <a:cubicBezTo>
                  <a:pt x="48775" y="109284"/>
                  <a:pt x="786921" y="1105848"/>
                  <a:pt x="1036062" y="1598829"/>
                </a:cubicBezTo>
                <a:cubicBezTo>
                  <a:pt x="1285203" y="2091810"/>
                  <a:pt x="1424350" y="2753093"/>
                  <a:pt x="1497237" y="2966453"/>
                </a:cubicBezTo>
                <a:cubicBezTo>
                  <a:pt x="1570124" y="3179813"/>
                  <a:pt x="1525066" y="3039340"/>
                  <a:pt x="1473383" y="2878989"/>
                </a:cubicBezTo>
                <a:cubicBezTo>
                  <a:pt x="1421700" y="2718638"/>
                  <a:pt x="1266649" y="2212405"/>
                  <a:pt x="1187136" y="2004346"/>
                </a:cubicBezTo>
                <a:cubicBezTo>
                  <a:pt x="1107623" y="1796287"/>
                  <a:pt x="1067867" y="1798937"/>
                  <a:pt x="996305" y="1630634"/>
                </a:cubicBezTo>
                <a:cubicBezTo>
                  <a:pt x="924743" y="1462331"/>
                  <a:pt x="918117" y="1266199"/>
                  <a:pt x="757766" y="994530"/>
                </a:cubicBezTo>
                <a:cubicBezTo>
                  <a:pt x="597415" y="722861"/>
                  <a:pt x="-43991" y="-92148"/>
                  <a:pt x="2392" y="856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71A3DBBB-95C3-43D7-6C33-147F94B5CC2C}"/>
              </a:ext>
            </a:extLst>
          </p:cNvPr>
          <p:cNvSpPr/>
          <p:nvPr/>
        </p:nvSpPr>
        <p:spPr>
          <a:xfrm>
            <a:off x="7969726" y="5833607"/>
            <a:ext cx="435239" cy="1631187"/>
          </a:xfrm>
          <a:custGeom>
            <a:avLst/>
            <a:gdLst>
              <a:gd name="connsiteX0" fmla="*/ 243971 w 435239"/>
              <a:gd name="connsiteY0" fmla="*/ 58310 h 1631187"/>
              <a:gd name="connsiteX1" fmla="*/ 275777 w 435239"/>
              <a:gd name="connsiteY1" fmla="*/ 781878 h 1631187"/>
              <a:gd name="connsiteX2" fmla="*/ 21335 w 435239"/>
              <a:gd name="connsiteY2" fmla="*/ 1592911 h 1631187"/>
              <a:gd name="connsiteX3" fmla="*/ 61091 w 435239"/>
              <a:gd name="connsiteY3" fmla="*/ 1441836 h 1631187"/>
              <a:gd name="connsiteX4" fmla="*/ 434803 w 435239"/>
              <a:gd name="connsiteY4" fmla="*/ 932953 h 1631187"/>
              <a:gd name="connsiteX5" fmla="*/ 140604 w 435239"/>
              <a:gd name="connsiteY5" fmla="*/ 1219200 h 1631187"/>
              <a:gd name="connsiteX6" fmla="*/ 347338 w 435239"/>
              <a:gd name="connsiteY6" fmla="*/ 861391 h 1631187"/>
              <a:gd name="connsiteX7" fmla="*/ 243971 w 435239"/>
              <a:gd name="connsiteY7" fmla="*/ 129871 h 1631187"/>
              <a:gd name="connsiteX8" fmla="*/ 243971 w 435239"/>
              <a:gd name="connsiteY8" fmla="*/ 58310 h 163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239" h="1631187">
                <a:moveTo>
                  <a:pt x="243971" y="58310"/>
                </a:moveTo>
                <a:cubicBezTo>
                  <a:pt x="249272" y="166978"/>
                  <a:pt x="312883" y="526111"/>
                  <a:pt x="275777" y="781878"/>
                </a:cubicBezTo>
                <a:cubicBezTo>
                  <a:pt x="238671" y="1037645"/>
                  <a:pt x="57116" y="1482918"/>
                  <a:pt x="21335" y="1592911"/>
                </a:cubicBezTo>
                <a:cubicBezTo>
                  <a:pt x="-14446" y="1702904"/>
                  <a:pt x="-7820" y="1551829"/>
                  <a:pt x="61091" y="1441836"/>
                </a:cubicBezTo>
                <a:cubicBezTo>
                  <a:pt x="130002" y="1331843"/>
                  <a:pt x="421551" y="970059"/>
                  <a:pt x="434803" y="932953"/>
                </a:cubicBezTo>
                <a:cubicBezTo>
                  <a:pt x="448055" y="895847"/>
                  <a:pt x="155181" y="1231127"/>
                  <a:pt x="140604" y="1219200"/>
                </a:cubicBezTo>
                <a:cubicBezTo>
                  <a:pt x="126026" y="1207273"/>
                  <a:pt x="330110" y="1042946"/>
                  <a:pt x="347338" y="861391"/>
                </a:cubicBezTo>
                <a:cubicBezTo>
                  <a:pt x="364566" y="679836"/>
                  <a:pt x="262524" y="255767"/>
                  <a:pt x="243971" y="129871"/>
                </a:cubicBezTo>
                <a:cubicBezTo>
                  <a:pt x="225418" y="3975"/>
                  <a:pt x="238670" y="-50358"/>
                  <a:pt x="243971" y="5831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5C8B995C-16F8-1BAD-6BB3-983735F403CE}"/>
              </a:ext>
            </a:extLst>
          </p:cNvPr>
          <p:cNvSpPr/>
          <p:nvPr/>
        </p:nvSpPr>
        <p:spPr>
          <a:xfrm>
            <a:off x="7588371" y="7042053"/>
            <a:ext cx="570796" cy="1827214"/>
          </a:xfrm>
          <a:custGeom>
            <a:avLst/>
            <a:gdLst>
              <a:gd name="connsiteX0" fmla="*/ 458349 w 570796"/>
              <a:gd name="connsiteY0" fmla="*/ 2803 h 1827214"/>
              <a:gd name="connsiteX1" fmla="*/ 180053 w 570796"/>
              <a:gd name="connsiteY1" fmla="*/ 511686 h 1827214"/>
              <a:gd name="connsiteX2" fmla="*/ 172102 w 570796"/>
              <a:gd name="connsiteY2" fmla="*/ 1084180 h 1827214"/>
              <a:gd name="connsiteX3" fmla="*/ 180053 w 570796"/>
              <a:gd name="connsiteY3" fmla="*/ 789982 h 1827214"/>
              <a:gd name="connsiteX4" fmla="*/ 195956 w 570796"/>
              <a:gd name="connsiteY4" fmla="*/ 1267060 h 1827214"/>
              <a:gd name="connsiteX5" fmla="*/ 561716 w 570796"/>
              <a:gd name="connsiteY5" fmla="*/ 1807749 h 1827214"/>
              <a:gd name="connsiteX6" fmla="*/ 442446 w 570796"/>
              <a:gd name="connsiteY6" fmla="*/ 1680528 h 1827214"/>
              <a:gd name="connsiteX7" fmla="*/ 251615 w 570796"/>
              <a:gd name="connsiteY7" fmla="*/ 1418135 h 1827214"/>
              <a:gd name="connsiteX8" fmla="*/ 13076 w 570796"/>
              <a:gd name="connsiteY8" fmla="*/ 893349 h 1827214"/>
              <a:gd name="connsiteX9" fmla="*/ 36930 w 570796"/>
              <a:gd name="connsiteY9" fmla="*/ 1012618 h 1827214"/>
              <a:gd name="connsiteX10" fmla="*/ 84638 w 570796"/>
              <a:gd name="connsiteY10" fmla="*/ 694566 h 1827214"/>
              <a:gd name="connsiteX11" fmla="*/ 164151 w 570796"/>
              <a:gd name="connsiteY11" fmla="*/ 1434037 h 1827214"/>
              <a:gd name="connsiteX12" fmla="*/ 148248 w 570796"/>
              <a:gd name="connsiteY12" fmla="*/ 797933 h 1827214"/>
              <a:gd name="connsiteX13" fmla="*/ 259566 w 570796"/>
              <a:gd name="connsiteY13" fmla="*/ 328806 h 1827214"/>
              <a:gd name="connsiteX14" fmla="*/ 458349 w 570796"/>
              <a:gd name="connsiteY14" fmla="*/ 2803 h 1827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0796" h="1827214">
                <a:moveTo>
                  <a:pt x="458349" y="2803"/>
                </a:moveTo>
                <a:cubicBezTo>
                  <a:pt x="445097" y="33283"/>
                  <a:pt x="227761" y="331457"/>
                  <a:pt x="180053" y="511686"/>
                </a:cubicBezTo>
                <a:cubicBezTo>
                  <a:pt x="132345" y="691915"/>
                  <a:pt x="172102" y="1037797"/>
                  <a:pt x="172102" y="1084180"/>
                </a:cubicBezTo>
                <a:cubicBezTo>
                  <a:pt x="172102" y="1130563"/>
                  <a:pt x="176077" y="759502"/>
                  <a:pt x="180053" y="789982"/>
                </a:cubicBezTo>
                <a:cubicBezTo>
                  <a:pt x="184029" y="820462"/>
                  <a:pt x="132345" y="1097432"/>
                  <a:pt x="195956" y="1267060"/>
                </a:cubicBezTo>
                <a:cubicBezTo>
                  <a:pt x="259566" y="1436688"/>
                  <a:pt x="520634" y="1738838"/>
                  <a:pt x="561716" y="1807749"/>
                </a:cubicBezTo>
                <a:cubicBezTo>
                  <a:pt x="602798" y="1876660"/>
                  <a:pt x="494130" y="1745464"/>
                  <a:pt x="442446" y="1680528"/>
                </a:cubicBezTo>
                <a:cubicBezTo>
                  <a:pt x="390762" y="1615592"/>
                  <a:pt x="323177" y="1549332"/>
                  <a:pt x="251615" y="1418135"/>
                </a:cubicBezTo>
                <a:cubicBezTo>
                  <a:pt x="180053" y="1286939"/>
                  <a:pt x="48857" y="960935"/>
                  <a:pt x="13076" y="893349"/>
                </a:cubicBezTo>
                <a:cubicBezTo>
                  <a:pt x="-22705" y="825763"/>
                  <a:pt x="25003" y="1045748"/>
                  <a:pt x="36930" y="1012618"/>
                </a:cubicBezTo>
                <a:cubicBezTo>
                  <a:pt x="48857" y="979488"/>
                  <a:pt x="63435" y="624330"/>
                  <a:pt x="84638" y="694566"/>
                </a:cubicBezTo>
                <a:cubicBezTo>
                  <a:pt x="105841" y="764802"/>
                  <a:pt x="153549" y="1416809"/>
                  <a:pt x="164151" y="1434037"/>
                </a:cubicBezTo>
                <a:cubicBezTo>
                  <a:pt x="174753" y="1451265"/>
                  <a:pt x="132346" y="982138"/>
                  <a:pt x="148248" y="797933"/>
                </a:cubicBezTo>
                <a:cubicBezTo>
                  <a:pt x="164150" y="613728"/>
                  <a:pt x="199931" y="460003"/>
                  <a:pt x="259566" y="328806"/>
                </a:cubicBezTo>
                <a:cubicBezTo>
                  <a:pt x="319201" y="197610"/>
                  <a:pt x="471601" y="-27677"/>
                  <a:pt x="458349" y="280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7CAF9664-B773-BE00-0CDD-1CE8EF62708C}"/>
              </a:ext>
            </a:extLst>
          </p:cNvPr>
          <p:cNvSpPr/>
          <p:nvPr/>
        </p:nvSpPr>
        <p:spPr>
          <a:xfrm>
            <a:off x="7323151" y="8547652"/>
            <a:ext cx="366074" cy="1750532"/>
          </a:xfrm>
          <a:custGeom>
            <a:avLst/>
            <a:gdLst>
              <a:gd name="connsiteX0" fmla="*/ 0 w 366074"/>
              <a:gd name="connsiteY0" fmla="*/ 0 h 1750532"/>
              <a:gd name="connsiteX1" fmla="*/ 206734 w 366074"/>
              <a:gd name="connsiteY1" fmla="*/ 699715 h 1750532"/>
              <a:gd name="connsiteX2" fmla="*/ 182880 w 366074"/>
              <a:gd name="connsiteY2" fmla="*/ 500932 h 1750532"/>
              <a:gd name="connsiteX3" fmla="*/ 357809 w 366074"/>
              <a:gd name="connsiteY3" fmla="*/ 1693628 h 1750532"/>
              <a:gd name="connsiteX4" fmla="*/ 326004 w 366074"/>
              <a:gd name="connsiteY4" fmla="*/ 1470991 h 1750532"/>
              <a:gd name="connsiteX5" fmla="*/ 222637 w 366074"/>
              <a:gd name="connsiteY5" fmla="*/ 691764 h 1750532"/>
              <a:gd name="connsiteX6" fmla="*/ 174929 w 366074"/>
              <a:gd name="connsiteY6" fmla="*/ 564543 h 1750532"/>
              <a:gd name="connsiteX7" fmla="*/ 0 w 366074"/>
              <a:gd name="connsiteY7" fmla="*/ 0 h 175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074" h="1750532">
                <a:moveTo>
                  <a:pt x="0" y="0"/>
                </a:moveTo>
                <a:cubicBezTo>
                  <a:pt x="88127" y="308113"/>
                  <a:pt x="176254" y="616226"/>
                  <a:pt x="206734" y="699715"/>
                </a:cubicBezTo>
                <a:cubicBezTo>
                  <a:pt x="237214" y="783204"/>
                  <a:pt x="157701" y="335280"/>
                  <a:pt x="182880" y="500932"/>
                </a:cubicBezTo>
                <a:cubicBezTo>
                  <a:pt x="208059" y="666584"/>
                  <a:pt x="333955" y="1531952"/>
                  <a:pt x="357809" y="1693628"/>
                </a:cubicBezTo>
                <a:cubicBezTo>
                  <a:pt x="381663" y="1855305"/>
                  <a:pt x="348533" y="1637968"/>
                  <a:pt x="326004" y="1470991"/>
                </a:cubicBezTo>
                <a:cubicBezTo>
                  <a:pt x="303475" y="1304014"/>
                  <a:pt x="247816" y="842839"/>
                  <a:pt x="222637" y="691764"/>
                </a:cubicBezTo>
                <a:cubicBezTo>
                  <a:pt x="197458" y="540689"/>
                  <a:pt x="174929" y="564543"/>
                  <a:pt x="174929" y="56454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72BA484-40A6-7CBC-F3AB-ABE434DA8795}"/>
              </a:ext>
            </a:extLst>
          </p:cNvPr>
          <p:cNvSpPr/>
          <p:nvPr/>
        </p:nvSpPr>
        <p:spPr>
          <a:xfrm>
            <a:off x="7401286" y="8143847"/>
            <a:ext cx="399037" cy="1412111"/>
          </a:xfrm>
          <a:custGeom>
            <a:avLst/>
            <a:gdLst>
              <a:gd name="connsiteX0" fmla="*/ 1378 w 399037"/>
              <a:gd name="connsiteY0" fmla="*/ 6240 h 1412111"/>
              <a:gd name="connsiteX1" fmla="*/ 160404 w 399037"/>
              <a:gd name="connsiteY1" fmla="*/ 578734 h 1412111"/>
              <a:gd name="connsiteX2" fmla="*/ 295577 w 399037"/>
              <a:gd name="connsiteY2" fmla="*/ 960396 h 1412111"/>
              <a:gd name="connsiteX3" fmla="*/ 208112 w 399037"/>
              <a:gd name="connsiteY3" fmla="*/ 777516 h 1412111"/>
              <a:gd name="connsiteX4" fmla="*/ 398944 w 399037"/>
              <a:gd name="connsiteY4" fmla="*/ 1405670 h 1412111"/>
              <a:gd name="connsiteX5" fmla="*/ 231966 w 399037"/>
              <a:gd name="connsiteY5" fmla="*/ 1071715 h 1412111"/>
              <a:gd name="connsiteX6" fmla="*/ 112697 w 399037"/>
              <a:gd name="connsiteY6" fmla="*/ 562831 h 1412111"/>
              <a:gd name="connsiteX7" fmla="*/ 255820 w 399037"/>
              <a:gd name="connsiteY7" fmla="*/ 976299 h 1412111"/>
              <a:gd name="connsiteX8" fmla="*/ 1378 w 399037"/>
              <a:gd name="connsiteY8" fmla="*/ 6240 h 1412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037" h="1412111">
                <a:moveTo>
                  <a:pt x="1378" y="6240"/>
                </a:moveTo>
                <a:cubicBezTo>
                  <a:pt x="-14525" y="-60021"/>
                  <a:pt x="111371" y="419708"/>
                  <a:pt x="160404" y="578734"/>
                </a:cubicBezTo>
                <a:cubicBezTo>
                  <a:pt x="209437" y="737760"/>
                  <a:pt x="287626" y="927266"/>
                  <a:pt x="295577" y="960396"/>
                </a:cubicBezTo>
                <a:cubicBezTo>
                  <a:pt x="303528" y="993526"/>
                  <a:pt x="190884" y="703304"/>
                  <a:pt x="208112" y="777516"/>
                </a:cubicBezTo>
                <a:cubicBezTo>
                  <a:pt x="225340" y="851728"/>
                  <a:pt x="394968" y="1356637"/>
                  <a:pt x="398944" y="1405670"/>
                </a:cubicBezTo>
                <a:cubicBezTo>
                  <a:pt x="402920" y="1454703"/>
                  <a:pt x="279674" y="1212188"/>
                  <a:pt x="231966" y="1071715"/>
                </a:cubicBezTo>
                <a:cubicBezTo>
                  <a:pt x="184258" y="931242"/>
                  <a:pt x="108721" y="578734"/>
                  <a:pt x="112697" y="562831"/>
                </a:cubicBezTo>
                <a:cubicBezTo>
                  <a:pt x="116673" y="546928"/>
                  <a:pt x="275698" y="1067739"/>
                  <a:pt x="255820" y="976299"/>
                </a:cubicBezTo>
                <a:cubicBezTo>
                  <a:pt x="235942" y="884859"/>
                  <a:pt x="17281" y="72501"/>
                  <a:pt x="1378" y="6240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8D858270-520F-7579-F39F-741FA59A62AB}"/>
              </a:ext>
            </a:extLst>
          </p:cNvPr>
          <p:cNvSpPr/>
          <p:nvPr/>
        </p:nvSpPr>
        <p:spPr>
          <a:xfrm>
            <a:off x="3346515" y="1658270"/>
            <a:ext cx="2028821" cy="3248089"/>
          </a:xfrm>
          <a:custGeom>
            <a:avLst/>
            <a:gdLst>
              <a:gd name="connsiteX0" fmla="*/ 2028567 w 2028821"/>
              <a:gd name="connsiteY0" fmla="*/ 3553 h 3248089"/>
              <a:gd name="connsiteX1" fmla="*/ 1106215 w 2028821"/>
              <a:gd name="connsiteY1" fmla="*/ 1792596 h 3248089"/>
              <a:gd name="connsiteX2" fmla="*/ 1289095 w 2028821"/>
              <a:gd name="connsiteY2" fmla="*/ 1601765 h 3248089"/>
              <a:gd name="connsiteX3" fmla="*/ 64595 w 2028821"/>
              <a:gd name="connsiteY3" fmla="*/ 3160220 h 3248089"/>
              <a:gd name="connsiteX4" fmla="*/ 263377 w 2028821"/>
              <a:gd name="connsiteY4" fmla="*/ 2921681 h 3248089"/>
              <a:gd name="connsiteX5" fmla="*/ 1058508 w 2028821"/>
              <a:gd name="connsiteY5" fmla="*/ 1824401 h 3248089"/>
              <a:gd name="connsiteX6" fmla="*/ 843822 w 2028821"/>
              <a:gd name="connsiteY6" fmla="*/ 2110648 h 3248089"/>
              <a:gd name="connsiteX7" fmla="*/ 1392462 w 2028821"/>
              <a:gd name="connsiteY7" fmla="*/ 981563 h 3248089"/>
              <a:gd name="connsiteX8" fmla="*/ 1201631 w 2028821"/>
              <a:gd name="connsiteY8" fmla="*/ 1323469 h 3248089"/>
              <a:gd name="connsiteX9" fmla="*/ 2028567 w 2028821"/>
              <a:gd name="connsiteY9" fmla="*/ 3553 h 3248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8821" h="3248089">
                <a:moveTo>
                  <a:pt x="2028567" y="3553"/>
                </a:moveTo>
                <a:cubicBezTo>
                  <a:pt x="2012664" y="81741"/>
                  <a:pt x="1229460" y="1526227"/>
                  <a:pt x="1106215" y="1792596"/>
                </a:cubicBezTo>
                <a:cubicBezTo>
                  <a:pt x="982970" y="2058965"/>
                  <a:pt x="1462698" y="1373828"/>
                  <a:pt x="1289095" y="1601765"/>
                </a:cubicBezTo>
                <a:cubicBezTo>
                  <a:pt x="1115492" y="1829702"/>
                  <a:pt x="235548" y="2940234"/>
                  <a:pt x="64595" y="3160220"/>
                </a:cubicBezTo>
                <a:cubicBezTo>
                  <a:pt x="-106358" y="3380206"/>
                  <a:pt x="97725" y="3144318"/>
                  <a:pt x="263377" y="2921681"/>
                </a:cubicBezTo>
                <a:cubicBezTo>
                  <a:pt x="429029" y="2699045"/>
                  <a:pt x="961767" y="1959573"/>
                  <a:pt x="1058508" y="1824401"/>
                </a:cubicBezTo>
                <a:cubicBezTo>
                  <a:pt x="1155249" y="1689229"/>
                  <a:pt x="788163" y="2251121"/>
                  <a:pt x="843822" y="2110648"/>
                </a:cubicBezTo>
                <a:cubicBezTo>
                  <a:pt x="899481" y="1970175"/>
                  <a:pt x="1332827" y="1112760"/>
                  <a:pt x="1392462" y="981563"/>
                </a:cubicBezTo>
                <a:cubicBezTo>
                  <a:pt x="1452097" y="850367"/>
                  <a:pt x="1092963" y="1485145"/>
                  <a:pt x="1201631" y="1323469"/>
                </a:cubicBezTo>
                <a:cubicBezTo>
                  <a:pt x="1310299" y="1161793"/>
                  <a:pt x="2044470" y="-74635"/>
                  <a:pt x="2028567" y="355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336BC0F3-44CD-E4D8-9506-2B91F2FAEA69}"/>
              </a:ext>
            </a:extLst>
          </p:cNvPr>
          <p:cNvSpPr/>
          <p:nvPr/>
        </p:nvSpPr>
        <p:spPr>
          <a:xfrm>
            <a:off x="3421501" y="972736"/>
            <a:ext cx="3191471" cy="3781642"/>
          </a:xfrm>
          <a:custGeom>
            <a:avLst/>
            <a:gdLst>
              <a:gd name="connsiteX0" fmla="*/ 2120558 w 3191471"/>
              <a:gd name="connsiteY0" fmla="*/ 13226 h 3781642"/>
              <a:gd name="connsiteX1" fmla="*/ 2947494 w 3191471"/>
              <a:gd name="connsiteY1" fmla="*/ 1054847 h 3781642"/>
              <a:gd name="connsiteX2" fmla="*/ 3042909 w 3191471"/>
              <a:gd name="connsiteY2" fmla="*/ 1038944 h 3781642"/>
              <a:gd name="connsiteX3" fmla="*/ 2963396 w 3191471"/>
              <a:gd name="connsiteY3" fmla="*/ 1889734 h 3781642"/>
              <a:gd name="connsiteX4" fmla="*/ 3178082 w 3191471"/>
              <a:gd name="connsiteY4" fmla="*/ 1651194 h 3781642"/>
              <a:gd name="connsiteX5" fmla="*/ 2510172 w 3191471"/>
              <a:gd name="connsiteY5" fmla="*/ 2676913 h 3781642"/>
              <a:gd name="connsiteX6" fmla="*/ 2764614 w 3191471"/>
              <a:gd name="connsiteY6" fmla="*/ 2541741 h 3781642"/>
              <a:gd name="connsiteX7" fmla="*/ 1611675 w 3191471"/>
              <a:gd name="connsiteY7" fmla="*/ 3623118 h 3781642"/>
              <a:gd name="connsiteX8" fmla="*/ 1929727 w 3191471"/>
              <a:gd name="connsiteY8" fmla="*/ 3297114 h 3781642"/>
              <a:gd name="connsiteX9" fmla="*/ 29365 w 3191471"/>
              <a:gd name="connsiteY9" fmla="*/ 3774193 h 3781642"/>
              <a:gd name="connsiteX10" fmla="*/ 792690 w 3191471"/>
              <a:gd name="connsiteY10" fmla="*/ 3575410 h 3781642"/>
              <a:gd name="connsiteX11" fmla="*/ 1047132 w 3191471"/>
              <a:gd name="connsiteY11" fmla="*/ 3400481 h 3781642"/>
              <a:gd name="connsiteX12" fmla="*/ 1396989 w 3191471"/>
              <a:gd name="connsiteY12" fmla="*/ 2231640 h 3781642"/>
              <a:gd name="connsiteX13" fmla="*/ 1214109 w 3191471"/>
              <a:gd name="connsiteY13" fmla="*/ 2732572 h 3781642"/>
              <a:gd name="connsiteX14" fmla="*/ 1722993 w 3191471"/>
              <a:gd name="connsiteY14" fmla="*/ 1062798 h 3781642"/>
              <a:gd name="connsiteX15" fmla="*/ 1595772 w 3191471"/>
              <a:gd name="connsiteY15" fmla="*/ 1842026 h 3781642"/>
              <a:gd name="connsiteX16" fmla="*/ 2041045 w 3191471"/>
              <a:gd name="connsiteY16" fmla="*/ 609574 h 3781642"/>
              <a:gd name="connsiteX17" fmla="*/ 2144412 w 3191471"/>
              <a:gd name="connsiteY17" fmla="*/ 474401 h 3781642"/>
              <a:gd name="connsiteX18" fmla="*/ 2120558 w 3191471"/>
              <a:gd name="connsiteY18" fmla="*/ 13226 h 378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191471" h="3781642">
                <a:moveTo>
                  <a:pt x="2120558" y="13226"/>
                </a:moveTo>
                <a:cubicBezTo>
                  <a:pt x="2254405" y="109967"/>
                  <a:pt x="2793769" y="883894"/>
                  <a:pt x="2947494" y="1054847"/>
                </a:cubicBezTo>
                <a:cubicBezTo>
                  <a:pt x="3101219" y="1225800"/>
                  <a:pt x="3040259" y="899796"/>
                  <a:pt x="3042909" y="1038944"/>
                </a:cubicBezTo>
                <a:cubicBezTo>
                  <a:pt x="3045559" y="1178092"/>
                  <a:pt x="2940867" y="1787692"/>
                  <a:pt x="2963396" y="1889734"/>
                </a:cubicBezTo>
                <a:cubicBezTo>
                  <a:pt x="2985925" y="1991776"/>
                  <a:pt x="3253619" y="1519998"/>
                  <a:pt x="3178082" y="1651194"/>
                </a:cubicBezTo>
                <a:cubicBezTo>
                  <a:pt x="3102545" y="1782390"/>
                  <a:pt x="2579083" y="2528489"/>
                  <a:pt x="2510172" y="2676913"/>
                </a:cubicBezTo>
                <a:cubicBezTo>
                  <a:pt x="2441261" y="2825337"/>
                  <a:pt x="2914363" y="2384040"/>
                  <a:pt x="2764614" y="2541741"/>
                </a:cubicBezTo>
                <a:cubicBezTo>
                  <a:pt x="2614865" y="2699442"/>
                  <a:pt x="1750823" y="3497223"/>
                  <a:pt x="1611675" y="3623118"/>
                </a:cubicBezTo>
                <a:cubicBezTo>
                  <a:pt x="1472527" y="3749014"/>
                  <a:pt x="2193445" y="3271935"/>
                  <a:pt x="1929727" y="3297114"/>
                </a:cubicBezTo>
                <a:cubicBezTo>
                  <a:pt x="1666009" y="3322293"/>
                  <a:pt x="218871" y="3727810"/>
                  <a:pt x="29365" y="3774193"/>
                </a:cubicBezTo>
                <a:cubicBezTo>
                  <a:pt x="-160141" y="3820576"/>
                  <a:pt x="623062" y="3637695"/>
                  <a:pt x="792690" y="3575410"/>
                </a:cubicBezTo>
                <a:cubicBezTo>
                  <a:pt x="962318" y="3513125"/>
                  <a:pt x="946415" y="3624443"/>
                  <a:pt x="1047132" y="3400481"/>
                </a:cubicBezTo>
                <a:cubicBezTo>
                  <a:pt x="1147848" y="3176519"/>
                  <a:pt x="1369160" y="2342958"/>
                  <a:pt x="1396989" y="2231640"/>
                </a:cubicBezTo>
                <a:cubicBezTo>
                  <a:pt x="1424818" y="2120322"/>
                  <a:pt x="1159775" y="2927379"/>
                  <a:pt x="1214109" y="2732572"/>
                </a:cubicBezTo>
                <a:cubicBezTo>
                  <a:pt x="1268443" y="2537765"/>
                  <a:pt x="1659383" y="1211222"/>
                  <a:pt x="1722993" y="1062798"/>
                </a:cubicBezTo>
                <a:cubicBezTo>
                  <a:pt x="1786603" y="914374"/>
                  <a:pt x="1542763" y="1917563"/>
                  <a:pt x="1595772" y="1842026"/>
                </a:cubicBezTo>
                <a:cubicBezTo>
                  <a:pt x="1648781" y="1766489"/>
                  <a:pt x="1949605" y="837511"/>
                  <a:pt x="2041045" y="609574"/>
                </a:cubicBezTo>
                <a:cubicBezTo>
                  <a:pt x="2132485" y="381637"/>
                  <a:pt x="2129835" y="569817"/>
                  <a:pt x="2144412" y="474401"/>
                </a:cubicBezTo>
                <a:cubicBezTo>
                  <a:pt x="2158989" y="378985"/>
                  <a:pt x="1986711" y="-83515"/>
                  <a:pt x="2120558" y="1322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809EC5A-6570-1502-797A-1EE39ED34623}"/>
              </a:ext>
            </a:extLst>
          </p:cNvPr>
          <p:cNvSpPr/>
          <p:nvPr/>
        </p:nvSpPr>
        <p:spPr>
          <a:xfrm>
            <a:off x="2550831" y="1210581"/>
            <a:ext cx="3394669" cy="3812882"/>
          </a:xfrm>
          <a:custGeom>
            <a:avLst/>
            <a:gdLst>
              <a:gd name="connsiteX0" fmla="*/ 3356988 w 3394669"/>
              <a:gd name="connsiteY0" fmla="*/ 5969 h 3812882"/>
              <a:gd name="connsiteX1" fmla="*/ 2919666 w 3394669"/>
              <a:gd name="connsiteY1" fmla="*/ 983979 h 3812882"/>
              <a:gd name="connsiteX2" fmla="*/ 2585712 w 3394669"/>
              <a:gd name="connsiteY2" fmla="*/ 2240285 h 3812882"/>
              <a:gd name="connsiteX3" fmla="*/ 2887861 w 3394669"/>
              <a:gd name="connsiteY3" fmla="*/ 1787061 h 3812882"/>
              <a:gd name="connsiteX4" fmla="*/ 2363075 w 3394669"/>
              <a:gd name="connsiteY4" fmla="*/ 2780974 h 3812882"/>
              <a:gd name="connsiteX5" fmla="*/ 2506199 w 3394669"/>
              <a:gd name="connsiteY5" fmla="*/ 2884341 h 3812882"/>
              <a:gd name="connsiteX6" fmla="*/ 1742873 w 3394669"/>
              <a:gd name="connsiteY6" fmla="*/ 3202393 h 3812882"/>
              <a:gd name="connsiteX7" fmla="*/ 2283562 w 3394669"/>
              <a:gd name="connsiteY7" fmla="*/ 3178539 h 3812882"/>
              <a:gd name="connsiteX8" fmla="*/ 49246 w 3394669"/>
              <a:gd name="connsiteY8" fmla="*/ 3806692 h 3812882"/>
              <a:gd name="connsiteX9" fmla="*/ 788717 w 3394669"/>
              <a:gd name="connsiteY9" fmla="*/ 3472737 h 3812882"/>
              <a:gd name="connsiteX10" fmla="*/ 1385065 w 3394669"/>
              <a:gd name="connsiteY10" fmla="*/ 3035416 h 3812882"/>
              <a:gd name="connsiteX11" fmla="*/ 860279 w 3394669"/>
              <a:gd name="connsiteY11" fmla="*/ 3273955 h 3812882"/>
              <a:gd name="connsiteX12" fmla="*/ 1917802 w 3394669"/>
              <a:gd name="connsiteY12" fmla="*/ 1922233 h 3812882"/>
              <a:gd name="connsiteX13" fmla="*/ 1345308 w 3394669"/>
              <a:gd name="connsiteY13" fmla="*/ 2311847 h 3812882"/>
              <a:gd name="connsiteX14" fmla="*/ 1838289 w 3394669"/>
              <a:gd name="connsiteY14" fmla="*/ 1524668 h 3812882"/>
              <a:gd name="connsiteX15" fmla="*/ 454762 w 3394669"/>
              <a:gd name="connsiteY15" fmla="*/ 2280042 h 3812882"/>
              <a:gd name="connsiteX16" fmla="*/ 1893948 w 3394669"/>
              <a:gd name="connsiteY16" fmla="*/ 1023736 h 3812882"/>
              <a:gd name="connsiteX17" fmla="*/ 1170379 w 3394669"/>
              <a:gd name="connsiteY17" fmla="*/ 1278177 h 3812882"/>
              <a:gd name="connsiteX18" fmla="*/ 2720884 w 3394669"/>
              <a:gd name="connsiteY18" fmla="*/ 172946 h 3812882"/>
              <a:gd name="connsiteX19" fmla="*/ 1870094 w 3394669"/>
              <a:gd name="connsiteY19" fmla="*/ 554609 h 3812882"/>
              <a:gd name="connsiteX20" fmla="*/ 3356988 w 3394669"/>
              <a:gd name="connsiteY20" fmla="*/ 5969 h 381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94669" h="3812882">
                <a:moveTo>
                  <a:pt x="3356988" y="5969"/>
                </a:moveTo>
                <a:cubicBezTo>
                  <a:pt x="3531917" y="77531"/>
                  <a:pt x="3048212" y="611593"/>
                  <a:pt x="2919666" y="983979"/>
                </a:cubicBezTo>
                <a:cubicBezTo>
                  <a:pt x="2791120" y="1356365"/>
                  <a:pt x="2591013" y="2106438"/>
                  <a:pt x="2585712" y="2240285"/>
                </a:cubicBezTo>
                <a:cubicBezTo>
                  <a:pt x="2580411" y="2374132"/>
                  <a:pt x="2924967" y="1696946"/>
                  <a:pt x="2887861" y="1787061"/>
                </a:cubicBezTo>
                <a:cubicBezTo>
                  <a:pt x="2850755" y="1877176"/>
                  <a:pt x="2426685" y="2598094"/>
                  <a:pt x="2363075" y="2780974"/>
                </a:cubicBezTo>
                <a:cubicBezTo>
                  <a:pt x="2299465" y="2963854"/>
                  <a:pt x="2609566" y="2814105"/>
                  <a:pt x="2506199" y="2884341"/>
                </a:cubicBezTo>
                <a:cubicBezTo>
                  <a:pt x="2402832" y="2954577"/>
                  <a:pt x="1779979" y="3153360"/>
                  <a:pt x="1742873" y="3202393"/>
                </a:cubicBezTo>
                <a:cubicBezTo>
                  <a:pt x="1705767" y="3251426"/>
                  <a:pt x="2565833" y="3077823"/>
                  <a:pt x="2283562" y="3178539"/>
                </a:cubicBezTo>
                <a:cubicBezTo>
                  <a:pt x="2001291" y="3279255"/>
                  <a:pt x="298387" y="3757659"/>
                  <a:pt x="49246" y="3806692"/>
                </a:cubicBezTo>
                <a:cubicBezTo>
                  <a:pt x="-199895" y="3855725"/>
                  <a:pt x="566081" y="3601283"/>
                  <a:pt x="788717" y="3472737"/>
                </a:cubicBezTo>
                <a:cubicBezTo>
                  <a:pt x="1011353" y="3344191"/>
                  <a:pt x="1373138" y="3068546"/>
                  <a:pt x="1385065" y="3035416"/>
                </a:cubicBezTo>
                <a:cubicBezTo>
                  <a:pt x="1396992" y="3002286"/>
                  <a:pt x="771489" y="3459486"/>
                  <a:pt x="860279" y="3273955"/>
                </a:cubicBezTo>
                <a:cubicBezTo>
                  <a:pt x="949068" y="3088425"/>
                  <a:pt x="1836964" y="2082584"/>
                  <a:pt x="1917802" y="1922233"/>
                </a:cubicBezTo>
                <a:cubicBezTo>
                  <a:pt x="1998640" y="1761882"/>
                  <a:pt x="1358560" y="2378108"/>
                  <a:pt x="1345308" y="2311847"/>
                </a:cubicBezTo>
                <a:cubicBezTo>
                  <a:pt x="1332056" y="2245586"/>
                  <a:pt x="1986713" y="1529969"/>
                  <a:pt x="1838289" y="1524668"/>
                </a:cubicBezTo>
                <a:cubicBezTo>
                  <a:pt x="1689865" y="1519367"/>
                  <a:pt x="445486" y="2363531"/>
                  <a:pt x="454762" y="2280042"/>
                </a:cubicBezTo>
                <a:cubicBezTo>
                  <a:pt x="464038" y="2196553"/>
                  <a:pt x="1774679" y="1190713"/>
                  <a:pt x="1893948" y="1023736"/>
                </a:cubicBezTo>
                <a:cubicBezTo>
                  <a:pt x="2013217" y="856759"/>
                  <a:pt x="1032556" y="1419975"/>
                  <a:pt x="1170379" y="1278177"/>
                </a:cubicBezTo>
                <a:cubicBezTo>
                  <a:pt x="1308202" y="1136379"/>
                  <a:pt x="2604265" y="293541"/>
                  <a:pt x="2720884" y="172946"/>
                </a:cubicBezTo>
                <a:cubicBezTo>
                  <a:pt x="2837503" y="52351"/>
                  <a:pt x="1765402" y="579788"/>
                  <a:pt x="1870094" y="554609"/>
                </a:cubicBezTo>
                <a:cubicBezTo>
                  <a:pt x="1974786" y="529430"/>
                  <a:pt x="3182059" y="-65593"/>
                  <a:pt x="3356988" y="596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4D84EC91-6E3F-ED32-08F0-53DE1BBDAFF6}"/>
              </a:ext>
            </a:extLst>
          </p:cNvPr>
          <p:cNvSpPr/>
          <p:nvPr/>
        </p:nvSpPr>
        <p:spPr>
          <a:xfrm>
            <a:off x="2334711" y="1216550"/>
            <a:ext cx="3191446" cy="4141047"/>
          </a:xfrm>
          <a:custGeom>
            <a:avLst/>
            <a:gdLst>
              <a:gd name="connsiteX0" fmla="*/ 3191446 w 3191446"/>
              <a:gd name="connsiteY0" fmla="*/ 0 h 4141047"/>
              <a:gd name="connsiteX1" fmla="*/ 2412218 w 3191446"/>
              <a:gd name="connsiteY1" fmla="*/ 826935 h 4141047"/>
              <a:gd name="connsiteX2" fmla="*/ 2380412 w 3191446"/>
              <a:gd name="connsiteY2" fmla="*/ 1097280 h 4141047"/>
              <a:gd name="connsiteX3" fmla="*/ 2094166 w 3191446"/>
              <a:gd name="connsiteY3" fmla="*/ 1470991 h 4141047"/>
              <a:gd name="connsiteX4" fmla="*/ 2467877 w 3191446"/>
              <a:gd name="connsiteY4" fmla="*/ 1367624 h 4141047"/>
              <a:gd name="connsiteX5" fmla="*/ 1752259 w 3191446"/>
              <a:gd name="connsiteY5" fmla="*/ 2258170 h 4141047"/>
              <a:gd name="connsiteX6" fmla="*/ 893519 w 3191446"/>
              <a:gd name="connsiteY6" fmla="*/ 3514476 h 4141047"/>
              <a:gd name="connsiteX7" fmla="*/ 1481915 w 3191446"/>
              <a:gd name="connsiteY7" fmla="*/ 2854518 h 4141047"/>
              <a:gd name="connsiteX8" fmla="*/ 90437 w 3191446"/>
              <a:gd name="connsiteY8" fmla="*/ 4071067 h 4141047"/>
              <a:gd name="connsiteX9" fmla="*/ 249463 w 3191446"/>
              <a:gd name="connsiteY9" fmla="*/ 3745064 h 4141047"/>
              <a:gd name="connsiteX10" fmla="*/ 1171814 w 3191446"/>
              <a:gd name="connsiteY10" fmla="*/ 1693627 h 4141047"/>
              <a:gd name="connsiteX11" fmla="*/ 2006701 w 3191446"/>
              <a:gd name="connsiteY11" fmla="*/ 508883 h 4141047"/>
              <a:gd name="connsiteX12" fmla="*/ 1529623 w 3191446"/>
              <a:gd name="connsiteY12" fmla="*/ 1041620 h 4141047"/>
              <a:gd name="connsiteX13" fmla="*/ 2595098 w 3191446"/>
              <a:gd name="connsiteY13" fmla="*/ 333954 h 4141047"/>
              <a:gd name="connsiteX14" fmla="*/ 2165727 w 3191446"/>
              <a:gd name="connsiteY14" fmla="*/ 556591 h 4141047"/>
              <a:gd name="connsiteX15" fmla="*/ 3191446 w 3191446"/>
              <a:gd name="connsiteY15" fmla="*/ 0 h 414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91446" h="4141047">
                <a:moveTo>
                  <a:pt x="3191446" y="0"/>
                </a:moveTo>
                <a:cubicBezTo>
                  <a:pt x="2869418" y="322027"/>
                  <a:pt x="2547390" y="644055"/>
                  <a:pt x="2412218" y="826935"/>
                </a:cubicBezTo>
                <a:cubicBezTo>
                  <a:pt x="2277046" y="1009815"/>
                  <a:pt x="2433421" y="989937"/>
                  <a:pt x="2380412" y="1097280"/>
                </a:cubicBezTo>
                <a:cubicBezTo>
                  <a:pt x="2327403" y="1204623"/>
                  <a:pt x="2079589" y="1425934"/>
                  <a:pt x="2094166" y="1470991"/>
                </a:cubicBezTo>
                <a:cubicBezTo>
                  <a:pt x="2108743" y="1516048"/>
                  <a:pt x="2524861" y="1236428"/>
                  <a:pt x="2467877" y="1367624"/>
                </a:cubicBezTo>
                <a:cubicBezTo>
                  <a:pt x="2410893" y="1498820"/>
                  <a:pt x="2014652" y="1900361"/>
                  <a:pt x="1752259" y="2258170"/>
                </a:cubicBezTo>
                <a:cubicBezTo>
                  <a:pt x="1489866" y="2615979"/>
                  <a:pt x="938576" y="3415085"/>
                  <a:pt x="893519" y="3514476"/>
                </a:cubicBezTo>
                <a:cubicBezTo>
                  <a:pt x="848462" y="3613867"/>
                  <a:pt x="1615762" y="2761753"/>
                  <a:pt x="1481915" y="2854518"/>
                </a:cubicBezTo>
                <a:cubicBezTo>
                  <a:pt x="1348068" y="2947283"/>
                  <a:pt x="295846" y="3922643"/>
                  <a:pt x="90437" y="4071067"/>
                </a:cubicBezTo>
                <a:cubicBezTo>
                  <a:pt x="-114972" y="4219491"/>
                  <a:pt x="69234" y="4141304"/>
                  <a:pt x="249463" y="3745064"/>
                </a:cubicBezTo>
                <a:cubicBezTo>
                  <a:pt x="429692" y="3348824"/>
                  <a:pt x="878941" y="2232991"/>
                  <a:pt x="1171814" y="1693627"/>
                </a:cubicBezTo>
                <a:cubicBezTo>
                  <a:pt x="1464687" y="1154263"/>
                  <a:pt x="1947066" y="617551"/>
                  <a:pt x="2006701" y="508883"/>
                </a:cubicBezTo>
                <a:cubicBezTo>
                  <a:pt x="2066336" y="400215"/>
                  <a:pt x="1431557" y="1070775"/>
                  <a:pt x="1529623" y="1041620"/>
                </a:cubicBezTo>
                <a:cubicBezTo>
                  <a:pt x="1627689" y="1012465"/>
                  <a:pt x="2489081" y="414792"/>
                  <a:pt x="2595098" y="333954"/>
                </a:cubicBezTo>
                <a:cubicBezTo>
                  <a:pt x="2701115" y="253116"/>
                  <a:pt x="2165727" y="556591"/>
                  <a:pt x="2165727" y="556591"/>
                </a:cubicBezTo>
                <a:lnTo>
                  <a:pt x="3191446" y="0"/>
                </a:ln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97AA6AA8-5F4C-8C79-1469-01ADF05BC29B}"/>
              </a:ext>
            </a:extLst>
          </p:cNvPr>
          <p:cNvSpPr/>
          <p:nvPr/>
        </p:nvSpPr>
        <p:spPr>
          <a:xfrm>
            <a:off x="3487350" y="2262508"/>
            <a:ext cx="2206583" cy="2040926"/>
          </a:xfrm>
          <a:custGeom>
            <a:avLst/>
            <a:gdLst>
              <a:gd name="connsiteX0" fmla="*/ 2197833 w 2206583"/>
              <a:gd name="connsiteY0" fmla="*/ 35419 h 2040926"/>
              <a:gd name="connsiteX1" fmla="*/ 1164163 w 2206583"/>
              <a:gd name="connsiteY1" fmla="*/ 870306 h 2040926"/>
              <a:gd name="connsiteX2" fmla="*/ 35078 w 2206583"/>
              <a:gd name="connsiteY2" fmla="*/ 2015294 h 2040926"/>
              <a:gd name="connsiteX3" fmla="*/ 345179 w 2206583"/>
              <a:gd name="connsiteY3" fmla="*/ 1593875 h 2040926"/>
              <a:gd name="connsiteX4" fmla="*/ 941527 w 2206583"/>
              <a:gd name="connsiteY4" fmla="*/ 758988 h 2040926"/>
              <a:gd name="connsiteX5" fmla="*/ 1442459 w 2206583"/>
              <a:gd name="connsiteY5" fmla="*/ 3614 h 2040926"/>
              <a:gd name="connsiteX6" fmla="*/ 567815 w 2206583"/>
              <a:gd name="connsiteY6" fmla="*/ 1077040 h 2040926"/>
              <a:gd name="connsiteX7" fmla="*/ 2197833 w 2206583"/>
              <a:gd name="connsiteY7" fmla="*/ 35419 h 204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6583" h="2040926">
                <a:moveTo>
                  <a:pt x="2197833" y="35419"/>
                </a:moveTo>
                <a:cubicBezTo>
                  <a:pt x="2297224" y="963"/>
                  <a:pt x="1524622" y="540327"/>
                  <a:pt x="1164163" y="870306"/>
                </a:cubicBezTo>
                <a:cubicBezTo>
                  <a:pt x="803704" y="1200285"/>
                  <a:pt x="171575" y="1894699"/>
                  <a:pt x="35078" y="2015294"/>
                </a:cubicBezTo>
                <a:cubicBezTo>
                  <a:pt x="-101419" y="2135889"/>
                  <a:pt x="194104" y="1803259"/>
                  <a:pt x="345179" y="1593875"/>
                </a:cubicBezTo>
                <a:cubicBezTo>
                  <a:pt x="496254" y="1384491"/>
                  <a:pt x="758647" y="1024031"/>
                  <a:pt x="941527" y="758988"/>
                </a:cubicBezTo>
                <a:cubicBezTo>
                  <a:pt x="1124407" y="493945"/>
                  <a:pt x="1504744" y="-49395"/>
                  <a:pt x="1442459" y="3614"/>
                </a:cubicBezTo>
                <a:cubicBezTo>
                  <a:pt x="1380174" y="56623"/>
                  <a:pt x="443245" y="1073064"/>
                  <a:pt x="567815" y="1077040"/>
                </a:cubicBezTo>
                <a:cubicBezTo>
                  <a:pt x="692385" y="1081016"/>
                  <a:pt x="2098442" y="69875"/>
                  <a:pt x="2197833" y="35419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B80FE1A4-4F83-B31A-AC4D-C5B4EB9221D9}"/>
              </a:ext>
            </a:extLst>
          </p:cNvPr>
          <p:cNvSpPr/>
          <p:nvPr/>
        </p:nvSpPr>
        <p:spPr>
          <a:xfrm>
            <a:off x="1760216" y="1090089"/>
            <a:ext cx="3788266" cy="3205709"/>
          </a:xfrm>
          <a:custGeom>
            <a:avLst/>
            <a:gdLst>
              <a:gd name="connsiteX0" fmla="*/ 3773892 w 3788266"/>
              <a:gd name="connsiteY0" fmla="*/ 38996 h 3205709"/>
              <a:gd name="connsiteX1" fmla="*/ 3058274 w 3788266"/>
              <a:gd name="connsiteY1" fmla="*/ 221876 h 3205709"/>
              <a:gd name="connsiteX2" fmla="*/ 1642942 w 3788266"/>
              <a:gd name="connsiteY2" fmla="*/ 126461 h 3205709"/>
              <a:gd name="connsiteX3" fmla="*/ 2453975 w 3788266"/>
              <a:gd name="connsiteY3" fmla="*/ 182120 h 3205709"/>
              <a:gd name="connsiteX4" fmla="*/ 2517586 w 3788266"/>
              <a:gd name="connsiteY4" fmla="*/ 237779 h 3205709"/>
              <a:gd name="connsiteX5" fmla="*/ 1356695 w 3788266"/>
              <a:gd name="connsiteY5" fmla="*/ 1017007 h 3205709"/>
              <a:gd name="connsiteX6" fmla="*/ 1634991 w 3788266"/>
              <a:gd name="connsiteY6" fmla="*/ 889786 h 3205709"/>
              <a:gd name="connsiteX7" fmla="*/ 672883 w 3788266"/>
              <a:gd name="connsiteY7" fmla="*/ 1851894 h 3205709"/>
              <a:gd name="connsiteX8" fmla="*/ 1054546 w 3788266"/>
              <a:gd name="connsiteY8" fmla="*/ 1613354 h 3205709"/>
              <a:gd name="connsiteX9" fmla="*/ 36779 w 3788266"/>
              <a:gd name="connsiteY9" fmla="*/ 3147956 h 3205709"/>
              <a:gd name="connsiteX10" fmla="*/ 386636 w 3788266"/>
              <a:gd name="connsiteY10" fmla="*/ 2734488 h 3205709"/>
              <a:gd name="connsiteX11" fmla="*/ 1913287 w 3788266"/>
              <a:gd name="connsiteY11" fmla="*/ 1350961 h 3205709"/>
              <a:gd name="connsiteX12" fmla="*/ 1205621 w 3788266"/>
              <a:gd name="connsiteY12" fmla="*/ 2201751 h 3205709"/>
              <a:gd name="connsiteX13" fmla="*/ 2986713 w 3788266"/>
              <a:gd name="connsiteY13" fmla="*/ 587636 h 3205709"/>
              <a:gd name="connsiteX14" fmla="*/ 2446024 w 3788266"/>
              <a:gd name="connsiteY14" fmla="*/ 1104471 h 3205709"/>
              <a:gd name="connsiteX15" fmla="*/ 3773892 w 3788266"/>
              <a:gd name="connsiteY15" fmla="*/ 38996 h 320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88266" h="3205709">
                <a:moveTo>
                  <a:pt x="3773892" y="38996"/>
                </a:moveTo>
                <a:cubicBezTo>
                  <a:pt x="3875934" y="-108103"/>
                  <a:pt x="3413432" y="207299"/>
                  <a:pt x="3058274" y="221876"/>
                </a:cubicBezTo>
                <a:cubicBezTo>
                  <a:pt x="2703116" y="236453"/>
                  <a:pt x="1642942" y="126461"/>
                  <a:pt x="1642942" y="126461"/>
                </a:cubicBezTo>
                <a:cubicBezTo>
                  <a:pt x="1542225" y="119835"/>
                  <a:pt x="2308201" y="163567"/>
                  <a:pt x="2453975" y="182120"/>
                </a:cubicBezTo>
                <a:cubicBezTo>
                  <a:pt x="2599749" y="200673"/>
                  <a:pt x="2700466" y="98631"/>
                  <a:pt x="2517586" y="237779"/>
                </a:cubicBezTo>
                <a:cubicBezTo>
                  <a:pt x="2334706" y="376927"/>
                  <a:pt x="1503794" y="908339"/>
                  <a:pt x="1356695" y="1017007"/>
                </a:cubicBezTo>
                <a:cubicBezTo>
                  <a:pt x="1209596" y="1125675"/>
                  <a:pt x="1748960" y="750638"/>
                  <a:pt x="1634991" y="889786"/>
                </a:cubicBezTo>
                <a:cubicBezTo>
                  <a:pt x="1521022" y="1028934"/>
                  <a:pt x="769624" y="1731299"/>
                  <a:pt x="672883" y="1851894"/>
                </a:cubicBezTo>
                <a:cubicBezTo>
                  <a:pt x="576142" y="1972489"/>
                  <a:pt x="1160563" y="1397344"/>
                  <a:pt x="1054546" y="1613354"/>
                </a:cubicBezTo>
                <a:cubicBezTo>
                  <a:pt x="948529" y="1829364"/>
                  <a:pt x="148097" y="2961100"/>
                  <a:pt x="36779" y="3147956"/>
                </a:cubicBezTo>
                <a:cubicBezTo>
                  <a:pt x="-74539" y="3334812"/>
                  <a:pt x="73885" y="3033987"/>
                  <a:pt x="386636" y="2734488"/>
                </a:cubicBezTo>
                <a:cubicBezTo>
                  <a:pt x="699387" y="2434989"/>
                  <a:pt x="1776789" y="1439751"/>
                  <a:pt x="1913287" y="1350961"/>
                </a:cubicBezTo>
                <a:cubicBezTo>
                  <a:pt x="2049784" y="1262172"/>
                  <a:pt x="1026717" y="2328972"/>
                  <a:pt x="1205621" y="2201751"/>
                </a:cubicBezTo>
                <a:cubicBezTo>
                  <a:pt x="1384525" y="2074530"/>
                  <a:pt x="2779979" y="770516"/>
                  <a:pt x="2986713" y="587636"/>
                </a:cubicBezTo>
                <a:cubicBezTo>
                  <a:pt x="3193447" y="404756"/>
                  <a:pt x="2308202" y="1193260"/>
                  <a:pt x="2446024" y="1104471"/>
                </a:cubicBezTo>
                <a:cubicBezTo>
                  <a:pt x="2583846" y="1015682"/>
                  <a:pt x="3671850" y="186095"/>
                  <a:pt x="3773892" y="3899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74F9F579-C92A-CA0C-8DCC-5D07A756AC90}"/>
              </a:ext>
            </a:extLst>
          </p:cNvPr>
          <p:cNvSpPr/>
          <p:nvPr/>
        </p:nvSpPr>
        <p:spPr>
          <a:xfrm>
            <a:off x="2186595" y="2400640"/>
            <a:ext cx="1928747" cy="4056931"/>
          </a:xfrm>
          <a:custGeom>
            <a:avLst/>
            <a:gdLst>
              <a:gd name="connsiteX0" fmla="*/ 1924229 w 1928747"/>
              <a:gd name="connsiteY0" fmla="*/ 263047 h 4056931"/>
              <a:gd name="connsiteX1" fmla="*/ 1351735 w 1928747"/>
              <a:gd name="connsiteY1" fmla="*/ 1034323 h 4056931"/>
              <a:gd name="connsiteX2" fmla="*/ 604313 w 1928747"/>
              <a:gd name="connsiteY2" fmla="*/ 2258824 h 4056931"/>
              <a:gd name="connsiteX3" fmla="*/ 938268 w 1928747"/>
              <a:gd name="connsiteY3" fmla="*/ 1988480 h 4056931"/>
              <a:gd name="connsiteX4" fmla="*/ 540702 w 1928747"/>
              <a:gd name="connsiteY4" fmla="*/ 2831318 h 4056931"/>
              <a:gd name="connsiteX5" fmla="*/ 389628 w 1928747"/>
              <a:gd name="connsiteY5" fmla="*/ 3356104 h 4056931"/>
              <a:gd name="connsiteX6" fmla="*/ 389628 w 1928747"/>
              <a:gd name="connsiteY6" fmla="*/ 3125517 h 4056931"/>
              <a:gd name="connsiteX7" fmla="*/ 135186 w 1928747"/>
              <a:gd name="connsiteY7" fmla="*/ 4047868 h 4056931"/>
              <a:gd name="connsiteX8" fmla="*/ 111332 w 1928747"/>
              <a:gd name="connsiteY8" fmla="*/ 3554887 h 4056931"/>
              <a:gd name="connsiteX9" fmla="*/ 14 w 1928747"/>
              <a:gd name="connsiteY9" fmla="*/ 2879026 h 4056931"/>
              <a:gd name="connsiteX10" fmla="*/ 103381 w 1928747"/>
              <a:gd name="connsiteY10" fmla="*/ 1018421 h 4056931"/>
              <a:gd name="connsiteX11" fmla="*/ 95429 w 1928747"/>
              <a:gd name="connsiteY11" fmla="*/ 1384181 h 4056931"/>
              <a:gd name="connsiteX12" fmla="*/ 985975 w 1928747"/>
              <a:gd name="connsiteY12" fmla="*/ 239193 h 4056931"/>
              <a:gd name="connsiteX13" fmla="*/ 755388 w 1928747"/>
              <a:gd name="connsiteY13" fmla="*/ 652661 h 4056931"/>
              <a:gd name="connsiteX14" fmla="*/ 1765203 w 1928747"/>
              <a:gd name="connsiteY14" fmla="*/ 654 h 4056931"/>
              <a:gd name="connsiteX15" fmla="*/ 1041635 w 1928747"/>
              <a:gd name="connsiteY15" fmla="*/ 795784 h 4056931"/>
              <a:gd name="connsiteX16" fmla="*/ 1924229 w 1928747"/>
              <a:gd name="connsiteY16" fmla="*/ 263047 h 4056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28747" h="4056931">
                <a:moveTo>
                  <a:pt x="1924229" y="263047"/>
                </a:moveTo>
                <a:cubicBezTo>
                  <a:pt x="1975912" y="302804"/>
                  <a:pt x="1571721" y="701694"/>
                  <a:pt x="1351735" y="1034323"/>
                </a:cubicBezTo>
                <a:cubicBezTo>
                  <a:pt x="1131749" y="1366952"/>
                  <a:pt x="673224" y="2099798"/>
                  <a:pt x="604313" y="2258824"/>
                </a:cubicBezTo>
                <a:cubicBezTo>
                  <a:pt x="535402" y="2417850"/>
                  <a:pt x="948870" y="1893064"/>
                  <a:pt x="938268" y="1988480"/>
                </a:cubicBezTo>
                <a:cubicBezTo>
                  <a:pt x="927666" y="2083896"/>
                  <a:pt x="632142" y="2603381"/>
                  <a:pt x="540702" y="2831318"/>
                </a:cubicBezTo>
                <a:cubicBezTo>
                  <a:pt x="449262" y="3059255"/>
                  <a:pt x="414807" y="3307071"/>
                  <a:pt x="389628" y="3356104"/>
                </a:cubicBezTo>
                <a:cubicBezTo>
                  <a:pt x="364449" y="3405137"/>
                  <a:pt x="432035" y="3010223"/>
                  <a:pt x="389628" y="3125517"/>
                </a:cubicBezTo>
                <a:cubicBezTo>
                  <a:pt x="347221" y="3240811"/>
                  <a:pt x="181569" y="3976306"/>
                  <a:pt x="135186" y="4047868"/>
                </a:cubicBezTo>
                <a:cubicBezTo>
                  <a:pt x="88803" y="4119430"/>
                  <a:pt x="133861" y="3749694"/>
                  <a:pt x="111332" y="3554887"/>
                </a:cubicBezTo>
                <a:cubicBezTo>
                  <a:pt x="88803" y="3360080"/>
                  <a:pt x="1339" y="3301770"/>
                  <a:pt x="14" y="2879026"/>
                </a:cubicBezTo>
                <a:cubicBezTo>
                  <a:pt x="-1311" y="2456282"/>
                  <a:pt x="87479" y="1267562"/>
                  <a:pt x="103381" y="1018421"/>
                </a:cubicBezTo>
                <a:cubicBezTo>
                  <a:pt x="119283" y="769280"/>
                  <a:pt x="-51670" y="1514052"/>
                  <a:pt x="95429" y="1384181"/>
                </a:cubicBezTo>
                <a:cubicBezTo>
                  <a:pt x="242528" y="1254310"/>
                  <a:pt x="875982" y="361113"/>
                  <a:pt x="985975" y="239193"/>
                </a:cubicBezTo>
                <a:cubicBezTo>
                  <a:pt x="1095968" y="117273"/>
                  <a:pt x="625517" y="692417"/>
                  <a:pt x="755388" y="652661"/>
                </a:cubicBezTo>
                <a:cubicBezTo>
                  <a:pt x="885259" y="612905"/>
                  <a:pt x="1717495" y="-23200"/>
                  <a:pt x="1765203" y="654"/>
                </a:cubicBezTo>
                <a:cubicBezTo>
                  <a:pt x="1812911" y="24508"/>
                  <a:pt x="1021757" y="750727"/>
                  <a:pt x="1041635" y="795784"/>
                </a:cubicBezTo>
                <a:cubicBezTo>
                  <a:pt x="1061513" y="840841"/>
                  <a:pt x="1872546" y="223290"/>
                  <a:pt x="1924229" y="26304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82C1E483-3A21-D78F-87B7-EDA3C9D5D00B}"/>
              </a:ext>
            </a:extLst>
          </p:cNvPr>
          <p:cNvSpPr/>
          <p:nvPr/>
        </p:nvSpPr>
        <p:spPr>
          <a:xfrm>
            <a:off x="2421044" y="6219051"/>
            <a:ext cx="1542268" cy="3170106"/>
          </a:xfrm>
          <a:custGeom>
            <a:avLst/>
            <a:gdLst>
              <a:gd name="connsiteX0" fmla="*/ 242643 w 1542268"/>
              <a:gd name="connsiteY0" fmla="*/ 30674 h 3170106"/>
              <a:gd name="connsiteX1" fmla="*/ 695867 w 1542268"/>
              <a:gd name="connsiteY1" fmla="*/ 1732253 h 3170106"/>
              <a:gd name="connsiteX2" fmla="*/ 656111 w 1542268"/>
              <a:gd name="connsiteY2" fmla="*/ 1485763 h 3170106"/>
              <a:gd name="connsiteX3" fmla="*/ 1514852 w 1542268"/>
              <a:gd name="connsiteY3" fmla="*/ 3076024 h 3170106"/>
              <a:gd name="connsiteX4" fmla="*/ 1220653 w 1542268"/>
              <a:gd name="connsiteY4" fmla="*/ 2821582 h 3170106"/>
              <a:gd name="connsiteX5" fmla="*/ 147227 w 1542268"/>
              <a:gd name="connsiteY5" fmla="*/ 1461909 h 3170106"/>
              <a:gd name="connsiteX6" fmla="*/ 250594 w 1542268"/>
              <a:gd name="connsiteY6" fmla="*/ 1787912 h 3170106"/>
              <a:gd name="connsiteX7" fmla="*/ 4104 w 1542268"/>
              <a:gd name="connsiteY7" fmla="*/ 1040490 h 3170106"/>
              <a:gd name="connsiteX8" fmla="*/ 107471 w 1542268"/>
              <a:gd name="connsiteY8" fmla="*/ 666779 h 3170106"/>
              <a:gd name="connsiteX9" fmla="*/ 242643 w 1542268"/>
              <a:gd name="connsiteY9" fmla="*/ 30674 h 3170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2268" h="3170106">
                <a:moveTo>
                  <a:pt x="242643" y="30674"/>
                </a:moveTo>
                <a:cubicBezTo>
                  <a:pt x="340709" y="208253"/>
                  <a:pt x="626956" y="1489738"/>
                  <a:pt x="695867" y="1732253"/>
                </a:cubicBezTo>
                <a:cubicBezTo>
                  <a:pt x="764778" y="1974768"/>
                  <a:pt x="519614" y="1261801"/>
                  <a:pt x="656111" y="1485763"/>
                </a:cubicBezTo>
                <a:cubicBezTo>
                  <a:pt x="792609" y="1709725"/>
                  <a:pt x="1420762" y="2853388"/>
                  <a:pt x="1514852" y="3076024"/>
                </a:cubicBezTo>
                <a:cubicBezTo>
                  <a:pt x="1608942" y="3298660"/>
                  <a:pt x="1448591" y="3090601"/>
                  <a:pt x="1220653" y="2821582"/>
                </a:cubicBezTo>
                <a:cubicBezTo>
                  <a:pt x="992715" y="2552563"/>
                  <a:pt x="308903" y="1634187"/>
                  <a:pt x="147227" y="1461909"/>
                </a:cubicBezTo>
                <a:cubicBezTo>
                  <a:pt x="-14449" y="1289631"/>
                  <a:pt x="274448" y="1858148"/>
                  <a:pt x="250594" y="1787912"/>
                </a:cubicBezTo>
                <a:cubicBezTo>
                  <a:pt x="226740" y="1717676"/>
                  <a:pt x="27958" y="1227345"/>
                  <a:pt x="4104" y="1040490"/>
                </a:cubicBezTo>
                <a:cubicBezTo>
                  <a:pt x="-19750" y="853635"/>
                  <a:pt x="66389" y="836407"/>
                  <a:pt x="107471" y="666779"/>
                </a:cubicBezTo>
                <a:cubicBezTo>
                  <a:pt x="148553" y="497151"/>
                  <a:pt x="144577" y="-146905"/>
                  <a:pt x="242643" y="30674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D8654A52-1045-835B-6F0A-C49CA01A2E70}"/>
              </a:ext>
            </a:extLst>
          </p:cNvPr>
          <p:cNvSpPr/>
          <p:nvPr/>
        </p:nvSpPr>
        <p:spPr>
          <a:xfrm>
            <a:off x="2491599" y="7187979"/>
            <a:ext cx="1621219" cy="3802777"/>
          </a:xfrm>
          <a:custGeom>
            <a:avLst/>
            <a:gdLst>
              <a:gd name="connsiteX0" fmla="*/ 28964 w 1621219"/>
              <a:gd name="connsiteY0" fmla="*/ 0 h 3802777"/>
              <a:gd name="connsiteX1" fmla="*/ 1134196 w 1621219"/>
              <a:gd name="connsiteY1" fmla="*/ 1566407 h 3802777"/>
              <a:gd name="connsiteX2" fmla="*/ 1126244 w 1621219"/>
              <a:gd name="connsiteY2" fmla="*/ 2067339 h 3802777"/>
              <a:gd name="connsiteX3" fmla="*/ 1539712 w 1621219"/>
              <a:gd name="connsiteY3" fmla="*/ 3029447 h 3802777"/>
              <a:gd name="connsiteX4" fmla="*/ 1507907 w 1621219"/>
              <a:gd name="connsiteY4" fmla="*/ 2647784 h 3802777"/>
              <a:gd name="connsiteX5" fmla="*/ 1619225 w 1621219"/>
              <a:gd name="connsiteY5" fmla="*/ 3768918 h 3802777"/>
              <a:gd name="connsiteX6" fmla="*/ 1396589 w 1621219"/>
              <a:gd name="connsiteY6" fmla="*/ 3434964 h 3802777"/>
              <a:gd name="connsiteX7" fmla="*/ 991072 w 1621219"/>
              <a:gd name="connsiteY7" fmla="*/ 2655736 h 3802777"/>
              <a:gd name="connsiteX8" fmla="*/ 323163 w 1621219"/>
              <a:gd name="connsiteY8" fmla="*/ 1232452 h 3802777"/>
              <a:gd name="connsiteX9" fmla="*/ 323163 w 1621219"/>
              <a:gd name="connsiteY9" fmla="*/ 1566407 h 3802777"/>
              <a:gd name="connsiteX10" fmla="*/ 28964 w 1621219"/>
              <a:gd name="connsiteY10" fmla="*/ 0 h 380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21219" h="3802777">
                <a:moveTo>
                  <a:pt x="28964" y="0"/>
                </a:moveTo>
                <a:cubicBezTo>
                  <a:pt x="164136" y="0"/>
                  <a:pt x="951316" y="1221851"/>
                  <a:pt x="1134196" y="1566407"/>
                </a:cubicBezTo>
                <a:cubicBezTo>
                  <a:pt x="1317076" y="1910963"/>
                  <a:pt x="1058658" y="1823499"/>
                  <a:pt x="1126244" y="2067339"/>
                </a:cubicBezTo>
                <a:cubicBezTo>
                  <a:pt x="1193830" y="2311179"/>
                  <a:pt x="1476102" y="2932706"/>
                  <a:pt x="1539712" y="3029447"/>
                </a:cubicBezTo>
                <a:cubicBezTo>
                  <a:pt x="1603322" y="3126188"/>
                  <a:pt x="1494655" y="2524539"/>
                  <a:pt x="1507907" y="2647784"/>
                </a:cubicBezTo>
                <a:cubicBezTo>
                  <a:pt x="1521159" y="2771029"/>
                  <a:pt x="1637778" y="3637721"/>
                  <a:pt x="1619225" y="3768918"/>
                </a:cubicBezTo>
                <a:cubicBezTo>
                  <a:pt x="1600672" y="3900115"/>
                  <a:pt x="1501281" y="3620494"/>
                  <a:pt x="1396589" y="3434964"/>
                </a:cubicBezTo>
                <a:cubicBezTo>
                  <a:pt x="1291897" y="3249434"/>
                  <a:pt x="1169976" y="3022821"/>
                  <a:pt x="991072" y="2655736"/>
                </a:cubicBezTo>
                <a:cubicBezTo>
                  <a:pt x="812168" y="2288651"/>
                  <a:pt x="434481" y="1414007"/>
                  <a:pt x="323163" y="1232452"/>
                </a:cubicBezTo>
                <a:cubicBezTo>
                  <a:pt x="211845" y="1050897"/>
                  <a:pt x="373521" y="1774466"/>
                  <a:pt x="323163" y="1566407"/>
                </a:cubicBezTo>
                <a:cubicBezTo>
                  <a:pt x="272805" y="1358348"/>
                  <a:pt x="-106208" y="0"/>
                  <a:pt x="28964" y="0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F36B85C9-0570-76E3-EBFE-0016CD10348A}"/>
              </a:ext>
            </a:extLst>
          </p:cNvPr>
          <p:cNvSpPr/>
          <p:nvPr/>
        </p:nvSpPr>
        <p:spPr>
          <a:xfrm>
            <a:off x="3935851" y="8648357"/>
            <a:ext cx="143458" cy="2172745"/>
          </a:xfrm>
          <a:custGeom>
            <a:avLst/>
            <a:gdLst>
              <a:gd name="connsiteX0" fmla="*/ 39801 w 143458"/>
              <a:gd name="connsiteY0" fmla="*/ 2662 h 2172745"/>
              <a:gd name="connsiteX1" fmla="*/ 45 w 143458"/>
              <a:gd name="connsiteY1" fmla="*/ 479740 h 2172745"/>
              <a:gd name="connsiteX2" fmla="*/ 31850 w 143458"/>
              <a:gd name="connsiteY2" fmla="*/ 925013 h 2172745"/>
              <a:gd name="connsiteX3" fmla="*/ 31850 w 143458"/>
              <a:gd name="connsiteY3" fmla="*/ 710328 h 2172745"/>
              <a:gd name="connsiteX4" fmla="*/ 143168 w 143458"/>
              <a:gd name="connsiteY4" fmla="*/ 2093855 h 2172745"/>
              <a:gd name="connsiteX5" fmla="*/ 63655 w 143458"/>
              <a:gd name="connsiteY5" fmla="*/ 1863267 h 2172745"/>
              <a:gd name="connsiteX6" fmla="*/ 47752 w 143458"/>
              <a:gd name="connsiteY6" fmla="*/ 702377 h 2172745"/>
              <a:gd name="connsiteX7" fmla="*/ 39801 w 143458"/>
              <a:gd name="connsiteY7" fmla="*/ 2662 h 217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458" h="2172745">
                <a:moveTo>
                  <a:pt x="39801" y="2662"/>
                </a:moveTo>
                <a:cubicBezTo>
                  <a:pt x="31850" y="-34444"/>
                  <a:pt x="1370" y="326015"/>
                  <a:pt x="45" y="479740"/>
                </a:cubicBezTo>
                <a:cubicBezTo>
                  <a:pt x="-1280" y="633465"/>
                  <a:pt x="26549" y="886582"/>
                  <a:pt x="31850" y="925013"/>
                </a:cubicBezTo>
                <a:cubicBezTo>
                  <a:pt x="37151" y="963444"/>
                  <a:pt x="13297" y="515521"/>
                  <a:pt x="31850" y="710328"/>
                </a:cubicBezTo>
                <a:cubicBezTo>
                  <a:pt x="50403" y="905135"/>
                  <a:pt x="137867" y="1901699"/>
                  <a:pt x="143168" y="2093855"/>
                </a:cubicBezTo>
                <a:cubicBezTo>
                  <a:pt x="148469" y="2286011"/>
                  <a:pt x="79558" y="2095180"/>
                  <a:pt x="63655" y="1863267"/>
                </a:cubicBezTo>
                <a:cubicBezTo>
                  <a:pt x="47752" y="1631354"/>
                  <a:pt x="51728" y="1011153"/>
                  <a:pt x="47752" y="702377"/>
                </a:cubicBezTo>
                <a:cubicBezTo>
                  <a:pt x="43776" y="393601"/>
                  <a:pt x="47752" y="39768"/>
                  <a:pt x="39801" y="26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C89E81CD-CD79-6ABC-CFA8-07BB3A86E1AE}"/>
              </a:ext>
            </a:extLst>
          </p:cNvPr>
          <p:cNvSpPr/>
          <p:nvPr/>
        </p:nvSpPr>
        <p:spPr>
          <a:xfrm>
            <a:off x="2142087" y="7426047"/>
            <a:ext cx="1601922" cy="4256679"/>
          </a:xfrm>
          <a:custGeom>
            <a:avLst/>
            <a:gdLst>
              <a:gd name="connsiteX0" fmla="*/ 187645 w 1601922"/>
              <a:gd name="connsiteY0" fmla="*/ 8423 h 4256679"/>
              <a:gd name="connsiteX1" fmla="*/ 935068 w 1601922"/>
              <a:gd name="connsiteY1" fmla="*/ 1145459 h 4256679"/>
              <a:gd name="connsiteX2" fmla="*/ 1539367 w 1601922"/>
              <a:gd name="connsiteY2" fmla="*/ 2600548 h 4256679"/>
              <a:gd name="connsiteX3" fmla="*/ 1467805 w 1601922"/>
              <a:gd name="connsiteY3" fmla="*/ 3284360 h 4256679"/>
              <a:gd name="connsiteX4" fmla="*/ 521600 w 1601922"/>
              <a:gd name="connsiteY4" fmla="*/ 4238516 h 4256679"/>
              <a:gd name="connsiteX5" fmla="*/ 799896 w 1601922"/>
              <a:gd name="connsiteY5" fmla="*/ 3928416 h 4256679"/>
              <a:gd name="connsiteX6" fmla="*/ 116083 w 1601922"/>
              <a:gd name="connsiteY6" fmla="*/ 4151052 h 4256679"/>
              <a:gd name="connsiteX7" fmla="*/ 958922 w 1601922"/>
              <a:gd name="connsiteY7" fmla="*/ 3475191 h 4256679"/>
              <a:gd name="connsiteX8" fmla="*/ 4765 w 1601922"/>
              <a:gd name="connsiteY8" fmla="*/ 3904562 h 4256679"/>
              <a:gd name="connsiteX9" fmla="*/ 593162 w 1601922"/>
              <a:gd name="connsiteY9" fmla="*/ 3387727 h 4256679"/>
              <a:gd name="connsiteX10" fmla="*/ 648821 w 1601922"/>
              <a:gd name="connsiteY10" fmla="*/ 2688012 h 4256679"/>
              <a:gd name="connsiteX11" fmla="*/ 402330 w 1601922"/>
              <a:gd name="connsiteY11" fmla="*/ 1376047 h 4256679"/>
              <a:gd name="connsiteX12" fmla="*/ 601113 w 1601922"/>
              <a:gd name="connsiteY12" fmla="*/ 1741807 h 4256679"/>
              <a:gd name="connsiteX13" fmla="*/ 187645 w 1601922"/>
              <a:gd name="connsiteY13" fmla="*/ 8423 h 4256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01922" h="4256679">
                <a:moveTo>
                  <a:pt x="187645" y="8423"/>
                </a:moveTo>
                <a:cubicBezTo>
                  <a:pt x="243304" y="-90968"/>
                  <a:pt x="709781" y="713438"/>
                  <a:pt x="935068" y="1145459"/>
                </a:cubicBezTo>
                <a:cubicBezTo>
                  <a:pt x="1160355" y="1577480"/>
                  <a:pt x="1450578" y="2244065"/>
                  <a:pt x="1539367" y="2600548"/>
                </a:cubicBezTo>
                <a:cubicBezTo>
                  <a:pt x="1628157" y="2957032"/>
                  <a:pt x="1637433" y="3011365"/>
                  <a:pt x="1467805" y="3284360"/>
                </a:cubicBezTo>
                <a:cubicBezTo>
                  <a:pt x="1298177" y="3557355"/>
                  <a:pt x="632918" y="4131173"/>
                  <a:pt x="521600" y="4238516"/>
                </a:cubicBezTo>
                <a:cubicBezTo>
                  <a:pt x="410282" y="4345859"/>
                  <a:pt x="867482" y="3942993"/>
                  <a:pt x="799896" y="3928416"/>
                </a:cubicBezTo>
                <a:cubicBezTo>
                  <a:pt x="732310" y="3913839"/>
                  <a:pt x="89579" y="4226589"/>
                  <a:pt x="116083" y="4151052"/>
                </a:cubicBezTo>
                <a:cubicBezTo>
                  <a:pt x="142587" y="4075515"/>
                  <a:pt x="977475" y="3516273"/>
                  <a:pt x="958922" y="3475191"/>
                </a:cubicBezTo>
                <a:cubicBezTo>
                  <a:pt x="940369" y="3434109"/>
                  <a:pt x="65725" y="3919139"/>
                  <a:pt x="4765" y="3904562"/>
                </a:cubicBezTo>
                <a:cubicBezTo>
                  <a:pt x="-56195" y="3889985"/>
                  <a:pt x="485819" y="3590485"/>
                  <a:pt x="593162" y="3387727"/>
                </a:cubicBezTo>
                <a:cubicBezTo>
                  <a:pt x="700505" y="3184969"/>
                  <a:pt x="680626" y="3023292"/>
                  <a:pt x="648821" y="2688012"/>
                </a:cubicBezTo>
                <a:cubicBezTo>
                  <a:pt x="617016" y="2352732"/>
                  <a:pt x="410281" y="1533748"/>
                  <a:pt x="402330" y="1376047"/>
                </a:cubicBezTo>
                <a:cubicBezTo>
                  <a:pt x="394379" y="1218346"/>
                  <a:pt x="632918" y="1968419"/>
                  <a:pt x="601113" y="1741807"/>
                </a:cubicBezTo>
                <a:cubicBezTo>
                  <a:pt x="569308" y="1515195"/>
                  <a:pt x="131986" y="107814"/>
                  <a:pt x="187645" y="84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F80DBA55-981D-9249-6E36-C3A87C1201E5}"/>
              </a:ext>
            </a:extLst>
          </p:cNvPr>
          <p:cNvSpPr/>
          <p:nvPr/>
        </p:nvSpPr>
        <p:spPr>
          <a:xfrm>
            <a:off x="858741" y="7497516"/>
            <a:ext cx="1812286" cy="4159433"/>
          </a:xfrm>
          <a:custGeom>
            <a:avLst/>
            <a:gdLst>
              <a:gd name="connsiteX0" fmla="*/ 1804946 w 1812286"/>
              <a:gd name="connsiteY0" fmla="*/ 8515 h 4159433"/>
              <a:gd name="connsiteX1" fmla="*/ 524786 w 1812286"/>
              <a:gd name="connsiteY1" fmla="*/ 1185308 h 4159433"/>
              <a:gd name="connsiteX2" fmla="*/ 993913 w 1812286"/>
              <a:gd name="connsiteY2" fmla="*/ 914964 h 4159433"/>
              <a:gd name="connsiteX3" fmla="*/ 0 w 1812286"/>
              <a:gd name="connsiteY3" fmla="*/ 2648348 h 4159433"/>
              <a:gd name="connsiteX4" fmla="*/ 993913 w 1812286"/>
              <a:gd name="connsiteY4" fmla="*/ 1066039 h 4159433"/>
              <a:gd name="connsiteX5" fmla="*/ 492981 w 1812286"/>
              <a:gd name="connsiteY5" fmla="*/ 2250783 h 4159433"/>
              <a:gd name="connsiteX6" fmla="*/ 588396 w 1812286"/>
              <a:gd name="connsiteY6" fmla="*/ 3260599 h 4159433"/>
              <a:gd name="connsiteX7" fmla="*/ 485029 w 1812286"/>
              <a:gd name="connsiteY7" fmla="*/ 2974352 h 4159433"/>
              <a:gd name="connsiteX8" fmla="*/ 1447137 w 1812286"/>
              <a:gd name="connsiteY8" fmla="*/ 4127291 h 4159433"/>
              <a:gd name="connsiteX9" fmla="*/ 970059 w 1812286"/>
              <a:gd name="connsiteY9" fmla="*/ 3793336 h 4159433"/>
              <a:gd name="connsiteX10" fmla="*/ 803082 w 1812286"/>
              <a:gd name="connsiteY10" fmla="*/ 3308307 h 4159433"/>
              <a:gd name="connsiteX11" fmla="*/ 1622066 w 1812286"/>
              <a:gd name="connsiteY11" fmla="*/ 1368188 h 4159433"/>
              <a:gd name="connsiteX12" fmla="*/ 1073426 w 1812286"/>
              <a:gd name="connsiteY12" fmla="*/ 1892974 h 4159433"/>
              <a:gd name="connsiteX13" fmla="*/ 1804946 w 1812286"/>
              <a:gd name="connsiteY13" fmla="*/ 8515 h 4159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12286" h="4159433">
                <a:moveTo>
                  <a:pt x="1804946" y="8515"/>
                </a:moveTo>
                <a:cubicBezTo>
                  <a:pt x="1713506" y="-109429"/>
                  <a:pt x="659958" y="1034233"/>
                  <a:pt x="524786" y="1185308"/>
                </a:cubicBezTo>
                <a:cubicBezTo>
                  <a:pt x="389614" y="1336383"/>
                  <a:pt x="1081377" y="671124"/>
                  <a:pt x="993913" y="914964"/>
                </a:cubicBezTo>
                <a:cubicBezTo>
                  <a:pt x="906449" y="1158804"/>
                  <a:pt x="0" y="2623169"/>
                  <a:pt x="0" y="2648348"/>
                </a:cubicBezTo>
                <a:cubicBezTo>
                  <a:pt x="0" y="2673527"/>
                  <a:pt x="911750" y="1132300"/>
                  <a:pt x="993913" y="1066039"/>
                </a:cubicBezTo>
                <a:cubicBezTo>
                  <a:pt x="1076076" y="999778"/>
                  <a:pt x="560567" y="1885023"/>
                  <a:pt x="492981" y="2250783"/>
                </a:cubicBezTo>
                <a:cubicBezTo>
                  <a:pt x="425395" y="2616543"/>
                  <a:pt x="589721" y="3140004"/>
                  <a:pt x="588396" y="3260599"/>
                </a:cubicBezTo>
                <a:cubicBezTo>
                  <a:pt x="587071" y="3381194"/>
                  <a:pt x="341906" y="2829903"/>
                  <a:pt x="485029" y="2974352"/>
                </a:cubicBezTo>
                <a:cubicBezTo>
                  <a:pt x="628152" y="3118801"/>
                  <a:pt x="1366299" y="3990794"/>
                  <a:pt x="1447137" y="4127291"/>
                </a:cubicBezTo>
                <a:cubicBezTo>
                  <a:pt x="1527975" y="4263788"/>
                  <a:pt x="1077401" y="3929833"/>
                  <a:pt x="970059" y="3793336"/>
                </a:cubicBezTo>
                <a:cubicBezTo>
                  <a:pt x="862716" y="3656839"/>
                  <a:pt x="694414" y="3712498"/>
                  <a:pt x="803082" y="3308307"/>
                </a:cubicBezTo>
                <a:cubicBezTo>
                  <a:pt x="911750" y="2904116"/>
                  <a:pt x="1577009" y="1604077"/>
                  <a:pt x="1622066" y="1368188"/>
                </a:cubicBezTo>
                <a:cubicBezTo>
                  <a:pt x="1667123" y="1132299"/>
                  <a:pt x="1042946" y="2120911"/>
                  <a:pt x="1073426" y="1892974"/>
                </a:cubicBezTo>
                <a:cubicBezTo>
                  <a:pt x="1103906" y="1665037"/>
                  <a:pt x="1896386" y="126459"/>
                  <a:pt x="1804946" y="8515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61AF7AC5-4057-A8E7-D6FE-8A725F32383D}"/>
              </a:ext>
            </a:extLst>
          </p:cNvPr>
          <p:cNvSpPr/>
          <p:nvPr/>
        </p:nvSpPr>
        <p:spPr>
          <a:xfrm>
            <a:off x="1517170" y="7523533"/>
            <a:ext cx="2596988" cy="4154505"/>
          </a:xfrm>
          <a:custGeom>
            <a:avLst/>
            <a:gdLst>
              <a:gd name="connsiteX0" fmla="*/ 1122663 w 2596988"/>
              <a:gd name="connsiteY0" fmla="*/ 6352 h 4154505"/>
              <a:gd name="connsiteX1" fmla="*/ 295727 w 2596988"/>
              <a:gd name="connsiteY1" fmla="*/ 1779493 h 4154505"/>
              <a:gd name="connsiteX2" fmla="*/ 383192 w 2596988"/>
              <a:gd name="connsiteY2" fmla="*/ 3011945 h 4154505"/>
              <a:gd name="connsiteX3" fmla="*/ 1529 w 2596988"/>
              <a:gd name="connsiteY3" fmla="*/ 2701844 h 4154505"/>
              <a:gd name="connsiteX4" fmla="*/ 550169 w 2596988"/>
              <a:gd name="connsiteY4" fmla="*/ 3719611 h 4154505"/>
              <a:gd name="connsiteX5" fmla="*/ 263922 w 2596988"/>
              <a:gd name="connsiteY5" fmla="*/ 3393608 h 4154505"/>
              <a:gd name="connsiteX6" fmla="*/ 2561849 w 2596988"/>
              <a:gd name="connsiteY6" fmla="*/ 4148982 h 4154505"/>
              <a:gd name="connsiteX7" fmla="*/ 1631547 w 2596988"/>
              <a:gd name="connsiteY7" fmla="*/ 3687806 h 4154505"/>
              <a:gd name="connsiteX8" fmla="*/ 1297592 w 2596988"/>
              <a:gd name="connsiteY8" fmla="*/ 2813163 h 4154505"/>
              <a:gd name="connsiteX9" fmla="*/ 1297592 w 2596988"/>
              <a:gd name="connsiteY9" fmla="*/ 1270610 h 4154505"/>
              <a:gd name="connsiteX10" fmla="*/ 1162420 w 2596988"/>
              <a:gd name="connsiteY10" fmla="*/ 1731785 h 4154505"/>
              <a:gd name="connsiteX11" fmla="*/ 1186273 w 2596988"/>
              <a:gd name="connsiteY11" fmla="*/ 642457 h 4154505"/>
              <a:gd name="connsiteX12" fmla="*/ 764854 w 2596988"/>
              <a:gd name="connsiteY12" fmla="*/ 1167243 h 4154505"/>
              <a:gd name="connsiteX13" fmla="*/ 1122663 w 2596988"/>
              <a:gd name="connsiteY13" fmla="*/ 6352 h 415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96988" h="4154505">
                <a:moveTo>
                  <a:pt x="1122663" y="6352"/>
                </a:moveTo>
                <a:cubicBezTo>
                  <a:pt x="1044475" y="108394"/>
                  <a:pt x="418972" y="1278561"/>
                  <a:pt x="295727" y="1779493"/>
                </a:cubicBezTo>
                <a:cubicBezTo>
                  <a:pt x="172482" y="2280425"/>
                  <a:pt x="432225" y="2858220"/>
                  <a:pt x="383192" y="3011945"/>
                </a:cubicBezTo>
                <a:cubicBezTo>
                  <a:pt x="334159" y="3165670"/>
                  <a:pt x="-26300" y="2583900"/>
                  <a:pt x="1529" y="2701844"/>
                </a:cubicBezTo>
                <a:cubicBezTo>
                  <a:pt x="29358" y="2819788"/>
                  <a:pt x="506437" y="3604317"/>
                  <a:pt x="550169" y="3719611"/>
                </a:cubicBezTo>
                <a:cubicBezTo>
                  <a:pt x="593901" y="3834905"/>
                  <a:pt x="-71358" y="3322046"/>
                  <a:pt x="263922" y="3393608"/>
                </a:cubicBezTo>
                <a:cubicBezTo>
                  <a:pt x="599202" y="3465170"/>
                  <a:pt x="2333912" y="4099949"/>
                  <a:pt x="2561849" y="4148982"/>
                </a:cubicBezTo>
                <a:cubicBezTo>
                  <a:pt x="2789787" y="4198015"/>
                  <a:pt x="1842256" y="3910442"/>
                  <a:pt x="1631547" y="3687806"/>
                </a:cubicBezTo>
                <a:cubicBezTo>
                  <a:pt x="1420838" y="3465170"/>
                  <a:pt x="1353251" y="3216029"/>
                  <a:pt x="1297592" y="2813163"/>
                </a:cubicBezTo>
                <a:cubicBezTo>
                  <a:pt x="1241933" y="2410297"/>
                  <a:pt x="1320121" y="1450840"/>
                  <a:pt x="1297592" y="1270610"/>
                </a:cubicBezTo>
                <a:cubicBezTo>
                  <a:pt x="1275063" y="1090380"/>
                  <a:pt x="1180973" y="1836477"/>
                  <a:pt x="1162420" y="1731785"/>
                </a:cubicBezTo>
                <a:cubicBezTo>
                  <a:pt x="1143867" y="1627093"/>
                  <a:pt x="1252534" y="736547"/>
                  <a:pt x="1186273" y="642457"/>
                </a:cubicBezTo>
                <a:cubicBezTo>
                  <a:pt x="1120012" y="548367"/>
                  <a:pt x="778106" y="1270610"/>
                  <a:pt x="764854" y="1167243"/>
                </a:cubicBezTo>
                <a:cubicBezTo>
                  <a:pt x="751602" y="1063876"/>
                  <a:pt x="1200851" y="-95690"/>
                  <a:pt x="1122663" y="635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45B05F16-D250-C1EF-E9E2-AFD8C6D37B30}"/>
              </a:ext>
            </a:extLst>
          </p:cNvPr>
          <p:cNvSpPr/>
          <p:nvPr/>
        </p:nvSpPr>
        <p:spPr>
          <a:xfrm>
            <a:off x="6151682" y="1343531"/>
            <a:ext cx="2727097" cy="4050856"/>
          </a:xfrm>
          <a:custGeom>
            <a:avLst/>
            <a:gdLst>
              <a:gd name="connsiteX0" fmla="*/ 74189 w 2727097"/>
              <a:gd name="connsiteY0" fmla="*/ 103606 h 4050856"/>
              <a:gd name="connsiteX1" fmla="*/ 153702 w 2727097"/>
              <a:gd name="connsiteY1" fmla="*/ 143363 h 4050856"/>
              <a:gd name="connsiteX2" fmla="*/ 1322544 w 2727097"/>
              <a:gd name="connsiteY2" fmla="*/ 930542 h 4050856"/>
              <a:gd name="connsiteX3" fmla="*/ 1195323 w 2727097"/>
              <a:gd name="connsiteY3" fmla="*/ 652246 h 4050856"/>
              <a:gd name="connsiteX4" fmla="*/ 2213090 w 2727097"/>
              <a:gd name="connsiteY4" fmla="*/ 2226605 h 4050856"/>
              <a:gd name="connsiteX5" fmla="*/ 2125626 w 2727097"/>
              <a:gd name="connsiteY5" fmla="*/ 1916504 h 4050856"/>
              <a:gd name="connsiteX6" fmla="*/ 2706071 w 2727097"/>
              <a:gd name="connsiteY6" fmla="*/ 3928184 h 4050856"/>
              <a:gd name="connsiteX7" fmla="*/ 2499337 w 2727097"/>
              <a:gd name="connsiteY7" fmla="*/ 3610132 h 4050856"/>
              <a:gd name="connsiteX8" fmla="*/ 1561083 w 2727097"/>
              <a:gd name="connsiteY8" fmla="*/ 1805186 h 4050856"/>
              <a:gd name="connsiteX9" fmla="*/ 511511 w 2727097"/>
              <a:gd name="connsiteY9" fmla="*/ 922591 h 4050856"/>
              <a:gd name="connsiteX10" fmla="*/ 718245 w 2727097"/>
              <a:gd name="connsiteY10" fmla="*/ 1224740 h 4050856"/>
              <a:gd name="connsiteX11" fmla="*/ 74189 w 2727097"/>
              <a:gd name="connsiteY11" fmla="*/ 103606 h 4050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27097" h="4050856">
                <a:moveTo>
                  <a:pt x="74189" y="103606"/>
                </a:moveTo>
                <a:cubicBezTo>
                  <a:pt x="-19902" y="-76624"/>
                  <a:pt x="-54357" y="5540"/>
                  <a:pt x="153702" y="143363"/>
                </a:cubicBezTo>
                <a:cubicBezTo>
                  <a:pt x="361761" y="281186"/>
                  <a:pt x="1148941" y="845728"/>
                  <a:pt x="1322544" y="930542"/>
                </a:cubicBezTo>
                <a:cubicBezTo>
                  <a:pt x="1496147" y="1015356"/>
                  <a:pt x="1046899" y="436236"/>
                  <a:pt x="1195323" y="652246"/>
                </a:cubicBezTo>
                <a:cubicBezTo>
                  <a:pt x="1343747" y="868256"/>
                  <a:pt x="2058040" y="2015895"/>
                  <a:pt x="2213090" y="2226605"/>
                </a:cubicBezTo>
                <a:cubicBezTo>
                  <a:pt x="2368140" y="2437315"/>
                  <a:pt x="2043463" y="1632908"/>
                  <a:pt x="2125626" y="1916504"/>
                </a:cubicBezTo>
                <a:cubicBezTo>
                  <a:pt x="2207789" y="2200100"/>
                  <a:pt x="2643786" y="3645913"/>
                  <a:pt x="2706071" y="3928184"/>
                </a:cubicBezTo>
                <a:cubicBezTo>
                  <a:pt x="2768356" y="4210455"/>
                  <a:pt x="2690168" y="3963965"/>
                  <a:pt x="2499337" y="3610132"/>
                </a:cubicBezTo>
                <a:cubicBezTo>
                  <a:pt x="2308506" y="3256299"/>
                  <a:pt x="1892387" y="2253110"/>
                  <a:pt x="1561083" y="1805186"/>
                </a:cubicBezTo>
                <a:cubicBezTo>
                  <a:pt x="1229779" y="1357263"/>
                  <a:pt x="651984" y="1019332"/>
                  <a:pt x="511511" y="922591"/>
                </a:cubicBezTo>
                <a:cubicBezTo>
                  <a:pt x="371038" y="825850"/>
                  <a:pt x="796433" y="1358587"/>
                  <a:pt x="718245" y="1224740"/>
                </a:cubicBezTo>
                <a:cubicBezTo>
                  <a:pt x="640057" y="1090893"/>
                  <a:pt x="168280" y="283836"/>
                  <a:pt x="74189" y="103606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389FAED6-7158-04A8-36D0-5DF91F316DFD}"/>
              </a:ext>
            </a:extLst>
          </p:cNvPr>
          <p:cNvSpPr/>
          <p:nvPr/>
        </p:nvSpPr>
        <p:spPr>
          <a:xfrm>
            <a:off x="6208606" y="1252939"/>
            <a:ext cx="2375751" cy="4461942"/>
          </a:xfrm>
          <a:custGeom>
            <a:avLst/>
            <a:gdLst>
              <a:gd name="connsiteX0" fmla="*/ 88827 w 2375751"/>
              <a:gd name="connsiteY0" fmla="*/ 186247 h 4461942"/>
              <a:gd name="connsiteX1" fmla="*/ 144486 w 2375751"/>
              <a:gd name="connsiteY1" fmla="*/ 226004 h 4461942"/>
              <a:gd name="connsiteX2" fmla="*/ 1512111 w 2375751"/>
              <a:gd name="connsiteY2" fmla="*/ 2213830 h 4461942"/>
              <a:gd name="connsiteX3" fmla="*/ 1480305 w 2375751"/>
              <a:gd name="connsiteY3" fmla="*/ 1879875 h 4461942"/>
              <a:gd name="connsiteX4" fmla="*/ 2243631 w 2375751"/>
              <a:gd name="connsiteY4" fmla="*/ 3311110 h 4461942"/>
              <a:gd name="connsiteX5" fmla="*/ 2307241 w 2375751"/>
              <a:gd name="connsiteY5" fmla="*/ 4360682 h 4461942"/>
              <a:gd name="connsiteX6" fmla="*/ 2211825 w 2375751"/>
              <a:gd name="connsiteY6" fmla="*/ 4050581 h 4461942"/>
              <a:gd name="connsiteX7" fmla="*/ 478441 w 2375751"/>
              <a:gd name="connsiteY7" fmla="*/ 1092696 h 4461942"/>
              <a:gd name="connsiteX8" fmla="*/ 573857 w 2375751"/>
              <a:gd name="connsiteY8" fmla="*/ 1490261 h 4461942"/>
              <a:gd name="connsiteX9" fmla="*/ 88827 w 2375751"/>
              <a:gd name="connsiteY9" fmla="*/ 186247 h 4461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5751" h="4461942">
                <a:moveTo>
                  <a:pt x="88827" y="186247"/>
                </a:moveTo>
                <a:cubicBezTo>
                  <a:pt x="17265" y="-24463"/>
                  <a:pt x="-92728" y="-111926"/>
                  <a:pt x="144486" y="226004"/>
                </a:cubicBezTo>
                <a:cubicBezTo>
                  <a:pt x="381700" y="563934"/>
                  <a:pt x="1289475" y="1938185"/>
                  <a:pt x="1512111" y="2213830"/>
                </a:cubicBezTo>
                <a:cubicBezTo>
                  <a:pt x="1734747" y="2489475"/>
                  <a:pt x="1358385" y="1696995"/>
                  <a:pt x="1480305" y="1879875"/>
                </a:cubicBezTo>
                <a:cubicBezTo>
                  <a:pt x="1602225" y="2062755"/>
                  <a:pt x="2105808" y="2897642"/>
                  <a:pt x="2243631" y="3311110"/>
                </a:cubicBezTo>
                <a:cubicBezTo>
                  <a:pt x="2381454" y="3724578"/>
                  <a:pt x="2312542" y="4237437"/>
                  <a:pt x="2307241" y="4360682"/>
                </a:cubicBezTo>
                <a:cubicBezTo>
                  <a:pt x="2301940" y="4483927"/>
                  <a:pt x="2516625" y="4595245"/>
                  <a:pt x="2211825" y="4050581"/>
                </a:cubicBezTo>
                <a:cubicBezTo>
                  <a:pt x="1907025" y="3505917"/>
                  <a:pt x="751436" y="1519416"/>
                  <a:pt x="478441" y="1092696"/>
                </a:cubicBezTo>
                <a:cubicBezTo>
                  <a:pt x="205446" y="665976"/>
                  <a:pt x="638793" y="1646637"/>
                  <a:pt x="573857" y="1490261"/>
                </a:cubicBezTo>
                <a:cubicBezTo>
                  <a:pt x="508921" y="1333885"/>
                  <a:pt x="160389" y="396957"/>
                  <a:pt x="88827" y="18624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E306F91C-1FCA-6818-4348-4CCBC9975992}"/>
              </a:ext>
            </a:extLst>
          </p:cNvPr>
          <p:cNvSpPr/>
          <p:nvPr/>
        </p:nvSpPr>
        <p:spPr>
          <a:xfrm>
            <a:off x="5957544" y="1402779"/>
            <a:ext cx="1873016" cy="4265394"/>
          </a:xfrm>
          <a:custGeom>
            <a:avLst/>
            <a:gdLst>
              <a:gd name="connsiteX0" fmla="*/ 101350 w 1873016"/>
              <a:gd name="connsiteY0" fmla="*/ 219287 h 4265394"/>
              <a:gd name="connsiteX1" fmla="*/ 1254289 w 1873016"/>
              <a:gd name="connsiteY1" fmla="*/ 2620581 h 4265394"/>
              <a:gd name="connsiteX2" fmla="*/ 1071409 w 1873016"/>
              <a:gd name="connsiteY2" fmla="*/ 2350237 h 4265394"/>
              <a:gd name="connsiteX3" fmla="*/ 1834734 w 1873016"/>
              <a:gd name="connsiteY3" fmla="*/ 4139280 h 4265394"/>
              <a:gd name="connsiteX4" fmla="*/ 1707513 w 1873016"/>
              <a:gd name="connsiteY4" fmla="*/ 3860984 h 4265394"/>
              <a:gd name="connsiteX5" fmla="*/ 1262240 w 1873016"/>
              <a:gd name="connsiteY5" fmla="*/ 1809548 h 4265394"/>
              <a:gd name="connsiteX6" fmla="*/ 1437169 w 1873016"/>
              <a:gd name="connsiteY6" fmla="*/ 2095795 h 4265394"/>
              <a:gd name="connsiteX7" fmla="*/ 681795 w 1873016"/>
              <a:gd name="connsiteY7" fmla="*/ 537339 h 4265394"/>
              <a:gd name="connsiteX8" fmla="*/ 928286 w 1873016"/>
              <a:gd name="connsiteY8" fmla="*/ 934904 h 4265394"/>
              <a:gd name="connsiteX9" fmla="*/ 149058 w 1873016"/>
              <a:gd name="connsiteY9" fmla="*/ 195433 h 4265394"/>
              <a:gd name="connsiteX10" fmla="*/ 101350 w 1873016"/>
              <a:gd name="connsiteY10" fmla="*/ 219287 h 426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73016" h="4265394">
                <a:moveTo>
                  <a:pt x="101350" y="219287"/>
                </a:moveTo>
                <a:cubicBezTo>
                  <a:pt x="285555" y="623478"/>
                  <a:pt x="1092613" y="2265423"/>
                  <a:pt x="1254289" y="2620581"/>
                </a:cubicBezTo>
                <a:cubicBezTo>
                  <a:pt x="1415965" y="2975739"/>
                  <a:pt x="974668" y="2097121"/>
                  <a:pt x="1071409" y="2350237"/>
                </a:cubicBezTo>
                <a:cubicBezTo>
                  <a:pt x="1168150" y="2603354"/>
                  <a:pt x="1728717" y="3887489"/>
                  <a:pt x="1834734" y="4139280"/>
                </a:cubicBezTo>
                <a:cubicBezTo>
                  <a:pt x="1940751" y="4391071"/>
                  <a:pt x="1802929" y="4249273"/>
                  <a:pt x="1707513" y="3860984"/>
                </a:cubicBezTo>
                <a:cubicBezTo>
                  <a:pt x="1612097" y="3472695"/>
                  <a:pt x="1307297" y="2103746"/>
                  <a:pt x="1262240" y="1809548"/>
                </a:cubicBezTo>
                <a:cubicBezTo>
                  <a:pt x="1217183" y="1515350"/>
                  <a:pt x="1533910" y="2307830"/>
                  <a:pt x="1437169" y="2095795"/>
                </a:cubicBezTo>
                <a:cubicBezTo>
                  <a:pt x="1340428" y="1883760"/>
                  <a:pt x="766609" y="730821"/>
                  <a:pt x="681795" y="537339"/>
                </a:cubicBezTo>
                <a:cubicBezTo>
                  <a:pt x="596981" y="343857"/>
                  <a:pt x="1017075" y="991888"/>
                  <a:pt x="928286" y="934904"/>
                </a:cubicBezTo>
                <a:cubicBezTo>
                  <a:pt x="839497" y="877920"/>
                  <a:pt x="282905" y="321328"/>
                  <a:pt x="149058" y="195433"/>
                </a:cubicBezTo>
                <a:cubicBezTo>
                  <a:pt x="15211" y="69538"/>
                  <a:pt x="-82855" y="-184904"/>
                  <a:pt x="101350" y="219287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4CA8D4FB-731F-AABA-B48B-0C618827902C}"/>
              </a:ext>
            </a:extLst>
          </p:cNvPr>
          <p:cNvSpPr/>
          <p:nvPr/>
        </p:nvSpPr>
        <p:spPr>
          <a:xfrm>
            <a:off x="7324500" y="3539189"/>
            <a:ext cx="1221131" cy="3890963"/>
          </a:xfrm>
          <a:custGeom>
            <a:avLst/>
            <a:gdLst>
              <a:gd name="connsiteX0" fmla="*/ 674512 w 1221131"/>
              <a:gd name="connsiteY0" fmla="*/ 7093 h 3890963"/>
              <a:gd name="connsiteX1" fmla="*/ 1183396 w 1221131"/>
              <a:gd name="connsiteY1" fmla="*/ 1398571 h 3890963"/>
              <a:gd name="connsiteX2" fmla="*/ 1143639 w 1221131"/>
              <a:gd name="connsiteY2" fmla="*/ 2320922 h 3890963"/>
              <a:gd name="connsiteX3" fmla="*/ 825587 w 1221131"/>
              <a:gd name="connsiteY3" fmla="*/ 3163761 h 3890963"/>
              <a:gd name="connsiteX4" fmla="*/ 1127737 w 1221131"/>
              <a:gd name="connsiteY4" fmla="*/ 2567413 h 3890963"/>
              <a:gd name="connsiteX5" fmla="*/ 610902 w 1221131"/>
              <a:gd name="connsiteY5" fmla="*/ 3863475 h 3890963"/>
              <a:gd name="connsiteX6" fmla="*/ 817636 w 1221131"/>
              <a:gd name="connsiteY6" fmla="*/ 3386397 h 3890963"/>
              <a:gd name="connsiteX7" fmla="*/ 706317 w 1221131"/>
              <a:gd name="connsiteY7" fmla="*/ 2615121 h 3890963"/>
              <a:gd name="connsiteX8" fmla="*/ 133823 w 1221131"/>
              <a:gd name="connsiteY8" fmla="*/ 786321 h 3890963"/>
              <a:gd name="connsiteX9" fmla="*/ 300801 w 1221131"/>
              <a:gd name="connsiteY9" fmla="*/ 1167983 h 3890963"/>
              <a:gd name="connsiteX10" fmla="*/ 6603 w 1221131"/>
              <a:gd name="connsiteY10" fmla="*/ 86606 h 3890963"/>
              <a:gd name="connsiteX11" fmla="*/ 642707 w 1221131"/>
              <a:gd name="connsiteY11" fmla="*/ 826077 h 3890963"/>
              <a:gd name="connsiteX12" fmla="*/ 674512 w 1221131"/>
              <a:gd name="connsiteY12" fmla="*/ 7093 h 389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1131" h="3890963">
                <a:moveTo>
                  <a:pt x="674512" y="7093"/>
                </a:moveTo>
                <a:cubicBezTo>
                  <a:pt x="764627" y="102509"/>
                  <a:pt x="1105208" y="1012933"/>
                  <a:pt x="1183396" y="1398571"/>
                </a:cubicBezTo>
                <a:cubicBezTo>
                  <a:pt x="1261584" y="1784209"/>
                  <a:pt x="1203274" y="2026724"/>
                  <a:pt x="1143639" y="2320922"/>
                </a:cubicBezTo>
                <a:cubicBezTo>
                  <a:pt x="1084004" y="2615120"/>
                  <a:pt x="828237" y="3122679"/>
                  <a:pt x="825587" y="3163761"/>
                </a:cubicBezTo>
                <a:cubicBezTo>
                  <a:pt x="822937" y="3204843"/>
                  <a:pt x="1163518" y="2450794"/>
                  <a:pt x="1127737" y="2567413"/>
                </a:cubicBezTo>
                <a:cubicBezTo>
                  <a:pt x="1091956" y="2684032"/>
                  <a:pt x="662585" y="3726978"/>
                  <a:pt x="610902" y="3863475"/>
                </a:cubicBezTo>
                <a:cubicBezTo>
                  <a:pt x="559219" y="3999972"/>
                  <a:pt x="801733" y="3594456"/>
                  <a:pt x="817636" y="3386397"/>
                </a:cubicBezTo>
                <a:cubicBezTo>
                  <a:pt x="833539" y="3178338"/>
                  <a:pt x="820286" y="3048467"/>
                  <a:pt x="706317" y="2615121"/>
                </a:cubicBezTo>
                <a:cubicBezTo>
                  <a:pt x="592348" y="2181775"/>
                  <a:pt x="201409" y="1027511"/>
                  <a:pt x="133823" y="786321"/>
                </a:cubicBezTo>
                <a:cubicBezTo>
                  <a:pt x="66237" y="545131"/>
                  <a:pt x="322004" y="1284602"/>
                  <a:pt x="300801" y="1167983"/>
                </a:cubicBezTo>
                <a:cubicBezTo>
                  <a:pt x="279598" y="1051364"/>
                  <a:pt x="-50381" y="143590"/>
                  <a:pt x="6603" y="86606"/>
                </a:cubicBezTo>
                <a:cubicBezTo>
                  <a:pt x="63587" y="29622"/>
                  <a:pt x="538015" y="841980"/>
                  <a:pt x="642707" y="826077"/>
                </a:cubicBezTo>
                <a:cubicBezTo>
                  <a:pt x="747399" y="810174"/>
                  <a:pt x="584397" y="-88323"/>
                  <a:pt x="674512" y="709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0364CFE5-9B08-7A9C-5FB5-A9F4E32F8F87}"/>
              </a:ext>
            </a:extLst>
          </p:cNvPr>
          <p:cNvSpPr/>
          <p:nvPr/>
        </p:nvSpPr>
        <p:spPr>
          <a:xfrm>
            <a:off x="8039337" y="5302408"/>
            <a:ext cx="238651" cy="2044622"/>
          </a:xfrm>
          <a:custGeom>
            <a:avLst/>
            <a:gdLst>
              <a:gd name="connsiteX0" fmla="*/ 237971 w 238651"/>
              <a:gd name="connsiteY0" fmla="*/ 1112 h 2044622"/>
              <a:gd name="connsiteX1" fmla="*/ 78945 w 238651"/>
              <a:gd name="connsiteY1" fmla="*/ 851902 h 2044622"/>
              <a:gd name="connsiteX2" fmla="*/ 102799 w 238651"/>
              <a:gd name="connsiteY2" fmla="*/ 1344882 h 2044622"/>
              <a:gd name="connsiteX3" fmla="*/ 102799 w 238651"/>
              <a:gd name="connsiteY3" fmla="*/ 1162002 h 2044622"/>
              <a:gd name="connsiteX4" fmla="*/ 102799 w 238651"/>
              <a:gd name="connsiteY4" fmla="*/ 1694740 h 2044622"/>
              <a:gd name="connsiteX5" fmla="*/ 39188 w 238651"/>
              <a:gd name="connsiteY5" fmla="*/ 2044597 h 2044622"/>
              <a:gd name="connsiteX6" fmla="*/ 86896 w 238651"/>
              <a:gd name="connsiteY6" fmla="*/ 1710642 h 2044622"/>
              <a:gd name="connsiteX7" fmla="*/ 63042 w 238651"/>
              <a:gd name="connsiteY7" fmla="*/ 1233564 h 2044622"/>
              <a:gd name="connsiteX8" fmla="*/ 7383 w 238651"/>
              <a:gd name="connsiteY8" fmla="*/ 1042733 h 2044622"/>
              <a:gd name="connsiteX9" fmla="*/ 237971 w 238651"/>
              <a:gd name="connsiteY9" fmla="*/ 1112 h 204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651" h="2044622">
                <a:moveTo>
                  <a:pt x="237971" y="1112"/>
                </a:moveTo>
                <a:cubicBezTo>
                  <a:pt x="249898" y="-30693"/>
                  <a:pt x="101474" y="627940"/>
                  <a:pt x="78945" y="851902"/>
                </a:cubicBezTo>
                <a:cubicBezTo>
                  <a:pt x="56416" y="1075864"/>
                  <a:pt x="98823" y="1293199"/>
                  <a:pt x="102799" y="1344882"/>
                </a:cubicBezTo>
                <a:cubicBezTo>
                  <a:pt x="106775" y="1396565"/>
                  <a:pt x="102799" y="1162002"/>
                  <a:pt x="102799" y="1162002"/>
                </a:cubicBezTo>
                <a:cubicBezTo>
                  <a:pt x="102799" y="1220312"/>
                  <a:pt x="113401" y="1547641"/>
                  <a:pt x="102799" y="1694740"/>
                </a:cubicBezTo>
                <a:cubicBezTo>
                  <a:pt x="92197" y="1841839"/>
                  <a:pt x="41838" y="2041947"/>
                  <a:pt x="39188" y="2044597"/>
                </a:cubicBezTo>
                <a:cubicBezTo>
                  <a:pt x="36537" y="2047247"/>
                  <a:pt x="82920" y="1845814"/>
                  <a:pt x="86896" y="1710642"/>
                </a:cubicBezTo>
                <a:cubicBezTo>
                  <a:pt x="90872" y="1575470"/>
                  <a:pt x="76294" y="1344882"/>
                  <a:pt x="63042" y="1233564"/>
                </a:cubicBezTo>
                <a:cubicBezTo>
                  <a:pt x="49790" y="1122246"/>
                  <a:pt x="-23097" y="1240190"/>
                  <a:pt x="7383" y="1042733"/>
                </a:cubicBezTo>
                <a:cubicBezTo>
                  <a:pt x="37863" y="845276"/>
                  <a:pt x="226044" y="32917"/>
                  <a:pt x="237971" y="1112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3717B47E-E9E5-C329-CDE0-50C02499DF4F}"/>
              </a:ext>
            </a:extLst>
          </p:cNvPr>
          <p:cNvSpPr/>
          <p:nvPr/>
        </p:nvSpPr>
        <p:spPr>
          <a:xfrm>
            <a:off x="4852274" y="7176691"/>
            <a:ext cx="539147" cy="54082"/>
          </a:xfrm>
          <a:custGeom>
            <a:avLst/>
            <a:gdLst>
              <a:gd name="connsiteX0" fmla="*/ 5476 w 539147"/>
              <a:gd name="connsiteY0" fmla="*/ 1984 h 54082"/>
              <a:gd name="connsiteX1" fmla="*/ 342026 w 539147"/>
              <a:gd name="connsiteY1" fmla="*/ 36909 h 54082"/>
              <a:gd name="connsiteX2" fmla="*/ 535701 w 539147"/>
              <a:gd name="connsiteY2" fmla="*/ 33734 h 54082"/>
              <a:gd name="connsiteX3" fmla="*/ 446801 w 539147"/>
              <a:gd name="connsiteY3" fmla="*/ 30559 h 54082"/>
              <a:gd name="connsiteX4" fmla="*/ 208676 w 539147"/>
              <a:gd name="connsiteY4" fmla="*/ 52784 h 54082"/>
              <a:gd name="connsiteX5" fmla="*/ 281701 w 539147"/>
              <a:gd name="connsiteY5" fmla="*/ 46434 h 54082"/>
              <a:gd name="connsiteX6" fmla="*/ 195976 w 539147"/>
              <a:gd name="connsiteY6" fmla="*/ 5159 h 54082"/>
              <a:gd name="connsiteX7" fmla="*/ 224551 w 539147"/>
              <a:gd name="connsiteY7" fmla="*/ 5159 h 54082"/>
              <a:gd name="connsiteX8" fmla="*/ 281701 w 539147"/>
              <a:gd name="connsiteY8" fmla="*/ 46434 h 54082"/>
              <a:gd name="connsiteX9" fmla="*/ 142001 w 539147"/>
              <a:gd name="connsiteY9" fmla="*/ 46434 h 54082"/>
              <a:gd name="connsiteX10" fmla="*/ 5476 w 539147"/>
              <a:gd name="connsiteY10" fmla="*/ 1984 h 5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9147" h="54082">
                <a:moveTo>
                  <a:pt x="5476" y="1984"/>
                </a:moveTo>
                <a:cubicBezTo>
                  <a:pt x="38813" y="397"/>
                  <a:pt x="253655" y="31617"/>
                  <a:pt x="342026" y="36909"/>
                </a:cubicBezTo>
                <a:cubicBezTo>
                  <a:pt x="430397" y="42201"/>
                  <a:pt x="518239" y="34792"/>
                  <a:pt x="535701" y="33734"/>
                </a:cubicBezTo>
                <a:cubicBezTo>
                  <a:pt x="553163" y="32676"/>
                  <a:pt x="501305" y="27384"/>
                  <a:pt x="446801" y="30559"/>
                </a:cubicBezTo>
                <a:cubicBezTo>
                  <a:pt x="392297" y="33734"/>
                  <a:pt x="208676" y="52784"/>
                  <a:pt x="208676" y="52784"/>
                </a:cubicBezTo>
                <a:cubicBezTo>
                  <a:pt x="181159" y="55430"/>
                  <a:pt x="283818" y="54371"/>
                  <a:pt x="281701" y="46434"/>
                </a:cubicBezTo>
                <a:cubicBezTo>
                  <a:pt x="279584" y="38497"/>
                  <a:pt x="205501" y="12038"/>
                  <a:pt x="195976" y="5159"/>
                </a:cubicBezTo>
                <a:cubicBezTo>
                  <a:pt x="186451" y="-1720"/>
                  <a:pt x="210264" y="-1720"/>
                  <a:pt x="224551" y="5159"/>
                </a:cubicBezTo>
                <a:cubicBezTo>
                  <a:pt x="238839" y="12038"/>
                  <a:pt x="295459" y="39555"/>
                  <a:pt x="281701" y="46434"/>
                </a:cubicBezTo>
                <a:cubicBezTo>
                  <a:pt x="267943" y="53313"/>
                  <a:pt x="183805" y="53842"/>
                  <a:pt x="142001" y="46434"/>
                </a:cubicBezTo>
                <a:cubicBezTo>
                  <a:pt x="100197" y="39026"/>
                  <a:pt x="-27861" y="3571"/>
                  <a:pt x="5476" y="19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DFFC09BC-6191-CBBC-CDF1-00EFA8D74786}"/>
              </a:ext>
            </a:extLst>
          </p:cNvPr>
          <p:cNvSpPr/>
          <p:nvPr/>
        </p:nvSpPr>
        <p:spPr>
          <a:xfrm>
            <a:off x="4353552" y="6968776"/>
            <a:ext cx="1155362" cy="575969"/>
          </a:xfrm>
          <a:custGeom>
            <a:avLst/>
            <a:gdLst>
              <a:gd name="connsiteX0" fmla="*/ 1056648 w 1155362"/>
              <a:gd name="connsiteY0" fmla="*/ 349 h 575969"/>
              <a:gd name="connsiteX1" fmla="*/ 1104273 w 1155362"/>
              <a:gd name="connsiteY1" fmla="*/ 105124 h 575969"/>
              <a:gd name="connsiteX2" fmla="*/ 1101098 w 1155362"/>
              <a:gd name="connsiteY2" fmla="*/ 187674 h 575969"/>
              <a:gd name="connsiteX3" fmla="*/ 1151898 w 1155362"/>
              <a:gd name="connsiteY3" fmla="*/ 225774 h 575969"/>
              <a:gd name="connsiteX4" fmla="*/ 989973 w 1155362"/>
              <a:gd name="connsiteY4" fmla="*/ 254349 h 575969"/>
              <a:gd name="connsiteX5" fmla="*/ 647073 w 1155362"/>
              <a:gd name="connsiteY5" fmla="*/ 289274 h 575969"/>
              <a:gd name="connsiteX6" fmla="*/ 770898 w 1155362"/>
              <a:gd name="connsiteY6" fmla="*/ 260699 h 575969"/>
              <a:gd name="connsiteX7" fmla="*/ 437523 w 1155362"/>
              <a:gd name="connsiteY7" fmla="*/ 324199 h 575969"/>
              <a:gd name="connsiteX8" fmla="*/ 199398 w 1155362"/>
              <a:gd name="connsiteY8" fmla="*/ 390874 h 575969"/>
              <a:gd name="connsiteX9" fmla="*/ 177173 w 1155362"/>
              <a:gd name="connsiteY9" fmla="*/ 435324 h 575969"/>
              <a:gd name="connsiteX10" fmla="*/ 240673 w 1155362"/>
              <a:gd name="connsiteY10" fmla="*/ 530574 h 575969"/>
              <a:gd name="connsiteX11" fmla="*/ 126373 w 1155362"/>
              <a:gd name="connsiteY11" fmla="*/ 489299 h 575969"/>
              <a:gd name="connsiteX12" fmla="*/ 351798 w 1155362"/>
              <a:gd name="connsiteY12" fmla="*/ 575024 h 575969"/>
              <a:gd name="connsiteX13" fmla="*/ 110498 w 1155362"/>
              <a:gd name="connsiteY13" fmla="*/ 530574 h 575969"/>
              <a:gd name="connsiteX14" fmla="*/ 5723 w 1155362"/>
              <a:gd name="connsiteY14" fmla="*/ 460724 h 575969"/>
              <a:gd name="connsiteX15" fmla="*/ 272423 w 1155362"/>
              <a:gd name="connsiteY15" fmla="*/ 286099 h 575969"/>
              <a:gd name="connsiteX16" fmla="*/ 104148 w 1155362"/>
              <a:gd name="connsiteY16" fmla="*/ 340074 h 575969"/>
              <a:gd name="connsiteX17" fmla="*/ 615323 w 1155362"/>
              <a:gd name="connsiteY17" fmla="*/ 98774 h 575969"/>
              <a:gd name="connsiteX18" fmla="*/ 561348 w 1155362"/>
              <a:gd name="connsiteY18" fmla="*/ 111474 h 575969"/>
              <a:gd name="connsiteX19" fmla="*/ 882023 w 1155362"/>
              <a:gd name="connsiteY19" fmla="*/ 67024 h 575969"/>
              <a:gd name="connsiteX20" fmla="*/ 843923 w 1155362"/>
              <a:gd name="connsiteY20" fmla="*/ 38449 h 575969"/>
              <a:gd name="connsiteX21" fmla="*/ 1005848 w 1155362"/>
              <a:gd name="connsiteY21" fmla="*/ 70199 h 575969"/>
              <a:gd name="connsiteX22" fmla="*/ 1056648 w 1155362"/>
              <a:gd name="connsiteY22" fmla="*/ 349 h 57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55362" h="575969">
                <a:moveTo>
                  <a:pt x="1056648" y="349"/>
                </a:moveTo>
                <a:cubicBezTo>
                  <a:pt x="1073052" y="6170"/>
                  <a:pt x="1096865" y="73903"/>
                  <a:pt x="1104273" y="105124"/>
                </a:cubicBezTo>
                <a:cubicBezTo>
                  <a:pt x="1111681" y="136345"/>
                  <a:pt x="1093161" y="167566"/>
                  <a:pt x="1101098" y="187674"/>
                </a:cubicBezTo>
                <a:cubicBezTo>
                  <a:pt x="1109035" y="207782"/>
                  <a:pt x="1170419" y="214662"/>
                  <a:pt x="1151898" y="225774"/>
                </a:cubicBezTo>
                <a:cubicBezTo>
                  <a:pt x="1133377" y="236887"/>
                  <a:pt x="1074110" y="243766"/>
                  <a:pt x="989973" y="254349"/>
                </a:cubicBezTo>
                <a:cubicBezTo>
                  <a:pt x="905836" y="264932"/>
                  <a:pt x="683585" y="288216"/>
                  <a:pt x="647073" y="289274"/>
                </a:cubicBezTo>
                <a:cubicBezTo>
                  <a:pt x="610561" y="290332"/>
                  <a:pt x="805823" y="254878"/>
                  <a:pt x="770898" y="260699"/>
                </a:cubicBezTo>
                <a:cubicBezTo>
                  <a:pt x="735973" y="266520"/>
                  <a:pt x="532773" y="302503"/>
                  <a:pt x="437523" y="324199"/>
                </a:cubicBezTo>
                <a:cubicBezTo>
                  <a:pt x="342273" y="345895"/>
                  <a:pt x="242790" y="372353"/>
                  <a:pt x="199398" y="390874"/>
                </a:cubicBezTo>
                <a:cubicBezTo>
                  <a:pt x="156006" y="409395"/>
                  <a:pt x="170294" y="412041"/>
                  <a:pt x="177173" y="435324"/>
                </a:cubicBezTo>
                <a:cubicBezTo>
                  <a:pt x="184052" y="458607"/>
                  <a:pt x="249140" y="521578"/>
                  <a:pt x="240673" y="530574"/>
                </a:cubicBezTo>
                <a:cubicBezTo>
                  <a:pt x="232206" y="539570"/>
                  <a:pt x="107852" y="481891"/>
                  <a:pt x="126373" y="489299"/>
                </a:cubicBezTo>
                <a:cubicBezTo>
                  <a:pt x="144894" y="496707"/>
                  <a:pt x="354444" y="568145"/>
                  <a:pt x="351798" y="575024"/>
                </a:cubicBezTo>
                <a:cubicBezTo>
                  <a:pt x="349152" y="581903"/>
                  <a:pt x="168177" y="549624"/>
                  <a:pt x="110498" y="530574"/>
                </a:cubicBezTo>
                <a:cubicBezTo>
                  <a:pt x="52819" y="511524"/>
                  <a:pt x="-21265" y="501470"/>
                  <a:pt x="5723" y="460724"/>
                </a:cubicBezTo>
                <a:cubicBezTo>
                  <a:pt x="32710" y="419978"/>
                  <a:pt x="256019" y="306207"/>
                  <a:pt x="272423" y="286099"/>
                </a:cubicBezTo>
                <a:cubicBezTo>
                  <a:pt x="288827" y="265991"/>
                  <a:pt x="46998" y="371295"/>
                  <a:pt x="104148" y="340074"/>
                </a:cubicBezTo>
                <a:cubicBezTo>
                  <a:pt x="161298" y="308853"/>
                  <a:pt x="539123" y="136874"/>
                  <a:pt x="615323" y="98774"/>
                </a:cubicBezTo>
                <a:cubicBezTo>
                  <a:pt x="691523" y="60674"/>
                  <a:pt x="516898" y="116766"/>
                  <a:pt x="561348" y="111474"/>
                </a:cubicBezTo>
                <a:cubicBezTo>
                  <a:pt x="605798" y="106182"/>
                  <a:pt x="834927" y="79195"/>
                  <a:pt x="882023" y="67024"/>
                </a:cubicBezTo>
                <a:cubicBezTo>
                  <a:pt x="929119" y="54853"/>
                  <a:pt x="823286" y="37920"/>
                  <a:pt x="843923" y="38449"/>
                </a:cubicBezTo>
                <a:cubicBezTo>
                  <a:pt x="864560" y="38978"/>
                  <a:pt x="971981" y="77078"/>
                  <a:pt x="1005848" y="70199"/>
                </a:cubicBezTo>
                <a:cubicBezTo>
                  <a:pt x="1039715" y="63320"/>
                  <a:pt x="1040244" y="-5472"/>
                  <a:pt x="1056648" y="34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B1B8FC7-7938-B48E-EA17-293BFE02CA14}"/>
              </a:ext>
            </a:extLst>
          </p:cNvPr>
          <p:cNvSpPr/>
          <p:nvPr/>
        </p:nvSpPr>
        <p:spPr>
          <a:xfrm>
            <a:off x="5179102" y="6965883"/>
            <a:ext cx="1384803" cy="572461"/>
          </a:xfrm>
          <a:custGeom>
            <a:avLst/>
            <a:gdLst>
              <a:gd name="connsiteX0" fmla="*/ 2498 w 1384803"/>
              <a:gd name="connsiteY0" fmla="*/ 215967 h 572461"/>
              <a:gd name="connsiteX1" fmla="*/ 113623 w 1384803"/>
              <a:gd name="connsiteY1" fmla="*/ 171517 h 572461"/>
              <a:gd name="connsiteX2" fmla="*/ 373973 w 1384803"/>
              <a:gd name="connsiteY2" fmla="*/ 63567 h 572461"/>
              <a:gd name="connsiteX3" fmla="*/ 583523 w 1384803"/>
              <a:gd name="connsiteY3" fmla="*/ 67 h 572461"/>
              <a:gd name="connsiteX4" fmla="*/ 891498 w 1384803"/>
              <a:gd name="connsiteY4" fmla="*/ 50867 h 572461"/>
              <a:gd name="connsiteX5" fmla="*/ 866098 w 1384803"/>
              <a:gd name="connsiteY5" fmla="*/ 25467 h 572461"/>
              <a:gd name="connsiteX6" fmla="*/ 1247098 w 1384803"/>
              <a:gd name="connsiteY6" fmla="*/ 158817 h 572461"/>
              <a:gd name="connsiteX7" fmla="*/ 1377273 w 1384803"/>
              <a:gd name="connsiteY7" fmla="*/ 225492 h 572461"/>
              <a:gd name="connsiteX8" fmla="*/ 1364573 w 1384803"/>
              <a:gd name="connsiteY8" fmla="*/ 222317 h 572461"/>
              <a:gd name="connsiteX9" fmla="*/ 1326473 w 1384803"/>
              <a:gd name="connsiteY9" fmla="*/ 339792 h 572461"/>
              <a:gd name="connsiteX10" fmla="*/ 1202648 w 1384803"/>
              <a:gd name="connsiteY10" fmla="*/ 565217 h 572461"/>
              <a:gd name="connsiteX11" fmla="*/ 1218523 w 1384803"/>
              <a:gd name="connsiteY11" fmla="*/ 501717 h 572461"/>
              <a:gd name="connsiteX12" fmla="*/ 1266148 w 1384803"/>
              <a:gd name="connsiteY12" fmla="*/ 349317 h 572461"/>
              <a:gd name="connsiteX13" fmla="*/ 777198 w 1384803"/>
              <a:gd name="connsiteY13" fmla="*/ 292167 h 572461"/>
              <a:gd name="connsiteX14" fmla="*/ 466048 w 1384803"/>
              <a:gd name="connsiteY14" fmla="*/ 231842 h 572461"/>
              <a:gd name="connsiteX15" fmla="*/ 526373 w 1384803"/>
              <a:gd name="connsiteY15" fmla="*/ 247717 h 572461"/>
              <a:gd name="connsiteX16" fmla="*/ 291423 w 1384803"/>
              <a:gd name="connsiteY16" fmla="*/ 288992 h 572461"/>
              <a:gd name="connsiteX17" fmla="*/ 135848 w 1384803"/>
              <a:gd name="connsiteY17" fmla="*/ 298517 h 572461"/>
              <a:gd name="connsiteX18" fmla="*/ 246973 w 1384803"/>
              <a:gd name="connsiteY18" fmla="*/ 330267 h 572461"/>
              <a:gd name="connsiteX19" fmla="*/ 2498 w 1384803"/>
              <a:gd name="connsiteY19" fmla="*/ 215967 h 57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84803" h="572461">
                <a:moveTo>
                  <a:pt x="2498" y="215967"/>
                </a:moveTo>
                <a:cubicBezTo>
                  <a:pt x="-19727" y="189509"/>
                  <a:pt x="113623" y="171517"/>
                  <a:pt x="113623" y="171517"/>
                </a:cubicBezTo>
                <a:cubicBezTo>
                  <a:pt x="175535" y="146117"/>
                  <a:pt x="295656" y="92142"/>
                  <a:pt x="373973" y="63567"/>
                </a:cubicBezTo>
                <a:cubicBezTo>
                  <a:pt x="452290" y="34992"/>
                  <a:pt x="497269" y="2184"/>
                  <a:pt x="583523" y="67"/>
                </a:cubicBezTo>
                <a:cubicBezTo>
                  <a:pt x="669777" y="-2050"/>
                  <a:pt x="844402" y="46634"/>
                  <a:pt x="891498" y="50867"/>
                </a:cubicBezTo>
                <a:cubicBezTo>
                  <a:pt x="938594" y="55100"/>
                  <a:pt x="806831" y="7475"/>
                  <a:pt x="866098" y="25467"/>
                </a:cubicBezTo>
                <a:cubicBezTo>
                  <a:pt x="925365" y="43459"/>
                  <a:pt x="1161902" y="125480"/>
                  <a:pt x="1247098" y="158817"/>
                </a:cubicBezTo>
                <a:cubicBezTo>
                  <a:pt x="1332294" y="192154"/>
                  <a:pt x="1377273" y="225492"/>
                  <a:pt x="1377273" y="225492"/>
                </a:cubicBezTo>
                <a:cubicBezTo>
                  <a:pt x="1396852" y="236075"/>
                  <a:pt x="1373040" y="203267"/>
                  <a:pt x="1364573" y="222317"/>
                </a:cubicBezTo>
                <a:cubicBezTo>
                  <a:pt x="1356106" y="241367"/>
                  <a:pt x="1353460" y="282642"/>
                  <a:pt x="1326473" y="339792"/>
                </a:cubicBezTo>
                <a:cubicBezTo>
                  <a:pt x="1299486" y="396942"/>
                  <a:pt x="1220640" y="538230"/>
                  <a:pt x="1202648" y="565217"/>
                </a:cubicBezTo>
                <a:cubicBezTo>
                  <a:pt x="1184656" y="592204"/>
                  <a:pt x="1207940" y="537700"/>
                  <a:pt x="1218523" y="501717"/>
                </a:cubicBezTo>
                <a:cubicBezTo>
                  <a:pt x="1229106" y="465734"/>
                  <a:pt x="1339702" y="384242"/>
                  <a:pt x="1266148" y="349317"/>
                </a:cubicBezTo>
                <a:cubicBezTo>
                  <a:pt x="1192594" y="314392"/>
                  <a:pt x="910548" y="311746"/>
                  <a:pt x="777198" y="292167"/>
                </a:cubicBezTo>
                <a:cubicBezTo>
                  <a:pt x="643848" y="272588"/>
                  <a:pt x="507852" y="239250"/>
                  <a:pt x="466048" y="231842"/>
                </a:cubicBezTo>
                <a:cubicBezTo>
                  <a:pt x="424244" y="224434"/>
                  <a:pt x="555477" y="238192"/>
                  <a:pt x="526373" y="247717"/>
                </a:cubicBezTo>
                <a:cubicBezTo>
                  <a:pt x="497269" y="257242"/>
                  <a:pt x="356511" y="280525"/>
                  <a:pt x="291423" y="288992"/>
                </a:cubicBezTo>
                <a:cubicBezTo>
                  <a:pt x="226335" y="297459"/>
                  <a:pt x="143256" y="291638"/>
                  <a:pt x="135848" y="298517"/>
                </a:cubicBezTo>
                <a:cubicBezTo>
                  <a:pt x="128440" y="305396"/>
                  <a:pt x="267081" y="339792"/>
                  <a:pt x="246973" y="330267"/>
                </a:cubicBezTo>
                <a:cubicBezTo>
                  <a:pt x="226865" y="320742"/>
                  <a:pt x="24723" y="242425"/>
                  <a:pt x="2498" y="21596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2ECB017B-99B8-5460-D7C5-49F6AD09DA95}"/>
              </a:ext>
            </a:extLst>
          </p:cNvPr>
          <p:cNvSpPr/>
          <p:nvPr/>
        </p:nvSpPr>
        <p:spPr>
          <a:xfrm>
            <a:off x="4390987" y="7449966"/>
            <a:ext cx="1567974" cy="425802"/>
          </a:xfrm>
          <a:custGeom>
            <a:avLst/>
            <a:gdLst>
              <a:gd name="connsiteX0" fmla="*/ 15913 w 1567974"/>
              <a:gd name="connsiteY0" fmla="*/ 1759 h 425802"/>
              <a:gd name="connsiteX1" fmla="*/ 615988 w 1567974"/>
              <a:gd name="connsiteY1" fmla="*/ 106534 h 425802"/>
              <a:gd name="connsiteX2" fmla="*/ 558838 w 1567974"/>
              <a:gd name="connsiteY2" fmla="*/ 68434 h 425802"/>
              <a:gd name="connsiteX3" fmla="*/ 1079538 w 1567974"/>
              <a:gd name="connsiteY3" fmla="*/ 141459 h 425802"/>
              <a:gd name="connsiteX4" fmla="*/ 1536738 w 1567974"/>
              <a:gd name="connsiteY4" fmla="*/ 319259 h 425802"/>
              <a:gd name="connsiteX5" fmla="*/ 1403388 w 1567974"/>
              <a:gd name="connsiteY5" fmla="*/ 341484 h 425802"/>
              <a:gd name="connsiteX6" fmla="*/ 1562138 w 1567974"/>
              <a:gd name="connsiteY6" fmla="*/ 341484 h 425802"/>
              <a:gd name="connsiteX7" fmla="*/ 1152563 w 1567974"/>
              <a:gd name="connsiteY7" fmla="*/ 417684 h 425802"/>
              <a:gd name="connsiteX8" fmla="*/ 584238 w 1567974"/>
              <a:gd name="connsiteY8" fmla="*/ 404984 h 425802"/>
              <a:gd name="connsiteX9" fmla="*/ 260388 w 1567974"/>
              <a:gd name="connsiteY9" fmla="*/ 252584 h 425802"/>
              <a:gd name="connsiteX10" fmla="*/ 463588 w 1567974"/>
              <a:gd name="connsiteY10" fmla="*/ 357359 h 425802"/>
              <a:gd name="connsiteX11" fmla="*/ 98463 w 1567974"/>
              <a:gd name="connsiteY11" fmla="*/ 150984 h 425802"/>
              <a:gd name="connsiteX12" fmla="*/ 165138 w 1567974"/>
              <a:gd name="connsiteY12" fmla="*/ 208134 h 425802"/>
              <a:gd name="connsiteX13" fmla="*/ 15913 w 1567974"/>
              <a:gd name="connsiteY13" fmla="*/ 1759 h 425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67974" h="425802">
                <a:moveTo>
                  <a:pt x="15913" y="1759"/>
                </a:moveTo>
                <a:cubicBezTo>
                  <a:pt x="91055" y="-15174"/>
                  <a:pt x="525501" y="95422"/>
                  <a:pt x="615988" y="106534"/>
                </a:cubicBezTo>
                <a:cubicBezTo>
                  <a:pt x="706475" y="117646"/>
                  <a:pt x="481580" y="62613"/>
                  <a:pt x="558838" y="68434"/>
                </a:cubicBezTo>
                <a:cubicBezTo>
                  <a:pt x="636096" y="74255"/>
                  <a:pt x="916555" y="99655"/>
                  <a:pt x="1079538" y="141459"/>
                </a:cubicBezTo>
                <a:cubicBezTo>
                  <a:pt x="1242521" y="183263"/>
                  <a:pt x="1482763" y="285922"/>
                  <a:pt x="1536738" y="319259"/>
                </a:cubicBezTo>
                <a:cubicBezTo>
                  <a:pt x="1590713" y="352596"/>
                  <a:pt x="1399155" y="337780"/>
                  <a:pt x="1403388" y="341484"/>
                </a:cubicBezTo>
                <a:cubicBezTo>
                  <a:pt x="1407621" y="345188"/>
                  <a:pt x="1603942" y="328784"/>
                  <a:pt x="1562138" y="341484"/>
                </a:cubicBezTo>
                <a:cubicBezTo>
                  <a:pt x="1520334" y="354184"/>
                  <a:pt x="1315546" y="407101"/>
                  <a:pt x="1152563" y="417684"/>
                </a:cubicBezTo>
                <a:cubicBezTo>
                  <a:pt x="989580" y="428267"/>
                  <a:pt x="732934" y="432501"/>
                  <a:pt x="584238" y="404984"/>
                </a:cubicBezTo>
                <a:cubicBezTo>
                  <a:pt x="435542" y="377467"/>
                  <a:pt x="280496" y="260521"/>
                  <a:pt x="260388" y="252584"/>
                </a:cubicBezTo>
                <a:cubicBezTo>
                  <a:pt x="240280" y="244647"/>
                  <a:pt x="490576" y="374292"/>
                  <a:pt x="463588" y="357359"/>
                </a:cubicBezTo>
                <a:cubicBezTo>
                  <a:pt x="436601" y="340426"/>
                  <a:pt x="148205" y="175855"/>
                  <a:pt x="98463" y="150984"/>
                </a:cubicBezTo>
                <a:cubicBezTo>
                  <a:pt x="48721" y="126113"/>
                  <a:pt x="174663" y="228771"/>
                  <a:pt x="165138" y="208134"/>
                </a:cubicBezTo>
                <a:cubicBezTo>
                  <a:pt x="155613" y="187497"/>
                  <a:pt x="-59229" y="18692"/>
                  <a:pt x="15913" y="1759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DC6287E9-275D-5728-0FDC-62158EA96D37}"/>
              </a:ext>
            </a:extLst>
          </p:cNvPr>
          <p:cNvSpPr/>
          <p:nvPr/>
        </p:nvSpPr>
        <p:spPr>
          <a:xfrm>
            <a:off x="4957762" y="7109817"/>
            <a:ext cx="1688367" cy="782772"/>
          </a:xfrm>
          <a:custGeom>
            <a:avLst/>
            <a:gdLst>
              <a:gd name="connsiteX0" fmla="*/ 1684338 w 1688367"/>
              <a:gd name="connsiteY0" fmla="*/ 56158 h 782772"/>
              <a:gd name="connsiteX1" fmla="*/ 1598613 w 1688367"/>
              <a:gd name="connsiteY1" fmla="*/ 202208 h 782772"/>
              <a:gd name="connsiteX2" fmla="*/ 1446213 w 1688367"/>
              <a:gd name="connsiteY2" fmla="*/ 449858 h 782772"/>
              <a:gd name="connsiteX3" fmla="*/ 1468438 w 1688367"/>
              <a:gd name="connsiteY3" fmla="*/ 418108 h 782772"/>
              <a:gd name="connsiteX4" fmla="*/ 1249363 w 1688367"/>
              <a:gd name="connsiteY4" fmla="*/ 608608 h 782772"/>
              <a:gd name="connsiteX5" fmla="*/ 1109663 w 1688367"/>
              <a:gd name="connsiteY5" fmla="*/ 653058 h 782772"/>
              <a:gd name="connsiteX6" fmla="*/ 881063 w 1688367"/>
              <a:gd name="connsiteY6" fmla="*/ 722908 h 782772"/>
              <a:gd name="connsiteX7" fmla="*/ 1046163 w 1688367"/>
              <a:gd name="connsiteY7" fmla="*/ 694333 h 782772"/>
              <a:gd name="connsiteX8" fmla="*/ 604838 w 1688367"/>
              <a:gd name="connsiteY8" fmla="*/ 770533 h 782772"/>
              <a:gd name="connsiteX9" fmla="*/ 423863 w 1688367"/>
              <a:gd name="connsiteY9" fmla="*/ 770533 h 782772"/>
              <a:gd name="connsiteX10" fmla="*/ 373063 w 1688367"/>
              <a:gd name="connsiteY10" fmla="*/ 653058 h 782772"/>
              <a:gd name="connsiteX11" fmla="*/ 341313 w 1688367"/>
              <a:gd name="connsiteY11" fmla="*/ 567333 h 782772"/>
              <a:gd name="connsiteX12" fmla="*/ 592138 w 1688367"/>
              <a:gd name="connsiteY12" fmla="*/ 538758 h 782772"/>
              <a:gd name="connsiteX13" fmla="*/ 1588 w 1688367"/>
              <a:gd name="connsiteY13" fmla="*/ 433983 h 782772"/>
              <a:gd name="connsiteX14" fmla="*/ 804863 w 1688367"/>
              <a:gd name="connsiteY14" fmla="*/ 478433 h 782772"/>
              <a:gd name="connsiteX15" fmla="*/ 1157288 w 1688367"/>
              <a:gd name="connsiteY15" fmla="*/ 380008 h 782772"/>
              <a:gd name="connsiteX16" fmla="*/ 896938 w 1688367"/>
              <a:gd name="connsiteY16" fmla="*/ 414933 h 782772"/>
              <a:gd name="connsiteX17" fmla="*/ 1255713 w 1688367"/>
              <a:gd name="connsiteY17" fmla="*/ 332383 h 782772"/>
              <a:gd name="connsiteX18" fmla="*/ 1354138 w 1688367"/>
              <a:gd name="connsiteY18" fmla="*/ 284758 h 782772"/>
              <a:gd name="connsiteX19" fmla="*/ 1423988 w 1688367"/>
              <a:gd name="connsiteY19" fmla="*/ 2183 h 782772"/>
              <a:gd name="connsiteX20" fmla="*/ 1433513 w 1688367"/>
              <a:gd name="connsiteY20" fmla="*/ 148233 h 782772"/>
              <a:gd name="connsiteX21" fmla="*/ 1471613 w 1688367"/>
              <a:gd name="connsiteY21" fmla="*/ 40283 h 782772"/>
              <a:gd name="connsiteX22" fmla="*/ 1684338 w 1688367"/>
              <a:gd name="connsiteY22" fmla="*/ 56158 h 78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88367" h="782772">
                <a:moveTo>
                  <a:pt x="1684338" y="56158"/>
                </a:moveTo>
                <a:cubicBezTo>
                  <a:pt x="1705505" y="83146"/>
                  <a:pt x="1638300" y="136591"/>
                  <a:pt x="1598613" y="202208"/>
                </a:cubicBezTo>
                <a:cubicBezTo>
                  <a:pt x="1558926" y="267825"/>
                  <a:pt x="1467909" y="413875"/>
                  <a:pt x="1446213" y="449858"/>
                </a:cubicBezTo>
                <a:cubicBezTo>
                  <a:pt x="1424517" y="485841"/>
                  <a:pt x="1501246" y="391650"/>
                  <a:pt x="1468438" y="418108"/>
                </a:cubicBezTo>
                <a:cubicBezTo>
                  <a:pt x="1435630" y="444566"/>
                  <a:pt x="1309159" y="569450"/>
                  <a:pt x="1249363" y="608608"/>
                </a:cubicBezTo>
                <a:cubicBezTo>
                  <a:pt x="1189567" y="647766"/>
                  <a:pt x="1109663" y="653058"/>
                  <a:pt x="1109663" y="653058"/>
                </a:cubicBezTo>
                <a:cubicBezTo>
                  <a:pt x="1048280" y="672108"/>
                  <a:pt x="891646" y="716029"/>
                  <a:pt x="881063" y="722908"/>
                </a:cubicBezTo>
                <a:cubicBezTo>
                  <a:pt x="870480" y="729787"/>
                  <a:pt x="1046163" y="694333"/>
                  <a:pt x="1046163" y="694333"/>
                </a:cubicBezTo>
                <a:cubicBezTo>
                  <a:pt x="1000126" y="702270"/>
                  <a:pt x="708555" y="757833"/>
                  <a:pt x="604838" y="770533"/>
                </a:cubicBezTo>
                <a:cubicBezTo>
                  <a:pt x="501121" y="783233"/>
                  <a:pt x="462492" y="790112"/>
                  <a:pt x="423863" y="770533"/>
                </a:cubicBezTo>
                <a:cubicBezTo>
                  <a:pt x="385234" y="750954"/>
                  <a:pt x="386821" y="686925"/>
                  <a:pt x="373063" y="653058"/>
                </a:cubicBezTo>
                <a:cubicBezTo>
                  <a:pt x="359305" y="619191"/>
                  <a:pt x="304801" y="586383"/>
                  <a:pt x="341313" y="567333"/>
                </a:cubicBezTo>
                <a:cubicBezTo>
                  <a:pt x="377825" y="548283"/>
                  <a:pt x="648759" y="560983"/>
                  <a:pt x="592138" y="538758"/>
                </a:cubicBezTo>
                <a:cubicBezTo>
                  <a:pt x="535517" y="516533"/>
                  <a:pt x="-33866" y="444037"/>
                  <a:pt x="1588" y="433983"/>
                </a:cubicBezTo>
                <a:cubicBezTo>
                  <a:pt x="37042" y="423929"/>
                  <a:pt x="612246" y="487429"/>
                  <a:pt x="804863" y="478433"/>
                </a:cubicBezTo>
                <a:cubicBezTo>
                  <a:pt x="997480" y="469437"/>
                  <a:pt x="1141942" y="390591"/>
                  <a:pt x="1157288" y="380008"/>
                </a:cubicBezTo>
                <a:cubicBezTo>
                  <a:pt x="1172634" y="369425"/>
                  <a:pt x="880534" y="422871"/>
                  <a:pt x="896938" y="414933"/>
                </a:cubicBezTo>
                <a:cubicBezTo>
                  <a:pt x="913342" y="406996"/>
                  <a:pt x="1179513" y="354079"/>
                  <a:pt x="1255713" y="332383"/>
                </a:cubicBezTo>
                <a:cubicBezTo>
                  <a:pt x="1331913" y="310687"/>
                  <a:pt x="1326092" y="339791"/>
                  <a:pt x="1354138" y="284758"/>
                </a:cubicBezTo>
                <a:cubicBezTo>
                  <a:pt x="1382184" y="229725"/>
                  <a:pt x="1410759" y="24937"/>
                  <a:pt x="1423988" y="2183"/>
                </a:cubicBezTo>
                <a:cubicBezTo>
                  <a:pt x="1437217" y="-20571"/>
                  <a:pt x="1425576" y="141883"/>
                  <a:pt x="1433513" y="148233"/>
                </a:cubicBezTo>
                <a:cubicBezTo>
                  <a:pt x="1441450" y="154583"/>
                  <a:pt x="1432984" y="54570"/>
                  <a:pt x="1471613" y="40283"/>
                </a:cubicBezTo>
                <a:cubicBezTo>
                  <a:pt x="1510242" y="25996"/>
                  <a:pt x="1663171" y="29170"/>
                  <a:pt x="1684338" y="5615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95366DD2-0DAE-F5CC-FD9B-DAF028F5C689}"/>
              </a:ext>
            </a:extLst>
          </p:cNvPr>
          <p:cNvSpPr/>
          <p:nvPr/>
        </p:nvSpPr>
        <p:spPr>
          <a:xfrm>
            <a:off x="5200625" y="7020009"/>
            <a:ext cx="258525" cy="77478"/>
          </a:xfrm>
          <a:custGeom>
            <a:avLst/>
            <a:gdLst>
              <a:gd name="connsiteX0" fmla="*/ 25 w 258525"/>
              <a:gd name="connsiteY0" fmla="*/ 3091 h 77478"/>
              <a:gd name="connsiteX1" fmla="*/ 171475 w 258525"/>
              <a:gd name="connsiteY1" fmla="*/ 15791 h 77478"/>
              <a:gd name="connsiteX2" fmla="*/ 257200 w 258525"/>
              <a:gd name="connsiteY2" fmla="*/ 76116 h 77478"/>
              <a:gd name="connsiteX3" fmla="*/ 219100 w 258525"/>
              <a:gd name="connsiteY3" fmla="*/ 57066 h 77478"/>
              <a:gd name="connsiteX4" fmla="*/ 158775 w 258525"/>
              <a:gd name="connsiteY4" fmla="*/ 47541 h 77478"/>
              <a:gd name="connsiteX5" fmla="*/ 184175 w 258525"/>
              <a:gd name="connsiteY5" fmla="*/ 63416 h 77478"/>
              <a:gd name="connsiteX6" fmla="*/ 25 w 258525"/>
              <a:gd name="connsiteY6" fmla="*/ 3091 h 77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525" h="77478">
                <a:moveTo>
                  <a:pt x="25" y="3091"/>
                </a:moveTo>
                <a:cubicBezTo>
                  <a:pt x="-2092" y="-4846"/>
                  <a:pt x="128613" y="3620"/>
                  <a:pt x="171475" y="15791"/>
                </a:cubicBezTo>
                <a:cubicBezTo>
                  <a:pt x="214337" y="27962"/>
                  <a:pt x="249262" y="69237"/>
                  <a:pt x="257200" y="76116"/>
                </a:cubicBezTo>
                <a:cubicBezTo>
                  <a:pt x="265138" y="82995"/>
                  <a:pt x="235504" y="61829"/>
                  <a:pt x="219100" y="57066"/>
                </a:cubicBezTo>
                <a:cubicBezTo>
                  <a:pt x="202696" y="52303"/>
                  <a:pt x="164596" y="46483"/>
                  <a:pt x="158775" y="47541"/>
                </a:cubicBezTo>
                <a:cubicBezTo>
                  <a:pt x="152954" y="48599"/>
                  <a:pt x="205342" y="69237"/>
                  <a:pt x="184175" y="63416"/>
                </a:cubicBezTo>
                <a:cubicBezTo>
                  <a:pt x="163008" y="57595"/>
                  <a:pt x="2142" y="11028"/>
                  <a:pt x="25" y="30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19C19BAB-5696-8FAB-0B61-C3824A13FD64}"/>
              </a:ext>
            </a:extLst>
          </p:cNvPr>
          <p:cNvSpPr/>
          <p:nvPr/>
        </p:nvSpPr>
        <p:spPr>
          <a:xfrm>
            <a:off x="4828955" y="7623154"/>
            <a:ext cx="654444" cy="168466"/>
          </a:xfrm>
          <a:custGeom>
            <a:avLst/>
            <a:gdLst>
              <a:gd name="connsiteX0" fmla="*/ 3395 w 654444"/>
              <a:gd name="connsiteY0" fmla="*/ 21 h 168466"/>
              <a:gd name="connsiteX1" fmla="*/ 463770 w 654444"/>
              <a:gd name="connsiteY1" fmla="*/ 44471 h 168466"/>
              <a:gd name="connsiteX2" fmla="*/ 632045 w 654444"/>
              <a:gd name="connsiteY2" fmla="*/ 41296 h 168466"/>
              <a:gd name="connsiteX3" fmla="*/ 559020 w 654444"/>
              <a:gd name="connsiteY3" fmla="*/ 47646 h 168466"/>
              <a:gd name="connsiteX4" fmla="*/ 568545 w 654444"/>
              <a:gd name="connsiteY4" fmla="*/ 111146 h 168466"/>
              <a:gd name="connsiteX5" fmla="*/ 654270 w 654444"/>
              <a:gd name="connsiteY5" fmla="*/ 161946 h 168466"/>
              <a:gd name="connsiteX6" fmla="*/ 543145 w 654444"/>
              <a:gd name="connsiteY6" fmla="*/ 95271 h 168466"/>
              <a:gd name="connsiteX7" fmla="*/ 600295 w 654444"/>
              <a:gd name="connsiteY7" fmla="*/ 168296 h 168466"/>
              <a:gd name="connsiteX8" fmla="*/ 470120 w 654444"/>
              <a:gd name="connsiteY8" fmla="*/ 69871 h 168466"/>
              <a:gd name="connsiteX9" fmla="*/ 314545 w 654444"/>
              <a:gd name="connsiteY9" fmla="*/ 120671 h 168466"/>
              <a:gd name="connsiteX10" fmla="*/ 362170 w 654444"/>
              <a:gd name="connsiteY10" fmla="*/ 76221 h 168466"/>
              <a:gd name="connsiteX11" fmla="*/ 279620 w 654444"/>
              <a:gd name="connsiteY11" fmla="*/ 161946 h 168466"/>
              <a:gd name="connsiteX12" fmla="*/ 295495 w 654444"/>
              <a:gd name="connsiteY12" fmla="*/ 95271 h 168466"/>
              <a:gd name="connsiteX13" fmla="*/ 333595 w 654444"/>
              <a:gd name="connsiteY13" fmla="*/ 69871 h 168466"/>
              <a:gd name="connsiteX14" fmla="*/ 257395 w 654444"/>
              <a:gd name="connsiteY14" fmla="*/ 50821 h 168466"/>
              <a:gd name="connsiteX15" fmla="*/ 3395 w 654444"/>
              <a:gd name="connsiteY15" fmla="*/ 21 h 16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54444" h="168466">
                <a:moveTo>
                  <a:pt x="3395" y="21"/>
                </a:moveTo>
                <a:cubicBezTo>
                  <a:pt x="37791" y="-1037"/>
                  <a:pt x="358995" y="37592"/>
                  <a:pt x="463770" y="44471"/>
                </a:cubicBezTo>
                <a:cubicBezTo>
                  <a:pt x="568545" y="51350"/>
                  <a:pt x="616170" y="40767"/>
                  <a:pt x="632045" y="41296"/>
                </a:cubicBezTo>
                <a:cubicBezTo>
                  <a:pt x="647920" y="41825"/>
                  <a:pt x="569603" y="36004"/>
                  <a:pt x="559020" y="47646"/>
                </a:cubicBezTo>
                <a:cubicBezTo>
                  <a:pt x="548437" y="59288"/>
                  <a:pt x="552670" y="92096"/>
                  <a:pt x="568545" y="111146"/>
                </a:cubicBezTo>
                <a:cubicBezTo>
                  <a:pt x="584420" y="130196"/>
                  <a:pt x="658503" y="164592"/>
                  <a:pt x="654270" y="161946"/>
                </a:cubicBezTo>
                <a:cubicBezTo>
                  <a:pt x="650037" y="159300"/>
                  <a:pt x="552141" y="94213"/>
                  <a:pt x="543145" y="95271"/>
                </a:cubicBezTo>
                <a:cubicBezTo>
                  <a:pt x="534149" y="96329"/>
                  <a:pt x="612466" y="172529"/>
                  <a:pt x="600295" y="168296"/>
                </a:cubicBezTo>
                <a:cubicBezTo>
                  <a:pt x="588124" y="164063"/>
                  <a:pt x="517745" y="77808"/>
                  <a:pt x="470120" y="69871"/>
                </a:cubicBezTo>
                <a:cubicBezTo>
                  <a:pt x="422495" y="61934"/>
                  <a:pt x="332536" y="119613"/>
                  <a:pt x="314545" y="120671"/>
                </a:cubicBezTo>
                <a:cubicBezTo>
                  <a:pt x="296554" y="121729"/>
                  <a:pt x="367991" y="69342"/>
                  <a:pt x="362170" y="76221"/>
                </a:cubicBezTo>
                <a:cubicBezTo>
                  <a:pt x="356349" y="83100"/>
                  <a:pt x="290733" y="158771"/>
                  <a:pt x="279620" y="161946"/>
                </a:cubicBezTo>
                <a:cubicBezTo>
                  <a:pt x="268507" y="165121"/>
                  <a:pt x="286499" y="110617"/>
                  <a:pt x="295495" y="95271"/>
                </a:cubicBezTo>
                <a:cubicBezTo>
                  <a:pt x="304491" y="79925"/>
                  <a:pt x="339945" y="77279"/>
                  <a:pt x="333595" y="69871"/>
                </a:cubicBezTo>
                <a:cubicBezTo>
                  <a:pt x="327245" y="62463"/>
                  <a:pt x="308724" y="61404"/>
                  <a:pt x="257395" y="50821"/>
                </a:cubicBezTo>
                <a:cubicBezTo>
                  <a:pt x="206066" y="40238"/>
                  <a:pt x="-31001" y="1079"/>
                  <a:pt x="3395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77DDC038-E8AE-8659-4186-BE549320D839}"/>
              </a:ext>
            </a:extLst>
          </p:cNvPr>
          <p:cNvSpPr/>
          <p:nvPr/>
        </p:nvSpPr>
        <p:spPr>
          <a:xfrm>
            <a:off x="5608370" y="7602722"/>
            <a:ext cx="611219" cy="106512"/>
          </a:xfrm>
          <a:custGeom>
            <a:avLst/>
            <a:gdLst>
              <a:gd name="connsiteX0" fmla="*/ 1855 w 611219"/>
              <a:gd name="connsiteY0" fmla="*/ 83953 h 106512"/>
              <a:gd name="connsiteX1" fmla="*/ 217755 w 611219"/>
              <a:gd name="connsiteY1" fmla="*/ 74428 h 106512"/>
              <a:gd name="connsiteX2" fmla="*/ 274905 w 611219"/>
              <a:gd name="connsiteY2" fmla="*/ 106178 h 106512"/>
              <a:gd name="connsiteX3" fmla="*/ 262205 w 611219"/>
              <a:gd name="connsiteY3" fmla="*/ 90303 h 106512"/>
              <a:gd name="connsiteX4" fmla="*/ 338405 w 611219"/>
              <a:gd name="connsiteY4" fmla="*/ 77603 h 106512"/>
              <a:gd name="connsiteX5" fmla="*/ 598755 w 611219"/>
              <a:gd name="connsiteY5" fmla="*/ 7753 h 106512"/>
              <a:gd name="connsiteX6" fmla="*/ 538430 w 611219"/>
              <a:gd name="connsiteY6" fmla="*/ 4578 h 106512"/>
              <a:gd name="connsiteX7" fmla="*/ 265380 w 611219"/>
              <a:gd name="connsiteY7" fmla="*/ 33153 h 106512"/>
              <a:gd name="connsiteX8" fmla="*/ 354280 w 611219"/>
              <a:gd name="connsiteY8" fmla="*/ 55378 h 106512"/>
              <a:gd name="connsiteX9" fmla="*/ 1855 w 611219"/>
              <a:gd name="connsiteY9" fmla="*/ 83953 h 10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219" h="106512">
                <a:moveTo>
                  <a:pt x="1855" y="83953"/>
                </a:moveTo>
                <a:cubicBezTo>
                  <a:pt x="-20899" y="87128"/>
                  <a:pt x="172247" y="70724"/>
                  <a:pt x="217755" y="74428"/>
                </a:cubicBezTo>
                <a:cubicBezTo>
                  <a:pt x="263263" y="78132"/>
                  <a:pt x="274905" y="106178"/>
                  <a:pt x="274905" y="106178"/>
                </a:cubicBezTo>
                <a:cubicBezTo>
                  <a:pt x="282313" y="108824"/>
                  <a:pt x="251622" y="95066"/>
                  <a:pt x="262205" y="90303"/>
                </a:cubicBezTo>
                <a:cubicBezTo>
                  <a:pt x="272788" y="85541"/>
                  <a:pt x="282313" y="91361"/>
                  <a:pt x="338405" y="77603"/>
                </a:cubicBezTo>
                <a:cubicBezTo>
                  <a:pt x="394497" y="63845"/>
                  <a:pt x="565418" y="19924"/>
                  <a:pt x="598755" y="7753"/>
                </a:cubicBezTo>
                <a:cubicBezTo>
                  <a:pt x="632092" y="-4418"/>
                  <a:pt x="593993" y="345"/>
                  <a:pt x="538430" y="4578"/>
                </a:cubicBezTo>
                <a:cubicBezTo>
                  <a:pt x="482867" y="8811"/>
                  <a:pt x="296072" y="24686"/>
                  <a:pt x="265380" y="33153"/>
                </a:cubicBezTo>
                <a:cubicBezTo>
                  <a:pt x="234688" y="41620"/>
                  <a:pt x="393967" y="47970"/>
                  <a:pt x="354280" y="55378"/>
                </a:cubicBezTo>
                <a:cubicBezTo>
                  <a:pt x="314593" y="62786"/>
                  <a:pt x="24609" y="80778"/>
                  <a:pt x="1855" y="8395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F6C59B45-BD3D-549B-482D-431101A361DF}"/>
              </a:ext>
            </a:extLst>
          </p:cNvPr>
          <p:cNvSpPr/>
          <p:nvPr/>
        </p:nvSpPr>
        <p:spPr>
          <a:xfrm>
            <a:off x="5786305" y="6994408"/>
            <a:ext cx="389591" cy="60051"/>
          </a:xfrm>
          <a:custGeom>
            <a:avLst/>
            <a:gdLst>
              <a:gd name="connsiteX0" fmla="*/ 4895 w 389591"/>
              <a:gd name="connsiteY0" fmla="*/ 9642 h 60051"/>
              <a:gd name="connsiteX1" fmla="*/ 376370 w 389591"/>
              <a:gd name="connsiteY1" fmla="*/ 54092 h 60051"/>
              <a:gd name="connsiteX2" fmla="*/ 293820 w 389591"/>
              <a:gd name="connsiteY2" fmla="*/ 54092 h 60051"/>
              <a:gd name="connsiteX3" fmla="*/ 169995 w 389591"/>
              <a:gd name="connsiteY3" fmla="*/ 3292 h 60051"/>
              <a:gd name="connsiteX4" fmla="*/ 4895 w 389591"/>
              <a:gd name="connsiteY4" fmla="*/ 9642 h 6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591" h="60051">
                <a:moveTo>
                  <a:pt x="4895" y="9642"/>
                </a:moveTo>
                <a:cubicBezTo>
                  <a:pt x="39291" y="18109"/>
                  <a:pt x="328216" y="46684"/>
                  <a:pt x="376370" y="54092"/>
                </a:cubicBezTo>
                <a:cubicBezTo>
                  <a:pt x="424524" y="61500"/>
                  <a:pt x="328216" y="62559"/>
                  <a:pt x="293820" y="54092"/>
                </a:cubicBezTo>
                <a:cubicBezTo>
                  <a:pt x="259424" y="45625"/>
                  <a:pt x="212858" y="10171"/>
                  <a:pt x="169995" y="3292"/>
                </a:cubicBezTo>
                <a:cubicBezTo>
                  <a:pt x="127133" y="-3587"/>
                  <a:pt x="-29501" y="1175"/>
                  <a:pt x="4895" y="964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B9351A36-FDF4-9BCD-C190-84D90686EA7F}"/>
              </a:ext>
            </a:extLst>
          </p:cNvPr>
          <p:cNvSpPr/>
          <p:nvPr/>
        </p:nvSpPr>
        <p:spPr>
          <a:xfrm>
            <a:off x="6523851" y="2666321"/>
            <a:ext cx="1435017" cy="4565050"/>
          </a:xfrm>
          <a:custGeom>
            <a:avLst/>
            <a:gdLst>
              <a:gd name="connsiteX0" fmla="*/ 194583 w 1435017"/>
              <a:gd name="connsiteY0" fmla="*/ 19127 h 4565050"/>
              <a:gd name="connsiteX1" fmla="*/ 906852 w 1435017"/>
              <a:gd name="connsiteY1" fmla="*/ 1751675 h 4565050"/>
              <a:gd name="connsiteX2" fmla="*/ 839475 w 1435017"/>
              <a:gd name="connsiteY2" fmla="*/ 1597671 h 4565050"/>
              <a:gd name="connsiteX3" fmla="*/ 1407366 w 1435017"/>
              <a:gd name="connsiteY3" fmla="*/ 3128087 h 4565050"/>
              <a:gd name="connsiteX4" fmla="*/ 1339989 w 1435017"/>
              <a:gd name="connsiteY4" fmla="*/ 2925957 h 4565050"/>
              <a:gd name="connsiteX5" fmla="*/ 1282237 w 1435017"/>
              <a:gd name="connsiteY5" fmla="*/ 3426471 h 4565050"/>
              <a:gd name="connsiteX6" fmla="*/ 1311113 w 1435017"/>
              <a:gd name="connsiteY6" fmla="*/ 4052113 h 4565050"/>
              <a:gd name="connsiteX7" fmla="*/ 1330364 w 1435017"/>
              <a:gd name="connsiteY7" fmla="*/ 3859607 h 4565050"/>
              <a:gd name="connsiteX8" fmla="*/ 1195610 w 1435017"/>
              <a:gd name="connsiteY8" fmla="*/ 4562252 h 4565050"/>
              <a:gd name="connsiteX9" fmla="*/ 1214861 w 1435017"/>
              <a:gd name="connsiteY9" fmla="*/ 4080988 h 4565050"/>
              <a:gd name="connsiteX10" fmla="*/ 1224486 w 1435017"/>
              <a:gd name="connsiteY10" fmla="*/ 3474597 h 4565050"/>
              <a:gd name="connsiteX11" fmla="*/ 473715 w 1435017"/>
              <a:gd name="connsiteY11" fmla="*/ 1559170 h 4565050"/>
              <a:gd name="connsiteX12" fmla="*/ 541092 w 1435017"/>
              <a:gd name="connsiteY12" fmla="*/ 1761300 h 4565050"/>
              <a:gd name="connsiteX13" fmla="*/ 2077 w 1435017"/>
              <a:gd name="connsiteY13" fmla="*/ 375262 h 4565050"/>
              <a:gd name="connsiteX14" fmla="*/ 348587 w 1435017"/>
              <a:gd name="connsiteY14" fmla="*/ 798774 h 4565050"/>
              <a:gd name="connsiteX15" fmla="*/ 194583 w 1435017"/>
              <a:gd name="connsiteY15" fmla="*/ 19127 h 456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35017" h="4565050">
                <a:moveTo>
                  <a:pt x="194583" y="19127"/>
                </a:moveTo>
                <a:cubicBezTo>
                  <a:pt x="287627" y="177944"/>
                  <a:pt x="799370" y="1488585"/>
                  <a:pt x="906852" y="1751675"/>
                </a:cubicBezTo>
                <a:cubicBezTo>
                  <a:pt x="1014334" y="2014765"/>
                  <a:pt x="756056" y="1368269"/>
                  <a:pt x="839475" y="1597671"/>
                </a:cubicBezTo>
                <a:cubicBezTo>
                  <a:pt x="922894" y="1827073"/>
                  <a:pt x="1323947" y="2906706"/>
                  <a:pt x="1407366" y="3128087"/>
                </a:cubicBezTo>
                <a:cubicBezTo>
                  <a:pt x="1490785" y="3349468"/>
                  <a:pt x="1360844" y="2876226"/>
                  <a:pt x="1339989" y="2925957"/>
                </a:cubicBezTo>
                <a:cubicBezTo>
                  <a:pt x="1319134" y="2975688"/>
                  <a:pt x="1287050" y="3238778"/>
                  <a:pt x="1282237" y="3426471"/>
                </a:cubicBezTo>
                <a:cubicBezTo>
                  <a:pt x="1277424" y="3614164"/>
                  <a:pt x="1303092" y="3979924"/>
                  <a:pt x="1311113" y="4052113"/>
                </a:cubicBezTo>
                <a:cubicBezTo>
                  <a:pt x="1319134" y="4124302"/>
                  <a:pt x="1349615" y="3774584"/>
                  <a:pt x="1330364" y="3859607"/>
                </a:cubicBezTo>
                <a:cubicBezTo>
                  <a:pt x="1311114" y="3944630"/>
                  <a:pt x="1214860" y="4525355"/>
                  <a:pt x="1195610" y="4562252"/>
                </a:cubicBezTo>
                <a:cubicBezTo>
                  <a:pt x="1176360" y="4599149"/>
                  <a:pt x="1210048" y="4262264"/>
                  <a:pt x="1214861" y="4080988"/>
                </a:cubicBezTo>
                <a:cubicBezTo>
                  <a:pt x="1219674" y="3899712"/>
                  <a:pt x="1348010" y="3894900"/>
                  <a:pt x="1224486" y="3474597"/>
                </a:cubicBezTo>
                <a:cubicBezTo>
                  <a:pt x="1100962" y="3054294"/>
                  <a:pt x="587614" y="1844719"/>
                  <a:pt x="473715" y="1559170"/>
                </a:cubicBezTo>
                <a:cubicBezTo>
                  <a:pt x="359816" y="1273621"/>
                  <a:pt x="619698" y="1958618"/>
                  <a:pt x="541092" y="1761300"/>
                </a:cubicBezTo>
                <a:cubicBezTo>
                  <a:pt x="462486" y="1563982"/>
                  <a:pt x="34161" y="535683"/>
                  <a:pt x="2077" y="375262"/>
                </a:cubicBezTo>
                <a:cubicBezTo>
                  <a:pt x="-30007" y="214841"/>
                  <a:pt x="319711" y="856526"/>
                  <a:pt x="348587" y="798774"/>
                </a:cubicBezTo>
                <a:cubicBezTo>
                  <a:pt x="377463" y="741023"/>
                  <a:pt x="101539" y="-139690"/>
                  <a:pt x="194583" y="19127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36B51405-82D2-3D6F-7057-C176D525C3BC}"/>
              </a:ext>
            </a:extLst>
          </p:cNvPr>
          <p:cNvSpPr/>
          <p:nvPr/>
        </p:nvSpPr>
        <p:spPr>
          <a:xfrm>
            <a:off x="5198393" y="4379429"/>
            <a:ext cx="1021974" cy="1633769"/>
          </a:xfrm>
          <a:custGeom>
            <a:avLst/>
            <a:gdLst>
              <a:gd name="connsiteX0" fmla="*/ 499763 w 1021974"/>
              <a:gd name="connsiteY0" fmla="*/ 66 h 1633769"/>
              <a:gd name="connsiteX1" fmla="*/ 297632 w 1021974"/>
              <a:gd name="connsiteY1" fmla="*/ 548706 h 1633769"/>
              <a:gd name="connsiteX2" fmla="*/ 586390 w 1021974"/>
              <a:gd name="connsiteY2" fmla="*/ 1482356 h 1633769"/>
              <a:gd name="connsiteX3" fmla="*/ 557514 w 1021974"/>
              <a:gd name="connsiteY3" fmla="*/ 1222474 h 1633769"/>
              <a:gd name="connsiteX4" fmla="*/ 1019527 w 1021974"/>
              <a:gd name="connsiteY4" fmla="*/ 1626735 h 1633769"/>
              <a:gd name="connsiteX5" fmla="*/ 711519 w 1021974"/>
              <a:gd name="connsiteY5" fmla="*/ 1434230 h 1633769"/>
              <a:gd name="connsiteX6" fmla="*/ 105127 w 1021974"/>
              <a:gd name="connsiteY6" fmla="*/ 875965 h 1633769"/>
              <a:gd name="connsiteX7" fmla="*/ 172504 w 1021974"/>
              <a:gd name="connsiteY7" fmla="*/ 356200 h 1633769"/>
              <a:gd name="connsiteX8" fmla="*/ 8874 w 1021974"/>
              <a:gd name="connsiteY8" fmla="*/ 510205 h 1633769"/>
              <a:gd name="connsiteX9" fmla="*/ 499763 w 1021974"/>
              <a:gd name="connsiteY9" fmla="*/ 66 h 16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1974" h="1633769">
                <a:moveTo>
                  <a:pt x="499763" y="66"/>
                </a:moveTo>
                <a:cubicBezTo>
                  <a:pt x="547889" y="6483"/>
                  <a:pt x="283194" y="301658"/>
                  <a:pt x="297632" y="548706"/>
                </a:cubicBezTo>
                <a:cubicBezTo>
                  <a:pt x="312070" y="795754"/>
                  <a:pt x="543076" y="1370061"/>
                  <a:pt x="586390" y="1482356"/>
                </a:cubicBezTo>
                <a:cubicBezTo>
                  <a:pt x="629704" y="1594651"/>
                  <a:pt x="485325" y="1198411"/>
                  <a:pt x="557514" y="1222474"/>
                </a:cubicBezTo>
                <a:cubicBezTo>
                  <a:pt x="629703" y="1246537"/>
                  <a:pt x="993860" y="1591442"/>
                  <a:pt x="1019527" y="1626735"/>
                </a:cubicBezTo>
                <a:cubicBezTo>
                  <a:pt x="1045194" y="1662028"/>
                  <a:pt x="863919" y="1559358"/>
                  <a:pt x="711519" y="1434230"/>
                </a:cubicBezTo>
                <a:cubicBezTo>
                  <a:pt x="559119" y="1309102"/>
                  <a:pt x="194963" y="1055637"/>
                  <a:pt x="105127" y="875965"/>
                </a:cubicBezTo>
                <a:cubicBezTo>
                  <a:pt x="15291" y="696293"/>
                  <a:pt x="188546" y="417160"/>
                  <a:pt x="172504" y="356200"/>
                </a:cubicBezTo>
                <a:cubicBezTo>
                  <a:pt x="156462" y="295240"/>
                  <a:pt x="-44065" y="567957"/>
                  <a:pt x="8874" y="510205"/>
                </a:cubicBezTo>
                <a:cubicBezTo>
                  <a:pt x="61813" y="452454"/>
                  <a:pt x="451637" y="-6351"/>
                  <a:pt x="499763" y="66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72685E6D-5021-B9E0-C22A-846F7299636D}"/>
              </a:ext>
            </a:extLst>
          </p:cNvPr>
          <p:cNvSpPr/>
          <p:nvPr/>
        </p:nvSpPr>
        <p:spPr>
          <a:xfrm>
            <a:off x="4158102" y="4521228"/>
            <a:ext cx="1024862" cy="1432820"/>
          </a:xfrm>
          <a:custGeom>
            <a:avLst/>
            <a:gdLst>
              <a:gd name="connsiteX0" fmla="*/ 12 w 1024862"/>
              <a:gd name="connsiteY0" fmla="*/ 2646 h 1432820"/>
              <a:gd name="connsiteX1" fmla="*/ 721906 w 1024862"/>
              <a:gd name="connsiteY1" fmla="*/ 233652 h 1432820"/>
              <a:gd name="connsiteX2" fmla="*/ 760407 w 1024862"/>
              <a:gd name="connsiteY2" fmla="*/ 406907 h 1432820"/>
              <a:gd name="connsiteX3" fmla="*/ 847035 w 1024862"/>
              <a:gd name="connsiteY3" fmla="*/ 820793 h 1432820"/>
              <a:gd name="connsiteX4" fmla="*/ 818159 w 1024862"/>
              <a:gd name="connsiteY4" fmla="*/ 676414 h 1432820"/>
              <a:gd name="connsiteX5" fmla="*/ 1020290 w 1024862"/>
              <a:gd name="connsiteY5" fmla="*/ 1350183 h 1432820"/>
              <a:gd name="connsiteX6" fmla="*/ 914412 w 1024862"/>
              <a:gd name="connsiteY6" fmla="*/ 1032549 h 1432820"/>
              <a:gd name="connsiteX7" fmla="*/ 433149 w 1024862"/>
              <a:gd name="connsiteY7" fmla="*/ 1302056 h 1432820"/>
              <a:gd name="connsiteX8" fmla="*/ 317645 w 1024862"/>
              <a:gd name="connsiteY8" fmla="*/ 1427185 h 1432820"/>
              <a:gd name="connsiteX9" fmla="*/ 750782 w 1024862"/>
              <a:gd name="connsiteY9" fmla="*/ 1128801 h 1432820"/>
              <a:gd name="connsiteX10" fmla="*/ 827784 w 1024862"/>
              <a:gd name="connsiteY10" fmla="*/ 868919 h 1432820"/>
              <a:gd name="connsiteX11" fmla="*/ 635279 w 1024862"/>
              <a:gd name="connsiteY11" fmla="*/ 541660 h 1432820"/>
              <a:gd name="connsiteX12" fmla="*/ 702656 w 1024862"/>
              <a:gd name="connsiteY12" fmla="*/ 397281 h 1432820"/>
              <a:gd name="connsiteX13" fmla="*/ 12 w 1024862"/>
              <a:gd name="connsiteY13" fmla="*/ 2646 h 143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4862" h="1432820">
                <a:moveTo>
                  <a:pt x="12" y="2646"/>
                </a:moveTo>
                <a:cubicBezTo>
                  <a:pt x="3220" y="-24625"/>
                  <a:pt x="595174" y="166275"/>
                  <a:pt x="721906" y="233652"/>
                </a:cubicBezTo>
                <a:cubicBezTo>
                  <a:pt x="848638" y="301029"/>
                  <a:pt x="739552" y="309050"/>
                  <a:pt x="760407" y="406907"/>
                </a:cubicBezTo>
                <a:cubicBezTo>
                  <a:pt x="781262" y="504764"/>
                  <a:pt x="837410" y="775875"/>
                  <a:pt x="847035" y="820793"/>
                </a:cubicBezTo>
                <a:cubicBezTo>
                  <a:pt x="856660" y="865711"/>
                  <a:pt x="789283" y="588182"/>
                  <a:pt x="818159" y="676414"/>
                </a:cubicBezTo>
                <a:cubicBezTo>
                  <a:pt x="847035" y="764646"/>
                  <a:pt x="1004248" y="1290827"/>
                  <a:pt x="1020290" y="1350183"/>
                </a:cubicBezTo>
                <a:cubicBezTo>
                  <a:pt x="1036332" y="1409539"/>
                  <a:pt x="1012269" y="1040570"/>
                  <a:pt x="914412" y="1032549"/>
                </a:cubicBezTo>
                <a:cubicBezTo>
                  <a:pt x="816555" y="1024528"/>
                  <a:pt x="532610" y="1236283"/>
                  <a:pt x="433149" y="1302056"/>
                </a:cubicBezTo>
                <a:cubicBezTo>
                  <a:pt x="333688" y="1367829"/>
                  <a:pt x="264706" y="1456061"/>
                  <a:pt x="317645" y="1427185"/>
                </a:cubicBezTo>
                <a:cubicBezTo>
                  <a:pt x="370584" y="1398309"/>
                  <a:pt x="665759" y="1221845"/>
                  <a:pt x="750782" y="1128801"/>
                </a:cubicBezTo>
                <a:cubicBezTo>
                  <a:pt x="835805" y="1035757"/>
                  <a:pt x="847034" y="966776"/>
                  <a:pt x="827784" y="868919"/>
                </a:cubicBezTo>
                <a:cubicBezTo>
                  <a:pt x="808534" y="771062"/>
                  <a:pt x="656134" y="620266"/>
                  <a:pt x="635279" y="541660"/>
                </a:cubicBezTo>
                <a:cubicBezTo>
                  <a:pt x="614424" y="463054"/>
                  <a:pt x="802117" y="483908"/>
                  <a:pt x="702656" y="397281"/>
                </a:cubicBezTo>
                <a:cubicBezTo>
                  <a:pt x="603195" y="310654"/>
                  <a:pt x="-3196" y="29917"/>
                  <a:pt x="12" y="2646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BB59BF7-9F81-D9B9-14F2-25FAD68CBB5B}"/>
              </a:ext>
            </a:extLst>
          </p:cNvPr>
          <p:cNvSpPr/>
          <p:nvPr/>
        </p:nvSpPr>
        <p:spPr>
          <a:xfrm>
            <a:off x="4324984" y="5909598"/>
            <a:ext cx="946340" cy="811426"/>
          </a:xfrm>
          <a:custGeom>
            <a:avLst/>
            <a:gdLst>
              <a:gd name="connsiteX0" fmla="*/ 872658 w 946340"/>
              <a:gd name="connsiteY0" fmla="*/ 314 h 811426"/>
              <a:gd name="connsiteX1" fmla="*/ 555024 w 946340"/>
              <a:gd name="connsiteY1" fmla="*/ 202444 h 811426"/>
              <a:gd name="connsiteX2" fmla="*/ 391395 w 946340"/>
              <a:gd name="connsiteY2" fmla="*/ 375699 h 811426"/>
              <a:gd name="connsiteX3" fmla="*/ 439521 w 946340"/>
              <a:gd name="connsiteY3" fmla="*/ 597080 h 811426"/>
              <a:gd name="connsiteX4" fmla="*/ 564650 w 946340"/>
              <a:gd name="connsiteY4" fmla="*/ 577829 h 811426"/>
              <a:gd name="connsiteX5" fmla="*/ 680153 w 946340"/>
              <a:gd name="connsiteY5" fmla="*/ 491202 h 811426"/>
              <a:gd name="connsiteX6" fmla="*/ 940035 w 946340"/>
              <a:gd name="connsiteY6" fmla="*/ 683707 h 811426"/>
              <a:gd name="connsiteX7" fmla="*/ 834157 w 946340"/>
              <a:gd name="connsiteY7" fmla="*/ 779960 h 811426"/>
              <a:gd name="connsiteX8" fmla="*/ 487648 w 946340"/>
              <a:gd name="connsiteY8" fmla="*/ 799210 h 811426"/>
              <a:gd name="connsiteX9" fmla="*/ 352894 w 946340"/>
              <a:gd name="connsiteY9" fmla="*/ 606705 h 811426"/>
              <a:gd name="connsiteX10" fmla="*/ 6384 w 946340"/>
              <a:gd name="connsiteY10" fmla="*/ 751084 h 811426"/>
              <a:gd name="connsiteX11" fmla="*/ 160389 w 946340"/>
              <a:gd name="connsiteY11" fmla="*/ 520078 h 811426"/>
              <a:gd name="connsiteX12" fmla="*/ 555024 w 946340"/>
              <a:gd name="connsiteY12" fmla="*/ 86941 h 811426"/>
              <a:gd name="connsiteX13" fmla="*/ 304768 w 946340"/>
              <a:gd name="connsiteY13" fmla="*/ 250570 h 811426"/>
              <a:gd name="connsiteX14" fmla="*/ 872658 w 946340"/>
              <a:gd name="connsiteY14" fmla="*/ 314 h 811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46340" h="811426">
                <a:moveTo>
                  <a:pt x="872658" y="314"/>
                </a:moveTo>
                <a:cubicBezTo>
                  <a:pt x="914367" y="-7707"/>
                  <a:pt x="635234" y="139880"/>
                  <a:pt x="555024" y="202444"/>
                </a:cubicBezTo>
                <a:cubicBezTo>
                  <a:pt x="474813" y="265008"/>
                  <a:pt x="410645" y="309926"/>
                  <a:pt x="391395" y="375699"/>
                </a:cubicBezTo>
                <a:cubicBezTo>
                  <a:pt x="372145" y="441472"/>
                  <a:pt x="410645" y="563392"/>
                  <a:pt x="439521" y="597080"/>
                </a:cubicBezTo>
                <a:cubicBezTo>
                  <a:pt x="468397" y="630768"/>
                  <a:pt x="524545" y="595475"/>
                  <a:pt x="564650" y="577829"/>
                </a:cubicBezTo>
                <a:cubicBezTo>
                  <a:pt x="604755" y="560183"/>
                  <a:pt x="617589" y="473556"/>
                  <a:pt x="680153" y="491202"/>
                </a:cubicBezTo>
                <a:cubicBezTo>
                  <a:pt x="742717" y="508848"/>
                  <a:pt x="914368" y="635581"/>
                  <a:pt x="940035" y="683707"/>
                </a:cubicBezTo>
                <a:cubicBezTo>
                  <a:pt x="965702" y="731833"/>
                  <a:pt x="909555" y="760710"/>
                  <a:pt x="834157" y="779960"/>
                </a:cubicBezTo>
                <a:cubicBezTo>
                  <a:pt x="758759" y="799210"/>
                  <a:pt x="567858" y="828086"/>
                  <a:pt x="487648" y="799210"/>
                </a:cubicBezTo>
                <a:cubicBezTo>
                  <a:pt x="407437" y="770334"/>
                  <a:pt x="433105" y="614726"/>
                  <a:pt x="352894" y="606705"/>
                </a:cubicBezTo>
                <a:cubicBezTo>
                  <a:pt x="272683" y="598684"/>
                  <a:pt x="38468" y="765522"/>
                  <a:pt x="6384" y="751084"/>
                </a:cubicBezTo>
                <a:cubicBezTo>
                  <a:pt x="-25700" y="736646"/>
                  <a:pt x="68949" y="630768"/>
                  <a:pt x="160389" y="520078"/>
                </a:cubicBezTo>
                <a:cubicBezTo>
                  <a:pt x="251829" y="409388"/>
                  <a:pt x="530961" y="131859"/>
                  <a:pt x="555024" y="86941"/>
                </a:cubicBezTo>
                <a:cubicBezTo>
                  <a:pt x="579087" y="42023"/>
                  <a:pt x="251829" y="261800"/>
                  <a:pt x="304768" y="250570"/>
                </a:cubicBezTo>
                <a:cubicBezTo>
                  <a:pt x="357707" y="239341"/>
                  <a:pt x="830949" y="8335"/>
                  <a:pt x="872658" y="314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43A9615E-D185-19CF-283F-1F39657D60E9}"/>
              </a:ext>
            </a:extLst>
          </p:cNvPr>
          <p:cNvSpPr/>
          <p:nvPr/>
        </p:nvSpPr>
        <p:spPr>
          <a:xfrm>
            <a:off x="5593493" y="5899754"/>
            <a:ext cx="1278756" cy="2409683"/>
          </a:xfrm>
          <a:custGeom>
            <a:avLst/>
            <a:gdLst>
              <a:gd name="connsiteX0" fmla="*/ 8410 w 1278756"/>
              <a:gd name="connsiteY0" fmla="*/ 532 h 2409683"/>
              <a:gd name="connsiteX1" fmla="*/ 653303 w 1278756"/>
              <a:gd name="connsiteY1" fmla="*/ 327791 h 2409683"/>
              <a:gd name="connsiteX2" fmla="*/ 508924 w 1278756"/>
              <a:gd name="connsiteY2" fmla="*/ 260414 h 2409683"/>
              <a:gd name="connsiteX3" fmla="*/ 903560 w 1278756"/>
              <a:gd name="connsiteY3" fmla="*/ 616549 h 2409683"/>
              <a:gd name="connsiteX4" fmla="*/ 855433 w 1278756"/>
              <a:gd name="connsiteY4" fmla="*/ 520297 h 2409683"/>
              <a:gd name="connsiteX5" fmla="*/ 1211568 w 1278756"/>
              <a:gd name="connsiteY5" fmla="*/ 1030435 h 2409683"/>
              <a:gd name="connsiteX6" fmla="*/ 1240444 w 1278756"/>
              <a:gd name="connsiteY6" fmla="*/ 1184440 h 2409683"/>
              <a:gd name="connsiteX7" fmla="*/ 1211568 w 1278756"/>
              <a:gd name="connsiteY7" fmla="*/ 1569450 h 2409683"/>
              <a:gd name="connsiteX8" fmla="*/ 1269320 w 1278756"/>
              <a:gd name="connsiteY8" fmla="*/ 1425071 h 2409683"/>
              <a:gd name="connsiteX9" fmla="*/ 980562 w 1278756"/>
              <a:gd name="connsiteY9" fmla="*/ 1925585 h 2409683"/>
              <a:gd name="connsiteX10" fmla="*/ 893934 w 1278756"/>
              <a:gd name="connsiteY10" fmla="*/ 2406848 h 2409683"/>
              <a:gd name="connsiteX11" fmla="*/ 913185 w 1278756"/>
              <a:gd name="connsiteY11" fmla="*/ 2108465 h 2409683"/>
              <a:gd name="connsiteX12" fmla="*/ 1067189 w 1278756"/>
              <a:gd name="connsiteY12" fmla="*/ 1771581 h 2409683"/>
              <a:gd name="connsiteX13" fmla="*/ 1144191 w 1278756"/>
              <a:gd name="connsiteY13" fmla="*/ 1463572 h 2409683"/>
              <a:gd name="connsiteX14" fmla="*/ 1067189 w 1278756"/>
              <a:gd name="connsiteY14" fmla="*/ 1165189 h 2409683"/>
              <a:gd name="connsiteX15" fmla="*/ 653303 w 1278756"/>
              <a:gd name="connsiteY15" fmla="*/ 558798 h 2409683"/>
              <a:gd name="connsiteX16" fmla="*/ 566675 w 1278756"/>
              <a:gd name="connsiteY16" fmla="*/ 501046 h 2409683"/>
              <a:gd name="connsiteX17" fmla="*/ 345294 w 1278756"/>
              <a:gd name="connsiteY17" fmla="*/ 597299 h 2409683"/>
              <a:gd name="connsiteX18" fmla="*/ 403046 w 1278756"/>
              <a:gd name="connsiteY18" fmla="*/ 472170 h 2409683"/>
              <a:gd name="connsiteX19" fmla="*/ 306793 w 1278756"/>
              <a:gd name="connsiteY19" fmla="*/ 347042 h 2409683"/>
              <a:gd name="connsiteX20" fmla="*/ 27661 w 1278756"/>
              <a:gd name="connsiteY20" fmla="*/ 270040 h 2409683"/>
              <a:gd name="connsiteX21" fmla="*/ 268292 w 1278756"/>
              <a:gd name="connsiteY21" fmla="*/ 250789 h 2409683"/>
              <a:gd name="connsiteX22" fmla="*/ 8410 w 1278756"/>
              <a:gd name="connsiteY22" fmla="*/ 532 h 240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78756" h="2409683">
                <a:moveTo>
                  <a:pt x="8410" y="532"/>
                </a:moveTo>
                <a:cubicBezTo>
                  <a:pt x="72578" y="13366"/>
                  <a:pt x="569884" y="284477"/>
                  <a:pt x="653303" y="327791"/>
                </a:cubicBezTo>
                <a:cubicBezTo>
                  <a:pt x="736722" y="371105"/>
                  <a:pt x="467215" y="212288"/>
                  <a:pt x="508924" y="260414"/>
                </a:cubicBezTo>
                <a:cubicBezTo>
                  <a:pt x="550633" y="308540"/>
                  <a:pt x="845808" y="573235"/>
                  <a:pt x="903560" y="616549"/>
                </a:cubicBezTo>
                <a:cubicBezTo>
                  <a:pt x="961312" y="659863"/>
                  <a:pt x="804098" y="451316"/>
                  <a:pt x="855433" y="520297"/>
                </a:cubicBezTo>
                <a:cubicBezTo>
                  <a:pt x="906768" y="589278"/>
                  <a:pt x="1147400" y="919745"/>
                  <a:pt x="1211568" y="1030435"/>
                </a:cubicBezTo>
                <a:cubicBezTo>
                  <a:pt x="1275736" y="1141125"/>
                  <a:pt x="1240444" y="1094604"/>
                  <a:pt x="1240444" y="1184440"/>
                </a:cubicBezTo>
                <a:cubicBezTo>
                  <a:pt x="1240444" y="1274276"/>
                  <a:pt x="1206755" y="1529345"/>
                  <a:pt x="1211568" y="1569450"/>
                </a:cubicBezTo>
                <a:cubicBezTo>
                  <a:pt x="1216381" y="1609555"/>
                  <a:pt x="1307821" y="1365715"/>
                  <a:pt x="1269320" y="1425071"/>
                </a:cubicBezTo>
                <a:cubicBezTo>
                  <a:pt x="1230819" y="1484427"/>
                  <a:pt x="1043126" y="1761956"/>
                  <a:pt x="980562" y="1925585"/>
                </a:cubicBezTo>
                <a:cubicBezTo>
                  <a:pt x="917998" y="2089214"/>
                  <a:pt x="905164" y="2376368"/>
                  <a:pt x="893934" y="2406848"/>
                </a:cubicBezTo>
                <a:cubicBezTo>
                  <a:pt x="882704" y="2437328"/>
                  <a:pt x="884309" y="2214343"/>
                  <a:pt x="913185" y="2108465"/>
                </a:cubicBezTo>
                <a:cubicBezTo>
                  <a:pt x="942061" y="2002587"/>
                  <a:pt x="1028688" y="1879063"/>
                  <a:pt x="1067189" y="1771581"/>
                </a:cubicBezTo>
                <a:cubicBezTo>
                  <a:pt x="1105690" y="1664099"/>
                  <a:pt x="1144191" y="1564637"/>
                  <a:pt x="1144191" y="1463572"/>
                </a:cubicBezTo>
                <a:cubicBezTo>
                  <a:pt x="1144191" y="1362507"/>
                  <a:pt x="1149004" y="1315985"/>
                  <a:pt x="1067189" y="1165189"/>
                </a:cubicBezTo>
                <a:cubicBezTo>
                  <a:pt x="985374" y="1014393"/>
                  <a:pt x="736722" y="669488"/>
                  <a:pt x="653303" y="558798"/>
                </a:cubicBezTo>
                <a:cubicBezTo>
                  <a:pt x="569884" y="448108"/>
                  <a:pt x="618010" y="494629"/>
                  <a:pt x="566675" y="501046"/>
                </a:cubicBezTo>
                <a:cubicBezTo>
                  <a:pt x="515340" y="507463"/>
                  <a:pt x="372566" y="602112"/>
                  <a:pt x="345294" y="597299"/>
                </a:cubicBezTo>
                <a:cubicBezTo>
                  <a:pt x="318023" y="592486"/>
                  <a:pt x="409463" y="513880"/>
                  <a:pt x="403046" y="472170"/>
                </a:cubicBezTo>
                <a:cubicBezTo>
                  <a:pt x="396629" y="430461"/>
                  <a:pt x="369357" y="380730"/>
                  <a:pt x="306793" y="347042"/>
                </a:cubicBezTo>
                <a:cubicBezTo>
                  <a:pt x="244229" y="313354"/>
                  <a:pt x="34078" y="286082"/>
                  <a:pt x="27661" y="270040"/>
                </a:cubicBezTo>
                <a:cubicBezTo>
                  <a:pt x="21244" y="253998"/>
                  <a:pt x="268292" y="290894"/>
                  <a:pt x="268292" y="250789"/>
                </a:cubicBezTo>
                <a:cubicBezTo>
                  <a:pt x="268292" y="210684"/>
                  <a:pt x="-55758" y="-12302"/>
                  <a:pt x="8410" y="532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DD768DA5-42FA-E7EA-8F19-3846EC0AD6C8}"/>
              </a:ext>
            </a:extLst>
          </p:cNvPr>
          <p:cNvSpPr/>
          <p:nvPr/>
        </p:nvSpPr>
        <p:spPr>
          <a:xfrm>
            <a:off x="4547781" y="6420496"/>
            <a:ext cx="1601695" cy="221029"/>
          </a:xfrm>
          <a:custGeom>
            <a:avLst/>
            <a:gdLst>
              <a:gd name="connsiteX0" fmla="*/ 4968 w 1601695"/>
              <a:gd name="connsiteY0" fmla="*/ 172809 h 221029"/>
              <a:gd name="connsiteX1" fmla="*/ 418855 w 1601695"/>
              <a:gd name="connsiteY1" fmla="*/ 38056 h 221029"/>
              <a:gd name="connsiteX2" fmla="*/ 630611 w 1601695"/>
              <a:gd name="connsiteY2" fmla="*/ 124683 h 221029"/>
              <a:gd name="connsiteX3" fmla="*/ 842366 w 1601695"/>
              <a:gd name="connsiteY3" fmla="*/ 163184 h 221029"/>
              <a:gd name="connsiteX4" fmla="*/ 1198501 w 1601695"/>
              <a:gd name="connsiteY4" fmla="*/ 9180 h 221029"/>
              <a:gd name="connsiteX5" fmla="*/ 1525760 w 1601695"/>
              <a:gd name="connsiteY5" fmla="*/ 18805 h 221029"/>
              <a:gd name="connsiteX6" fmla="*/ 1573886 w 1601695"/>
              <a:gd name="connsiteY6" fmla="*/ 28430 h 221029"/>
              <a:gd name="connsiteX7" fmla="*/ 1169625 w 1601695"/>
              <a:gd name="connsiteY7" fmla="*/ 182435 h 221029"/>
              <a:gd name="connsiteX8" fmla="*/ 726863 w 1601695"/>
              <a:gd name="connsiteY8" fmla="*/ 220936 h 221029"/>
              <a:gd name="connsiteX9" fmla="*/ 4968 w 1601695"/>
              <a:gd name="connsiteY9" fmla="*/ 172809 h 22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01695" h="221029">
                <a:moveTo>
                  <a:pt x="4968" y="172809"/>
                </a:moveTo>
                <a:cubicBezTo>
                  <a:pt x="-46367" y="142329"/>
                  <a:pt x="314581" y="46077"/>
                  <a:pt x="418855" y="38056"/>
                </a:cubicBezTo>
                <a:cubicBezTo>
                  <a:pt x="523129" y="30035"/>
                  <a:pt x="560026" y="103828"/>
                  <a:pt x="630611" y="124683"/>
                </a:cubicBezTo>
                <a:cubicBezTo>
                  <a:pt x="701196" y="145538"/>
                  <a:pt x="747718" y="182435"/>
                  <a:pt x="842366" y="163184"/>
                </a:cubicBezTo>
                <a:cubicBezTo>
                  <a:pt x="937014" y="143933"/>
                  <a:pt x="1084602" y="33243"/>
                  <a:pt x="1198501" y="9180"/>
                </a:cubicBezTo>
                <a:cubicBezTo>
                  <a:pt x="1312400" y="-14883"/>
                  <a:pt x="1463196" y="15597"/>
                  <a:pt x="1525760" y="18805"/>
                </a:cubicBezTo>
                <a:cubicBezTo>
                  <a:pt x="1588324" y="22013"/>
                  <a:pt x="1633242" y="1158"/>
                  <a:pt x="1573886" y="28430"/>
                </a:cubicBezTo>
                <a:cubicBezTo>
                  <a:pt x="1514530" y="55702"/>
                  <a:pt x="1310796" y="150351"/>
                  <a:pt x="1169625" y="182435"/>
                </a:cubicBezTo>
                <a:cubicBezTo>
                  <a:pt x="1028455" y="214519"/>
                  <a:pt x="924181" y="219332"/>
                  <a:pt x="726863" y="220936"/>
                </a:cubicBezTo>
                <a:cubicBezTo>
                  <a:pt x="529545" y="222540"/>
                  <a:pt x="56303" y="203289"/>
                  <a:pt x="4968" y="172809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FDCF3CD8-DAD6-D4A3-6233-6905EEF10311}"/>
              </a:ext>
            </a:extLst>
          </p:cNvPr>
          <p:cNvSpPr/>
          <p:nvPr/>
        </p:nvSpPr>
        <p:spPr>
          <a:xfrm>
            <a:off x="5040129" y="7122490"/>
            <a:ext cx="2782353" cy="1909557"/>
          </a:xfrm>
          <a:custGeom>
            <a:avLst/>
            <a:gdLst>
              <a:gd name="connsiteX0" fmla="*/ 2765959 w 2782353"/>
              <a:gd name="connsiteY0" fmla="*/ 205 h 1909557"/>
              <a:gd name="connsiteX1" fmla="*/ 1726431 w 2782353"/>
              <a:gd name="connsiteY1" fmla="*/ 924230 h 1909557"/>
              <a:gd name="connsiteX2" fmla="*/ 1197042 w 2782353"/>
              <a:gd name="connsiteY2" fmla="*/ 1222613 h 1909557"/>
              <a:gd name="connsiteX3" fmla="*/ 1456924 w 2782353"/>
              <a:gd name="connsiteY3" fmla="*/ 1107110 h 1909557"/>
              <a:gd name="connsiteX4" fmla="*/ 629151 w 2782353"/>
              <a:gd name="connsiteY4" fmla="*/ 1655750 h 1909557"/>
              <a:gd name="connsiteX5" fmla="*/ 3509 w 2782353"/>
              <a:gd name="connsiteY5" fmla="*/ 1906007 h 1909557"/>
              <a:gd name="connsiteX6" fmla="*/ 359644 w 2782353"/>
              <a:gd name="connsiteY6" fmla="*/ 1809754 h 1909557"/>
              <a:gd name="connsiteX7" fmla="*/ 1899686 w 2782353"/>
              <a:gd name="connsiteY7" fmla="*/ 1453619 h 1909557"/>
              <a:gd name="connsiteX8" fmla="*/ 2515703 w 2782353"/>
              <a:gd name="connsiteY8" fmla="*/ 1001232 h 1909557"/>
              <a:gd name="connsiteX9" fmla="*/ 2159568 w 2782353"/>
              <a:gd name="connsiteY9" fmla="*/ 1280365 h 1909557"/>
              <a:gd name="connsiteX10" fmla="*/ 2746709 w 2782353"/>
              <a:gd name="connsiteY10" fmla="*/ 616222 h 1909557"/>
              <a:gd name="connsiteX11" fmla="*/ 2390574 w 2782353"/>
              <a:gd name="connsiteY11" fmla="*/ 837603 h 1909557"/>
              <a:gd name="connsiteX12" fmla="*/ 2765959 w 2782353"/>
              <a:gd name="connsiteY12" fmla="*/ 205 h 190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82353" h="1909557">
                <a:moveTo>
                  <a:pt x="2765959" y="205"/>
                </a:moveTo>
                <a:cubicBezTo>
                  <a:pt x="2655269" y="14643"/>
                  <a:pt x="1987917" y="720495"/>
                  <a:pt x="1726431" y="924230"/>
                </a:cubicBezTo>
                <a:cubicBezTo>
                  <a:pt x="1464945" y="1127965"/>
                  <a:pt x="1241960" y="1192133"/>
                  <a:pt x="1197042" y="1222613"/>
                </a:cubicBezTo>
                <a:cubicBezTo>
                  <a:pt x="1152124" y="1253093"/>
                  <a:pt x="1551572" y="1034921"/>
                  <a:pt x="1456924" y="1107110"/>
                </a:cubicBezTo>
                <a:cubicBezTo>
                  <a:pt x="1362276" y="1179299"/>
                  <a:pt x="871387" y="1522601"/>
                  <a:pt x="629151" y="1655750"/>
                </a:cubicBezTo>
                <a:cubicBezTo>
                  <a:pt x="386915" y="1788900"/>
                  <a:pt x="48427" y="1880340"/>
                  <a:pt x="3509" y="1906007"/>
                </a:cubicBezTo>
                <a:cubicBezTo>
                  <a:pt x="-41409" y="1931674"/>
                  <a:pt x="359644" y="1809754"/>
                  <a:pt x="359644" y="1809754"/>
                </a:cubicBezTo>
                <a:cubicBezTo>
                  <a:pt x="675673" y="1734356"/>
                  <a:pt x="1540343" y="1588373"/>
                  <a:pt x="1899686" y="1453619"/>
                </a:cubicBezTo>
                <a:cubicBezTo>
                  <a:pt x="2259029" y="1318865"/>
                  <a:pt x="2472389" y="1030108"/>
                  <a:pt x="2515703" y="1001232"/>
                </a:cubicBezTo>
                <a:cubicBezTo>
                  <a:pt x="2559017" y="972356"/>
                  <a:pt x="2121067" y="1344533"/>
                  <a:pt x="2159568" y="1280365"/>
                </a:cubicBezTo>
                <a:cubicBezTo>
                  <a:pt x="2198069" y="1216197"/>
                  <a:pt x="2708208" y="690016"/>
                  <a:pt x="2746709" y="616222"/>
                </a:cubicBezTo>
                <a:cubicBezTo>
                  <a:pt x="2785210" y="542428"/>
                  <a:pt x="2390574" y="938668"/>
                  <a:pt x="2390574" y="837603"/>
                </a:cubicBezTo>
                <a:cubicBezTo>
                  <a:pt x="2390574" y="736538"/>
                  <a:pt x="2876649" y="-14233"/>
                  <a:pt x="2765959" y="205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1D37DA81-8D5F-021B-8A45-977BDE20BE44}"/>
              </a:ext>
            </a:extLst>
          </p:cNvPr>
          <p:cNvSpPr/>
          <p:nvPr/>
        </p:nvSpPr>
        <p:spPr>
          <a:xfrm>
            <a:off x="2568044" y="4658294"/>
            <a:ext cx="1090503" cy="3797603"/>
          </a:xfrm>
          <a:custGeom>
            <a:avLst/>
            <a:gdLst>
              <a:gd name="connsiteX0" fmla="*/ 800798 w 1090503"/>
              <a:gd name="connsiteY0" fmla="*/ 9959 h 3797603"/>
              <a:gd name="connsiteX1" fmla="*/ 666044 w 1090503"/>
              <a:gd name="connsiteY1" fmla="*/ 1453748 h 3797603"/>
              <a:gd name="connsiteX2" fmla="*/ 714171 w 1090503"/>
              <a:gd name="connsiteY2" fmla="*/ 1309369 h 3797603"/>
              <a:gd name="connsiteX3" fmla="*/ 704545 w 1090503"/>
              <a:gd name="connsiteY3" fmla="*/ 2397024 h 3797603"/>
              <a:gd name="connsiteX4" fmla="*/ 694920 w 1090503"/>
              <a:gd name="connsiteY4" fmla="*/ 2329647 h 3797603"/>
              <a:gd name="connsiteX5" fmla="*/ 820049 w 1090503"/>
              <a:gd name="connsiteY5" fmla="*/ 3292173 h 3797603"/>
              <a:gd name="connsiteX6" fmla="*/ 1089556 w 1090503"/>
              <a:gd name="connsiteY6" fmla="*/ 3792687 h 3797603"/>
              <a:gd name="connsiteX7" fmla="*/ 887425 w 1090503"/>
              <a:gd name="connsiteY7" fmla="*/ 3446178 h 3797603"/>
              <a:gd name="connsiteX8" fmla="*/ 348411 w 1090503"/>
              <a:gd name="connsiteY8" fmla="*/ 1973512 h 3797603"/>
              <a:gd name="connsiteX9" fmla="*/ 1901 w 1090503"/>
              <a:gd name="connsiteY9" fmla="*/ 751104 h 3797603"/>
              <a:gd name="connsiteX10" fmla="*/ 213657 w 1090503"/>
              <a:gd name="connsiteY10" fmla="*/ 1136114 h 3797603"/>
              <a:gd name="connsiteX11" fmla="*/ 309910 w 1090503"/>
              <a:gd name="connsiteY11" fmla="*/ 500847 h 3797603"/>
              <a:gd name="connsiteX12" fmla="*/ 309910 w 1090503"/>
              <a:gd name="connsiteY12" fmla="*/ 799230 h 3797603"/>
              <a:gd name="connsiteX13" fmla="*/ 800798 w 1090503"/>
              <a:gd name="connsiteY13" fmla="*/ 9959 h 3797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0503" h="3797603">
                <a:moveTo>
                  <a:pt x="800798" y="9959"/>
                </a:moveTo>
                <a:cubicBezTo>
                  <a:pt x="860154" y="119045"/>
                  <a:pt x="680482" y="1237180"/>
                  <a:pt x="666044" y="1453748"/>
                </a:cubicBezTo>
                <a:cubicBezTo>
                  <a:pt x="651606" y="1670316"/>
                  <a:pt x="707754" y="1152156"/>
                  <a:pt x="714171" y="1309369"/>
                </a:cubicBezTo>
                <a:cubicBezTo>
                  <a:pt x="720588" y="1466582"/>
                  <a:pt x="704545" y="2397024"/>
                  <a:pt x="704545" y="2397024"/>
                </a:cubicBezTo>
                <a:cubicBezTo>
                  <a:pt x="701337" y="2567070"/>
                  <a:pt x="675669" y="2180456"/>
                  <a:pt x="694920" y="2329647"/>
                </a:cubicBezTo>
                <a:cubicBezTo>
                  <a:pt x="714171" y="2478839"/>
                  <a:pt x="754276" y="3048333"/>
                  <a:pt x="820049" y="3292173"/>
                </a:cubicBezTo>
                <a:cubicBezTo>
                  <a:pt x="885822" y="3536013"/>
                  <a:pt x="1078327" y="3767020"/>
                  <a:pt x="1089556" y="3792687"/>
                </a:cubicBezTo>
                <a:cubicBezTo>
                  <a:pt x="1100785" y="3818354"/>
                  <a:pt x="1010949" y="3749374"/>
                  <a:pt x="887425" y="3446178"/>
                </a:cubicBezTo>
                <a:cubicBezTo>
                  <a:pt x="763901" y="3142982"/>
                  <a:pt x="495998" y="2422691"/>
                  <a:pt x="348411" y="1973512"/>
                </a:cubicBezTo>
                <a:cubicBezTo>
                  <a:pt x="200824" y="1524333"/>
                  <a:pt x="24360" y="890670"/>
                  <a:pt x="1901" y="751104"/>
                </a:cubicBezTo>
                <a:cubicBezTo>
                  <a:pt x="-20558" y="611538"/>
                  <a:pt x="162322" y="1177824"/>
                  <a:pt x="213657" y="1136114"/>
                </a:cubicBezTo>
                <a:cubicBezTo>
                  <a:pt x="264992" y="1094405"/>
                  <a:pt x="293868" y="556994"/>
                  <a:pt x="309910" y="500847"/>
                </a:cubicBezTo>
                <a:cubicBezTo>
                  <a:pt x="325952" y="444700"/>
                  <a:pt x="231304" y="876232"/>
                  <a:pt x="309910" y="799230"/>
                </a:cubicBezTo>
                <a:cubicBezTo>
                  <a:pt x="388516" y="722228"/>
                  <a:pt x="741442" y="-99127"/>
                  <a:pt x="800798" y="9959"/>
                </a:cubicBezTo>
                <a:close/>
              </a:path>
            </a:pathLst>
          </a:custGeom>
          <a:solidFill>
            <a:srgbClr val="FF8AD8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4F46FD40-9784-5E90-5574-7F6B7AC6D848}"/>
              </a:ext>
            </a:extLst>
          </p:cNvPr>
          <p:cNvSpPr/>
          <p:nvPr/>
        </p:nvSpPr>
        <p:spPr>
          <a:xfrm>
            <a:off x="4001923" y="8000739"/>
            <a:ext cx="3543736" cy="2072723"/>
          </a:xfrm>
          <a:custGeom>
            <a:avLst/>
            <a:gdLst>
              <a:gd name="connsiteX0" fmla="*/ 40688 w 3543736"/>
              <a:gd name="connsiteY0" fmla="*/ 748625 h 2072723"/>
              <a:gd name="connsiteX1" fmla="*/ 1590355 w 3543736"/>
              <a:gd name="connsiteY1" fmla="*/ 1018133 h 2072723"/>
              <a:gd name="connsiteX2" fmla="*/ 1291972 w 3543736"/>
              <a:gd name="connsiteY2" fmla="*/ 1037383 h 2072723"/>
              <a:gd name="connsiteX3" fmla="*/ 2495130 w 3543736"/>
              <a:gd name="connsiteY3" fmla="*/ 623497 h 2072723"/>
              <a:gd name="connsiteX4" fmla="*/ 2283374 w 3543736"/>
              <a:gd name="connsiteY4" fmla="*/ 681248 h 2072723"/>
              <a:gd name="connsiteX5" fmla="*/ 3476906 w 3543736"/>
              <a:gd name="connsiteY5" fmla="*/ 74857 h 2072723"/>
              <a:gd name="connsiteX6" fmla="*/ 3361403 w 3543736"/>
              <a:gd name="connsiteY6" fmla="*/ 151859 h 2072723"/>
              <a:gd name="connsiteX7" fmla="*/ 3101521 w 3543736"/>
              <a:gd name="connsiteY7" fmla="*/ 1355017 h 2072723"/>
              <a:gd name="connsiteX8" fmla="*/ 3207399 w 3543736"/>
              <a:gd name="connsiteY8" fmla="*/ 1114385 h 2072723"/>
              <a:gd name="connsiteX9" fmla="*/ 3207399 w 3543736"/>
              <a:gd name="connsiteY9" fmla="*/ 2009535 h 2072723"/>
              <a:gd name="connsiteX10" fmla="*/ 3197774 w 3543736"/>
              <a:gd name="connsiteY10" fmla="*/ 1999909 h 2072723"/>
              <a:gd name="connsiteX11" fmla="*/ 2822389 w 3543736"/>
              <a:gd name="connsiteY11" fmla="*/ 1740027 h 2072723"/>
              <a:gd name="connsiteX12" fmla="*/ 1725109 w 3543736"/>
              <a:gd name="connsiteY12" fmla="*/ 1335766 h 2072723"/>
              <a:gd name="connsiteX13" fmla="*/ 2158245 w 3543736"/>
              <a:gd name="connsiteY13" fmla="*/ 1672650 h 2072723"/>
              <a:gd name="connsiteX14" fmla="*/ 541201 w 3543736"/>
              <a:gd name="connsiteY14" fmla="*/ 1114385 h 2072723"/>
              <a:gd name="connsiteX15" fmla="*/ 1513353 w 3543736"/>
              <a:gd name="connsiteY15" fmla="*/ 1460895 h 2072723"/>
              <a:gd name="connsiteX16" fmla="*/ 1089841 w 3543736"/>
              <a:gd name="connsiteY16" fmla="*/ 1172137 h 2072723"/>
              <a:gd name="connsiteX17" fmla="*/ 502700 w 3543736"/>
              <a:gd name="connsiteY17" fmla="*/ 989257 h 2072723"/>
              <a:gd name="connsiteX18" fmla="*/ 40688 w 3543736"/>
              <a:gd name="connsiteY18" fmla="*/ 748625 h 207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543736" h="2072723">
                <a:moveTo>
                  <a:pt x="40688" y="748625"/>
                </a:moveTo>
                <a:cubicBezTo>
                  <a:pt x="221964" y="753438"/>
                  <a:pt x="1381808" y="970007"/>
                  <a:pt x="1590355" y="1018133"/>
                </a:cubicBezTo>
                <a:cubicBezTo>
                  <a:pt x="1798902" y="1066259"/>
                  <a:pt x="1141176" y="1103156"/>
                  <a:pt x="1291972" y="1037383"/>
                </a:cubicBezTo>
                <a:cubicBezTo>
                  <a:pt x="1442768" y="971610"/>
                  <a:pt x="2329896" y="682853"/>
                  <a:pt x="2495130" y="623497"/>
                </a:cubicBezTo>
                <a:cubicBezTo>
                  <a:pt x="2660364" y="564141"/>
                  <a:pt x="2119745" y="772688"/>
                  <a:pt x="2283374" y="681248"/>
                </a:cubicBezTo>
                <a:cubicBezTo>
                  <a:pt x="2447003" y="589808"/>
                  <a:pt x="3297235" y="163088"/>
                  <a:pt x="3476906" y="74857"/>
                </a:cubicBezTo>
                <a:cubicBezTo>
                  <a:pt x="3656577" y="-13374"/>
                  <a:pt x="3423967" y="-61501"/>
                  <a:pt x="3361403" y="151859"/>
                </a:cubicBezTo>
                <a:cubicBezTo>
                  <a:pt x="3298839" y="365219"/>
                  <a:pt x="3127188" y="1194596"/>
                  <a:pt x="3101521" y="1355017"/>
                </a:cubicBezTo>
                <a:cubicBezTo>
                  <a:pt x="3075854" y="1515438"/>
                  <a:pt x="3189753" y="1005299"/>
                  <a:pt x="3207399" y="1114385"/>
                </a:cubicBezTo>
                <a:cubicBezTo>
                  <a:pt x="3225045" y="1223471"/>
                  <a:pt x="3207399" y="2009535"/>
                  <a:pt x="3207399" y="2009535"/>
                </a:cubicBezTo>
                <a:cubicBezTo>
                  <a:pt x="3205795" y="2157122"/>
                  <a:pt x="3197774" y="1999909"/>
                  <a:pt x="3197774" y="1999909"/>
                </a:cubicBezTo>
                <a:cubicBezTo>
                  <a:pt x="3133606" y="1954991"/>
                  <a:pt x="3067833" y="1850717"/>
                  <a:pt x="2822389" y="1740027"/>
                </a:cubicBezTo>
                <a:cubicBezTo>
                  <a:pt x="2576945" y="1629337"/>
                  <a:pt x="1835800" y="1346995"/>
                  <a:pt x="1725109" y="1335766"/>
                </a:cubicBezTo>
                <a:cubicBezTo>
                  <a:pt x="1614418" y="1324537"/>
                  <a:pt x="2355563" y="1709547"/>
                  <a:pt x="2158245" y="1672650"/>
                </a:cubicBezTo>
                <a:cubicBezTo>
                  <a:pt x="1960927" y="1635753"/>
                  <a:pt x="648683" y="1149677"/>
                  <a:pt x="541201" y="1114385"/>
                </a:cubicBezTo>
                <a:cubicBezTo>
                  <a:pt x="433719" y="1079093"/>
                  <a:pt x="1421913" y="1451270"/>
                  <a:pt x="1513353" y="1460895"/>
                </a:cubicBezTo>
                <a:cubicBezTo>
                  <a:pt x="1604793" y="1470520"/>
                  <a:pt x="1258283" y="1250743"/>
                  <a:pt x="1089841" y="1172137"/>
                </a:cubicBezTo>
                <a:cubicBezTo>
                  <a:pt x="921399" y="1093531"/>
                  <a:pt x="672746" y="1055030"/>
                  <a:pt x="502700" y="989257"/>
                </a:cubicBezTo>
                <a:cubicBezTo>
                  <a:pt x="332654" y="923484"/>
                  <a:pt x="-140588" y="743812"/>
                  <a:pt x="40688" y="74862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8AAB6061-C593-5F13-B97B-7D21988E6AE7}"/>
              </a:ext>
            </a:extLst>
          </p:cNvPr>
          <p:cNvSpPr/>
          <p:nvPr/>
        </p:nvSpPr>
        <p:spPr>
          <a:xfrm>
            <a:off x="6647917" y="9575384"/>
            <a:ext cx="1177422" cy="2093810"/>
          </a:xfrm>
          <a:custGeom>
            <a:avLst/>
            <a:gdLst>
              <a:gd name="connsiteX0" fmla="*/ 330399 w 1177422"/>
              <a:gd name="connsiteY0" fmla="*/ 78755 h 2093810"/>
              <a:gd name="connsiteX1" fmla="*/ 907915 w 1177422"/>
              <a:gd name="connsiteY1" fmla="*/ 906528 h 2093810"/>
              <a:gd name="connsiteX2" fmla="*/ 1177422 w 1177422"/>
              <a:gd name="connsiteY2" fmla="*/ 1330039 h 2093810"/>
              <a:gd name="connsiteX3" fmla="*/ 907915 w 1177422"/>
              <a:gd name="connsiteY3" fmla="*/ 1724675 h 2093810"/>
              <a:gd name="connsiteX4" fmla="*/ 32016 w 1177422"/>
              <a:gd name="connsiteY4" fmla="*/ 2090435 h 2093810"/>
              <a:gd name="connsiteX5" fmla="*/ 195645 w 1177422"/>
              <a:gd name="connsiteY5" fmla="*/ 1888304 h 2093810"/>
              <a:gd name="connsiteX6" fmla="*/ 243771 w 1177422"/>
              <a:gd name="connsiteY6" fmla="*/ 1580296 h 2093810"/>
              <a:gd name="connsiteX7" fmla="*/ 32016 w 1177422"/>
              <a:gd name="connsiteY7" fmla="*/ 367513 h 2093810"/>
              <a:gd name="connsiteX8" fmla="*/ 60891 w 1177422"/>
              <a:gd name="connsiteY8" fmla="*/ 819900 h 2093810"/>
              <a:gd name="connsiteX9" fmla="*/ 224521 w 1177422"/>
              <a:gd name="connsiteY9" fmla="*/ 1753 h 2093810"/>
              <a:gd name="connsiteX10" fmla="*/ 263022 w 1177422"/>
              <a:gd name="connsiteY10" fmla="*/ 588894 h 2093810"/>
              <a:gd name="connsiteX11" fmla="*/ 330399 w 1177422"/>
              <a:gd name="connsiteY11" fmla="*/ 78755 h 20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77422" h="2093810">
                <a:moveTo>
                  <a:pt x="330399" y="78755"/>
                </a:moveTo>
                <a:cubicBezTo>
                  <a:pt x="437881" y="131694"/>
                  <a:pt x="766745" y="697981"/>
                  <a:pt x="907915" y="906528"/>
                </a:cubicBezTo>
                <a:cubicBezTo>
                  <a:pt x="1049085" y="1115075"/>
                  <a:pt x="1177422" y="1193681"/>
                  <a:pt x="1177422" y="1330039"/>
                </a:cubicBezTo>
                <a:cubicBezTo>
                  <a:pt x="1177422" y="1466397"/>
                  <a:pt x="1098816" y="1597942"/>
                  <a:pt x="907915" y="1724675"/>
                </a:cubicBezTo>
                <a:cubicBezTo>
                  <a:pt x="717014" y="1851408"/>
                  <a:pt x="150728" y="2063164"/>
                  <a:pt x="32016" y="2090435"/>
                </a:cubicBezTo>
                <a:cubicBezTo>
                  <a:pt x="-86696" y="2117706"/>
                  <a:pt x="160353" y="1973327"/>
                  <a:pt x="195645" y="1888304"/>
                </a:cubicBezTo>
                <a:cubicBezTo>
                  <a:pt x="230937" y="1803281"/>
                  <a:pt x="271042" y="1833761"/>
                  <a:pt x="243771" y="1580296"/>
                </a:cubicBezTo>
                <a:cubicBezTo>
                  <a:pt x="216499" y="1326831"/>
                  <a:pt x="62496" y="494246"/>
                  <a:pt x="32016" y="367513"/>
                </a:cubicBezTo>
                <a:cubicBezTo>
                  <a:pt x="1536" y="240780"/>
                  <a:pt x="28807" y="880860"/>
                  <a:pt x="60891" y="819900"/>
                </a:cubicBezTo>
                <a:cubicBezTo>
                  <a:pt x="92975" y="758940"/>
                  <a:pt x="190833" y="40254"/>
                  <a:pt x="224521" y="1753"/>
                </a:cubicBezTo>
                <a:cubicBezTo>
                  <a:pt x="258209" y="-36748"/>
                  <a:pt x="246980" y="571248"/>
                  <a:pt x="263022" y="588894"/>
                </a:cubicBezTo>
                <a:cubicBezTo>
                  <a:pt x="279064" y="606540"/>
                  <a:pt x="222917" y="25816"/>
                  <a:pt x="330399" y="78755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6C06A56A-175C-C89A-5C14-4A5978993F81}"/>
              </a:ext>
            </a:extLst>
          </p:cNvPr>
          <p:cNvSpPr/>
          <p:nvPr/>
        </p:nvSpPr>
        <p:spPr>
          <a:xfrm>
            <a:off x="5556424" y="6712223"/>
            <a:ext cx="2394700" cy="2371904"/>
          </a:xfrm>
          <a:custGeom>
            <a:avLst/>
            <a:gdLst>
              <a:gd name="connsiteX0" fmla="*/ 2047534 w 2394700"/>
              <a:gd name="connsiteY0" fmla="*/ 6211 h 2371904"/>
              <a:gd name="connsiteX1" fmla="*/ 1248637 w 2394700"/>
              <a:gd name="connsiteY1" fmla="*/ 1295996 h 2371904"/>
              <a:gd name="connsiteX2" fmla="*/ 1518144 w 2394700"/>
              <a:gd name="connsiteY2" fmla="*/ 1093865 h 2371904"/>
              <a:gd name="connsiteX3" fmla="*/ 911753 w 2394700"/>
              <a:gd name="connsiteY3" fmla="*/ 1729133 h 2371904"/>
              <a:gd name="connsiteX4" fmla="*/ 6978 w 2394700"/>
              <a:gd name="connsiteY4" fmla="*/ 2364400 h 2371904"/>
              <a:gd name="connsiteX5" fmla="*/ 468991 w 2394700"/>
              <a:gd name="connsiteY5" fmla="*/ 2094893 h 2371904"/>
              <a:gd name="connsiteX6" fmla="*/ 2086035 w 2394700"/>
              <a:gd name="connsiteY6" fmla="*/ 1161242 h 2371904"/>
              <a:gd name="connsiteX7" fmla="*/ 1691399 w 2394700"/>
              <a:gd name="connsiteY7" fmla="*/ 1565503 h 2371904"/>
              <a:gd name="connsiteX8" fmla="*/ 2394043 w 2394700"/>
              <a:gd name="connsiteY8" fmla="*/ 689604 h 2371904"/>
              <a:gd name="connsiteX9" fmla="*/ 1826153 w 2394700"/>
              <a:gd name="connsiteY9" fmla="*/ 1151617 h 2371904"/>
              <a:gd name="connsiteX10" fmla="*/ 2211163 w 2394700"/>
              <a:gd name="connsiteY10" fmla="*/ 535600 h 2371904"/>
              <a:gd name="connsiteX11" fmla="*/ 1960907 w 2394700"/>
              <a:gd name="connsiteY11" fmla="*/ 795482 h 2371904"/>
              <a:gd name="connsiteX12" fmla="*/ 2047534 w 2394700"/>
              <a:gd name="connsiteY12" fmla="*/ 6211 h 237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94700" h="2371904">
                <a:moveTo>
                  <a:pt x="2047534" y="6211"/>
                </a:moveTo>
                <a:cubicBezTo>
                  <a:pt x="1928822" y="89630"/>
                  <a:pt x="1336869" y="1114720"/>
                  <a:pt x="1248637" y="1295996"/>
                </a:cubicBezTo>
                <a:cubicBezTo>
                  <a:pt x="1160405" y="1477272"/>
                  <a:pt x="1574291" y="1021676"/>
                  <a:pt x="1518144" y="1093865"/>
                </a:cubicBezTo>
                <a:cubicBezTo>
                  <a:pt x="1461997" y="1166055"/>
                  <a:pt x="1163614" y="1517377"/>
                  <a:pt x="911753" y="1729133"/>
                </a:cubicBezTo>
                <a:cubicBezTo>
                  <a:pt x="659892" y="1940889"/>
                  <a:pt x="80772" y="2303440"/>
                  <a:pt x="6978" y="2364400"/>
                </a:cubicBezTo>
                <a:cubicBezTo>
                  <a:pt x="-66816" y="2425360"/>
                  <a:pt x="468991" y="2094893"/>
                  <a:pt x="468991" y="2094893"/>
                </a:cubicBezTo>
                <a:cubicBezTo>
                  <a:pt x="815500" y="1894367"/>
                  <a:pt x="1882300" y="1249474"/>
                  <a:pt x="2086035" y="1161242"/>
                </a:cubicBezTo>
                <a:cubicBezTo>
                  <a:pt x="2289770" y="1073010"/>
                  <a:pt x="1640064" y="1644109"/>
                  <a:pt x="1691399" y="1565503"/>
                </a:cubicBezTo>
                <a:cubicBezTo>
                  <a:pt x="1742734" y="1486897"/>
                  <a:pt x="2371584" y="758585"/>
                  <a:pt x="2394043" y="689604"/>
                </a:cubicBezTo>
                <a:cubicBezTo>
                  <a:pt x="2416502" y="620623"/>
                  <a:pt x="1856633" y="1177284"/>
                  <a:pt x="1826153" y="1151617"/>
                </a:cubicBezTo>
                <a:cubicBezTo>
                  <a:pt x="1795673" y="1125950"/>
                  <a:pt x="2188704" y="594956"/>
                  <a:pt x="2211163" y="535600"/>
                </a:cubicBezTo>
                <a:cubicBezTo>
                  <a:pt x="2233622" y="476244"/>
                  <a:pt x="1983366" y="885318"/>
                  <a:pt x="1960907" y="795482"/>
                </a:cubicBezTo>
                <a:cubicBezTo>
                  <a:pt x="1938448" y="705646"/>
                  <a:pt x="2166246" y="-77208"/>
                  <a:pt x="2047534" y="6211"/>
                </a:cubicBezTo>
                <a:close/>
              </a:path>
            </a:pathLst>
          </a:cu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円/楕円 1313">
            <a:extLst>
              <a:ext uri="{FF2B5EF4-FFF2-40B4-BE49-F238E27FC236}">
                <a16:creationId xmlns:a16="http://schemas.microsoft.com/office/drawing/2014/main" id="{32DC064F-2D9E-363F-F0DA-AF2A00A986E0}"/>
              </a:ext>
            </a:extLst>
          </p:cNvPr>
          <p:cNvSpPr/>
          <p:nvPr/>
        </p:nvSpPr>
        <p:spPr>
          <a:xfrm>
            <a:off x="3417275" y="5816239"/>
            <a:ext cx="954109" cy="954109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円/楕円 1314">
            <a:extLst>
              <a:ext uri="{FF2B5EF4-FFF2-40B4-BE49-F238E27FC236}">
                <a16:creationId xmlns:a16="http://schemas.microsoft.com/office/drawing/2014/main" id="{08C5B991-A3FD-D3AF-56C2-39AE8AF7DB24}"/>
              </a:ext>
            </a:extLst>
          </p:cNvPr>
          <p:cNvSpPr/>
          <p:nvPr/>
        </p:nvSpPr>
        <p:spPr>
          <a:xfrm>
            <a:off x="6408977" y="5622870"/>
            <a:ext cx="954109" cy="954109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645A141A-4F63-0A63-7FC7-DB4A8A9716A8}"/>
              </a:ext>
            </a:extLst>
          </p:cNvPr>
          <p:cNvSpPr/>
          <p:nvPr/>
        </p:nvSpPr>
        <p:spPr>
          <a:xfrm>
            <a:off x="234195" y="9163043"/>
            <a:ext cx="2171250" cy="2874472"/>
          </a:xfrm>
          <a:custGeom>
            <a:avLst/>
            <a:gdLst>
              <a:gd name="connsiteX0" fmla="*/ 1257721 w 2171250"/>
              <a:gd name="connsiteY0" fmla="*/ 208 h 2874472"/>
              <a:gd name="connsiteX1" fmla="*/ 1122967 w 2171250"/>
              <a:gd name="connsiteY1" fmla="*/ 895357 h 2874472"/>
              <a:gd name="connsiteX2" fmla="*/ 1604230 w 2171250"/>
              <a:gd name="connsiteY2" fmla="*/ 2117765 h 2874472"/>
              <a:gd name="connsiteX3" fmla="*/ 1363599 w 2171250"/>
              <a:gd name="connsiteY3" fmla="*/ 2088890 h 2874472"/>
              <a:gd name="connsiteX4" fmla="*/ 2133620 w 2171250"/>
              <a:gd name="connsiteY4" fmla="*/ 2849285 h 2874472"/>
              <a:gd name="connsiteX5" fmla="*/ 1950740 w 2171250"/>
              <a:gd name="connsiteY5" fmla="*/ 2685656 h 2874472"/>
              <a:gd name="connsiteX6" fmla="*/ 1074841 w 2171250"/>
              <a:gd name="connsiteY6" fmla="*/ 2618279 h 2874472"/>
              <a:gd name="connsiteX7" fmla="*/ 35312 w 2171250"/>
              <a:gd name="connsiteY7" fmla="*/ 2454650 h 2874472"/>
              <a:gd name="connsiteX8" fmla="*/ 227818 w 2171250"/>
              <a:gd name="connsiteY8" fmla="*/ 1848258 h 2874472"/>
              <a:gd name="connsiteX9" fmla="*/ 73813 w 2171250"/>
              <a:gd name="connsiteY9" fmla="*/ 1954136 h 2874472"/>
              <a:gd name="connsiteX10" fmla="*/ 304820 w 2171250"/>
              <a:gd name="connsiteY10" fmla="*/ 1010860 h 2874472"/>
              <a:gd name="connsiteX11" fmla="*/ 218192 w 2171250"/>
              <a:gd name="connsiteY11" fmla="*/ 1241866 h 2874472"/>
              <a:gd name="connsiteX12" fmla="*/ 728331 w 2171250"/>
              <a:gd name="connsiteY12" fmla="*/ 491096 h 2874472"/>
              <a:gd name="connsiteX13" fmla="*/ 439573 w 2171250"/>
              <a:gd name="connsiteY13" fmla="*/ 808730 h 2874472"/>
              <a:gd name="connsiteX14" fmla="*/ 1257721 w 2171250"/>
              <a:gd name="connsiteY14" fmla="*/ 208 h 287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71250" h="2874472">
                <a:moveTo>
                  <a:pt x="1257721" y="208"/>
                </a:moveTo>
                <a:cubicBezTo>
                  <a:pt x="1371620" y="14646"/>
                  <a:pt x="1065215" y="542431"/>
                  <a:pt x="1122967" y="895357"/>
                </a:cubicBezTo>
                <a:cubicBezTo>
                  <a:pt x="1180718" y="1248283"/>
                  <a:pt x="1564125" y="1918843"/>
                  <a:pt x="1604230" y="2117765"/>
                </a:cubicBezTo>
                <a:cubicBezTo>
                  <a:pt x="1644335" y="2316687"/>
                  <a:pt x="1275367" y="1966970"/>
                  <a:pt x="1363599" y="2088890"/>
                </a:cubicBezTo>
                <a:cubicBezTo>
                  <a:pt x="1451831" y="2210810"/>
                  <a:pt x="2035763" y="2749824"/>
                  <a:pt x="2133620" y="2849285"/>
                </a:cubicBezTo>
                <a:cubicBezTo>
                  <a:pt x="2231477" y="2948746"/>
                  <a:pt x="2127203" y="2724157"/>
                  <a:pt x="1950740" y="2685656"/>
                </a:cubicBezTo>
                <a:cubicBezTo>
                  <a:pt x="1774277" y="2647155"/>
                  <a:pt x="1394079" y="2656780"/>
                  <a:pt x="1074841" y="2618279"/>
                </a:cubicBezTo>
                <a:cubicBezTo>
                  <a:pt x="755603" y="2579778"/>
                  <a:pt x="176482" y="2582987"/>
                  <a:pt x="35312" y="2454650"/>
                </a:cubicBezTo>
                <a:cubicBezTo>
                  <a:pt x="-105859" y="2326313"/>
                  <a:pt x="221401" y="1931677"/>
                  <a:pt x="227818" y="1848258"/>
                </a:cubicBezTo>
                <a:cubicBezTo>
                  <a:pt x="234235" y="1764839"/>
                  <a:pt x="60979" y="2093702"/>
                  <a:pt x="73813" y="1954136"/>
                </a:cubicBezTo>
                <a:cubicBezTo>
                  <a:pt x="86647" y="1814570"/>
                  <a:pt x="280757" y="1129572"/>
                  <a:pt x="304820" y="1010860"/>
                </a:cubicBezTo>
                <a:cubicBezTo>
                  <a:pt x="328883" y="892148"/>
                  <a:pt x="147607" y="1328493"/>
                  <a:pt x="218192" y="1241866"/>
                </a:cubicBezTo>
                <a:cubicBezTo>
                  <a:pt x="288777" y="1155239"/>
                  <a:pt x="691434" y="563285"/>
                  <a:pt x="728331" y="491096"/>
                </a:cubicBezTo>
                <a:cubicBezTo>
                  <a:pt x="765228" y="418907"/>
                  <a:pt x="356154" y="890545"/>
                  <a:pt x="439573" y="808730"/>
                </a:cubicBezTo>
                <a:cubicBezTo>
                  <a:pt x="522992" y="726915"/>
                  <a:pt x="1143822" y="-14230"/>
                  <a:pt x="1257721" y="20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53C090E4-222C-12F6-EEB7-C2583949E6E0}"/>
              </a:ext>
            </a:extLst>
          </p:cNvPr>
          <p:cNvSpPr/>
          <p:nvPr/>
        </p:nvSpPr>
        <p:spPr>
          <a:xfrm>
            <a:off x="2103312" y="10460490"/>
            <a:ext cx="4092969" cy="1295333"/>
          </a:xfrm>
          <a:custGeom>
            <a:avLst/>
            <a:gdLst>
              <a:gd name="connsiteX0" fmla="*/ 1544663 w 4092969"/>
              <a:gd name="connsiteY0" fmla="*/ 2171 h 1295333"/>
              <a:gd name="connsiteX1" fmla="*/ 2670819 w 4092969"/>
              <a:gd name="connsiteY1" fmla="*/ 685565 h 1295333"/>
              <a:gd name="connsiteX2" fmla="*/ 2603442 w 4092969"/>
              <a:gd name="connsiteY2" fmla="*/ 656689 h 1295333"/>
              <a:gd name="connsiteX3" fmla="*/ 4027981 w 4092969"/>
              <a:gd name="connsiteY3" fmla="*/ 1272706 h 1295333"/>
              <a:gd name="connsiteX4" fmla="*/ 3710347 w 4092969"/>
              <a:gd name="connsiteY4" fmla="*/ 1166828 h 1295333"/>
              <a:gd name="connsiteX5" fmla="*/ 2459063 w 4092969"/>
              <a:gd name="connsiteY5" fmla="*/ 1214954 h 1295333"/>
              <a:gd name="connsiteX6" fmla="*/ 1698667 w 4092969"/>
              <a:gd name="connsiteY6" fmla="*/ 1147577 h 1295333"/>
              <a:gd name="connsiteX7" fmla="*/ 957522 w 4092969"/>
              <a:gd name="connsiteY7" fmla="*/ 820318 h 1295333"/>
              <a:gd name="connsiteX8" fmla="*/ 1063400 w 4092969"/>
              <a:gd name="connsiteY8" fmla="*/ 752942 h 1295333"/>
              <a:gd name="connsiteX9" fmla="*/ 33496 w 4092969"/>
              <a:gd name="connsiteY9" fmla="*/ 1080201 h 1295333"/>
              <a:gd name="connsiteX10" fmla="*/ 370381 w 4092969"/>
              <a:gd name="connsiteY10" fmla="*/ 945447 h 1295333"/>
              <a:gd name="connsiteX11" fmla="*/ 1544663 w 4092969"/>
              <a:gd name="connsiteY11" fmla="*/ 2171 h 1295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92969" h="1295333">
                <a:moveTo>
                  <a:pt x="1544663" y="2171"/>
                </a:moveTo>
                <a:cubicBezTo>
                  <a:pt x="1928069" y="-41143"/>
                  <a:pt x="2494356" y="576479"/>
                  <a:pt x="2670819" y="685565"/>
                </a:cubicBezTo>
                <a:cubicBezTo>
                  <a:pt x="2847282" y="794651"/>
                  <a:pt x="2603442" y="656689"/>
                  <a:pt x="2603442" y="656689"/>
                </a:cubicBezTo>
                <a:lnTo>
                  <a:pt x="4027981" y="1272706"/>
                </a:lnTo>
                <a:cubicBezTo>
                  <a:pt x="4212465" y="1357729"/>
                  <a:pt x="3971833" y="1176453"/>
                  <a:pt x="3710347" y="1166828"/>
                </a:cubicBezTo>
                <a:cubicBezTo>
                  <a:pt x="3448861" y="1157203"/>
                  <a:pt x="2794343" y="1218163"/>
                  <a:pt x="2459063" y="1214954"/>
                </a:cubicBezTo>
                <a:cubicBezTo>
                  <a:pt x="2123783" y="1211746"/>
                  <a:pt x="1948924" y="1213350"/>
                  <a:pt x="1698667" y="1147577"/>
                </a:cubicBezTo>
                <a:cubicBezTo>
                  <a:pt x="1448410" y="1081804"/>
                  <a:pt x="1063400" y="886091"/>
                  <a:pt x="957522" y="820318"/>
                </a:cubicBezTo>
                <a:cubicBezTo>
                  <a:pt x="851644" y="754545"/>
                  <a:pt x="1217404" y="709628"/>
                  <a:pt x="1063400" y="752942"/>
                </a:cubicBezTo>
                <a:cubicBezTo>
                  <a:pt x="909396" y="796256"/>
                  <a:pt x="148999" y="1048117"/>
                  <a:pt x="33496" y="1080201"/>
                </a:cubicBezTo>
                <a:cubicBezTo>
                  <a:pt x="-82007" y="1112285"/>
                  <a:pt x="118520" y="1125119"/>
                  <a:pt x="370381" y="945447"/>
                </a:cubicBezTo>
                <a:cubicBezTo>
                  <a:pt x="622242" y="765775"/>
                  <a:pt x="1161257" y="45485"/>
                  <a:pt x="1544663" y="217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CE2A78DC-72FD-68FC-A42A-AE388855467E}"/>
              </a:ext>
            </a:extLst>
          </p:cNvPr>
          <p:cNvSpPr/>
          <p:nvPr/>
        </p:nvSpPr>
        <p:spPr>
          <a:xfrm>
            <a:off x="6846580" y="10181350"/>
            <a:ext cx="2904306" cy="1474844"/>
          </a:xfrm>
          <a:custGeom>
            <a:avLst/>
            <a:gdLst>
              <a:gd name="connsiteX0" fmla="*/ 458995 w 2904306"/>
              <a:gd name="connsiteY0" fmla="*/ 2178 h 1474844"/>
              <a:gd name="connsiteX1" fmla="*/ 1652527 w 2904306"/>
              <a:gd name="connsiteY1" fmla="*/ 502692 h 1474844"/>
              <a:gd name="connsiteX2" fmla="*/ 1469647 w 2904306"/>
              <a:gd name="connsiteY2" fmla="*/ 570069 h 1474844"/>
              <a:gd name="connsiteX3" fmla="*/ 2855685 w 2904306"/>
              <a:gd name="connsiteY3" fmla="*/ 1118709 h 1474844"/>
              <a:gd name="connsiteX4" fmla="*/ 2595803 w 2904306"/>
              <a:gd name="connsiteY4" fmla="*/ 1089833 h 1474844"/>
              <a:gd name="connsiteX5" fmla="*/ 2653555 w 2904306"/>
              <a:gd name="connsiteY5" fmla="*/ 1378591 h 1474844"/>
              <a:gd name="connsiteX6" fmla="*/ 1777656 w 2904306"/>
              <a:gd name="connsiteY6" fmla="*/ 1397842 h 1474844"/>
              <a:gd name="connsiteX7" fmla="*/ 45108 w 2904306"/>
              <a:gd name="connsiteY7" fmla="*/ 1474844 h 1474844"/>
              <a:gd name="connsiteX8" fmla="*/ 535997 w 2904306"/>
              <a:gd name="connsiteY8" fmla="*/ 1378591 h 1474844"/>
              <a:gd name="connsiteX9" fmla="*/ 844005 w 2904306"/>
              <a:gd name="connsiteY9" fmla="*/ 1166835 h 1474844"/>
              <a:gd name="connsiteX10" fmla="*/ 815129 w 2904306"/>
              <a:gd name="connsiteY10" fmla="*/ 724073 h 1474844"/>
              <a:gd name="connsiteX11" fmla="*/ 458995 w 2904306"/>
              <a:gd name="connsiteY11" fmla="*/ 2178 h 147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04306" h="1474844">
                <a:moveTo>
                  <a:pt x="458995" y="2178"/>
                </a:moveTo>
                <a:cubicBezTo>
                  <a:pt x="598561" y="-34719"/>
                  <a:pt x="1484085" y="408043"/>
                  <a:pt x="1652527" y="502692"/>
                </a:cubicBezTo>
                <a:cubicBezTo>
                  <a:pt x="1820969" y="597341"/>
                  <a:pt x="1269121" y="467400"/>
                  <a:pt x="1469647" y="570069"/>
                </a:cubicBezTo>
                <a:cubicBezTo>
                  <a:pt x="1670173" y="672738"/>
                  <a:pt x="2667992" y="1032082"/>
                  <a:pt x="2855685" y="1118709"/>
                </a:cubicBezTo>
                <a:cubicBezTo>
                  <a:pt x="3043378" y="1205336"/>
                  <a:pt x="2629491" y="1046519"/>
                  <a:pt x="2595803" y="1089833"/>
                </a:cubicBezTo>
                <a:cubicBezTo>
                  <a:pt x="2562115" y="1133147"/>
                  <a:pt x="2789913" y="1327256"/>
                  <a:pt x="2653555" y="1378591"/>
                </a:cubicBezTo>
                <a:cubicBezTo>
                  <a:pt x="2517197" y="1429926"/>
                  <a:pt x="1777656" y="1397842"/>
                  <a:pt x="1777656" y="1397842"/>
                </a:cubicBezTo>
                <a:lnTo>
                  <a:pt x="45108" y="1474844"/>
                </a:lnTo>
                <a:cubicBezTo>
                  <a:pt x="-161835" y="1471636"/>
                  <a:pt x="402847" y="1429926"/>
                  <a:pt x="535997" y="1378591"/>
                </a:cubicBezTo>
                <a:cubicBezTo>
                  <a:pt x="669147" y="1327256"/>
                  <a:pt x="797483" y="1275921"/>
                  <a:pt x="844005" y="1166835"/>
                </a:cubicBezTo>
                <a:cubicBezTo>
                  <a:pt x="890527" y="1057749"/>
                  <a:pt x="879297" y="916578"/>
                  <a:pt x="815129" y="724073"/>
                </a:cubicBezTo>
                <a:cubicBezTo>
                  <a:pt x="750961" y="531568"/>
                  <a:pt x="319429" y="39075"/>
                  <a:pt x="458995" y="217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4B26251B-0603-A370-BADC-3D46A77DF6B7}"/>
              </a:ext>
            </a:extLst>
          </p:cNvPr>
          <p:cNvSpPr/>
          <p:nvPr/>
        </p:nvSpPr>
        <p:spPr>
          <a:xfrm>
            <a:off x="3397718" y="8056345"/>
            <a:ext cx="3738163" cy="4055629"/>
          </a:xfrm>
          <a:custGeom>
            <a:avLst/>
            <a:gdLst>
              <a:gd name="connsiteX0" fmla="*/ 644893 w 3738163"/>
              <a:gd name="connsiteY0" fmla="*/ 365760 h 4055629"/>
              <a:gd name="connsiteX1" fmla="*/ 1126156 w 3738163"/>
              <a:gd name="connsiteY1" fmla="*/ 1463040 h 4055629"/>
              <a:gd name="connsiteX2" fmla="*/ 1029903 w 3738163"/>
              <a:gd name="connsiteY2" fmla="*/ 1280160 h 4055629"/>
              <a:gd name="connsiteX3" fmla="*/ 1212783 w 3738163"/>
              <a:gd name="connsiteY3" fmla="*/ 2030931 h 4055629"/>
              <a:gd name="connsiteX4" fmla="*/ 1145406 w 3738163"/>
              <a:gd name="connsiteY4" fmla="*/ 1809550 h 4055629"/>
              <a:gd name="connsiteX5" fmla="*/ 885524 w 3738163"/>
              <a:gd name="connsiteY5" fmla="*/ 1357162 h 4055629"/>
              <a:gd name="connsiteX6" fmla="*/ 1155031 w 3738163"/>
              <a:gd name="connsiteY6" fmla="*/ 2107933 h 4055629"/>
              <a:gd name="connsiteX7" fmla="*/ 1520791 w 3738163"/>
              <a:gd name="connsiteY7" fmla="*/ 2887579 h 4055629"/>
              <a:gd name="connsiteX8" fmla="*/ 1838425 w 3738163"/>
              <a:gd name="connsiteY8" fmla="*/ 3234089 h 4055629"/>
              <a:gd name="connsiteX9" fmla="*/ 1665170 w 3738163"/>
              <a:gd name="connsiteY9" fmla="*/ 2964581 h 4055629"/>
              <a:gd name="connsiteX10" fmla="*/ 2088682 w 3738163"/>
              <a:gd name="connsiteY10" fmla="*/ 3108960 h 4055629"/>
              <a:gd name="connsiteX11" fmla="*/ 2310063 w 3738163"/>
              <a:gd name="connsiteY11" fmla="*/ 2897204 h 4055629"/>
              <a:gd name="connsiteX12" fmla="*/ 3696101 w 3738163"/>
              <a:gd name="connsiteY12" fmla="*/ 4013735 h 4055629"/>
              <a:gd name="connsiteX13" fmla="*/ 3137836 w 3738163"/>
              <a:gd name="connsiteY13" fmla="*/ 3734602 h 4055629"/>
              <a:gd name="connsiteX14" fmla="*/ 750770 w 3738163"/>
              <a:gd name="connsiteY14" fmla="*/ 2935706 h 4055629"/>
              <a:gd name="connsiteX15" fmla="*/ 625642 w 3738163"/>
              <a:gd name="connsiteY15" fmla="*/ 2800952 h 4055629"/>
              <a:gd name="connsiteX16" fmla="*/ 394636 w 3738163"/>
              <a:gd name="connsiteY16" fmla="*/ 1010653 h 4055629"/>
              <a:gd name="connsiteX17" fmla="*/ 471638 w 3738163"/>
              <a:gd name="connsiteY17" fmla="*/ 1424539 h 4055629"/>
              <a:gd name="connsiteX18" fmla="*/ 490888 w 3738163"/>
              <a:gd name="connsiteY18" fmla="*/ 895150 h 4055629"/>
              <a:gd name="connsiteX19" fmla="*/ 548640 w 3738163"/>
              <a:gd name="connsiteY19" fmla="*/ 635268 h 4055629"/>
              <a:gd name="connsiteX20" fmla="*/ 0 w 3738163"/>
              <a:gd name="connsiteY20" fmla="*/ 0 h 4055629"/>
              <a:gd name="connsiteX21" fmla="*/ 606391 w 3738163"/>
              <a:gd name="connsiteY21" fmla="*/ 702644 h 4055629"/>
              <a:gd name="connsiteX22" fmla="*/ 644893 w 3738163"/>
              <a:gd name="connsiteY22" fmla="*/ 365760 h 4055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738163" h="4055629">
                <a:moveTo>
                  <a:pt x="644893" y="365760"/>
                </a:moveTo>
                <a:cubicBezTo>
                  <a:pt x="731520" y="492493"/>
                  <a:pt x="1061988" y="1310640"/>
                  <a:pt x="1126156" y="1463040"/>
                </a:cubicBezTo>
                <a:cubicBezTo>
                  <a:pt x="1190324" y="1615440"/>
                  <a:pt x="1015465" y="1185512"/>
                  <a:pt x="1029903" y="1280160"/>
                </a:cubicBezTo>
                <a:cubicBezTo>
                  <a:pt x="1044341" y="1374808"/>
                  <a:pt x="1193533" y="1942699"/>
                  <a:pt x="1212783" y="2030931"/>
                </a:cubicBezTo>
                <a:cubicBezTo>
                  <a:pt x="1232033" y="2119163"/>
                  <a:pt x="1199949" y="1921845"/>
                  <a:pt x="1145406" y="1809550"/>
                </a:cubicBezTo>
                <a:cubicBezTo>
                  <a:pt x="1090863" y="1697255"/>
                  <a:pt x="883920" y="1307432"/>
                  <a:pt x="885524" y="1357162"/>
                </a:cubicBezTo>
                <a:cubicBezTo>
                  <a:pt x="887128" y="1406892"/>
                  <a:pt x="1049153" y="1852863"/>
                  <a:pt x="1155031" y="2107933"/>
                </a:cubicBezTo>
                <a:cubicBezTo>
                  <a:pt x="1260909" y="2363003"/>
                  <a:pt x="1406892" y="2699886"/>
                  <a:pt x="1520791" y="2887579"/>
                </a:cubicBezTo>
                <a:cubicBezTo>
                  <a:pt x="1634690" y="3075272"/>
                  <a:pt x="1814362" y="3221255"/>
                  <a:pt x="1838425" y="3234089"/>
                </a:cubicBezTo>
                <a:cubicBezTo>
                  <a:pt x="1862488" y="3246923"/>
                  <a:pt x="1623461" y="2985436"/>
                  <a:pt x="1665170" y="2964581"/>
                </a:cubicBezTo>
                <a:cubicBezTo>
                  <a:pt x="1706880" y="2943726"/>
                  <a:pt x="1981200" y="3120189"/>
                  <a:pt x="2088682" y="3108960"/>
                </a:cubicBezTo>
                <a:cubicBezTo>
                  <a:pt x="2196164" y="3097731"/>
                  <a:pt x="2042160" y="2746408"/>
                  <a:pt x="2310063" y="2897204"/>
                </a:cubicBezTo>
                <a:cubicBezTo>
                  <a:pt x="2577966" y="3048000"/>
                  <a:pt x="3558139" y="3874169"/>
                  <a:pt x="3696101" y="4013735"/>
                </a:cubicBezTo>
                <a:cubicBezTo>
                  <a:pt x="3834063" y="4153301"/>
                  <a:pt x="3628724" y="3914273"/>
                  <a:pt x="3137836" y="3734602"/>
                </a:cubicBezTo>
                <a:cubicBezTo>
                  <a:pt x="2646948" y="3554931"/>
                  <a:pt x="1169469" y="3091314"/>
                  <a:pt x="750770" y="2935706"/>
                </a:cubicBezTo>
                <a:cubicBezTo>
                  <a:pt x="332071" y="2780098"/>
                  <a:pt x="684998" y="3121794"/>
                  <a:pt x="625642" y="2800952"/>
                </a:cubicBezTo>
                <a:cubicBezTo>
                  <a:pt x="566286" y="2480110"/>
                  <a:pt x="420303" y="1240055"/>
                  <a:pt x="394636" y="1010653"/>
                </a:cubicBezTo>
                <a:cubicBezTo>
                  <a:pt x="368969" y="781251"/>
                  <a:pt x="455596" y="1443789"/>
                  <a:pt x="471638" y="1424539"/>
                </a:cubicBezTo>
                <a:cubicBezTo>
                  <a:pt x="487680" y="1405289"/>
                  <a:pt x="478054" y="1026695"/>
                  <a:pt x="490888" y="895150"/>
                </a:cubicBezTo>
                <a:cubicBezTo>
                  <a:pt x="503722" y="763605"/>
                  <a:pt x="630455" y="784460"/>
                  <a:pt x="548640" y="635268"/>
                </a:cubicBezTo>
                <a:cubicBezTo>
                  <a:pt x="466825" y="486076"/>
                  <a:pt x="0" y="0"/>
                  <a:pt x="0" y="0"/>
                </a:cubicBezTo>
                <a:cubicBezTo>
                  <a:pt x="9625" y="11229"/>
                  <a:pt x="495701" y="638476"/>
                  <a:pt x="606391" y="702644"/>
                </a:cubicBezTo>
                <a:cubicBezTo>
                  <a:pt x="717081" y="766812"/>
                  <a:pt x="558266" y="239027"/>
                  <a:pt x="644893" y="365760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9922AD85-F1BA-C971-65FB-8520E84A41D5}"/>
              </a:ext>
            </a:extLst>
          </p:cNvPr>
          <p:cNvSpPr/>
          <p:nvPr/>
        </p:nvSpPr>
        <p:spPr>
          <a:xfrm>
            <a:off x="4655950" y="9220168"/>
            <a:ext cx="2486184" cy="2505180"/>
          </a:xfrm>
          <a:custGeom>
            <a:avLst/>
            <a:gdLst>
              <a:gd name="connsiteX0" fmla="*/ 1494593 w 2486184"/>
              <a:gd name="connsiteY0" fmla="*/ 834 h 2505180"/>
              <a:gd name="connsiteX1" fmla="*/ 868951 w 2486184"/>
              <a:gd name="connsiteY1" fmla="*/ 944110 h 2505180"/>
              <a:gd name="connsiteX2" fmla="*/ 1032581 w 2486184"/>
              <a:gd name="connsiteY2" fmla="*/ 1223243 h 2505180"/>
              <a:gd name="connsiteX3" fmla="*/ 868951 w 2486184"/>
              <a:gd name="connsiteY3" fmla="*/ 1925887 h 2505180"/>
              <a:gd name="connsiteX4" fmla="*/ 2677 w 2486184"/>
              <a:gd name="connsiteY4" fmla="*/ 2176144 h 2505180"/>
              <a:gd name="connsiteX5" fmla="*/ 1186585 w 2486184"/>
              <a:gd name="connsiteY5" fmla="*/ 2301272 h 2505180"/>
              <a:gd name="connsiteX6" fmla="*/ 2466745 w 2486184"/>
              <a:gd name="connsiteY6" fmla="*/ 2503403 h 2505180"/>
              <a:gd name="connsiteX7" fmla="*/ 1975856 w 2486184"/>
              <a:gd name="connsiteY7" fmla="*/ 2176144 h 2505180"/>
              <a:gd name="connsiteX8" fmla="*/ 2197237 w 2486184"/>
              <a:gd name="connsiteY8" fmla="*/ 443596 h 2505180"/>
              <a:gd name="connsiteX9" fmla="*/ 1821852 w 2486184"/>
              <a:gd name="connsiteY9" fmla="*/ 770855 h 2505180"/>
              <a:gd name="connsiteX10" fmla="*/ 1494593 w 2486184"/>
              <a:gd name="connsiteY10" fmla="*/ 834 h 2505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86184" h="2505180">
                <a:moveTo>
                  <a:pt x="1494593" y="834"/>
                </a:moveTo>
                <a:cubicBezTo>
                  <a:pt x="1335776" y="29710"/>
                  <a:pt x="945953" y="740375"/>
                  <a:pt x="868951" y="944110"/>
                </a:cubicBezTo>
                <a:cubicBezTo>
                  <a:pt x="791949" y="1147845"/>
                  <a:pt x="1032581" y="1059614"/>
                  <a:pt x="1032581" y="1223243"/>
                </a:cubicBezTo>
                <a:cubicBezTo>
                  <a:pt x="1032581" y="1386872"/>
                  <a:pt x="1040602" y="1767070"/>
                  <a:pt x="868951" y="1925887"/>
                </a:cubicBezTo>
                <a:cubicBezTo>
                  <a:pt x="697300" y="2084704"/>
                  <a:pt x="-50262" y="2113580"/>
                  <a:pt x="2677" y="2176144"/>
                </a:cubicBezTo>
                <a:cubicBezTo>
                  <a:pt x="55616" y="2238708"/>
                  <a:pt x="775907" y="2246729"/>
                  <a:pt x="1186585" y="2301272"/>
                </a:cubicBezTo>
                <a:cubicBezTo>
                  <a:pt x="1597263" y="2355815"/>
                  <a:pt x="2335200" y="2524258"/>
                  <a:pt x="2466745" y="2503403"/>
                </a:cubicBezTo>
                <a:cubicBezTo>
                  <a:pt x="2598290" y="2482548"/>
                  <a:pt x="2020774" y="2519445"/>
                  <a:pt x="1975856" y="2176144"/>
                </a:cubicBezTo>
                <a:cubicBezTo>
                  <a:pt x="1930938" y="1832843"/>
                  <a:pt x="2222904" y="677811"/>
                  <a:pt x="2197237" y="443596"/>
                </a:cubicBezTo>
                <a:cubicBezTo>
                  <a:pt x="2171570" y="209381"/>
                  <a:pt x="1940563" y="839836"/>
                  <a:pt x="1821852" y="770855"/>
                </a:cubicBezTo>
                <a:cubicBezTo>
                  <a:pt x="1703141" y="701874"/>
                  <a:pt x="1653410" y="-28042"/>
                  <a:pt x="1494593" y="834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8431FB41-66BD-0033-623C-7242CD21E0A8}"/>
              </a:ext>
            </a:extLst>
          </p:cNvPr>
          <p:cNvSpPr/>
          <p:nvPr/>
        </p:nvSpPr>
        <p:spPr>
          <a:xfrm>
            <a:off x="7810827" y="6515517"/>
            <a:ext cx="313605" cy="586741"/>
          </a:xfrm>
          <a:custGeom>
            <a:avLst/>
            <a:gdLst>
              <a:gd name="connsiteX0" fmla="*/ 206048 w 313605"/>
              <a:gd name="connsiteY0" fmla="*/ 5933 h 586741"/>
              <a:gd name="connsiteX1" fmla="*/ 75873 w 313605"/>
              <a:gd name="connsiteY1" fmla="*/ 380583 h 586741"/>
              <a:gd name="connsiteX2" fmla="*/ 113973 w 313605"/>
              <a:gd name="connsiteY2" fmla="*/ 304383 h 586741"/>
              <a:gd name="connsiteX3" fmla="*/ 2848 w 313605"/>
              <a:gd name="connsiteY3" fmla="*/ 583783 h 586741"/>
              <a:gd name="connsiteX4" fmla="*/ 50473 w 313605"/>
              <a:gd name="connsiteY4" fmla="*/ 453608 h 586741"/>
              <a:gd name="connsiteX5" fmla="*/ 234623 w 313605"/>
              <a:gd name="connsiteY5" fmla="*/ 491708 h 586741"/>
              <a:gd name="connsiteX6" fmla="*/ 190173 w 313605"/>
              <a:gd name="connsiteY6" fmla="*/ 491708 h 586741"/>
              <a:gd name="connsiteX7" fmla="*/ 307648 w 313605"/>
              <a:gd name="connsiteY7" fmla="*/ 237708 h 586741"/>
              <a:gd name="connsiteX8" fmla="*/ 288598 w 313605"/>
              <a:gd name="connsiteY8" fmla="*/ 285333 h 586741"/>
              <a:gd name="connsiteX9" fmla="*/ 221923 w 313605"/>
              <a:gd name="connsiteY9" fmla="*/ 225008 h 586741"/>
              <a:gd name="connsiteX10" fmla="*/ 240973 w 313605"/>
              <a:gd name="connsiteY10" fmla="*/ 304383 h 586741"/>
              <a:gd name="connsiteX11" fmla="*/ 136198 w 313605"/>
              <a:gd name="connsiteY11" fmla="*/ 447258 h 586741"/>
              <a:gd name="connsiteX12" fmla="*/ 152073 w 313605"/>
              <a:gd name="connsiteY12" fmla="*/ 288508 h 586741"/>
              <a:gd name="connsiteX13" fmla="*/ 98098 w 313605"/>
              <a:gd name="connsiteY13" fmla="*/ 377408 h 586741"/>
              <a:gd name="connsiteX14" fmla="*/ 186998 w 313605"/>
              <a:gd name="connsiteY14" fmla="*/ 164683 h 586741"/>
              <a:gd name="connsiteX15" fmla="*/ 206048 w 313605"/>
              <a:gd name="connsiteY15" fmla="*/ 5933 h 586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13605" h="586741">
                <a:moveTo>
                  <a:pt x="206048" y="5933"/>
                </a:moveTo>
                <a:cubicBezTo>
                  <a:pt x="187527" y="41916"/>
                  <a:pt x="91219" y="330841"/>
                  <a:pt x="75873" y="380583"/>
                </a:cubicBezTo>
                <a:cubicBezTo>
                  <a:pt x="60527" y="430325"/>
                  <a:pt x="126144" y="270516"/>
                  <a:pt x="113973" y="304383"/>
                </a:cubicBezTo>
                <a:cubicBezTo>
                  <a:pt x="101802" y="338250"/>
                  <a:pt x="13431" y="558912"/>
                  <a:pt x="2848" y="583783"/>
                </a:cubicBezTo>
                <a:cubicBezTo>
                  <a:pt x="-7735" y="608654"/>
                  <a:pt x="11844" y="468954"/>
                  <a:pt x="50473" y="453608"/>
                </a:cubicBezTo>
                <a:cubicBezTo>
                  <a:pt x="89102" y="438262"/>
                  <a:pt x="211340" y="485358"/>
                  <a:pt x="234623" y="491708"/>
                </a:cubicBezTo>
                <a:cubicBezTo>
                  <a:pt x="257906" y="498058"/>
                  <a:pt x="178002" y="534041"/>
                  <a:pt x="190173" y="491708"/>
                </a:cubicBezTo>
                <a:cubicBezTo>
                  <a:pt x="202344" y="449375"/>
                  <a:pt x="291244" y="272104"/>
                  <a:pt x="307648" y="237708"/>
                </a:cubicBezTo>
                <a:cubicBezTo>
                  <a:pt x="324052" y="203312"/>
                  <a:pt x="302886" y="287450"/>
                  <a:pt x="288598" y="285333"/>
                </a:cubicBezTo>
                <a:cubicBezTo>
                  <a:pt x="274311" y="283216"/>
                  <a:pt x="229861" y="221833"/>
                  <a:pt x="221923" y="225008"/>
                </a:cubicBezTo>
                <a:cubicBezTo>
                  <a:pt x="213985" y="228183"/>
                  <a:pt x="255261" y="267341"/>
                  <a:pt x="240973" y="304383"/>
                </a:cubicBezTo>
                <a:cubicBezTo>
                  <a:pt x="226686" y="341425"/>
                  <a:pt x="151015" y="449904"/>
                  <a:pt x="136198" y="447258"/>
                </a:cubicBezTo>
                <a:cubicBezTo>
                  <a:pt x="121381" y="444612"/>
                  <a:pt x="158423" y="300150"/>
                  <a:pt x="152073" y="288508"/>
                </a:cubicBezTo>
                <a:cubicBezTo>
                  <a:pt x="145723" y="276866"/>
                  <a:pt x="92277" y="398045"/>
                  <a:pt x="98098" y="377408"/>
                </a:cubicBezTo>
                <a:cubicBezTo>
                  <a:pt x="103919" y="356771"/>
                  <a:pt x="170065" y="222362"/>
                  <a:pt x="186998" y="164683"/>
                </a:cubicBezTo>
                <a:cubicBezTo>
                  <a:pt x="203931" y="107004"/>
                  <a:pt x="224569" y="-30050"/>
                  <a:pt x="206048" y="5933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ACDCC239-6DE8-775F-9B2A-919EE0F2CFFD}"/>
              </a:ext>
            </a:extLst>
          </p:cNvPr>
          <p:cNvSpPr/>
          <p:nvPr/>
        </p:nvSpPr>
        <p:spPr>
          <a:xfrm>
            <a:off x="2809721" y="6809813"/>
            <a:ext cx="292300" cy="605307"/>
          </a:xfrm>
          <a:custGeom>
            <a:avLst/>
            <a:gdLst>
              <a:gd name="connsiteX0" fmla="*/ 162079 w 292300"/>
              <a:gd name="connsiteY0" fmla="*/ 562 h 605307"/>
              <a:gd name="connsiteX1" fmla="*/ 209704 w 292300"/>
              <a:gd name="connsiteY1" fmla="*/ 235512 h 605307"/>
              <a:gd name="connsiteX2" fmla="*/ 282729 w 292300"/>
              <a:gd name="connsiteY2" fmla="*/ 448237 h 605307"/>
              <a:gd name="connsiteX3" fmla="*/ 266854 w 292300"/>
              <a:gd name="connsiteY3" fmla="*/ 384737 h 605307"/>
              <a:gd name="connsiteX4" fmla="*/ 219229 w 292300"/>
              <a:gd name="connsiteY4" fmla="*/ 438712 h 605307"/>
              <a:gd name="connsiteX5" fmla="*/ 292254 w 292300"/>
              <a:gd name="connsiteY5" fmla="*/ 603812 h 605307"/>
              <a:gd name="connsiteX6" fmla="*/ 206529 w 292300"/>
              <a:gd name="connsiteY6" fmla="*/ 518087 h 605307"/>
              <a:gd name="connsiteX7" fmla="*/ 114454 w 292300"/>
              <a:gd name="connsiteY7" fmla="*/ 479987 h 605307"/>
              <a:gd name="connsiteX8" fmla="*/ 154 w 292300"/>
              <a:gd name="connsiteY8" fmla="*/ 289487 h 605307"/>
              <a:gd name="connsiteX9" fmla="*/ 139854 w 292300"/>
              <a:gd name="connsiteY9" fmla="*/ 429187 h 605307"/>
              <a:gd name="connsiteX10" fmla="*/ 114454 w 292300"/>
              <a:gd name="connsiteY10" fmla="*/ 346637 h 605307"/>
              <a:gd name="connsiteX11" fmla="*/ 162079 w 292300"/>
              <a:gd name="connsiteY11" fmla="*/ 381562 h 605307"/>
              <a:gd name="connsiteX12" fmla="*/ 155729 w 292300"/>
              <a:gd name="connsiteY12" fmla="*/ 248212 h 605307"/>
              <a:gd name="connsiteX13" fmla="*/ 190654 w 292300"/>
              <a:gd name="connsiteY13" fmla="*/ 305362 h 605307"/>
              <a:gd name="connsiteX14" fmla="*/ 162079 w 292300"/>
              <a:gd name="connsiteY14" fmla="*/ 562 h 60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92300" h="605307">
                <a:moveTo>
                  <a:pt x="162079" y="562"/>
                </a:moveTo>
                <a:cubicBezTo>
                  <a:pt x="165254" y="-11080"/>
                  <a:pt x="189596" y="160899"/>
                  <a:pt x="209704" y="235512"/>
                </a:cubicBezTo>
                <a:cubicBezTo>
                  <a:pt x="229812" y="310125"/>
                  <a:pt x="273204" y="423366"/>
                  <a:pt x="282729" y="448237"/>
                </a:cubicBezTo>
                <a:cubicBezTo>
                  <a:pt x="292254" y="473108"/>
                  <a:pt x="277437" y="386325"/>
                  <a:pt x="266854" y="384737"/>
                </a:cubicBezTo>
                <a:cubicBezTo>
                  <a:pt x="256271" y="383150"/>
                  <a:pt x="214996" y="402200"/>
                  <a:pt x="219229" y="438712"/>
                </a:cubicBezTo>
                <a:cubicBezTo>
                  <a:pt x="223462" y="475225"/>
                  <a:pt x="294371" y="590583"/>
                  <a:pt x="292254" y="603812"/>
                </a:cubicBezTo>
                <a:cubicBezTo>
                  <a:pt x="290137" y="617041"/>
                  <a:pt x="236162" y="538724"/>
                  <a:pt x="206529" y="518087"/>
                </a:cubicBezTo>
                <a:cubicBezTo>
                  <a:pt x="176896" y="497450"/>
                  <a:pt x="148850" y="518087"/>
                  <a:pt x="114454" y="479987"/>
                </a:cubicBezTo>
                <a:cubicBezTo>
                  <a:pt x="80058" y="441887"/>
                  <a:pt x="-4079" y="297954"/>
                  <a:pt x="154" y="289487"/>
                </a:cubicBezTo>
                <a:cubicBezTo>
                  <a:pt x="4387" y="281020"/>
                  <a:pt x="120804" y="419662"/>
                  <a:pt x="139854" y="429187"/>
                </a:cubicBezTo>
                <a:cubicBezTo>
                  <a:pt x="158904" y="438712"/>
                  <a:pt x="110750" y="354574"/>
                  <a:pt x="114454" y="346637"/>
                </a:cubicBezTo>
                <a:cubicBezTo>
                  <a:pt x="118158" y="338700"/>
                  <a:pt x="155200" y="397966"/>
                  <a:pt x="162079" y="381562"/>
                </a:cubicBezTo>
                <a:cubicBezTo>
                  <a:pt x="168958" y="365158"/>
                  <a:pt x="150966" y="260912"/>
                  <a:pt x="155729" y="248212"/>
                </a:cubicBezTo>
                <a:cubicBezTo>
                  <a:pt x="160492" y="235512"/>
                  <a:pt x="188008" y="341874"/>
                  <a:pt x="190654" y="305362"/>
                </a:cubicBezTo>
                <a:cubicBezTo>
                  <a:pt x="193300" y="268850"/>
                  <a:pt x="158904" y="12204"/>
                  <a:pt x="162079" y="56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D2865D07-5096-3493-F915-31520BCEF9B6}"/>
              </a:ext>
            </a:extLst>
          </p:cNvPr>
          <p:cNvSpPr/>
          <p:nvPr/>
        </p:nvSpPr>
        <p:spPr>
          <a:xfrm>
            <a:off x="2809870" y="5887829"/>
            <a:ext cx="166103" cy="1137486"/>
          </a:xfrm>
          <a:custGeom>
            <a:avLst/>
            <a:gdLst>
              <a:gd name="connsiteX0" fmla="*/ 5 w 166103"/>
              <a:gd name="connsiteY0" fmla="*/ 4971 h 1137486"/>
              <a:gd name="connsiteX1" fmla="*/ 47630 w 166103"/>
              <a:gd name="connsiteY1" fmla="*/ 693946 h 1137486"/>
              <a:gd name="connsiteX2" fmla="*/ 60330 w 166103"/>
              <a:gd name="connsiteY2" fmla="*/ 624096 h 1137486"/>
              <a:gd name="connsiteX3" fmla="*/ 111130 w 166103"/>
              <a:gd name="connsiteY3" fmla="*/ 913021 h 1137486"/>
              <a:gd name="connsiteX4" fmla="*/ 92080 w 166103"/>
              <a:gd name="connsiteY4" fmla="*/ 836821 h 1137486"/>
              <a:gd name="connsiteX5" fmla="*/ 165105 w 166103"/>
              <a:gd name="connsiteY5" fmla="*/ 1135271 h 1137486"/>
              <a:gd name="connsiteX6" fmla="*/ 130180 w 166103"/>
              <a:gd name="connsiteY6" fmla="*/ 954296 h 1137486"/>
              <a:gd name="connsiteX7" fmla="*/ 69855 w 166103"/>
              <a:gd name="connsiteY7" fmla="*/ 617746 h 1137486"/>
              <a:gd name="connsiteX8" fmla="*/ 57155 w 166103"/>
              <a:gd name="connsiteY8" fmla="*/ 319296 h 1137486"/>
              <a:gd name="connsiteX9" fmla="*/ 50805 w 166103"/>
              <a:gd name="connsiteY9" fmla="*/ 379621 h 1137486"/>
              <a:gd name="connsiteX10" fmla="*/ 5 w 166103"/>
              <a:gd name="connsiteY10" fmla="*/ 4971 h 113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6103" h="1137486">
                <a:moveTo>
                  <a:pt x="5" y="4971"/>
                </a:moveTo>
                <a:cubicBezTo>
                  <a:pt x="-524" y="57358"/>
                  <a:pt x="37576" y="590759"/>
                  <a:pt x="47630" y="693946"/>
                </a:cubicBezTo>
                <a:cubicBezTo>
                  <a:pt x="57684" y="797133"/>
                  <a:pt x="49747" y="587584"/>
                  <a:pt x="60330" y="624096"/>
                </a:cubicBezTo>
                <a:cubicBezTo>
                  <a:pt x="70913" y="660608"/>
                  <a:pt x="105838" y="877567"/>
                  <a:pt x="111130" y="913021"/>
                </a:cubicBezTo>
                <a:cubicBezTo>
                  <a:pt x="116422" y="948475"/>
                  <a:pt x="83084" y="799779"/>
                  <a:pt x="92080" y="836821"/>
                </a:cubicBezTo>
                <a:cubicBezTo>
                  <a:pt x="101076" y="873863"/>
                  <a:pt x="158755" y="1115692"/>
                  <a:pt x="165105" y="1135271"/>
                </a:cubicBezTo>
                <a:cubicBezTo>
                  <a:pt x="171455" y="1154850"/>
                  <a:pt x="146055" y="1040550"/>
                  <a:pt x="130180" y="954296"/>
                </a:cubicBezTo>
                <a:cubicBezTo>
                  <a:pt x="114305" y="868042"/>
                  <a:pt x="82026" y="723579"/>
                  <a:pt x="69855" y="617746"/>
                </a:cubicBezTo>
                <a:cubicBezTo>
                  <a:pt x="57684" y="511913"/>
                  <a:pt x="60330" y="358983"/>
                  <a:pt x="57155" y="319296"/>
                </a:cubicBezTo>
                <a:cubicBezTo>
                  <a:pt x="53980" y="279609"/>
                  <a:pt x="58213" y="428833"/>
                  <a:pt x="50805" y="379621"/>
                </a:cubicBezTo>
                <a:cubicBezTo>
                  <a:pt x="43397" y="330409"/>
                  <a:pt x="534" y="-47416"/>
                  <a:pt x="5" y="49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5E9888F4-83AD-4BD6-545B-BA368D23A238}"/>
              </a:ext>
            </a:extLst>
          </p:cNvPr>
          <p:cNvSpPr/>
          <p:nvPr/>
        </p:nvSpPr>
        <p:spPr>
          <a:xfrm>
            <a:off x="2965252" y="6375071"/>
            <a:ext cx="154113" cy="923605"/>
          </a:xfrm>
          <a:custGeom>
            <a:avLst/>
            <a:gdLst>
              <a:gd name="connsiteX0" fmla="*/ 22423 w 154113"/>
              <a:gd name="connsiteY0" fmla="*/ 329 h 923605"/>
              <a:gd name="connsiteX1" fmla="*/ 19248 w 154113"/>
              <a:gd name="connsiteY1" fmla="*/ 292429 h 923605"/>
              <a:gd name="connsiteX2" fmla="*/ 95448 w 154113"/>
              <a:gd name="connsiteY2" fmla="*/ 549604 h 923605"/>
              <a:gd name="connsiteX3" fmla="*/ 79573 w 154113"/>
              <a:gd name="connsiteY3" fmla="*/ 486104 h 923605"/>
              <a:gd name="connsiteX4" fmla="*/ 139898 w 154113"/>
              <a:gd name="connsiteY4" fmla="*/ 854404 h 923605"/>
              <a:gd name="connsiteX5" fmla="*/ 152598 w 154113"/>
              <a:gd name="connsiteY5" fmla="*/ 914729 h 923605"/>
              <a:gd name="connsiteX6" fmla="*/ 114498 w 154113"/>
              <a:gd name="connsiteY6" fmla="*/ 740104 h 923605"/>
              <a:gd name="connsiteX7" fmla="*/ 3373 w 154113"/>
              <a:gd name="connsiteY7" fmla="*/ 381329 h 923605"/>
              <a:gd name="connsiteX8" fmla="*/ 28773 w 154113"/>
              <a:gd name="connsiteY8" fmla="*/ 432129 h 923605"/>
              <a:gd name="connsiteX9" fmla="*/ 28773 w 154113"/>
              <a:gd name="connsiteY9" fmla="*/ 238454 h 923605"/>
              <a:gd name="connsiteX10" fmla="*/ 22423 w 154113"/>
              <a:gd name="connsiteY10" fmla="*/ 329 h 923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113" h="923605">
                <a:moveTo>
                  <a:pt x="22423" y="329"/>
                </a:moveTo>
                <a:cubicBezTo>
                  <a:pt x="20836" y="9325"/>
                  <a:pt x="7077" y="200883"/>
                  <a:pt x="19248" y="292429"/>
                </a:cubicBezTo>
                <a:cubicBezTo>
                  <a:pt x="31419" y="383975"/>
                  <a:pt x="85394" y="517325"/>
                  <a:pt x="95448" y="549604"/>
                </a:cubicBezTo>
                <a:cubicBezTo>
                  <a:pt x="105502" y="581883"/>
                  <a:pt x="72165" y="435304"/>
                  <a:pt x="79573" y="486104"/>
                </a:cubicBezTo>
                <a:cubicBezTo>
                  <a:pt x="86981" y="536904"/>
                  <a:pt x="127727" y="782967"/>
                  <a:pt x="139898" y="854404"/>
                </a:cubicBezTo>
                <a:cubicBezTo>
                  <a:pt x="152069" y="925841"/>
                  <a:pt x="156831" y="933779"/>
                  <a:pt x="152598" y="914729"/>
                </a:cubicBezTo>
                <a:cubicBezTo>
                  <a:pt x="148365" y="895679"/>
                  <a:pt x="139369" y="829004"/>
                  <a:pt x="114498" y="740104"/>
                </a:cubicBezTo>
                <a:cubicBezTo>
                  <a:pt x="89627" y="651204"/>
                  <a:pt x="17661" y="432658"/>
                  <a:pt x="3373" y="381329"/>
                </a:cubicBezTo>
                <a:cubicBezTo>
                  <a:pt x="-10915" y="330000"/>
                  <a:pt x="24540" y="455941"/>
                  <a:pt x="28773" y="432129"/>
                </a:cubicBezTo>
                <a:cubicBezTo>
                  <a:pt x="33006" y="408317"/>
                  <a:pt x="28244" y="307775"/>
                  <a:pt x="28773" y="238454"/>
                </a:cubicBezTo>
                <a:cubicBezTo>
                  <a:pt x="29302" y="169133"/>
                  <a:pt x="24010" y="-8667"/>
                  <a:pt x="22423" y="3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E46C7257-5798-501A-13FE-BEAF82427D9D}"/>
              </a:ext>
            </a:extLst>
          </p:cNvPr>
          <p:cNvSpPr/>
          <p:nvPr/>
        </p:nvSpPr>
        <p:spPr>
          <a:xfrm>
            <a:off x="7994589" y="5910767"/>
            <a:ext cx="99026" cy="917256"/>
          </a:xfrm>
          <a:custGeom>
            <a:avLst/>
            <a:gdLst>
              <a:gd name="connsiteX0" fmla="*/ 15936 w 99026"/>
              <a:gd name="connsiteY0" fmla="*/ 4258 h 917256"/>
              <a:gd name="connsiteX1" fmla="*/ 34986 w 99026"/>
              <a:gd name="connsiteY1" fmla="*/ 620208 h 917256"/>
              <a:gd name="connsiteX2" fmla="*/ 54036 w 99026"/>
              <a:gd name="connsiteY2" fmla="*/ 524958 h 917256"/>
              <a:gd name="connsiteX3" fmla="*/ 61 w 99026"/>
              <a:gd name="connsiteY3" fmla="*/ 912308 h 917256"/>
              <a:gd name="connsiteX4" fmla="*/ 44511 w 99026"/>
              <a:gd name="connsiteY4" fmla="*/ 715458 h 917256"/>
              <a:gd name="connsiteX5" fmla="*/ 98486 w 99026"/>
              <a:gd name="connsiteY5" fmla="*/ 305883 h 917256"/>
              <a:gd name="connsiteX6" fmla="*/ 69911 w 99026"/>
              <a:gd name="connsiteY6" fmla="*/ 483683 h 917256"/>
              <a:gd name="connsiteX7" fmla="*/ 31811 w 99026"/>
              <a:gd name="connsiteY7" fmla="*/ 353508 h 917256"/>
              <a:gd name="connsiteX8" fmla="*/ 15936 w 99026"/>
              <a:gd name="connsiteY8" fmla="*/ 4258 h 91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026" h="917256">
                <a:moveTo>
                  <a:pt x="15936" y="4258"/>
                </a:moveTo>
                <a:cubicBezTo>
                  <a:pt x="16465" y="48708"/>
                  <a:pt x="28636" y="533425"/>
                  <a:pt x="34986" y="620208"/>
                </a:cubicBezTo>
                <a:cubicBezTo>
                  <a:pt x="41336" y="706991"/>
                  <a:pt x="59857" y="476275"/>
                  <a:pt x="54036" y="524958"/>
                </a:cubicBezTo>
                <a:cubicBezTo>
                  <a:pt x="48215" y="573641"/>
                  <a:pt x="1649" y="880558"/>
                  <a:pt x="61" y="912308"/>
                </a:cubicBezTo>
                <a:cubicBezTo>
                  <a:pt x="-1527" y="944058"/>
                  <a:pt x="28107" y="816529"/>
                  <a:pt x="44511" y="715458"/>
                </a:cubicBezTo>
                <a:cubicBezTo>
                  <a:pt x="60915" y="614387"/>
                  <a:pt x="94253" y="344512"/>
                  <a:pt x="98486" y="305883"/>
                </a:cubicBezTo>
                <a:cubicBezTo>
                  <a:pt x="102719" y="267254"/>
                  <a:pt x="81024" y="475746"/>
                  <a:pt x="69911" y="483683"/>
                </a:cubicBezTo>
                <a:cubicBezTo>
                  <a:pt x="58799" y="491621"/>
                  <a:pt x="38690" y="430766"/>
                  <a:pt x="31811" y="353508"/>
                </a:cubicBezTo>
                <a:cubicBezTo>
                  <a:pt x="24932" y="276250"/>
                  <a:pt x="15407" y="-40192"/>
                  <a:pt x="15936" y="425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5A5950F0-9F05-7B76-45EE-113E250F925F}"/>
              </a:ext>
            </a:extLst>
          </p:cNvPr>
          <p:cNvSpPr/>
          <p:nvPr/>
        </p:nvSpPr>
        <p:spPr>
          <a:xfrm>
            <a:off x="8308971" y="5799992"/>
            <a:ext cx="165104" cy="705757"/>
          </a:xfrm>
          <a:custGeom>
            <a:avLst/>
            <a:gdLst>
              <a:gd name="connsiteX0" fmla="*/ 165104 w 165104"/>
              <a:gd name="connsiteY0" fmla="*/ 733 h 705757"/>
              <a:gd name="connsiteX1" fmla="*/ 76204 w 165104"/>
              <a:gd name="connsiteY1" fmla="*/ 349983 h 705757"/>
              <a:gd name="connsiteX2" fmla="*/ 101604 w 165104"/>
              <a:gd name="connsiteY2" fmla="*/ 270608 h 705757"/>
              <a:gd name="connsiteX3" fmla="*/ 63504 w 165104"/>
              <a:gd name="connsiteY3" fmla="*/ 556358 h 705757"/>
              <a:gd name="connsiteX4" fmla="*/ 4 w 165104"/>
              <a:gd name="connsiteY4" fmla="*/ 705583 h 705757"/>
              <a:gd name="connsiteX5" fmla="*/ 66679 w 165104"/>
              <a:gd name="connsiteY5" fmla="*/ 581758 h 705757"/>
              <a:gd name="connsiteX6" fmla="*/ 104779 w 165104"/>
              <a:gd name="connsiteY6" fmla="*/ 378558 h 705757"/>
              <a:gd name="connsiteX7" fmla="*/ 76204 w 165104"/>
              <a:gd name="connsiteY7" fmla="*/ 261083 h 705757"/>
              <a:gd name="connsiteX8" fmla="*/ 165104 w 165104"/>
              <a:gd name="connsiteY8" fmla="*/ 733 h 70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104" h="705757">
                <a:moveTo>
                  <a:pt x="165104" y="733"/>
                </a:moveTo>
                <a:cubicBezTo>
                  <a:pt x="165104" y="15550"/>
                  <a:pt x="86787" y="305004"/>
                  <a:pt x="76204" y="349983"/>
                </a:cubicBezTo>
                <a:cubicBezTo>
                  <a:pt x="65621" y="394962"/>
                  <a:pt x="103721" y="236212"/>
                  <a:pt x="101604" y="270608"/>
                </a:cubicBezTo>
                <a:cubicBezTo>
                  <a:pt x="99487" y="305004"/>
                  <a:pt x="80437" y="483862"/>
                  <a:pt x="63504" y="556358"/>
                </a:cubicBezTo>
                <a:cubicBezTo>
                  <a:pt x="46571" y="628854"/>
                  <a:pt x="-525" y="701350"/>
                  <a:pt x="4" y="705583"/>
                </a:cubicBezTo>
                <a:cubicBezTo>
                  <a:pt x="533" y="709816"/>
                  <a:pt x="49217" y="636262"/>
                  <a:pt x="66679" y="581758"/>
                </a:cubicBezTo>
                <a:cubicBezTo>
                  <a:pt x="84141" y="527254"/>
                  <a:pt x="103192" y="432004"/>
                  <a:pt x="104779" y="378558"/>
                </a:cubicBezTo>
                <a:cubicBezTo>
                  <a:pt x="106366" y="325112"/>
                  <a:pt x="66150" y="322466"/>
                  <a:pt x="76204" y="261083"/>
                </a:cubicBezTo>
                <a:cubicBezTo>
                  <a:pt x="86258" y="199700"/>
                  <a:pt x="165104" y="-14084"/>
                  <a:pt x="165104" y="7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88E248E3-410F-8FB5-6951-FE11FEBBC521}"/>
              </a:ext>
            </a:extLst>
          </p:cNvPr>
          <p:cNvSpPr/>
          <p:nvPr/>
        </p:nvSpPr>
        <p:spPr>
          <a:xfrm>
            <a:off x="5568937" y="4139748"/>
            <a:ext cx="1649927" cy="626644"/>
          </a:xfrm>
          <a:custGeom>
            <a:avLst/>
            <a:gdLst>
              <a:gd name="connsiteX0" fmla="*/ 146063 w 1649927"/>
              <a:gd name="connsiteY0" fmla="*/ 105227 h 626644"/>
              <a:gd name="connsiteX1" fmla="*/ 22238 w 1649927"/>
              <a:gd name="connsiteY1" fmla="*/ 368752 h 626644"/>
              <a:gd name="connsiteX2" fmla="*/ 101613 w 1649927"/>
              <a:gd name="connsiteY2" fmla="*/ 314777 h 626644"/>
              <a:gd name="connsiteX3" fmla="*/ 79388 w 1649927"/>
              <a:gd name="connsiteY3" fmla="*/ 410027 h 626644"/>
              <a:gd name="connsiteX4" fmla="*/ 209563 w 1649927"/>
              <a:gd name="connsiteY4" fmla="*/ 419552 h 626644"/>
              <a:gd name="connsiteX5" fmla="*/ 13 w 1649927"/>
              <a:gd name="connsiteY5" fmla="*/ 625927 h 626644"/>
              <a:gd name="connsiteX6" fmla="*/ 203213 w 1649927"/>
              <a:gd name="connsiteY6" fmla="*/ 479877 h 626644"/>
              <a:gd name="connsiteX7" fmla="*/ 860438 w 1649927"/>
              <a:gd name="connsiteY7" fmla="*/ 276677 h 626644"/>
              <a:gd name="connsiteX8" fmla="*/ 822338 w 1649927"/>
              <a:gd name="connsiteY8" fmla="*/ 324302 h 626644"/>
              <a:gd name="connsiteX9" fmla="*/ 1222388 w 1649927"/>
              <a:gd name="connsiteY9" fmla="*/ 270327 h 626644"/>
              <a:gd name="connsiteX10" fmla="*/ 1612913 w 1649927"/>
              <a:gd name="connsiteY10" fmla="*/ 413202 h 626644"/>
              <a:gd name="connsiteX11" fmla="*/ 1593863 w 1649927"/>
              <a:gd name="connsiteY11" fmla="*/ 346527 h 626644"/>
              <a:gd name="connsiteX12" fmla="*/ 1260488 w 1649927"/>
              <a:gd name="connsiteY12" fmla="*/ 168727 h 626644"/>
              <a:gd name="connsiteX13" fmla="*/ 838213 w 1649927"/>
              <a:gd name="connsiteY13" fmla="*/ 3627 h 626644"/>
              <a:gd name="connsiteX14" fmla="*/ 952513 w 1649927"/>
              <a:gd name="connsiteY14" fmla="*/ 57602 h 626644"/>
              <a:gd name="connsiteX15" fmla="*/ 638188 w 1649927"/>
              <a:gd name="connsiteY15" fmla="*/ 92527 h 626644"/>
              <a:gd name="connsiteX16" fmla="*/ 333388 w 1649927"/>
              <a:gd name="connsiteY16" fmla="*/ 162377 h 626644"/>
              <a:gd name="connsiteX17" fmla="*/ 546113 w 1649927"/>
              <a:gd name="connsiteY17" fmla="*/ 146502 h 626644"/>
              <a:gd name="connsiteX18" fmla="*/ 320688 w 1649927"/>
              <a:gd name="connsiteY18" fmla="*/ 156027 h 626644"/>
              <a:gd name="connsiteX19" fmla="*/ 177813 w 1649927"/>
              <a:gd name="connsiteY19" fmla="*/ 244927 h 626644"/>
              <a:gd name="connsiteX20" fmla="*/ 120663 w 1649927"/>
              <a:gd name="connsiteY20" fmla="*/ 267152 h 626644"/>
              <a:gd name="connsiteX21" fmla="*/ 146063 w 1649927"/>
              <a:gd name="connsiteY21" fmla="*/ 105227 h 62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49927" h="626644">
                <a:moveTo>
                  <a:pt x="146063" y="105227"/>
                </a:moveTo>
                <a:cubicBezTo>
                  <a:pt x="129659" y="122160"/>
                  <a:pt x="29646" y="333827"/>
                  <a:pt x="22238" y="368752"/>
                </a:cubicBezTo>
                <a:cubicBezTo>
                  <a:pt x="14830" y="403677"/>
                  <a:pt x="92088" y="307898"/>
                  <a:pt x="101613" y="314777"/>
                </a:cubicBezTo>
                <a:cubicBezTo>
                  <a:pt x="111138" y="321656"/>
                  <a:pt x="61396" y="392565"/>
                  <a:pt x="79388" y="410027"/>
                </a:cubicBezTo>
                <a:cubicBezTo>
                  <a:pt x="97380" y="427489"/>
                  <a:pt x="222792" y="383569"/>
                  <a:pt x="209563" y="419552"/>
                </a:cubicBezTo>
                <a:cubicBezTo>
                  <a:pt x="196334" y="455535"/>
                  <a:pt x="1071" y="615873"/>
                  <a:pt x="13" y="625927"/>
                </a:cubicBezTo>
                <a:cubicBezTo>
                  <a:pt x="-1045" y="635981"/>
                  <a:pt x="59809" y="538085"/>
                  <a:pt x="203213" y="479877"/>
                </a:cubicBezTo>
                <a:cubicBezTo>
                  <a:pt x="346617" y="421669"/>
                  <a:pt x="757251" y="302606"/>
                  <a:pt x="860438" y="276677"/>
                </a:cubicBezTo>
                <a:cubicBezTo>
                  <a:pt x="963626" y="250748"/>
                  <a:pt x="762013" y="325360"/>
                  <a:pt x="822338" y="324302"/>
                </a:cubicBezTo>
                <a:cubicBezTo>
                  <a:pt x="882663" y="323244"/>
                  <a:pt x="1090626" y="255510"/>
                  <a:pt x="1222388" y="270327"/>
                </a:cubicBezTo>
                <a:cubicBezTo>
                  <a:pt x="1354150" y="285144"/>
                  <a:pt x="1551001" y="400502"/>
                  <a:pt x="1612913" y="413202"/>
                </a:cubicBezTo>
                <a:cubicBezTo>
                  <a:pt x="1674826" y="425902"/>
                  <a:pt x="1652600" y="387273"/>
                  <a:pt x="1593863" y="346527"/>
                </a:cubicBezTo>
                <a:cubicBezTo>
                  <a:pt x="1535126" y="305781"/>
                  <a:pt x="1386430" y="225877"/>
                  <a:pt x="1260488" y="168727"/>
                </a:cubicBezTo>
                <a:cubicBezTo>
                  <a:pt x="1134546" y="111577"/>
                  <a:pt x="889542" y="22148"/>
                  <a:pt x="838213" y="3627"/>
                </a:cubicBezTo>
                <a:cubicBezTo>
                  <a:pt x="786884" y="-14894"/>
                  <a:pt x="985851" y="42785"/>
                  <a:pt x="952513" y="57602"/>
                </a:cubicBezTo>
                <a:cubicBezTo>
                  <a:pt x="919176" y="72419"/>
                  <a:pt x="741375" y="75065"/>
                  <a:pt x="638188" y="92527"/>
                </a:cubicBezTo>
                <a:cubicBezTo>
                  <a:pt x="535001" y="109989"/>
                  <a:pt x="348734" y="153381"/>
                  <a:pt x="333388" y="162377"/>
                </a:cubicBezTo>
                <a:cubicBezTo>
                  <a:pt x="318042" y="171373"/>
                  <a:pt x="548230" y="147560"/>
                  <a:pt x="546113" y="146502"/>
                </a:cubicBezTo>
                <a:cubicBezTo>
                  <a:pt x="543996" y="145444"/>
                  <a:pt x="382071" y="139623"/>
                  <a:pt x="320688" y="156027"/>
                </a:cubicBezTo>
                <a:cubicBezTo>
                  <a:pt x="259305" y="172431"/>
                  <a:pt x="211151" y="226406"/>
                  <a:pt x="177813" y="244927"/>
                </a:cubicBezTo>
                <a:cubicBezTo>
                  <a:pt x="144475" y="263448"/>
                  <a:pt x="127542" y="284614"/>
                  <a:pt x="120663" y="267152"/>
                </a:cubicBezTo>
                <a:cubicBezTo>
                  <a:pt x="113784" y="249690"/>
                  <a:pt x="162467" y="88294"/>
                  <a:pt x="146063" y="105227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7F2EB061-25F4-8FF7-C804-AB916D41FE6E}"/>
              </a:ext>
            </a:extLst>
          </p:cNvPr>
          <p:cNvSpPr/>
          <p:nvPr/>
        </p:nvSpPr>
        <p:spPr>
          <a:xfrm>
            <a:off x="3475923" y="4579421"/>
            <a:ext cx="739016" cy="265709"/>
          </a:xfrm>
          <a:custGeom>
            <a:avLst/>
            <a:gdLst>
              <a:gd name="connsiteX0" fmla="*/ 702 w 739016"/>
              <a:gd name="connsiteY0" fmla="*/ 265629 h 265709"/>
              <a:gd name="connsiteX1" fmla="*/ 410277 w 739016"/>
              <a:gd name="connsiteY1" fmla="*/ 100529 h 265709"/>
              <a:gd name="connsiteX2" fmla="*/ 292802 w 739016"/>
              <a:gd name="connsiteY2" fmla="*/ 129104 h 265709"/>
              <a:gd name="connsiteX3" fmla="*/ 730952 w 739016"/>
              <a:gd name="connsiteY3" fmla="*/ 2104 h 265709"/>
              <a:gd name="connsiteX4" fmla="*/ 588077 w 739016"/>
              <a:gd name="connsiteY4" fmla="*/ 46554 h 265709"/>
              <a:gd name="connsiteX5" fmla="*/ 337252 w 739016"/>
              <a:gd name="connsiteY5" fmla="*/ 122754 h 265709"/>
              <a:gd name="connsiteX6" fmla="*/ 311852 w 739016"/>
              <a:gd name="connsiteY6" fmla="*/ 122754 h 265709"/>
              <a:gd name="connsiteX7" fmla="*/ 702 w 739016"/>
              <a:gd name="connsiteY7" fmla="*/ 265629 h 26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016" h="265709">
                <a:moveTo>
                  <a:pt x="702" y="265629"/>
                </a:moveTo>
                <a:cubicBezTo>
                  <a:pt x="17106" y="261925"/>
                  <a:pt x="361594" y="123283"/>
                  <a:pt x="410277" y="100529"/>
                </a:cubicBezTo>
                <a:cubicBezTo>
                  <a:pt x="458960" y="77775"/>
                  <a:pt x="239356" y="145508"/>
                  <a:pt x="292802" y="129104"/>
                </a:cubicBezTo>
                <a:cubicBezTo>
                  <a:pt x="346248" y="112700"/>
                  <a:pt x="681740" y="15862"/>
                  <a:pt x="730952" y="2104"/>
                </a:cubicBezTo>
                <a:cubicBezTo>
                  <a:pt x="780164" y="-11654"/>
                  <a:pt x="588077" y="46554"/>
                  <a:pt x="588077" y="46554"/>
                </a:cubicBezTo>
                <a:lnTo>
                  <a:pt x="337252" y="122754"/>
                </a:lnTo>
                <a:cubicBezTo>
                  <a:pt x="291215" y="135454"/>
                  <a:pt x="363710" y="101587"/>
                  <a:pt x="311852" y="122754"/>
                </a:cubicBezTo>
                <a:cubicBezTo>
                  <a:pt x="259994" y="143921"/>
                  <a:pt x="-15702" y="269333"/>
                  <a:pt x="702" y="2656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E323BE6A-9009-47C9-DB2D-79695520E6FD}"/>
              </a:ext>
            </a:extLst>
          </p:cNvPr>
          <p:cNvSpPr/>
          <p:nvPr/>
        </p:nvSpPr>
        <p:spPr>
          <a:xfrm>
            <a:off x="3422597" y="4545432"/>
            <a:ext cx="1121076" cy="300552"/>
          </a:xfrm>
          <a:custGeom>
            <a:avLst/>
            <a:gdLst>
              <a:gd name="connsiteX0" fmla="*/ 53 w 1121076"/>
              <a:gd name="connsiteY0" fmla="*/ 299618 h 300552"/>
              <a:gd name="connsiteX1" fmla="*/ 209603 w 1121076"/>
              <a:gd name="connsiteY1" fmla="*/ 217068 h 300552"/>
              <a:gd name="connsiteX2" fmla="*/ 892228 w 1121076"/>
              <a:gd name="connsiteY2" fmla="*/ 20218 h 300552"/>
              <a:gd name="connsiteX3" fmla="*/ 854128 w 1121076"/>
              <a:gd name="connsiteY3" fmla="*/ 55143 h 300552"/>
              <a:gd name="connsiteX4" fmla="*/ 1120828 w 1121076"/>
              <a:gd name="connsiteY4" fmla="*/ 1168 h 300552"/>
              <a:gd name="connsiteX5" fmla="*/ 800153 w 1121076"/>
              <a:gd name="connsiteY5" fmla="*/ 26568 h 300552"/>
              <a:gd name="connsiteX6" fmla="*/ 346128 w 1121076"/>
              <a:gd name="connsiteY6" fmla="*/ 121818 h 300552"/>
              <a:gd name="connsiteX7" fmla="*/ 190553 w 1121076"/>
              <a:gd name="connsiteY7" fmla="*/ 169443 h 300552"/>
              <a:gd name="connsiteX8" fmla="*/ 53 w 1121076"/>
              <a:gd name="connsiteY8" fmla="*/ 299618 h 30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21076" h="300552">
                <a:moveTo>
                  <a:pt x="53" y="299618"/>
                </a:moveTo>
                <a:cubicBezTo>
                  <a:pt x="3228" y="307556"/>
                  <a:pt x="60907" y="263635"/>
                  <a:pt x="209603" y="217068"/>
                </a:cubicBezTo>
                <a:cubicBezTo>
                  <a:pt x="358299" y="170501"/>
                  <a:pt x="784807" y="47205"/>
                  <a:pt x="892228" y="20218"/>
                </a:cubicBezTo>
                <a:cubicBezTo>
                  <a:pt x="999649" y="-6770"/>
                  <a:pt x="816028" y="58318"/>
                  <a:pt x="854128" y="55143"/>
                </a:cubicBezTo>
                <a:cubicBezTo>
                  <a:pt x="892228" y="51968"/>
                  <a:pt x="1129824" y="5930"/>
                  <a:pt x="1120828" y="1168"/>
                </a:cubicBezTo>
                <a:cubicBezTo>
                  <a:pt x="1111832" y="-3594"/>
                  <a:pt x="929270" y="6460"/>
                  <a:pt x="800153" y="26568"/>
                </a:cubicBezTo>
                <a:cubicBezTo>
                  <a:pt x="671036" y="46676"/>
                  <a:pt x="447728" y="98006"/>
                  <a:pt x="346128" y="121818"/>
                </a:cubicBezTo>
                <a:cubicBezTo>
                  <a:pt x="244528" y="145630"/>
                  <a:pt x="245586" y="142985"/>
                  <a:pt x="190553" y="169443"/>
                </a:cubicBezTo>
                <a:cubicBezTo>
                  <a:pt x="135520" y="195901"/>
                  <a:pt x="-3122" y="291680"/>
                  <a:pt x="53" y="299618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1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人時代は細かった？「ミトちゃん」こと水卜麻美アナの若かりし頃の話題まとめ - RENOTE [リノート]" hidden="1">
            <a:extLst>
              <a:ext uri="{FF2B5EF4-FFF2-40B4-BE49-F238E27FC236}">
                <a16:creationId xmlns:a16="http://schemas.microsoft.com/office/drawing/2014/main" id="{A4AD7A09-4EC2-46EC-0F44-2ECC7F2A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8572"/>
          <a:stretch/>
        </p:blipFill>
        <p:spPr bwMode="auto">
          <a:xfrm>
            <a:off x="0" y="1239745"/>
            <a:ext cx="9601200" cy="1032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DC296D1-0508-BA66-B2A4-08E338D1F2B9}"/>
              </a:ext>
            </a:extLst>
          </p:cNvPr>
          <p:cNvSpPr/>
          <p:nvPr/>
        </p:nvSpPr>
        <p:spPr>
          <a:xfrm>
            <a:off x="3463212" y="5025894"/>
            <a:ext cx="600835" cy="299077"/>
          </a:xfrm>
          <a:custGeom>
            <a:avLst/>
            <a:gdLst>
              <a:gd name="connsiteX0" fmla="*/ 713 w 600835"/>
              <a:gd name="connsiteY0" fmla="*/ 298581 h 299077"/>
              <a:gd name="connsiteX1" fmla="*/ 197563 w 600835"/>
              <a:gd name="connsiteY1" fmla="*/ 228731 h 299077"/>
              <a:gd name="connsiteX2" fmla="*/ 156288 w 600835"/>
              <a:gd name="connsiteY2" fmla="*/ 225556 h 299077"/>
              <a:gd name="connsiteX3" fmla="*/ 245188 w 600835"/>
              <a:gd name="connsiteY3" fmla="*/ 158881 h 299077"/>
              <a:gd name="connsiteX4" fmla="*/ 184863 w 600835"/>
              <a:gd name="connsiteY4" fmla="*/ 184281 h 299077"/>
              <a:gd name="connsiteX5" fmla="*/ 261063 w 600835"/>
              <a:gd name="connsiteY5" fmla="*/ 139831 h 299077"/>
              <a:gd name="connsiteX6" fmla="*/ 226138 w 600835"/>
              <a:gd name="connsiteY6" fmla="*/ 127131 h 299077"/>
              <a:gd name="connsiteX7" fmla="*/ 229313 w 600835"/>
              <a:gd name="connsiteY7" fmla="*/ 22356 h 299077"/>
              <a:gd name="connsiteX8" fmla="*/ 222963 w 600835"/>
              <a:gd name="connsiteY8" fmla="*/ 85856 h 299077"/>
              <a:gd name="connsiteX9" fmla="*/ 283288 w 600835"/>
              <a:gd name="connsiteY9" fmla="*/ 108081 h 299077"/>
              <a:gd name="connsiteX10" fmla="*/ 397588 w 600835"/>
              <a:gd name="connsiteY10" fmla="*/ 95381 h 299077"/>
              <a:gd name="connsiteX11" fmla="*/ 346788 w 600835"/>
              <a:gd name="connsiteY11" fmla="*/ 79506 h 299077"/>
              <a:gd name="connsiteX12" fmla="*/ 261063 w 600835"/>
              <a:gd name="connsiteY12" fmla="*/ 57281 h 299077"/>
              <a:gd name="connsiteX13" fmla="*/ 410288 w 600835"/>
              <a:gd name="connsiteY13" fmla="*/ 57281 h 299077"/>
              <a:gd name="connsiteX14" fmla="*/ 343613 w 600835"/>
              <a:gd name="connsiteY14" fmla="*/ 131 h 299077"/>
              <a:gd name="connsiteX15" fmla="*/ 476963 w 600835"/>
              <a:gd name="connsiteY15" fmla="*/ 41406 h 299077"/>
              <a:gd name="connsiteX16" fmla="*/ 600788 w 600835"/>
              <a:gd name="connsiteY16" fmla="*/ 35056 h 299077"/>
              <a:gd name="connsiteX17" fmla="*/ 489663 w 600835"/>
              <a:gd name="connsiteY17" fmla="*/ 31881 h 299077"/>
              <a:gd name="connsiteX18" fmla="*/ 340438 w 600835"/>
              <a:gd name="connsiteY18" fmla="*/ 98556 h 299077"/>
              <a:gd name="connsiteX19" fmla="*/ 388063 w 600835"/>
              <a:gd name="connsiteY19" fmla="*/ 57281 h 299077"/>
              <a:gd name="connsiteX20" fmla="*/ 315038 w 600835"/>
              <a:gd name="connsiteY20" fmla="*/ 127131 h 299077"/>
              <a:gd name="connsiteX21" fmla="*/ 286463 w 600835"/>
              <a:gd name="connsiteY21" fmla="*/ 174756 h 299077"/>
              <a:gd name="connsiteX22" fmla="*/ 238838 w 600835"/>
              <a:gd name="connsiteY22" fmla="*/ 206506 h 299077"/>
              <a:gd name="connsiteX23" fmla="*/ 264238 w 600835"/>
              <a:gd name="connsiteY23" fmla="*/ 225556 h 299077"/>
              <a:gd name="connsiteX24" fmla="*/ 99138 w 600835"/>
              <a:gd name="connsiteY24" fmla="*/ 292231 h 299077"/>
              <a:gd name="connsiteX25" fmla="*/ 232488 w 600835"/>
              <a:gd name="connsiteY25" fmla="*/ 257306 h 299077"/>
              <a:gd name="connsiteX26" fmla="*/ 134063 w 600835"/>
              <a:gd name="connsiteY26" fmla="*/ 260481 h 299077"/>
              <a:gd name="connsiteX27" fmla="*/ 713 w 600835"/>
              <a:gd name="connsiteY27" fmla="*/ 298581 h 29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0835" h="299077">
                <a:moveTo>
                  <a:pt x="713" y="298581"/>
                </a:moveTo>
                <a:cubicBezTo>
                  <a:pt x="11296" y="293289"/>
                  <a:pt x="171634" y="240902"/>
                  <a:pt x="197563" y="228731"/>
                </a:cubicBezTo>
                <a:cubicBezTo>
                  <a:pt x="223492" y="216560"/>
                  <a:pt x="148351" y="237198"/>
                  <a:pt x="156288" y="225556"/>
                </a:cubicBezTo>
                <a:cubicBezTo>
                  <a:pt x="164226" y="213914"/>
                  <a:pt x="240426" y="165760"/>
                  <a:pt x="245188" y="158881"/>
                </a:cubicBezTo>
                <a:cubicBezTo>
                  <a:pt x="249950" y="152002"/>
                  <a:pt x="182217" y="187456"/>
                  <a:pt x="184863" y="184281"/>
                </a:cubicBezTo>
                <a:cubicBezTo>
                  <a:pt x="187509" y="181106"/>
                  <a:pt x="254184" y="149356"/>
                  <a:pt x="261063" y="139831"/>
                </a:cubicBezTo>
                <a:cubicBezTo>
                  <a:pt x="267942" y="130306"/>
                  <a:pt x="231430" y="146710"/>
                  <a:pt x="226138" y="127131"/>
                </a:cubicBezTo>
                <a:cubicBezTo>
                  <a:pt x="220846" y="107552"/>
                  <a:pt x="229842" y="29235"/>
                  <a:pt x="229313" y="22356"/>
                </a:cubicBezTo>
                <a:cubicBezTo>
                  <a:pt x="228784" y="15477"/>
                  <a:pt x="213967" y="71569"/>
                  <a:pt x="222963" y="85856"/>
                </a:cubicBezTo>
                <a:cubicBezTo>
                  <a:pt x="231959" y="100143"/>
                  <a:pt x="254184" y="106494"/>
                  <a:pt x="283288" y="108081"/>
                </a:cubicBezTo>
                <a:cubicBezTo>
                  <a:pt x="312392" y="109668"/>
                  <a:pt x="387005" y="100143"/>
                  <a:pt x="397588" y="95381"/>
                </a:cubicBezTo>
                <a:cubicBezTo>
                  <a:pt x="408171" y="90618"/>
                  <a:pt x="369542" y="85856"/>
                  <a:pt x="346788" y="79506"/>
                </a:cubicBezTo>
                <a:cubicBezTo>
                  <a:pt x="324034" y="73156"/>
                  <a:pt x="250480" y="60985"/>
                  <a:pt x="261063" y="57281"/>
                </a:cubicBezTo>
                <a:cubicBezTo>
                  <a:pt x="271646" y="53577"/>
                  <a:pt x="396530" y="66806"/>
                  <a:pt x="410288" y="57281"/>
                </a:cubicBezTo>
                <a:cubicBezTo>
                  <a:pt x="424046" y="47756"/>
                  <a:pt x="332500" y="2777"/>
                  <a:pt x="343613" y="131"/>
                </a:cubicBezTo>
                <a:cubicBezTo>
                  <a:pt x="354726" y="-2515"/>
                  <a:pt x="434101" y="35585"/>
                  <a:pt x="476963" y="41406"/>
                </a:cubicBezTo>
                <a:cubicBezTo>
                  <a:pt x="519826" y="47227"/>
                  <a:pt x="598671" y="36644"/>
                  <a:pt x="600788" y="35056"/>
                </a:cubicBezTo>
                <a:cubicBezTo>
                  <a:pt x="602905" y="33468"/>
                  <a:pt x="533055" y="21298"/>
                  <a:pt x="489663" y="31881"/>
                </a:cubicBezTo>
                <a:cubicBezTo>
                  <a:pt x="446271" y="42464"/>
                  <a:pt x="357371" y="94323"/>
                  <a:pt x="340438" y="98556"/>
                </a:cubicBezTo>
                <a:cubicBezTo>
                  <a:pt x="323505" y="102789"/>
                  <a:pt x="392296" y="52519"/>
                  <a:pt x="388063" y="57281"/>
                </a:cubicBezTo>
                <a:cubicBezTo>
                  <a:pt x="383830" y="62043"/>
                  <a:pt x="331971" y="107552"/>
                  <a:pt x="315038" y="127131"/>
                </a:cubicBezTo>
                <a:cubicBezTo>
                  <a:pt x="298105" y="146710"/>
                  <a:pt x="299163" y="161527"/>
                  <a:pt x="286463" y="174756"/>
                </a:cubicBezTo>
                <a:cubicBezTo>
                  <a:pt x="273763" y="187985"/>
                  <a:pt x="238838" y="206506"/>
                  <a:pt x="238838" y="206506"/>
                </a:cubicBezTo>
                <a:cubicBezTo>
                  <a:pt x="235134" y="214973"/>
                  <a:pt x="287521" y="211269"/>
                  <a:pt x="264238" y="225556"/>
                </a:cubicBezTo>
                <a:cubicBezTo>
                  <a:pt x="240955" y="239843"/>
                  <a:pt x="104430" y="286939"/>
                  <a:pt x="99138" y="292231"/>
                </a:cubicBezTo>
                <a:cubicBezTo>
                  <a:pt x="93846" y="297523"/>
                  <a:pt x="226667" y="262598"/>
                  <a:pt x="232488" y="257306"/>
                </a:cubicBezTo>
                <a:cubicBezTo>
                  <a:pt x="238309" y="252014"/>
                  <a:pt x="167930" y="255719"/>
                  <a:pt x="134063" y="260481"/>
                </a:cubicBezTo>
                <a:cubicBezTo>
                  <a:pt x="100196" y="265243"/>
                  <a:pt x="-9870" y="303873"/>
                  <a:pt x="713" y="29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92A48C42-CF28-C405-D2FF-7EBB4FDA7A97}"/>
              </a:ext>
            </a:extLst>
          </p:cNvPr>
          <p:cNvSpPr/>
          <p:nvPr/>
        </p:nvSpPr>
        <p:spPr>
          <a:xfrm>
            <a:off x="3764813" y="4940388"/>
            <a:ext cx="427447" cy="156078"/>
          </a:xfrm>
          <a:custGeom>
            <a:avLst/>
            <a:gdLst>
              <a:gd name="connsiteX0" fmla="*/ 737 w 427447"/>
              <a:gd name="connsiteY0" fmla="*/ 155487 h 156078"/>
              <a:gd name="connsiteX1" fmla="*/ 330937 w 427447"/>
              <a:gd name="connsiteY1" fmla="*/ 130087 h 156078"/>
              <a:gd name="connsiteX2" fmla="*/ 426187 w 427447"/>
              <a:gd name="connsiteY2" fmla="*/ 126912 h 156078"/>
              <a:gd name="connsiteX3" fmla="*/ 384912 w 427447"/>
              <a:gd name="connsiteY3" fmla="*/ 111037 h 156078"/>
              <a:gd name="connsiteX4" fmla="*/ 375387 w 427447"/>
              <a:gd name="connsiteY4" fmla="*/ 3087 h 156078"/>
              <a:gd name="connsiteX5" fmla="*/ 365862 w 427447"/>
              <a:gd name="connsiteY5" fmla="*/ 34837 h 156078"/>
              <a:gd name="connsiteX6" fmla="*/ 349987 w 427447"/>
              <a:gd name="connsiteY6" fmla="*/ 91987 h 156078"/>
              <a:gd name="connsiteX7" fmla="*/ 296012 w 427447"/>
              <a:gd name="connsiteY7" fmla="*/ 9437 h 156078"/>
              <a:gd name="connsiteX8" fmla="*/ 337287 w 427447"/>
              <a:gd name="connsiteY8" fmla="*/ 79287 h 156078"/>
              <a:gd name="connsiteX9" fmla="*/ 302362 w 427447"/>
              <a:gd name="connsiteY9" fmla="*/ 53887 h 156078"/>
              <a:gd name="connsiteX10" fmla="*/ 257912 w 427447"/>
              <a:gd name="connsiteY10" fmla="*/ 3087 h 156078"/>
              <a:gd name="connsiteX11" fmla="*/ 302362 w 427447"/>
              <a:gd name="connsiteY11" fmla="*/ 91987 h 156078"/>
              <a:gd name="connsiteX12" fmla="*/ 318237 w 427447"/>
              <a:gd name="connsiteY12" fmla="*/ 101512 h 156078"/>
              <a:gd name="connsiteX13" fmla="*/ 264262 w 427447"/>
              <a:gd name="connsiteY13" fmla="*/ 76112 h 156078"/>
              <a:gd name="connsiteX14" fmla="*/ 219812 w 427447"/>
              <a:gd name="connsiteY14" fmla="*/ 28487 h 156078"/>
              <a:gd name="connsiteX15" fmla="*/ 232512 w 427447"/>
              <a:gd name="connsiteY15" fmla="*/ 104687 h 156078"/>
              <a:gd name="connsiteX16" fmla="*/ 188062 w 427447"/>
              <a:gd name="connsiteY16" fmla="*/ 63412 h 156078"/>
              <a:gd name="connsiteX17" fmla="*/ 197587 w 427447"/>
              <a:gd name="connsiteY17" fmla="*/ 76112 h 156078"/>
              <a:gd name="connsiteX18" fmla="*/ 203937 w 427447"/>
              <a:gd name="connsiteY18" fmla="*/ 85637 h 156078"/>
              <a:gd name="connsiteX19" fmla="*/ 178537 w 427447"/>
              <a:gd name="connsiteY19" fmla="*/ 69762 h 156078"/>
              <a:gd name="connsiteX20" fmla="*/ 159487 w 427447"/>
              <a:gd name="connsiteY20" fmla="*/ 98337 h 156078"/>
              <a:gd name="connsiteX21" fmla="*/ 73762 w 427447"/>
              <a:gd name="connsiteY21" fmla="*/ 104687 h 156078"/>
              <a:gd name="connsiteX22" fmla="*/ 235687 w 427447"/>
              <a:gd name="connsiteY22" fmla="*/ 101512 h 156078"/>
              <a:gd name="connsiteX23" fmla="*/ 737 w 427447"/>
              <a:gd name="connsiteY23" fmla="*/ 155487 h 15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7447" h="156078">
                <a:moveTo>
                  <a:pt x="737" y="155487"/>
                </a:moveTo>
                <a:cubicBezTo>
                  <a:pt x="16612" y="160249"/>
                  <a:pt x="260029" y="134849"/>
                  <a:pt x="330937" y="130087"/>
                </a:cubicBezTo>
                <a:cubicBezTo>
                  <a:pt x="401845" y="125325"/>
                  <a:pt x="417191" y="130087"/>
                  <a:pt x="426187" y="126912"/>
                </a:cubicBezTo>
                <a:cubicBezTo>
                  <a:pt x="435183" y="123737"/>
                  <a:pt x="393379" y="131675"/>
                  <a:pt x="384912" y="111037"/>
                </a:cubicBezTo>
                <a:cubicBezTo>
                  <a:pt x="376445" y="90399"/>
                  <a:pt x="378562" y="15787"/>
                  <a:pt x="375387" y="3087"/>
                </a:cubicBezTo>
                <a:cubicBezTo>
                  <a:pt x="372212" y="-9613"/>
                  <a:pt x="370095" y="20020"/>
                  <a:pt x="365862" y="34837"/>
                </a:cubicBezTo>
                <a:cubicBezTo>
                  <a:pt x="361629" y="49654"/>
                  <a:pt x="361629" y="96220"/>
                  <a:pt x="349987" y="91987"/>
                </a:cubicBezTo>
                <a:cubicBezTo>
                  <a:pt x="338345" y="87754"/>
                  <a:pt x="298129" y="11554"/>
                  <a:pt x="296012" y="9437"/>
                </a:cubicBezTo>
                <a:cubicBezTo>
                  <a:pt x="293895" y="7320"/>
                  <a:pt x="336229" y="71879"/>
                  <a:pt x="337287" y="79287"/>
                </a:cubicBezTo>
                <a:cubicBezTo>
                  <a:pt x="338345" y="86695"/>
                  <a:pt x="315591" y="66587"/>
                  <a:pt x="302362" y="53887"/>
                </a:cubicBezTo>
                <a:cubicBezTo>
                  <a:pt x="289133" y="41187"/>
                  <a:pt x="257912" y="-3263"/>
                  <a:pt x="257912" y="3087"/>
                </a:cubicBezTo>
                <a:cubicBezTo>
                  <a:pt x="257912" y="9437"/>
                  <a:pt x="292308" y="75583"/>
                  <a:pt x="302362" y="91987"/>
                </a:cubicBezTo>
                <a:cubicBezTo>
                  <a:pt x="312416" y="108391"/>
                  <a:pt x="324587" y="104158"/>
                  <a:pt x="318237" y="101512"/>
                </a:cubicBezTo>
                <a:cubicBezTo>
                  <a:pt x="311887" y="98866"/>
                  <a:pt x="280666" y="88283"/>
                  <a:pt x="264262" y="76112"/>
                </a:cubicBezTo>
                <a:cubicBezTo>
                  <a:pt x="247858" y="63941"/>
                  <a:pt x="225104" y="23724"/>
                  <a:pt x="219812" y="28487"/>
                </a:cubicBezTo>
                <a:cubicBezTo>
                  <a:pt x="214520" y="33249"/>
                  <a:pt x="237804" y="98866"/>
                  <a:pt x="232512" y="104687"/>
                </a:cubicBezTo>
                <a:cubicBezTo>
                  <a:pt x="227220" y="110508"/>
                  <a:pt x="193883" y="68174"/>
                  <a:pt x="188062" y="63412"/>
                </a:cubicBezTo>
                <a:cubicBezTo>
                  <a:pt x="182241" y="58650"/>
                  <a:pt x="194941" y="72408"/>
                  <a:pt x="197587" y="76112"/>
                </a:cubicBezTo>
                <a:cubicBezTo>
                  <a:pt x="200233" y="79816"/>
                  <a:pt x="207112" y="86695"/>
                  <a:pt x="203937" y="85637"/>
                </a:cubicBezTo>
                <a:cubicBezTo>
                  <a:pt x="200762" y="84579"/>
                  <a:pt x="185945" y="67645"/>
                  <a:pt x="178537" y="69762"/>
                </a:cubicBezTo>
                <a:cubicBezTo>
                  <a:pt x="171129" y="71879"/>
                  <a:pt x="176949" y="92516"/>
                  <a:pt x="159487" y="98337"/>
                </a:cubicBezTo>
                <a:cubicBezTo>
                  <a:pt x="142025" y="104158"/>
                  <a:pt x="61062" y="104158"/>
                  <a:pt x="73762" y="104687"/>
                </a:cubicBezTo>
                <a:cubicBezTo>
                  <a:pt x="86462" y="105216"/>
                  <a:pt x="240979" y="95691"/>
                  <a:pt x="235687" y="101512"/>
                </a:cubicBezTo>
                <a:cubicBezTo>
                  <a:pt x="230395" y="107333"/>
                  <a:pt x="-15138" y="150725"/>
                  <a:pt x="737" y="15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C771860-3C83-2DEE-910F-B8B6F5A992B6}"/>
              </a:ext>
            </a:extLst>
          </p:cNvPr>
          <p:cNvSpPr/>
          <p:nvPr/>
        </p:nvSpPr>
        <p:spPr>
          <a:xfrm>
            <a:off x="4124102" y="4971948"/>
            <a:ext cx="461582" cy="282929"/>
          </a:xfrm>
          <a:custGeom>
            <a:avLst/>
            <a:gdLst>
              <a:gd name="connsiteX0" fmla="*/ 460598 w 461582"/>
              <a:gd name="connsiteY0" fmla="*/ 282677 h 282929"/>
              <a:gd name="connsiteX1" fmla="*/ 374873 w 461582"/>
              <a:gd name="connsiteY1" fmla="*/ 225527 h 282929"/>
              <a:gd name="connsiteX2" fmla="*/ 270098 w 461582"/>
              <a:gd name="connsiteY2" fmla="*/ 149327 h 282929"/>
              <a:gd name="connsiteX3" fmla="*/ 292323 w 461582"/>
              <a:gd name="connsiteY3" fmla="*/ 206477 h 282929"/>
              <a:gd name="connsiteX4" fmla="*/ 228823 w 461582"/>
              <a:gd name="connsiteY4" fmla="*/ 127102 h 282929"/>
              <a:gd name="connsiteX5" fmla="*/ 187548 w 461582"/>
              <a:gd name="connsiteY5" fmla="*/ 101702 h 282929"/>
              <a:gd name="connsiteX6" fmla="*/ 260573 w 461582"/>
              <a:gd name="connsiteY6" fmla="*/ 222352 h 282929"/>
              <a:gd name="connsiteX7" fmla="*/ 203423 w 461582"/>
              <a:gd name="connsiteY7" fmla="*/ 117577 h 282929"/>
              <a:gd name="connsiteX8" fmla="*/ 73248 w 461582"/>
              <a:gd name="connsiteY8" fmla="*/ 101702 h 282929"/>
              <a:gd name="connsiteX9" fmla="*/ 70073 w 461582"/>
              <a:gd name="connsiteY9" fmla="*/ 63602 h 282929"/>
              <a:gd name="connsiteX10" fmla="*/ 70073 w 461582"/>
              <a:gd name="connsiteY10" fmla="*/ 102 h 282929"/>
              <a:gd name="connsiteX11" fmla="*/ 223 w 461582"/>
              <a:gd name="connsiteY11" fmla="*/ 79477 h 282929"/>
              <a:gd name="connsiteX12" fmla="*/ 47848 w 461582"/>
              <a:gd name="connsiteY12" fmla="*/ 66777 h 282929"/>
              <a:gd name="connsiteX13" fmla="*/ 47848 w 461582"/>
              <a:gd name="connsiteY13" fmla="*/ 98527 h 282929"/>
              <a:gd name="connsiteX14" fmla="*/ 101823 w 461582"/>
              <a:gd name="connsiteY14" fmla="*/ 66777 h 282929"/>
              <a:gd name="connsiteX15" fmla="*/ 111348 w 461582"/>
              <a:gd name="connsiteY15" fmla="*/ 31852 h 282929"/>
              <a:gd name="connsiteX16" fmla="*/ 146273 w 461582"/>
              <a:gd name="connsiteY16" fmla="*/ 85827 h 282929"/>
              <a:gd name="connsiteX17" fmla="*/ 187548 w 461582"/>
              <a:gd name="connsiteY17" fmla="*/ 79477 h 282929"/>
              <a:gd name="connsiteX18" fmla="*/ 216123 w 461582"/>
              <a:gd name="connsiteY18" fmla="*/ 133452 h 282929"/>
              <a:gd name="connsiteX19" fmla="*/ 209773 w 461582"/>
              <a:gd name="connsiteY19" fmla="*/ 108052 h 282929"/>
              <a:gd name="connsiteX20" fmla="*/ 263748 w 461582"/>
              <a:gd name="connsiteY20" fmla="*/ 133452 h 282929"/>
              <a:gd name="connsiteX21" fmla="*/ 263748 w 461582"/>
              <a:gd name="connsiteY21" fmla="*/ 111227 h 282929"/>
              <a:gd name="connsiteX22" fmla="*/ 320898 w 461582"/>
              <a:gd name="connsiteY22" fmla="*/ 184252 h 282929"/>
              <a:gd name="connsiteX23" fmla="*/ 416148 w 461582"/>
              <a:gd name="connsiteY23" fmla="*/ 244577 h 282929"/>
              <a:gd name="connsiteX24" fmla="*/ 460598 w 461582"/>
              <a:gd name="connsiteY24" fmla="*/ 282677 h 2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1582" h="282929">
                <a:moveTo>
                  <a:pt x="460598" y="282677"/>
                </a:moveTo>
                <a:cubicBezTo>
                  <a:pt x="453719" y="279502"/>
                  <a:pt x="406623" y="247752"/>
                  <a:pt x="374873" y="225527"/>
                </a:cubicBezTo>
                <a:cubicBezTo>
                  <a:pt x="343123" y="203302"/>
                  <a:pt x="283856" y="152502"/>
                  <a:pt x="270098" y="149327"/>
                </a:cubicBezTo>
                <a:cubicBezTo>
                  <a:pt x="256340" y="146152"/>
                  <a:pt x="299202" y="210181"/>
                  <a:pt x="292323" y="206477"/>
                </a:cubicBezTo>
                <a:cubicBezTo>
                  <a:pt x="285444" y="202773"/>
                  <a:pt x="246285" y="144564"/>
                  <a:pt x="228823" y="127102"/>
                </a:cubicBezTo>
                <a:cubicBezTo>
                  <a:pt x="211361" y="109640"/>
                  <a:pt x="182256" y="85827"/>
                  <a:pt x="187548" y="101702"/>
                </a:cubicBezTo>
                <a:cubicBezTo>
                  <a:pt x="192840" y="117577"/>
                  <a:pt x="257927" y="219706"/>
                  <a:pt x="260573" y="222352"/>
                </a:cubicBezTo>
                <a:cubicBezTo>
                  <a:pt x="263219" y="224998"/>
                  <a:pt x="234644" y="137685"/>
                  <a:pt x="203423" y="117577"/>
                </a:cubicBezTo>
                <a:cubicBezTo>
                  <a:pt x="172202" y="97469"/>
                  <a:pt x="95473" y="110698"/>
                  <a:pt x="73248" y="101702"/>
                </a:cubicBezTo>
                <a:cubicBezTo>
                  <a:pt x="51023" y="92706"/>
                  <a:pt x="70602" y="80535"/>
                  <a:pt x="70073" y="63602"/>
                </a:cubicBezTo>
                <a:cubicBezTo>
                  <a:pt x="69544" y="46669"/>
                  <a:pt x="81715" y="-2544"/>
                  <a:pt x="70073" y="102"/>
                </a:cubicBezTo>
                <a:cubicBezTo>
                  <a:pt x="58431" y="2748"/>
                  <a:pt x="3927" y="68365"/>
                  <a:pt x="223" y="79477"/>
                </a:cubicBezTo>
                <a:cubicBezTo>
                  <a:pt x="-3481" y="90589"/>
                  <a:pt x="39910" y="63602"/>
                  <a:pt x="47848" y="66777"/>
                </a:cubicBezTo>
                <a:cubicBezTo>
                  <a:pt x="55786" y="69952"/>
                  <a:pt x="38852" y="98527"/>
                  <a:pt x="47848" y="98527"/>
                </a:cubicBezTo>
                <a:cubicBezTo>
                  <a:pt x="56844" y="98527"/>
                  <a:pt x="91240" y="77889"/>
                  <a:pt x="101823" y="66777"/>
                </a:cubicBezTo>
                <a:cubicBezTo>
                  <a:pt x="112406" y="55665"/>
                  <a:pt x="103940" y="28677"/>
                  <a:pt x="111348" y="31852"/>
                </a:cubicBezTo>
                <a:cubicBezTo>
                  <a:pt x="118756" y="35027"/>
                  <a:pt x="133573" y="77890"/>
                  <a:pt x="146273" y="85827"/>
                </a:cubicBezTo>
                <a:cubicBezTo>
                  <a:pt x="158973" y="93764"/>
                  <a:pt x="175906" y="71539"/>
                  <a:pt x="187548" y="79477"/>
                </a:cubicBezTo>
                <a:cubicBezTo>
                  <a:pt x="199190" y="87414"/>
                  <a:pt x="212419" y="128690"/>
                  <a:pt x="216123" y="133452"/>
                </a:cubicBezTo>
                <a:cubicBezTo>
                  <a:pt x="219827" y="138214"/>
                  <a:pt x="201836" y="108052"/>
                  <a:pt x="209773" y="108052"/>
                </a:cubicBezTo>
                <a:cubicBezTo>
                  <a:pt x="217710" y="108052"/>
                  <a:pt x="254752" y="132923"/>
                  <a:pt x="263748" y="133452"/>
                </a:cubicBezTo>
                <a:cubicBezTo>
                  <a:pt x="272744" y="133981"/>
                  <a:pt x="254223" y="102760"/>
                  <a:pt x="263748" y="111227"/>
                </a:cubicBezTo>
                <a:cubicBezTo>
                  <a:pt x="273273" y="119694"/>
                  <a:pt x="295498" y="162027"/>
                  <a:pt x="320898" y="184252"/>
                </a:cubicBezTo>
                <a:cubicBezTo>
                  <a:pt x="346298" y="206477"/>
                  <a:pt x="395510" y="230819"/>
                  <a:pt x="416148" y="244577"/>
                </a:cubicBezTo>
                <a:cubicBezTo>
                  <a:pt x="436786" y="258335"/>
                  <a:pt x="467477" y="285852"/>
                  <a:pt x="460598" y="28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C15E2A-1055-4ABE-E64D-2905B819DFC8}"/>
              </a:ext>
            </a:extLst>
          </p:cNvPr>
          <p:cNvSpPr/>
          <p:nvPr/>
        </p:nvSpPr>
        <p:spPr>
          <a:xfrm>
            <a:off x="3636081" y="4987848"/>
            <a:ext cx="691736" cy="200727"/>
          </a:xfrm>
          <a:custGeom>
            <a:avLst/>
            <a:gdLst>
              <a:gd name="connsiteX0" fmla="*/ 2469 w 691736"/>
              <a:gd name="connsiteY0" fmla="*/ 200102 h 200727"/>
              <a:gd name="connsiteX1" fmla="*/ 358069 w 691736"/>
              <a:gd name="connsiteY1" fmla="*/ 35002 h 200727"/>
              <a:gd name="connsiteX2" fmla="*/ 275519 w 691736"/>
              <a:gd name="connsiteY2" fmla="*/ 60402 h 200727"/>
              <a:gd name="connsiteX3" fmla="*/ 446969 w 691736"/>
              <a:gd name="connsiteY3" fmla="*/ 9602 h 200727"/>
              <a:gd name="connsiteX4" fmla="*/ 586669 w 691736"/>
              <a:gd name="connsiteY4" fmla="*/ 9602 h 200727"/>
              <a:gd name="connsiteX5" fmla="*/ 564444 w 691736"/>
              <a:gd name="connsiteY5" fmla="*/ 3252 h 200727"/>
              <a:gd name="connsiteX6" fmla="*/ 691444 w 691736"/>
              <a:gd name="connsiteY6" fmla="*/ 9602 h 200727"/>
              <a:gd name="connsiteX7" fmla="*/ 523169 w 691736"/>
              <a:gd name="connsiteY7" fmla="*/ 77 h 200727"/>
              <a:gd name="connsiteX8" fmla="*/ 294569 w 691736"/>
              <a:gd name="connsiteY8" fmla="*/ 15952 h 200727"/>
              <a:gd name="connsiteX9" fmla="*/ 431094 w 691736"/>
              <a:gd name="connsiteY9" fmla="*/ 12777 h 200727"/>
              <a:gd name="connsiteX10" fmla="*/ 212019 w 691736"/>
              <a:gd name="connsiteY10" fmla="*/ 54052 h 200727"/>
              <a:gd name="connsiteX11" fmla="*/ 294569 w 691736"/>
              <a:gd name="connsiteY11" fmla="*/ 54052 h 200727"/>
              <a:gd name="connsiteX12" fmla="*/ 186619 w 691736"/>
              <a:gd name="connsiteY12" fmla="*/ 88977 h 200727"/>
              <a:gd name="connsiteX13" fmla="*/ 199319 w 691736"/>
              <a:gd name="connsiteY13" fmla="*/ 92152 h 200727"/>
              <a:gd name="connsiteX14" fmla="*/ 2469 w 691736"/>
              <a:gd name="connsiteY14" fmla="*/ 200102 h 20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736" h="200727">
                <a:moveTo>
                  <a:pt x="2469" y="200102"/>
                </a:moveTo>
                <a:cubicBezTo>
                  <a:pt x="28927" y="190577"/>
                  <a:pt x="312561" y="58285"/>
                  <a:pt x="358069" y="35002"/>
                </a:cubicBezTo>
                <a:cubicBezTo>
                  <a:pt x="403577" y="11719"/>
                  <a:pt x="260702" y="64635"/>
                  <a:pt x="275519" y="60402"/>
                </a:cubicBezTo>
                <a:cubicBezTo>
                  <a:pt x="290336" y="56169"/>
                  <a:pt x="395111" y="18069"/>
                  <a:pt x="446969" y="9602"/>
                </a:cubicBezTo>
                <a:cubicBezTo>
                  <a:pt x="498827" y="1135"/>
                  <a:pt x="567090" y="10660"/>
                  <a:pt x="586669" y="9602"/>
                </a:cubicBezTo>
                <a:cubicBezTo>
                  <a:pt x="606248" y="8544"/>
                  <a:pt x="546982" y="3252"/>
                  <a:pt x="564444" y="3252"/>
                </a:cubicBezTo>
                <a:cubicBezTo>
                  <a:pt x="581906" y="3252"/>
                  <a:pt x="698323" y="10131"/>
                  <a:pt x="691444" y="9602"/>
                </a:cubicBezTo>
                <a:cubicBezTo>
                  <a:pt x="684565" y="9073"/>
                  <a:pt x="589315" y="-981"/>
                  <a:pt x="523169" y="77"/>
                </a:cubicBezTo>
                <a:cubicBezTo>
                  <a:pt x="457023" y="1135"/>
                  <a:pt x="309915" y="13835"/>
                  <a:pt x="294569" y="15952"/>
                </a:cubicBezTo>
                <a:cubicBezTo>
                  <a:pt x="279223" y="18069"/>
                  <a:pt x="444852" y="6427"/>
                  <a:pt x="431094" y="12777"/>
                </a:cubicBezTo>
                <a:cubicBezTo>
                  <a:pt x="417336" y="19127"/>
                  <a:pt x="234773" y="47173"/>
                  <a:pt x="212019" y="54052"/>
                </a:cubicBezTo>
                <a:cubicBezTo>
                  <a:pt x="189265" y="60931"/>
                  <a:pt x="298802" y="48231"/>
                  <a:pt x="294569" y="54052"/>
                </a:cubicBezTo>
                <a:cubicBezTo>
                  <a:pt x="290336" y="59873"/>
                  <a:pt x="186619" y="88977"/>
                  <a:pt x="186619" y="88977"/>
                </a:cubicBezTo>
                <a:cubicBezTo>
                  <a:pt x="170744" y="95327"/>
                  <a:pt x="228423" y="76806"/>
                  <a:pt x="199319" y="92152"/>
                </a:cubicBezTo>
                <a:cubicBezTo>
                  <a:pt x="170215" y="107498"/>
                  <a:pt x="-23989" y="209627"/>
                  <a:pt x="2469" y="20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9CF4244-A4D1-DFE1-7526-B6BB3494CD29}"/>
              </a:ext>
            </a:extLst>
          </p:cNvPr>
          <p:cNvSpPr/>
          <p:nvPr/>
        </p:nvSpPr>
        <p:spPr>
          <a:xfrm>
            <a:off x="3673257" y="5025592"/>
            <a:ext cx="379421" cy="308895"/>
          </a:xfrm>
          <a:custGeom>
            <a:avLst/>
            <a:gdLst>
              <a:gd name="connsiteX0" fmla="*/ 378043 w 379421"/>
              <a:gd name="connsiteY0" fmla="*/ 433 h 308895"/>
              <a:gd name="connsiteX1" fmla="*/ 200243 w 379421"/>
              <a:gd name="connsiteY1" fmla="*/ 89333 h 308895"/>
              <a:gd name="connsiteX2" fmla="*/ 127218 w 379421"/>
              <a:gd name="connsiteY2" fmla="*/ 181408 h 308895"/>
              <a:gd name="connsiteX3" fmla="*/ 193893 w 379421"/>
              <a:gd name="connsiteY3" fmla="*/ 121083 h 308895"/>
              <a:gd name="connsiteX4" fmla="*/ 73243 w 379421"/>
              <a:gd name="connsiteY4" fmla="*/ 235383 h 308895"/>
              <a:gd name="connsiteX5" fmla="*/ 9743 w 379421"/>
              <a:gd name="connsiteY5" fmla="*/ 308408 h 308895"/>
              <a:gd name="connsiteX6" fmla="*/ 108168 w 379421"/>
              <a:gd name="connsiteY6" fmla="*/ 200458 h 308895"/>
              <a:gd name="connsiteX7" fmla="*/ 218 w 379421"/>
              <a:gd name="connsiteY7" fmla="*/ 289358 h 308895"/>
              <a:gd name="connsiteX8" fmla="*/ 143093 w 379421"/>
              <a:gd name="connsiteY8" fmla="*/ 130608 h 308895"/>
              <a:gd name="connsiteX9" fmla="*/ 51018 w 379421"/>
              <a:gd name="connsiteY9" fmla="*/ 184583 h 308895"/>
              <a:gd name="connsiteX10" fmla="*/ 228818 w 379421"/>
              <a:gd name="connsiteY10" fmla="*/ 67108 h 308895"/>
              <a:gd name="connsiteX11" fmla="*/ 95468 w 379421"/>
              <a:gd name="connsiteY11" fmla="*/ 127433 h 308895"/>
              <a:gd name="connsiteX12" fmla="*/ 378043 w 379421"/>
              <a:gd name="connsiteY12" fmla="*/ 433 h 30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421" h="308895">
                <a:moveTo>
                  <a:pt x="378043" y="433"/>
                </a:moveTo>
                <a:cubicBezTo>
                  <a:pt x="395505" y="-5917"/>
                  <a:pt x="242047" y="59171"/>
                  <a:pt x="200243" y="89333"/>
                </a:cubicBezTo>
                <a:cubicBezTo>
                  <a:pt x="158439" y="119496"/>
                  <a:pt x="128276" y="176117"/>
                  <a:pt x="127218" y="181408"/>
                </a:cubicBezTo>
                <a:cubicBezTo>
                  <a:pt x="126160" y="186699"/>
                  <a:pt x="202889" y="112087"/>
                  <a:pt x="193893" y="121083"/>
                </a:cubicBezTo>
                <a:cubicBezTo>
                  <a:pt x="184897" y="130079"/>
                  <a:pt x="103935" y="204162"/>
                  <a:pt x="73243" y="235383"/>
                </a:cubicBezTo>
                <a:cubicBezTo>
                  <a:pt x="42551" y="266604"/>
                  <a:pt x="3922" y="314229"/>
                  <a:pt x="9743" y="308408"/>
                </a:cubicBezTo>
                <a:cubicBezTo>
                  <a:pt x="15564" y="302587"/>
                  <a:pt x="109755" y="203633"/>
                  <a:pt x="108168" y="200458"/>
                </a:cubicBezTo>
                <a:cubicBezTo>
                  <a:pt x="106581" y="197283"/>
                  <a:pt x="-5603" y="301000"/>
                  <a:pt x="218" y="289358"/>
                </a:cubicBezTo>
                <a:cubicBezTo>
                  <a:pt x="6039" y="277716"/>
                  <a:pt x="134626" y="148070"/>
                  <a:pt x="143093" y="130608"/>
                </a:cubicBezTo>
                <a:cubicBezTo>
                  <a:pt x="151560" y="113146"/>
                  <a:pt x="36730" y="195166"/>
                  <a:pt x="51018" y="184583"/>
                </a:cubicBezTo>
                <a:cubicBezTo>
                  <a:pt x="65305" y="174000"/>
                  <a:pt x="221410" y="76633"/>
                  <a:pt x="228818" y="67108"/>
                </a:cubicBezTo>
                <a:cubicBezTo>
                  <a:pt x="236226" y="57583"/>
                  <a:pt x="78005" y="136429"/>
                  <a:pt x="95468" y="127433"/>
                </a:cubicBezTo>
                <a:cubicBezTo>
                  <a:pt x="112930" y="118437"/>
                  <a:pt x="360581" y="6783"/>
                  <a:pt x="378043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C8D8956-0919-E099-A373-FE1917CCEBA0}"/>
              </a:ext>
            </a:extLst>
          </p:cNvPr>
          <p:cNvSpPr/>
          <p:nvPr/>
        </p:nvSpPr>
        <p:spPr>
          <a:xfrm>
            <a:off x="3854449" y="4947771"/>
            <a:ext cx="713877" cy="268444"/>
          </a:xfrm>
          <a:custGeom>
            <a:avLst/>
            <a:gdLst>
              <a:gd name="connsiteX0" fmla="*/ 1 w 713877"/>
              <a:gd name="connsiteY0" fmla="*/ 116354 h 268444"/>
              <a:gd name="connsiteX1" fmla="*/ 234951 w 713877"/>
              <a:gd name="connsiteY1" fmla="*/ 46504 h 268444"/>
              <a:gd name="connsiteX2" fmla="*/ 371476 w 713877"/>
              <a:gd name="connsiteY2" fmla="*/ 52854 h 268444"/>
              <a:gd name="connsiteX3" fmla="*/ 358776 w 713877"/>
              <a:gd name="connsiteY3" fmla="*/ 30629 h 268444"/>
              <a:gd name="connsiteX4" fmla="*/ 504826 w 713877"/>
              <a:gd name="connsiteY4" fmla="*/ 87779 h 268444"/>
              <a:gd name="connsiteX5" fmla="*/ 479426 w 713877"/>
              <a:gd name="connsiteY5" fmla="*/ 71904 h 268444"/>
              <a:gd name="connsiteX6" fmla="*/ 609601 w 713877"/>
              <a:gd name="connsiteY6" fmla="*/ 151279 h 268444"/>
              <a:gd name="connsiteX7" fmla="*/ 577851 w 713877"/>
              <a:gd name="connsiteY7" fmla="*/ 116354 h 268444"/>
              <a:gd name="connsiteX8" fmla="*/ 711201 w 713877"/>
              <a:gd name="connsiteY8" fmla="*/ 265579 h 268444"/>
              <a:gd name="connsiteX9" fmla="*/ 657226 w 713877"/>
              <a:gd name="connsiteY9" fmla="*/ 205254 h 268444"/>
              <a:gd name="connsiteX10" fmla="*/ 539751 w 713877"/>
              <a:gd name="connsiteY10" fmla="*/ 90954 h 268444"/>
              <a:gd name="connsiteX11" fmla="*/ 336551 w 713877"/>
              <a:gd name="connsiteY11" fmla="*/ 2054 h 268444"/>
              <a:gd name="connsiteX12" fmla="*/ 361951 w 713877"/>
              <a:gd name="connsiteY12" fmla="*/ 30629 h 268444"/>
              <a:gd name="connsiteX13" fmla="*/ 123826 w 713877"/>
              <a:gd name="connsiteY13" fmla="*/ 56029 h 268444"/>
              <a:gd name="connsiteX14" fmla="*/ 238126 w 713877"/>
              <a:gd name="connsiteY14" fmla="*/ 56029 h 268444"/>
              <a:gd name="connsiteX15" fmla="*/ 1 w 713877"/>
              <a:gd name="connsiteY15" fmla="*/ 116354 h 26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877" h="268444">
                <a:moveTo>
                  <a:pt x="1" y="116354"/>
                </a:moveTo>
                <a:cubicBezTo>
                  <a:pt x="-528" y="114767"/>
                  <a:pt x="173039" y="57087"/>
                  <a:pt x="234951" y="46504"/>
                </a:cubicBezTo>
                <a:cubicBezTo>
                  <a:pt x="296863" y="35921"/>
                  <a:pt x="350839" y="55500"/>
                  <a:pt x="371476" y="52854"/>
                </a:cubicBezTo>
                <a:cubicBezTo>
                  <a:pt x="392113" y="50208"/>
                  <a:pt x="336551" y="24808"/>
                  <a:pt x="358776" y="30629"/>
                </a:cubicBezTo>
                <a:cubicBezTo>
                  <a:pt x="381001" y="36450"/>
                  <a:pt x="484718" y="80900"/>
                  <a:pt x="504826" y="87779"/>
                </a:cubicBezTo>
                <a:cubicBezTo>
                  <a:pt x="524934" y="94658"/>
                  <a:pt x="479426" y="71904"/>
                  <a:pt x="479426" y="71904"/>
                </a:cubicBezTo>
                <a:cubicBezTo>
                  <a:pt x="496889" y="82487"/>
                  <a:pt x="593197" y="143871"/>
                  <a:pt x="609601" y="151279"/>
                </a:cubicBezTo>
                <a:cubicBezTo>
                  <a:pt x="626005" y="158687"/>
                  <a:pt x="577851" y="116354"/>
                  <a:pt x="577851" y="116354"/>
                </a:cubicBezTo>
                <a:lnTo>
                  <a:pt x="711201" y="265579"/>
                </a:lnTo>
                <a:cubicBezTo>
                  <a:pt x="724430" y="280396"/>
                  <a:pt x="685801" y="234358"/>
                  <a:pt x="657226" y="205254"/>
                </a:cubicBezTo>
                <a:cubicBezTo>
                  <a:pt x="628651" y="176150"/>
                  <a:pt x="593197" y="124821"/>
                  <a:pt x="539751" y="90954"/>
                </a:cubicBezTo>
                <a:cubicBezTo>
                  <a:pt x="486305" y="57087"/>
                  <a:pt x="366184" y="12108"/>
                  <a:pt x="336551" y="2054"/>
                </a:cubicBezTo>
                <a:cubicBezTo>
                  <a:pt x="306918" y="-8000"/>
                  <a:pt x="397405" y="21633"/>
                  <a:pt x="361951" y="30629"/>
                </a:cubicBezTo>
                <a:cubicBezTo>
                  <a:pt x="326497" y="39625"/>
                  <a:pt x="144463" y="51796"/>
                  <a:pt x="123826" y="56029"/>
                </a:cubicBezTo>
                <a:cubicBezTo>
                  <a:pt x="103189" y="60262"/>
                  <a:pt x="265114" y="45975"/>
                  <a:pt x="238126" y="56029"/>
                </a:cubicBezTo>
                <a:cubicBezTo>
                  <a:pt x="211139" y="66083"/>
                  <a:pt x="530" y="117941"/>
                  <a:pt x="1" y="11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DDEFFC4-85F8-5DE3-80C5-869A2B164624}"/>
              </a:ext>
            </a:extLst>
          </p:cNvPr>
          <p:cNvSpPr/>
          <p:nvPr/>
        </p:nvSpPr>
        <p:spPr>
          <a:xfrm>
            <a:off x="4279297" y="5095431"/>
            <a:ext cx="402459" cy="267178"/>
          </a:xfrm>
          <a:custGeom>
            <a:avLst/>
            <a:gdLst>
              <a:gd name="connsiteX0" fmla="*/ 200628 w 402459"/>
              <a:gd name="connsiteY0" fmla="*/ 444 h 267178"/>
              <a:gd name="connsiteX1" fmla="*/ 276828 w 402459"/>
              <a:gd name="connsiteY1" fmla="*/ 105219 h 267178"/>
              <a:gd name="connsiteX2" fmla="*/ 318103 w 402459"/>
              <a:gd name="connsiteY2" fmla="*/ 149669 h 267178"/>
              <a:gd name="connsiteX3" fmla="*/ 302228 w 402459"/>
              <a:gd name="connsiteY3" fmla="*/ 111569 h 267178"/>
              <a:gd name="connsiteX4" fmla="*/ 346678 w 402459"/>
              <a:gd name="connsiteY4" fmla="*/ 178244 h 267178"/>
              <a:gd name="connsiteX5" fmla="*/ 394303 w 402459"/>
              <a:gd name="connsiteY5" fmla="*/ 238569 h 267178"/>
              <a:gd name="connsiteX6" fmla="*/ 397478 w 402459"/>
              <a:gd name="connsiteY6" fmla="*/ 263969 h 267178"/>
              <a:gd name="connsiteX7" fmla="*/ 343503 w 402459"/>
              <a:gd name="connsiteY7" fmla="*/ 241744 h 267178"/>
              <a:gd name="connsiteX8" fmla="*/ 286353 w 402459"/>
              <a:gd name="connsiteY8" fmla="*/ 225869 h 267178"/>
              <a:gd name="connsiteX9" fmla="*/ 10128 w 402459"/>
              <a:gd name="connsiteY9" fmla="*/ 267144 h 267178"/>
              <a:gd name="connsiteX10" fmla="*/ 60928 w 402459"/>
              <a:gd name="connsiteY10" fmla="*/ 232219 h 267178"/>
              <a:gd name="connsiteX11" fmla="*/ 70453 w 402459"/>
              <a:gd name="connsiteY11" fmla="*/ 190944 h 267178"/>
              <a:gd name="connsiteX12" fmla="*/ 127603 w 402459"/>
              <a:gd name="connsiteY12" fmla="*/ 222694 h 267178"/>
              <a:gd name="connsiteX13" fmla="*/ 127603 w 402459"/>
              <a:gd name="connsiteY13" fmla="*/ 194119 h 267178"/>
              <a:gd name="connsiteX14" fmla="*/ 235553 w 402459"/>
              <a:gd name="connsiteY14" fmla="*/ 241744 h 267178"/>
              <a:gd name="connsiteX15" fmla="*/ 251428 w 402459"/>
              <a:gd name="connsiteY15" fmla="*/ 219519 h 267178"/>
              <a:gd name="connsiteX16" fmla="*/ 327628 w 402459"/>
              <a:gd name="connsiteY16" fmla="*/ 244919 h 267178"/>
              <a:gd name="connsiteX17" fmla="*/ 349853 w 402459"/>
              <a:gd name="connsiteY17" fmla="*/ 235394 h 267178"/>
              <a:gd name="connsiteX18" fmla="*/ 343503 w 402459"/>
              <a:gd name="connsiteY18" fmla="*/ 203644 h 267178"/>
              <a:gd name="connsiteX19" fmla="*/ 264128 w 402459"/>
              <a:gd name="connsiteY19" fmla="*/ 127444 h 267178"/>
              <a:gd name="connsiteX20" fmla="*/ 302228 w 402459"/>
              <a:gd name="connsiteY20" fmla="*/ 149669 h 267178"/>
              <a:gd name="connsiteX21" fmla="*/ 200628 w 402459"/>
              <a:gd name="connsiteY21" fmla="*/ 444 h 26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2459" h="267178">
                <a:moveTo>
                  <a:pt x="200628" y="444"/>
                </a:moveTo>
                <a:cubicBezTo>
                  <a:pt x="196395" y="-6964"/>
                  <a:pt x="257249" y="80348"/>
                  <a:pt x="276828" y="105219"/>
                </a:cubicBezTo>
                <a:cubicBezTo>
                  <a:pt x="296407" y="130090"/>
                  <a:pt x="313870" y="148611"/>
                  <a:pt x="318103" y="149669"/>
                </a:cubicBezTo>
                <a:cubicBezTo>
                  <a:pt x="322336" y="150727"/>
                  <a:pt x="297466" y="106807"/>
                  <a:pt x="302228" y="111569"/>
                </a:cubicBezTo>
                <a:cubicBezTo>
                  <a:pt x="306990" y="116331"/>
                  <a:pt x="331332" y="157077"/>
                  <a:pt x="346678" y="178244"/>
                </a:cubicBezTo>
                <a:cubicBezTo>
                  <a:pt x="362024" y="199411"/>
                  <a:pt x="385836" y="224281"/>
                  <a:pt x="394303" y="238569"/>
                </a:cubicBezTo>
                <a:cubicBezTo>
                  <a:pt x="402770" y="252857"/>
                  <a:pt x="405945" y="263440"/>
                  <a:pt x="397478" y="263969"/>
                </a:cubicBezTo>
                <a:cubicBezTo>
                  <a:pt x="389011" y="264498"/>
                  <a:pt x="362024" y="248094"/>
                  <a:pt x="343503" y="241744"/>
                </a:cubicBezTo>
                <a:cubicBezTo>
                  <a:pt x="324982" y="235394"/>
                  <a:pt x="341916" y="221636"/>
                  <a:pt x="286353" y="225869"/>
                </a:cubicBezTo>
                <a:cubicBezTo>
                  <a:pt x="230790" y="230102"/>
                  <a:pt x="47699" y="266086"/>
                  <a:pt x="10128" y="267144"/>
                </a:cubicBezTo>
                <a:cubicBezTo>
                  <a:pt x="-27443" y="268202"/>
                  <a:pt x="50874" y="244919"/>
                  <a:pt x="60928" y="232219"/>
                </a:cubicBezTo>
                <a:cubicBezTo>
                  <a:pt x="70982" y="219519"/>
                  <a:pt x="59341" y="192531"/>
                  <a:pt x="70453" y="190944"/>
                </a:cubicBezTo>
                <a:cubicBezTo>
                  <a:pt x="81565" y="189357"/>
                  <a:pt x="118078" y="222165"/>
                  <a:pt x="127603" y="222694"/>
                </a:cubicBezTo>
                <a:cubicBezTo>
                  <a:pt x="137128" y="223223"/>
                  <a:pt x="109611" y="190944"/>
                  <a:pt x="127603" y="194119"/>
                </a:cubicBezTo>
                <a:cubicBezTo>
                  <a:pt x="145595" y="197294"/>
                  <a:pt x="214916" y="237511"/>
                  <a:pt x="235553" y="241744"/>
                </a:cubicBezTo>
                <a:cubicBezTo>
                  <a:pt x="256190" y="245977"/>
                  <a:pt x="236082" y="218990"/>
                  <a:pt x="251428" y="219519"/>
                </a:cubicBezTo>
                <a:cubicBezTo>
                  <a:pt x="266774" y="220048"/>
                  <a:pt x="311224" y="242273"/>
                  <a:pt x="327628" y="244919"/>
                </a:cubicBezTo>
                <a:cubicBezTo>
                  <a:pt x="344032" y="247565"/>
                  <a:pt x="347207" y="242273"/>
                  <a:pt x="349853" y="235394"/>
                </a:cubicBezTo>
                <a:cubicBezTo>
                  <a:pt x="352499" y="228515"/>
                  <a:pt x="357791" y="221636"/>
                  <a:pt x="343503" y="203644"/>
                </a:cubicBezTo>
                <a:cubicBezTo>
                  <a:pt x="329215" y="185652"/>
                  <a:pt x="271007" y="136440"/>
                  <a:pt x="264128" y="127444"/>
                </a:cubicBezTo>
                <a:cubicBezTo>
                  <a:pt x="257249" y="118448"/>
                  <a:pt x="307520" y="167661"/>
                  <a:pt x="302228" y="149669"/>
                </a:cubicBezTo>
                <a:cubicBezTo>
                  <a:pt x="296936" y="131677"/>
                  <a:pt x="204861" y="7852"/>
                  <a:pt x="200628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F4D7C1-B020-7D5C-EF5E-BA20D62F56D9}"/>
              </a:ext>
            </a:extLst>
          </p:cNvPr>
          <p:cNvSpPr/>
          <p:nvPr/>
        </p:nvSpPr>
        <p:spPr>
          <a:xfrm>
            <a:off x="4285988" y="5022701"/>
            <a:ext cx="254875" cy="308207"/>
          </a:xfrm>
          <a:custGeom>
            <a:avLst/>
            <a:gdLst>
              <a:gd name="connsiteX0" fmla="*/ 262 w 254875"/>
              <a:gd name="connsiteY0" fmla="*/ 149 h 308207"/>
              <a:gd name="connsiteX1" fmla="*/ 181237 w 254875"/>
              <a:gd name="connsiteY1" fmla="*/ 139849 h 308207"/>
              <a:gd name="connsiteX2" fmla="*/ 222512 w 254875"/>
              <a:gd name="connsiteY2" fmla="*/ 203349 h 308207"/>
              <a:gd name="connsiteX3" fmla="*/ 209812 w 254875"/>
              <a:gd name="connsiteY3" fmla="*/ 308124 h 308207"/>
              <a:gd name="connsiteX4" fmla="*/ 238387 w 254875"/>
              <a:gd name="connsiteY4" fmla="*/ 222399 h 308207"/>
              <a:gd name="connsiteX5" fmla="*/ 244737 w 254875"/>
              <a:gd name="connsiteY5" fmla="*/ 308124 h 308207"/>
              <a:gd name="connsiteX6" fmla="*/ 254262 w 254875"/>
              <a:gd name="connsiteY6" fmla="*/ 225574 h 308207"/>
              <a:gd name="connsiteX7" fmla="*/ 225687 w 254875"/>
              <a:gd name="connsiteY7" fmla="*/ 168424 h 308207"/>
              <a:gd name="connsiteX8" fmla="*/ 262 w 254875"/>
              <a:gd name="connsiteY8" fmla="*/ 149 h 30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875" h="308207">
                <a:moveTo>
                  <a:pt x="262" y="149"/>
                </a:moveTo>
                <a:cubicBezTo>
                  <a:pt x="-7146" y="-4614"/>
                  <a:pt x="144195" y="105982"/>
                  <a:pt x="181237" y="139849"/>
                </a:cubicBezTo>
                <a:cubicBezTo>
                  <a:pt x="218279" y="173716"/>
                  <a:pt x="217750" y="175303"/>
                  <a:pt x="222512" y="203349"/>
                </a:cubicBezTo>
                <a:cubicBezTo>
                  <a:pt x="227274" y="231395"/>
                  <a:pt x="207166" y="304949"/>
                  <a:pt x="209812" y="308124"/>
                </a:cubicBezTo>
                <a:cubicBezTo>
                  <a:pt x="212458" y="311299"/>
                  <a:pt x="232566" y="222399"/>
                  <a:pt x="238387" y="222399"/>
                </a:cubicBezTo>
                <a:cubicBezTo>
                  <a:pt x="244208" y="222399"/>
                  <a:pt x="242091" y="307595"/>
                  <a:pt x="244737" y="308124"/>
                </a:cubicBezTo>
                <a:cubicBezTo>
                  <a:pt x="247383" y="308653"/>
                  <a:pt x="257437" y="248857"/>
                  <a:pt x="254262" y="225574"/>
                </a:cubicBezTo>
                <a:cubicBezTo>
                  <a:pt x="251087" y="202291"/>
                  <a:pt x="261670" y="204407"/>
                  <a:pt x="225687" y="168424"/>
                </a:cubicBezTo>
                <a:cubicBezTo>
                  <a:pt x="189704" y="132441"/>
                  <a:pt x="7670" y="4912"/>
                  <a:pt x="26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F105CC6-AF56-3226-DB1B-8BDAE3E98D76}"/>
              </a:ext>
            </a:extLst>
          </p:cNvPr>
          <p:cNvSpPr/>
          <p:nvPr/>
        </p:nvSpPr>
        <p:spPr>
          <a:xfrm>
            <a:off x="4381341" y="5076537"/>
            <a:ext cx="123544" cy="240644"/>
          </a:xfrm>
          <a:custGeom>
            <a:avLst/>
            <a:gdLst>
              <a:gd name="connsiteX0" fmla="*/ 35084 w 123544"/>
              <a:gd name="connsiteY0" fmla="*/ 288 h 240644"/>
              <a:gd name="connsiteX1" fmla="*/ 85884 w 123544"/>
              <a:gd name="connsiteY1" fmla="*/ 146338 h 240644"/>
              <a:gd name="connsiteX2" fmla="*/ 98584 w 123544"/>
              <a:gd name="connsiteY2" fmla="*/ 209838 h 240644"/>
              <a:gd name="connsiteX3" fmla="*/ 70009 w 123544"/>
              <a:gd name="connsiteY3" fmla="*/ 190788 h 240644"/>
              <a:gd name="connsiteX4" fmla="*/ 89059 w 123544"/>
              <a:gd name="connsiteY4" fmla="*/ 222538 h 240644"/>
              <a:gd name="connsiteX5" fmla="*/ 159 w 123544"/>
              <a:gd name="connsiteY5" fmla="*/ 213013 h 240644"/>
              <a:gd name="connsiteX6" fmla="*/ 114459 w 123544"/>
              <a:gd name="connsiteY6" fmla="*/ 238413 h 240644"/>
              <a:gd name="connsiteX7" fmla="*/ 114459 w 123544"/>
              <a:gd name="connsiteY7" fmla="*/ 146338 h 240644"/>
              <a:gd name="connsiteX8" fmla="*/ 98584 w 123544"/>
              <a:gd name="connsiteY8" fmla="*/ 187613 h 240644"/>
              <a:gd name="connsiteX9" fmla="*/ 35084 w 123544"/>
              <a:gd name="connsiteY9" fmla="*/ 288 h 24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44" h="240644">
                <a:moveTo>
                  <a:pt x="35084" y="288"/>
                </a:moveTo>
                <a:cubicBezTo>
                  <a:pt x="32967" y="-6591"/>
                  <a:pt x="75301" y="111413"/>
                  <a:pt x="85884" y="146338"/>
                </a:cubicBezTo>
                <a:cubicBezTo>
                  <a:pt x="96467" y="181263"/>
                  <a:pt x="101230" y="202430"/>
                  <a:pt x="98584" y="209838"/>
                </a:cubicBezTo>
                <a:cubicBezTo>
                  <a:pt x="95938" y="217246"/>
                  <a:pt x="71597" y="188671"/>
                  <a:pt x="70009" y="190788"/>
                </a:cubicBezTo>
                <a:cubicBezTo>
                  <a:pt x="68421" y="192905"/>
                  <a:pt x="100701" y="218834"/>
                  <a:pt x="89059" y="222538"/>
                </a:cubicBezTo>
                <a:cubicBezTo>
                  <a:pt x="77417" y="226242"/>
                  <a:pt x="-4074" y="210367"/>
                  <a:pt x="159" y="213013"/>
                </a:cubicBezTo>
                <a:cubicBezTo>
                  <a:pt x="4392" y="215659"/>
                  <a:pt x="95409" y="249525"/>
                  <a:pt x="114459" y="238413"/>
                </a:cubicBezTo>
                <a:cubicBezTo>
                  <a:pt x="133509" y="227301"/>
                  <a:pt x="117105" y="154805"/>
                  <a:pt x="114459" y="146338"/>
                </a:cubicBezTo>
                <a:cubicBezTo>
                  <a:pt x="111813" y="137871"/>
                  <a:pt x="110755" y="206134"/>
                  <a:pt x="98584" y="187613"/>
                </a:cubicBezTo>
                <a:cubicBezTo>
                  <a:pt x="86413" y="169092"/>
                  <a:pt x="37201" y="7167"/>
                  <a:pt x="35084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05F076F-922D-3A08-5683-8FC1E509F512}"/>
              </a:ext>
            </a:extLst>
          </p:cNvPr>
          <p:cNvSpPr/>
          <p:nvPr/>
        </p:nvSpPr>
        <p:spPr>
          <a:xfrm>
            <a:off x="3621278" y="5106886"/>
            <a:ext cx="338317" cy="322889"/>
          </a:xfrm>
          <a:custGeom>
            <a:avLst/>
            <a:gdLst>
              <a:gd name="connsiteX0" fmla="*/ 223647 w 338317"/>
              <a:gd name="connsiteY0" fmla="*/ 4864 h 322889"/>
              <a:gd name="connsiteX1" fmla="*/ 210947 w 338317"/>
              <a:gd name="connsiteY1" fmla="*/ 81064 h 322889"/>
              <a:gd name="connsiteX2" fmla="*/ 83947 w 338317"/>
              <a:gd name="connsiteY2" fmla="*/ 223939 h 322889"/>
              <a:gd name="connsiteX3" fmla="*/ 131572 w 338317"/>
              <a:gd name="connsiteY3" fmla="*/ 179489 h 322889"/>
              <a:gd name="connsiteX4" fmla="*/ 42672 w 338317"/>
              <a:gd name="connsiteY4" fmla="*/ 274739 h 322889"/>
              <a:gd name="connsiteX5" fmla="*/ 1397 w 338317"/>
              <a:gd name="connsiteY5" fmla="*/ 322364 h 322889"/>
              <a:gd name="connsiteX6" fmla="*/ 90297 w 338317"/>
              <a:gd name="connsiteY6" fmla="*/ 246164 h 322889"/>
              <a:gd name="connsiteX7" fmla="*/ 210947 w 338317"/>
              <a:gd name="connsiteY7" fmla="*/ 249339 h 322889"/>
              <a:gd name="connsiteX8" fmla="*/ 166497 w 338317"/>
              <a:gd name="connsiteY8" fmla="*/ 227114 h 322889"/>
              <a:gd name="connsiteX9" fmla="*/ 325247 w 338317"/>
              <a:gd name="connsiteY9" fmla="*/ 258864 h 322889"/>
              <a:gd name="connsiteX10" fmla="*/ 264922 w 338317"/>
              <a:gd name="connsiteY10" fmla="*/ 290614 h 322889"/>
              <a:gd name="connsiteX11" fmla="*/ 337947 w 338317"/>
              <a:gd name="connsiteY11" fmla="*/ 258864 h 322889"/>
              <a:gd name="connsiteX12" fmla="*/ 226822 w 338317"/>
              <a:gd name="connsiteY12" fmla="*/ 249339 h 322889"/>
              <a:gd name="connsiteX13" fmla="*/ 169672 w 338317"/>
              <a:gd name="connsiteY13" fmla="*/ 192189 h 322889"/>
              <a:gd name="connsiteX14" fmla="*/ 137922 w 338317"/>
              <a:gd name="connsiteY14" fmla="*/ 249339 h 322889"/>
              <a:gd name="connsiteX15" fmla="*/ 141097 w 338317"/>
              <a:gd name="connsiteY15" fmla="*/ 204889 h 322889"/>
              <a:gd name="connsiteX16" fmla="*/ 68072 w 338317"/>
              <a:gd name="connsiteY16" fmla="*/ 287439 h 322889"/>
              <a:gd name="connsiteX17" fmla="*/ 153797 w 338317"/>
              <a:gd name="connsiteY17" fmla="*/ 144564 h 322889"/>
              <a:gd name="connsiteX18" fmla="*/ 49022 w 338317"/>
              <a:gd name="connsiteY18" fmla="*/ 217589 h 322889"/>
              <a:gd name="connsiteX19" fmla="*/ 223647 w 338317"/>
              <a:gd name="connsiteY19" fmla="*/ 4864 h 32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17" h="322889">
                <a:moveTo>
                  <a:pt x="223647" y="4864"/>
                </a:moveTo>
                <a:cubicBezTo>
                  <a:pt x="250635" y="-17890"/>
                  <a:pt x="234230" y="44552"/>
                  <a:pt x="210947" y="81064"/>
                </a:cubicBezTo>
                <a:cubicBezTo>
                  <a:pt x="187664" y="117577"/>
                  <a:pt x="97176" y="207535"/>
                  <a:pt x="83947" y="223939"/>
                </a:cubicBezTo>
                <a:cubicBezTo>
                  <a:pt x="70718" y="240343"/>
                  <a:pt x="138451" y="171022"/>
                  <a:pt x="131572" y="179489"/>
                </a:cubicBezTo>
                <a:cubicBezTo>
                  <a:pt x="124693" y="187956"/>
                  <a:pt x="64368" y="250926"/>
                  <a:pt x="42672" y="274739"/>
                </a:cubicBezTo>
                <a:cubicBezTo>
                  <a:pt x="20976" y="298552"/>
                  <a:pt x="-6541" y="327127"/>
                  <a:pt x="1397" y="322364"/>
                </a:cubicBezTo>
                <a:cubicBezTo>
                  <a:pt x="9334" y="317602"/>
                  <a:pt x="55372" y="258335"/>
                  <a:pt x="90297" y="246164"/>
                </a:cubicBezTo>
                <a:cubicBezTo>
                  <a:pt x="125222" y="233993"/>
                  <a:pt x="198247" y="252514"/>
                  <a:pt x="210947" y="249339"/>
                </a:cubicBezTo>
                <a:cubicBezTo>
                  <a:pt x="223647" y="246164"/>
                  <a:pt x="147447" y="225527"/>
                  <a:pt x="166497" y="227114"/>
                </a:cubicBezTo>
                <a:cubicBezTo>
                  <a:pt x="185547" y="228701"/>
                  <a:pt x="308843" y="248281"/>
                  <a:pt x="325247" y="258864"/>
                </a:cubicBezTo>
                <a:cubicBezTo>
                  <a:pt x="341651" y="269447"/>
                  <a:pt x="262805" y="290614"/>
                  <a:pt x="264922" y="290614"/>
                </a:cubicBezTo>
                <a:cubicBezTo>
                  <a:pt x="267039" y="290614"/>
                  <a:pt x="344297" y="265743"/>
                  <a:pt x="337947" y="258864"/>
                </a:cubicBezTo>
                <a:cubicBezTo>
                  <a:pt x="331597" y="251985"/>
                  <a:pt x="254868" y="260452"/>
                  <a:pt x="226822" y="249339"/>
                </a:cubicBezTo>
                <a:cubicBezTo>
                  <a:pt x="198776" y="238227"/>
                  <a:pt x="184489" y="192189"/>
                  <a:pt x="169672" y="192189"/>
                </a:cubicBezTo>
                <a:cubicBezTo>
                  <a:pt x="154855" y="192189"/>
                  <a:pt x="142684" y="247222"/>
                  <a:pt x="137922" y="249339"/>
                </a:cubicBezTo>
                <a:cubicBezTo>
                  <a:pt x="133160" y="251456"/>
                  <a:pt x="152739" y="198539"/>
                  <a:pt x="141097" y="204889"/>
                </a:cubicBezTo>
                <a:cubicBezTo>
                  <a:pt x="129455" y="211239"/>
                  <a:pt x="65955" y="297493"/>
                  <a:pt x="68072" y="287439"/>
                </a:cubicBezTo>
                <a:cubicBezTo>
                  <a:pt x="70189" y="277385"/>
                  <a:pt x="156972" y="156206"/>
                  <a:pt x="153797" y="144564"/>
                </a:cubicBezTo>
                <a:cubicBezTo>
                  <a:pt x="150622" y="132922"/>
                  <a:pt x="34734" y="238756"/>
                  <a:pt x="49022" y="217589"/>
                </a:cubicBezTo>
                <a:cubicBezTo>
                  <a:pt x="63309" y="196422"/>
                  <a:pt x="196659" y="27618"/>
                  <a:pt x="223647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3F9849D-E718-3E97-3CFC-13F79BF22F2B}"/>
              </a:ext>
            </a:extLst>
          </p:cNvPr>
          <p:cNvSpPr/>
          <p:nvPr/>
        </p:nvSpPr>
        <p:spPr>
          <a:xfrm>
            <a:off x="3851275" y="5317279"/>
            <a:ext cx="581045" cy="84014"/>
          </a:xfrm>
          <a:custGeom>
            <a:avLst/>
            <a:gdLst>
              <a:gd name="connsiteX0" fmla="*/ 0 w 581045"/>
              <a:gd name="connsiteY0" fmla="*/ 10371 h 84014"/>
              <a:gd name="connsiteX1" fmla="*/ 161925 w 581045"/>
              <a:gd name="connsiteY1" fmla="*/ 19896 h 84014"/>
              <a:gd name="connsiteX2" fmla="*/ 314325 w 581045"/>
              <a:gd name="connsiteY2" fmla="*/ 23071 h 84014"/>
              <a:gd name="connsiteX3" fmla="*/ 190500 w 581045"/>
              <a:gd name="connsiteY3" fmla="*/ 51646 h 84014"/>
              <a:gd name="connsiteX4" fmla="*/ 428625 w 581045"/>
              <a:gd name="connsiteY4" fmla="*/ 13546 h 84014"/>
              <a:gd name="connsiteX5" fmla="*/ 581025 w 581045"/>
              <a:gd name="connsiteY5" fmla="*/ 846 h 84014"/>
              <a:gd name="connsiteX6" fmla="*/ 419100 w 581045"/>
              <a:gd name="connsiteY6" fmla="*/ 10371 h 84014"/>
              <a:gd name="connsiteX7" fmla="*/ 107950 w 581045"/>
              <a:gd name="connsiteY7" fmla="*/ 83396 h 84014"/>
              <a:gd name="connsiteX8" fmla="*/ 234950 w 581045"/>
              <a:gd name="connsiteY8" fmla="*/ 45296 h 84014"/>
              <a:gd name="connsiteX9" fmla="*/ 200025 w 581045"/>
              <a:gd name="connsiteY9" fmla="*/ 42121 h 84014"/>
              <a:gd name="connsiteX10" fmla="*/ 0 w 581045"/>
              <a:gd name="connsiteY10" fmla="*/ 10371 h 8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45" h="84014">
                <a:moveTo>
                  <a:pt x="0" y="10371"/>
                </a:moveTo>
                <a:lnTo>
                  <a:pt x="161925" y="19896"/>
                </a:lnTo>
                <a:cubicBezTo>
                  <a:pt x="214312" y="22013"/>
                  <a:pt x="309563" y="17779"/>
                  <a:pt x="314325" y="23071"/>
                </a:cubicBezTo>
                <a:cubicBezTo>
                  <a:pt x="319088" y="28363"/>
                  <a:pt x="171450" y="53233"/>
                  <a:pt x="190500" y="51646"/>
                </a:cubicBezTo>
                <a:cubicBezTo>
                  <a:pt x="209550" y="50059"/>
                  <a:pt x="363537" y="22013"/>
                  <a:pt x="428625" y="13546"/>
                </a:cubicBezTo>
                <a:cubicBezTo>
                  <a:pt x="493713" y="5079"/>
                  <a:pt x="582612" y="1375"/>
                  <a:pt x="581025" y="846"/>
                </a:cubicBezTo>
                <a:cubicBezTo>
                  <a:pt x="579438" y="317"/>
                  <a:pt x="497946" y="-3387"/>
                  <a:pt x="419100" y="10371"/>
                </a:cubicBezTo>
                <a:cubicBezTo>
                  <a:pt x="340254" y="24129"/>
                  <a:pt x="138642" y="77575"/>
                  <a:pt x="107950" y="83396"/>
                </a:cubicBezTo>
                <a:cubicBezTo>
                  <a:pt x="77258" y="89217"/>
                  <a:pt x="219604" y="52175"/>
                  <a:pt x="234950" y="45296"/>
                </a:cubicBezTo>
                <a:cubicBezTo>
                  <a:pt x="250296" y="38417"/>
                  <a:pt x="200025" y="42121"/>
                  <a:pt x="200025" y="42121"/>
                </a:cubicBezTo>
                <a:lnTo>
                  <a:pt x="0" y="103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6CAD5D0-DE0B-0DA2-F957-927FD6042981}"/>
              </a:ext>
            </a:extLst>
          </p:cNvPr>
          <p:cNvSpPr/>
          <p:nvPr/>
        </p:nvSpPr>
        <p:spPr>
          <a:xfrm>
            <a:off x="3818480" y="5340341"/>
            <a:ext cx="506079" cy="114394"/>
          </a:xfrm>
          <a:custGeom>
            <a:avLst/>
            <a:gdLst>
              <a:gd name="connsiteX0" fmla="*/ 1045 w 506079"/>
              <a:gd name="connsiteY0" fmla="*/ 12709 h 114394"/>
              <a:gd name="connsiteX1" fmla="*/ 83595 w 506079"/>
              <a:gd name="connsiteY1" fmla="*/ 25409 h 114394"/>
              <a:gd name="connsiteX2" fmla="*/ 166145 w 506079"/>
              <a:gd name="connsiteY2" fmla="*/ 104784 h 114394"/>
              <a:gd name="connsiteX3" fmla="*/ 134395 w 506079"/>
              <a:gd name="connsiteY3" fmla="*/ 76209 h 114394"/>
              <a:gd name="connsiteX4" fmla="*/ 159795 w 506079"/>
              <a:gd name="connsiteY4" fmla="*/ 44459 h 114394"/>
              <a:gd name="connsiteX5" fmla="*/ 182020 w 506079"/>
              <a:gd name="connsiteY5" fmla="*/ 98434 h 114394"/>
              <a:gd name="connsiteX6" fmla="*/ 232820 w 506079"/>
              <a:gd name="connsiteY6" fmla="*/ 34934 h 114394"/>
              <a:gd name="connsiteX7" fmla="*/ 264570 w 506079"/>
              <a:gd name="connsiteY7" fmla="*/ 44459 h 114394"/>
              <a:gd name="connsiteX8" fmla="*/ 207420 w 506079"/>
              <a:gd name="connsiteY8" fmla="*/ 114309 h 114394"/>
              <a:gd name="connsiteX9" fmla="*/ 267745 w 506079"/>
              <a:gd name="connsiteY9" fmla="*/ 28584 h 114394"/>
              <a:gd name="connsiteX10" fmla="*/ 328070 w 506079"/>
              <a:gd name="connsiteY10" fmla="*/ 41284 h 114394"/>
              <a:gd name="connsiteX11" fmla="*/ 362995 w 506079"/>
              <a:gd name="connsiteY11" fmla="*/ 31759 h 114394"/>
              <a:gd name="connsiteX12" fmla="*/ 353470 w 506079"/>
              <a:gd name="connsiteY12" fmla="*/ 98434 h 114394"/>
              <a:gd name="connsiteX13" fmla="*/ 369345 w 506079"/>
              <a:gd name="connsiteY13" fmla="*/ 38109 h 114394"/>
              <a:gd name="connsiteX14" fmla="*/ 505870 w 506079"/>
              <a:gd name="connsiteY14" fmla="*/ 9 h 114394"/>
              <a:gd name="connsiteX15" fmla="*/ 334420 w 506079"/>
              <a:gd name="connsiteY15" fmla="*/ 41284 h 114394"/>
              <a:gd name="connsiteX16" fmla="*/ 182020 w 506079"/>
              <a:gd name="connsiteY16" fmla="*/ 38109 h 114394"/>
              <a:gd name="connsiteX17" fmla="*/ 216945 w 506079"/>
              <a:gd name="connsiteY17" fmla="*/ 50809 h 114394"/>
              <a:gd name="connsiteX18" fmla="*/ 162970 w 506079"/>
              <a:gd name="connsiteY18" fmla="*/ 88909 h 114394"/>
              <a:gd name="connsiteX19" fmla="*/ 182020 w 506079"/>
              <a:gd name="connsiteY19" fmla="*/ 34934 h 114394"/>
              <a:gd name="connsiteX20" fmla="*/ 143920 w 506079"/>
              <a:gd name="connsiteY20" fmla="*/ 38109 h 114394"/>
              <a:gd name="connsiteX21" fmla="*/ 1045 w 506079"/>
              <a:gd name="connsiteY21" fmla="*/ 12709 h 1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6079" h="114394">
                <a:moveTo>
                  <a:pt x="1045" y="12709"/>
                </a:moveTo>
                <a:cubicBezTo>
                  <a:pt x="-9009" y="10592"/>
                  <a:pt x="56078" y="10063"/>
                  <a:pt x="83595" y="25409"/>
                </a:cubicBezTo>
                <a:cubicBezTo>
                  <a:pt x="111112" y="40755"/>
                  <a:pt x="157678" y="96317"/>
                  <a:pt x="166145" y="104784"/>
                </a:cubicBezTo>
                <a:cubicBezTo>
                  <a:pt x="174612" y="113251"/>
                  <a:pt x="135453" y="86263"/>
                  <a:pt x="134395" y="76209"/>
                </a:cubicBezTo>
                <a:cubicBezTo>
                  <a:pt x="133337" y="66155"/>
                  <a:pt x="151858" y="40755"/>
                  <a:pt x="159795" y="44459"/>
                </a:cubicBezTo>
                <a:cubicBezTo>
                  <a:pt x="167732" y="48163"/>
                  <a:pt x="169849" y="100021"/>
                  <a:pt x="182020" y="98434"/>
                </a:cubicBezTo>
                <a:cubicBezTo>
                  <a:pt x="194191" y="96847"/>
                  <a:pt x="219062" y="43930"/>
                  <a:pt x="232820" y="34934"/>
                </a:cubicBezTo>
                <a:cubicBezTo>
                  <a:pt x="246578" y="25938"/>
                  <a:pt x="268803" y="31230"/>
                  <a:pt x="264570" y="44459"/>
                </a:cubicBezTo>
                <a:cubicBezTo>
                  <a:pt x="260337" y="57688"/>
                  <a:pt x="206891" y="116955"/>
                  <a:pt x="207420" y="114309"/>
                </a:cubicBezTo>
                <a:cubicBezTo>
                  <a:pt x="207949" y="111663"/>
                  <a:pt x="247637" y="40755"/>
                  <a:pt x="267745" y="28584"/>
                </a:cubicBezTo>
                <a:cubicBezTo>
                  <a:pt x="287853" y="16413"/>
                  <a:pt x="312195" y="40755"/>
                  <a:pt x="328070" y="41284"/>
                </a:cubicBezTo>
                <a:cubicBezTo>
                  <a:pt x="343945" y="41813"/>
                  <a:pt x="358762" y="22234"/>
                  <a:pt x="362995" y="31759"/>
                </a:cubicBezTo>
                <a:cubicBezTo>
                  <a:pt x="367228" y="41284"/>
                  <a:pt x="352412" y="97376"/>
                  <a:pt x="353470" y="98434"/>
                </a:cubicBezTo>
                <a:cubicBezTo>
                  <a:pt x="354528" y="99492"/>
                  <a:pt x="343945" y="54513"/>
                  <a:pt x="369345" y="38109"/>
                </a:cubicBezTo>
                <a:cubicBezTo>
                  <a:pt x="394745" y="21705"/>
                  <a:pt x="511691" y="-520"/>
                  <a:pt x="505870" y="9"/>
                </a:cubicBezTo>
                <a:cubicBezTo>
                  <a:pt x="500049" y="538"/>
                  <a:pt x="388395" y="34934"/>
                  <a:pt x="334420" y="41284"/>
                </a:cubicBezTo>
                <a:cubicBezTo>
                  <a:pt x="280445" y="47634"/>
                  <a:pt x="201599" y="36522"/>
                  <a:pt x="182020" y="38109"/>
                </a:cubicBezTo>
                <a:cubicBezTo>
                  <a:pt x="162441" y="39696"/>
                  <a:pt x="220120" y="42342"/>
                  <a:pt x="216945" y="50809"/>
                </a:cubicBezTo>
                <a:cubicBezTo>
                  <a:pt x="213770" y="59276"/>
                  <a:pt x="168791" y="91555"/>
                  <a:pt x="162970" y="88909"/>
                </a:cubicBezTo>
                <a:cubicBezTo>
                  <a:pt x="157149" y="86263"/>
                  <a:pt x="185195" y="43401"/>
                  <a:pt x="182020" y="34934"/>
                </a:cubicBezTo>
                <a:cubicBezTo>
                  <a:pt x="178845" y="26467"/>
                  <a:pt x="172495" y="41284"/>
                  <a:pt x="143920" y="38109"/>
                </a:cubicBezTo>
                <a:cubicBezTo>
                  <a:pt x="115345" y="34934"/>
                  <a:pt x="11099" y="14826"/>
                  <a:pt x="1045" y="1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A66F01-BDBE-CEFF-0702-D32C0A395FB6}"/>
              </a:ext>
            </a:extLst>
          </p:cNvPr>
          <p:cNvSpPr/>
          <p:nvPr/>
        </p:nvSpPr>
        <p:spPr>
          <a:xfrm>
            <a:off x="3869297" y="5047514"/>
            <a:ext cx="503137" cy="325418"/>
          </a:xfrm>
          <a:custGeom>
            <a:avLst/>
            <a:gdLst>
              <a:gd name="connsiteX0" fmla="*/ 502678 w 503137"/>
              <a:gd name="connsiteY0" fmla="*/ 130911 h 325418"/>
              <a:gd name="connsiteX1" fmla="*/ 448703 w 503137"/>
              <a:gd name="connsiteY1" fmla="*/ 70586 h 325418"/>
              <a:gd name="connsiteX2" fmla="*/ 397903 w 503137"/>
              <a:gd name="connsiteY2" fmla="*/ 38836 h 325418"/>
              <a:gd name="connsiteX3" fmla="*/ 416953 w 503137"/>
              <a:gd name="connsiteY3" fmla="*/ 92811 h 325418"/>
              <a:gd name="connsiteX4" fmla="*/ 426478 w 503137"/>
              <a:gd name="connsiteY4" fmla="*/ 197586 h 325418"/>
              <a:gd name="connsiteX5" fmla="*/ 397903 w 503137"/>
              <a:gd name="connsiteY5" fmla="*/ 267436 h 325418"/>
              <a:gd name="connsiteX6" fmla="*/ 251853 w 503137"/>
              <a:gd name="connsiteY6" fmla="*/ 321411 h 325418"/>
              <a:gd name="connsiteX7" fmla="*/ 77228 w 503137"/>
              <a:gd name="connsiteY7" fmla="*/ 315061 h 325418"/>
              <a:gd name="connsiteX8" fmla="*/ 10553 w 503137"/>
              <a:gd name="connsiteY8" fmla="*/ 264261 h 325418"/>
              <a:gd name="connsiteX9" fmla="*/ 1028 w 503137"/>
              <a:gd name="connsiteY9" fmla="*/ 219811 h 325418"/>
              <a:gd name="connsiteX10" fmla="*/ 4203 w 503137"/>
              <a:gd name="connsiteY10" fmla="*/ 165836 h 325418"/>
              <a:gd name="connsiteX11" fmla="*/ 35953 w 503137"/>
              <a:gd name="connsiteY11" fmla="*/ 102336 h 325418"/>
              <a:gd name="connsiteX12" fmla="*/ 67703 w 503137"/>
              <a:gd name="connsiteY12" fmla="*/ 57886 h 325418"/>
              <a:gd name="connsiteX13" fmla="*/ 121678 w 503137"/>
              <a:gd name="connsiteY13" fmla="*/ 19786 h 325418"/>
              <a:gd name="connsiteX14" fmla="*/ 239153 w 503137"/>
              <a:gd name="connsiteY14" fmla="*/ 736 h 325418"/>
              <a:gd name="connsiteX15" fmla="*/ 312178 w 503137"/>
              <a:gd name="connsiteY15" fmla="*/ 3911 h 325418"/>
              <a:gd name="connsiteX16" fmla="*/ 366153 w 503137"/>
              <a:gd name="connsiteY16" fmla="*/ 3911 h 325418"/>
              <a:gd name="connsiteX17" fmla="*/ 416953 w 503137"/>
              <a:gd name="connsiteY17" fmla="*/ 29311 h 325418"/>
              <a:gd name="connsiteX18" fmla="*/ 502678 w 503137"/>
              <a:gd name="connsiteY18" fmla="*/ 130911 h 32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3137" h="325418">
                <a:moveTo>
                  <a:pt x="502678" y="130911"/>
                </a:moveTo>
                <a:cubicBezTo>
                  <a:pt x="507970" y="137790"/>
                  <a:pt x="466165" y="85932"/>
                  <a:pt x="448703" y="70586"/>
                </a:cubicBezTo>
                <a:cubicBezTo>
                  <a:pt x="431241" y="55240"/>
                  <a:pt x="403195" y="35132"/>
                  <a:pt x="397903" y="38836"/>
                </a:cubicBezTo>
                <a:cubicBezTo>
                  <a:pt x="392611" y="42540"/>
                  <a:pt x="412191" y="66353"/>
                  <a:pt x="416953" y="92811"/>
                </a:cubicBezTo>
                <a:cubicBezTo>
                  <a:pt x="421715" y="119269"/>
                  <a:pt x="429653" y="168482"/>
                  <a:pt x="426478" y="197586"/>
                </a:cubicBezTo>
                <a:cubicBezTo>
                  <a:pt x="423303" y="226690"/>
                  <a:pt x="427007" y="246799"/>
                  <a:pt x="397903" y="267436"/>
                </a:cubicBezTo>
                <a:cubicBezTo>
                  <a:pt x="368799" y="288074"/>
                  <a:pt x="305299" y="313474"/>
                  <a:pt x="251853" y="321411"/>
                </a:cubicBezTo>
                <a:cubicBezTo>
                  <a:pt x="198407" y="329349"/>
                  <a:pt x="117445" y="324586"/>
                  <a:pt x="77228" y="315061"/>
                </a:cubicBezTo>
                <a:cubicBezTo>
                  <a:pt x="37011" y="305536"/>
                  <a:pt x="23253" y="280136"/>
                  <a:pt x="10553" y="264261"/>
                </a:cubicBezTo>
                <a:cubicBezTo>
                  <a:pt x="-2147" y="248386"/>
                  <a:pt x="2086" y="236215"/>
                  <a:pt x="1028" y="219811"/>
                </a:cubicBezTo>
                <a:cubicBezTo>
                  <a:pt x="-30" y="203407"/>
                  <a:pt x="-1618" y="185415"/>
                  <a:pt x="4203" y="165836"/>
                </a:cubicBezTo>
                <a:cubicBezTo>
                  <a:pt x="10024" y="146257"/>
                  <a:pt x="25370" y="120328"/>
                  <a:pt x="35953" y="102336"/>
                </a:cubicBezTo>
                <a:cubicBezTo>
                  <a:pt x="46536" y="84344"/>
                  <a:pt x="53415" y="71644"/>
                  <a:pt x="67703" y="57886"/>
                </a:cubicBezTo>
                <a:cubicBezTo>
                  <a:pt x="81991" y="44128"/>
                  <a:pt x="93103" y="29311"/>
                  <a:pt x="121678" y="19786"/>
                </a:cubicBezTo>
                <a:cubicBezTo>
                  <a:pt x="150253" y="10261"/>
                  <a:pt x="207403" y="3382"/>
                  <a:pt x="239153" y="736"/>
                </a:cubicBezTo>
                <a:cubicBezTo>
                  <a:pt x="270903" y="-1910"/>
                  <a:pt x="291011" y="3382"/>
                  <a:pt x="312178" y="3911"/>
                </a:cubicBezTo>
                <a:cubicBezTo>
                  <a:pt x="333345" y="4440"/>
                  <a:pt x="348691" y="-322"/>
                  <a:pt x="366153" y="3911"/>
                </a:cubicBezTo>
                <a:cubicBezTo>
                  <a:pt x="383615" y="8144"/>
                  <a:pt x="400020" y="11849"/>
                  <a:pt x="416953" y="29311"/>
                </a:cubicBezTo>
                <a:cubicBezTo>
                  <a:pt x="433886" y="46773"/>
                  <a:pt x="497386" y="124032"/>
                  <a:pt x="502678" y="130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76C34B3C-546D-950D-836A-A8C75C0A7F71}"/>
              </a:ext>
            </a:extLst>
          </p:cNvPr>
          <p:cNvSpPr/>
          <p:nvPr/>
        </p:nvSpPr>
        <p:spPr>
          <a:xfrm>
            <a:off x="3980894" y="512494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AF7064E5-6647-0482-C303-2AFC699AD3C1}"/>
              </a:ext>
            </a:extLst>
          </p:cNvPr>
          <p:cNvSpPr/>
          <p:nvPr/>
        </p:nvSpPr>
        <p:spPr>
          <a:xfrm>
            <a:off x="4021263" y="5173114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6F98C0DA-24DC-8799-92BD-34741B22AB13}"/>
              </a:ext>
            </a:extLst>
          </p:cNvPr>
          <p:cNvSpPr/>
          <p:nvPr/>
        </p:nvSpPr>
        <p:spPr>
          <a:xfrm>
            <a:off x="4059826" y="5174593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14A10AD9-C524-9141-BCA2-739E2F257CD0}"/>
              </a:ext>
            </a:extLst>
          </p:cNvPr>
          <p:cNvSpPr/>
          <p:nvPr/>
        </p:nvSpPr>
        <p:spPr>
          <a:xfrm>
            <a:off x="4104416" y="5203217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59868EE-F01B-376A-1F32-365C499B6DF6}"/>
              </a:ext>
            </a:extLst>
          </p:cNvPr>
          <p:cNvSpPr/>
          <p:nvPr/>
        </p:nvSpPr>
        <p:spPr>
          <a:xfrm>
            <a:off x="4117137" y="508893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C9320F62-1F48-2148-EEBE-1A34D5BBF88F}"/>
              </a:ext>
            </a:extLst>
          </p:cNvPr>
          <p:cNvSpPr/>
          <p:nvPr/>
        </p:nvSpPr>
        <p:spPr>
          <a:xfrm>
            <a:off x="4208628" y="5149351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638DF70-1A9F-0D82-5675-FC7C6D9B6ACE}"/>
              </a:ext>
            </a:extLst>
          </p:cNvPr>
          <p:cNvSpPr/>
          <p:nvPr/>
        </p:nvSpPr>
        <p:spPr>
          <a:xfrm>
            <a:off x="4307606" y="4999141"/>
            <a:ext cx="229978" cy="261075"/>
          </a:xfrm>
          <a:custGeom>
            <a:avLst/>
            <a:gdLst>
              <a:gd name="connsiteX0" fmla="*/ 869 w 229978"/>
              <a:gd name="connsiteY0" fmla="*/ 1484 h 261075"/>
              <a:gd name="connsiteX1" fmla="*/ 172319 w 229978"/>
              <a:gd name="connsiteY1" fmla="*/ 172934 h 261075"/>
              <a:gd name="connsiteX2" fmla="*/ 150094 w 229978"/>
              <a:gd name="connsiteY2" fmla="*/ 84034 h 261075"/>
              <a:gd name="connsiteX3" fmla="*/ 207244 w 229978"/>
              <a:gd name="connsiteY3" fmla="*/ 223734 h 261075"/>
              <a:gd name="connsiteX4" fmla="*/ 229469 w 229978"/>
              <a:gd name="connsiteY4" fmla="*/ 258659 h 261075"/>
              <a:gd name="connsiteX5" fmla="*/ 188194 w 229978"/>
              <a:gd name="connsiteY5" fmla="*/ 172934 h 261075"/>
              <a:gd name="connsiteX6" fmla="*/ 108819 w 229978"/>
              <a:gd name="connsiteY6" fmla="*/ 93559 h 261075"/>
              <a:gd name="connsiteX7" fmla="*/ 869 w 229978"/>
              <a:gd name="connsiteY7" fmla="*/ 1484 h 26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78" h="261075">
                <a:moveTo>
                  <a:pt x="869" y="1484"/>
                </a:moveTo>
                <a:cubicBezTo>
                  <a:pt x="11452" y="14713"/>
                  <a:pt x="147448" y="159176"/>
                  <a:pt x="172319" y="172934"/>
                </a:cubicBezTo>
                <a:cubicBezTo>
                  <a:pt x="197190" y="186692"/>
                  <a:pt x="144273" y="75567"/>
                  <a:pt x="150094" y="84034"/>
                </a:cubicBezTo>
                <a:cubicBezTo>
                  <a:pt x="155915" y="92501"/>
                  <a:pt x="194015" y="194630"/>
                  <a:pt x="207244" y="223734"/>
                </a:cubicBezTo>
                <a:cubicBezTo>
                  <a:pt x="220473" y="252838"/>
                  <a:pt x="232644" y="267126"/>
                  <a:pt x="229469" y="258659"/>
                </a:cubicBezTo>
                <a:cubicBezTo>
                  <a:pt x="226294" y="250192"/>
                  <a:pt x="208302" y="200451"/>
                  <a:pt x="188194" y="172934"/>
                </a:cubicBezTo>
                <a:cubicBezTo>
                  <a:pt x="168086" y="145417"/>
                  <a:pt x="138452" y="120017"/>
                  <a:pt x="108819" y="93559"/>
                </a:cubicBezTo>
                <a:cubicBezTo>
                  <a:pt x="79186" y="67101"/>
                  <a:pt x="-9714" y="-11745"/>
                  <a:pt x="869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CD43E94-3BEF-6C24-D87E-F717469816F7}"/>
              </a:ext>
            </a:extLst>
          </p:cNvPr>
          <p:cNvSpPr/>
          <p:nvPr/>
        </p:nvSpPr>
        <p:spPr>
          <a:xfrm>
            <a:off x="4505280" y="5133847"/>
            <a:ext cx="121067" cy="219258"/>
          </a:xfrm>
          <a:custGeom>
            <a:avLst/>
            <a:gdLst>
              <a:gd name="connsiteX0" fmla="*/ 45 w 121067"/>
              <a:gd name="connsiteY0" fmla="*/ 128 h 219258"/>
              <a:gd name="connsiteX1" fmla="*/ 85770 w 121067"/>
              <a:gd name="connsiteY1" fmla="*/ 120778 h 219258"/>
              <a:gd name="connsiteX2" fmla="*/ 92120 w 121067"/>
              <a:gd name="connsiteY2" fmla="*/ 171578 h 219258"/>
              <a:gd name="connsiteX3" fmla="*/ 95295 w 121067"/>
              <a:gd name="connsiteY3" fmla="*/ 219203 h 219258"/>
              <a:gd name="connsiteX4" fmla="*/ 111170 w 121067"/>
              <a:gd name="connsiteY4" fmla="*/ 162053 h 219258"/>
              <a:gd name="connsiteX5" fmla="*/ 120695 w 121067"/>
              <a:gd name="connsiteY5" fmla="*/ 130303 h 219258"/>
              <a:gd name="connsiteX6" fmla="*/ 98470 w 121067"/>
              <a:gd name="connsiteY6" fmla="*/ 98553 h 219258"/>
              <a:gd name="connsiteX7" fmla="*/ 45 w 121067"/>
              <a:gd name="connsiteY7" fmla="*/ 128 h 2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67" h="219258">
                <a:moveTo>
                  <a:pt x="45" y="128"/>
                </a:moveTo>
                <a:cubicBezTo>
                  <a:pt x="-2072" y="3832"/>
                  <a:pt x="70424" y="92203"/>
                  <a:pt x="85770" y="120778"/>
                </a:cubicBezTo>
                <a:cubicBezTo>
                  <a:pt x="101116" y="149353"/>
                  <a:pt x="90533" y="155174"/>
                  <a:pt x="92120" y="171578"/>
                </a:cubicBezTo>
                <a:cubicBezTo>
                  <a:pt x="93707" y="187982"/>
                  <a:pt x="92120" y="220790"/>
                  <a:pt x="95295" y="219203"/>
                </a:cubicBezTo>
                <a:cubicBezTo>
                  <a:pt x="98470" y="217616"/>
                  <a:pt x="106937" y="176870"/>
                  <a:pt x="111170" y="162053"/>
                </a:cubicBezTo>
                <a:cubicBezTo>
                  <a:pt x="115403" y="147236"/>
                  <a:pt x="122812" y="140886"/>
                  <a:pt x="120695" y="130303"/>
                </a:cubicBezTo>
                <a:cubicBezTo>
                  <a:pt x="118578" y="119720"/>
                  <a:pt x="114345" y="123424"/>
                  <a:pt x="98470" y="98553"/>
                </a:cubicBezTo>
                <a:cubicBezTo>
                  <a:pt x="82595" y="73682"/>
                  <a:pt x="2162" y="-3576"/>
                  <a:pt x="4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3B4ED71D-F9D9-B959-3106-E2A83AE03C09}"/>
              </a:ext>
            </a:extLst>
          </p:cNvPr>
          <p:cNvSpPr/>
          <p:nvPr/>
        </p:nvSpPr>
        <p:spPr>
          <a:xfrm>
            <a:off x="3754932" y="5327590"/>
            <a:ext cx="883770" cy="126347"/>
          </a:xfrm>
          <a:custGeom>
            <a:avLst/>
            <a:gdLst>
              <a:gd name="connsiteX0" fmla="*/ 10618 w 883770"/>
              <a:gd name="connsiteY0" fmla="*/ 69910 h 126347"/>
              <a:gd name="connsiteX1" fmla="*/ 423368 w 883770"/>
              <a:gd name="connsiteY1" fmla="*/ 82610 h 126347"/>
              <a:gd name="connsiteX2" fmla="*/ 305893 w 883770"/>
              <a:gd name="connsiteY2" fmla="*/ 88960 h 126347"/>
              <a:gd name="connsiteX3" fmla="*/ 505918 w 883770"/>
              <a:gd name="connsiteY3" fmla="*/ 57210 h 126347"/>
              <a:gd name="connsiteX4" fmla="*/ 518618 w 883770"/>
              <a:gd name="connsiteY4" fmla="*/ 38160 h 126347"/>
              <a:gd name="connsiteX5" fmla="*/ 655143 w 883770"/>
              <a:gd name="connsiteY5" fmla="*/ 38160 h 126347"/>
              <a:gd name="connsiteX6" fmla="*/ 604343 w 883770"/>
              <a:gd name="connsiteY6" fmla="*/ 54035 h 126347"/>
              <a:gd name="connsiteX7" fmla="*/ 753568 w 883770"/>
              <a:gd name="connsiteY7" fmla="*/ 38160 h 126347"/>
              <a:gd name="connsiteX8" fmla="*/ 883743 w 883770"/>
              <a:gd name="connsiteY8" fmla="*/ 60 h 126347"/>
              <a:gd name="connsiteX9" fmla="*/ 766268 w 883770"/>
              <a:gd name="connsiteY9" fmla="*/ 28635 h 126347"/>
              <a:gd name="connsiteX10" fmla="*/ 324943 w 883770"/>
              <a:gd name="connsiteY10" fmla="*/ 120710 h 126347"/>
              <a:gd name="connsiteX11" fmla="*/ 413843 w 883770"/>
              <a:gd name="connsiteY11" fmla="*/ 114360 h 126347"/>
              <a:gd name="connsiteX12" fmla="*/ 143968 w 883770"/>
              <a:gd name="connsiteY12" fmla="*/ 98485 h 126347"/>
              <a:gd name="connsiteX13" fmla="*/ 10618 w 883770"/>
              <a:gd name="connsiteY13" fmla="*/ 69910 h 12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3770" h="126347">
                <a:moveTo>
                  <a:pt x="10618" y="69910"/>
                </a:moveTo>
                <a:cubicBezTo>
                  <a:pt x="57185" y="67264"/>
                  <a:pt x="374156" y="79435"/>
                  <a:pt x="423368" y="82610"/>
                </a:cubicBezTo>
                <a:cubicBezTo>
                  <a:pt x="472580" y="85785"/>
                  <a:pt x="292135" y="93193"/>
                  <a:pt x="305893" y="88960"/>
                </a:cubicBezTo>
                <a:cubicBezTo>
                  <a:pt x="319651" y="84727"/>
                  <a:pt x="470464" y="65677"/>
                  <a:pt x="505918" y="57210"/>
                </a:cubicBezTo>
                <a:cubicBezTo>
                  <a:pt x="541372" y="48743"/>
                  <a:pt x="493747" y="41335"/>
                  <a:pt x="518618" y="38160"/>
                </a:cubicBezTo>
                <a:cubicBezTo>
                  <a:pt x="543489" y="34985"/>
                  <a:pt x="640856" y="35514"/>
                  <a:pt x="655143" y="38160"/>
                </a:cubicBezTo>
                <a:cubicBezTo>
                  <a:pt x="669430" y="40806"/>
                  <a:pt x="587939" y="54035"/>
                  <a:pt x="604343" y="54035"/>
                </a:cubicBezTo>
                <a:cubicBezTo>
                  <a:pt x="620747" y="54035"/>
                  <a:pt x="707001" y="47156"/>
                  <a:pt x="753568" y="38160"/>
                </a:cubicBezTo>
                <a:cubicBezTo>
                  <a:pt x="800135" y="29164"/>
                  <a:pt x="881626" y="1648"/>
                  <a:pt x="883743" y="60"/>
                </a:cubicBezTo>
                <a:cubicBezTo>
                  <a:pt x="885860" y="-1528"/>
                  <a:pt x="766268" y="28635"/>
                  <a:pt x="766268" y="28635"/>
                </a:cubicBezTo>
                <a:lnTo>
                  <a:pt x="324943" y="120710"/>
                </a:lnTo>
                <a:cubicBezTo>
                  <a:pt x="266206" y="134998"/>
                  <a:pt x="444006" y="118064"/>
                  <a:pt x="413843" y="114360"/>
                </a:cubicBezTo>
                <a:cubicBezTo>
                  <a:pt x="383681" y="110656"/>
                  <a:pt x="205881" y="104835"/>
                  <a:pt x="143968" y="98485"/>
                </a:cubicBezTo>
                <a:cubicBezTo>
                  <a:pt x="82056" y="92135"/>
                  <a:pt x="-35949" y="72556"/>
                  <a:pt x="10618" y="6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D07547-2925-B079-4D61-3F8BBFFBB728}"/>
              </a:ext>
            </a:extLst>
          </p:cNvPr>
          <p:cNvSpPr/>
          <p:nvPr/>
        </p:nvSpPr>
        <p:spPr>
          <a:xfrm>
            <a:off x="4521803" y="5216352"/>
            <a:ext cx="213478" cy="357690"/>
          </a:xfrm>
          <a:custGeom>
            <a:avLst/>
            <a:gdLst>
              <a:gd name="connsiteX0" fmla="*/ 107347 w 213478"/>
              <a:gd name="connsiteY0" fmla="*/ 173 h 357690"/>
              <a:gd name="connsiteX1" fmla="*/ 142272 w 213478"/>
              <a:gd name="connsiteY1" fmla="*/ 95423 h 357690"/>
              <a:gd name="connsiteX2" fmla="*/ 180372 w 213478"/>
              <a:gd name="connsiteY2" fmla="*/ 149398 h 357690"/>
              <a:gd name="connsiteX3" fmla="*/ 196247 w 213478"/>
              <a:gd name="connsiteY3" fmla="*/ 92248 h 357690"/>
              <a:gd name="connsiteX4" fmla="*/ 196247 w 213478"/>
              <a:gd name="connsiteY4" fmla="*/ 187498 h 357690"/>
              <a:gd name="connsiteX5" fmla="*/ 107347 w 213478"/>
              <a:gd name="connsiteY5" fmla="*/ 250998 h 357690"/>
              <a:gd name="connsiteX6" fmla="*/ 154972 w 213478"/>
              <a:gd name="connsiteY6" fmla="*/ 200198 h 357690"/>
              <a:gd name="connsiteX7" fmla="*/ 2572 w 213478"/>
              <a:gd name="connsiteY7" fmla="*/ 355773 h 357690"/>
              <a:gd name="connsiteX8" fmla="*/ 66072 w 213478"/>
              <a:gd name="connsiteY8" fmla="*/ 282748 h 357690"/>
              <a:gd name="connsiteX9" fmla="*/ 154972 w 213478"/>
              <a:gd name="connsiteY9" fmla="*/ 219248 h 357690"/>
              <a:gd name="connsiteX10" fmla="*/ 208947 w 213478"/>
              <a:gd name="connsiteY10" fmla="*/ 200198 h 357690"/>
              <a:gd name="connsiteX11" fmla="*/ 205772 w 213478"/>
              <a:gd name="connsiteY11" fmla="*/ 123998 h 357690"/>
              <a:gd name="connsiteX12" fmla="*/ 167672 w 213478"/>
              <a:gd name="connsiteY12" fmla="*/ 120823 h 357690"/>
              <a:gd name="connsiteX13" fmla="*/ 107347 w 213478"/>
              <a:gd name="connsiteY13" fmla="*/ 173 h 35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478" h="357690">
                <a:moveTo>
                  <a:pt x="107347" y="173"/>
                </a:moveTo>
                <a:cubicBezTo>
                  <a:pt x="103114" y="-4060"/>
                  <a:pt x="130101" y="70552"/>
                  <a:pt x="142272" y="95423"/>
                </a:cubicBezTo>
                <a:cubicBezTo>
                  <a:pt x="154443" y="120294"/>
                  <a:pt x="171376" y="149927"/>
                  <a:pt x="180372" y="149398"/>
                </a:cubicBezTo>
                <a:cubicBezTo>
                  <a:pt x="189368" y="148869"/>
                  <a:pt x="193601" y="85898"/>
                  <a:pt x="196247" y="92248"/>
                </a:cubicBezTo>
                <a:cubicBezTo>
                  <a:pt x="198893" y="98598"/>
                  <a:pt x="211064" y="161040"/>
                  <a:pt x="196247" y="187498"/>
                </a:cubicBezTo>
                <a:cubicBezTo>
                  <a:pt x="181430" y="213956"/>
                  <a:pt x="114226" y="248881"/>
                  <a:pt x="107347" y="250998"/>
                </a:cubicBezTo>
                <a:cubicBezTo>
                  <a:pt x="100468" y="253115"/>
                  <a:pt x="172434" y="182736"/>
                  <a:pt x="154972" y="200198"/>
                </a:cubicBezTo>
                <a:cubicBezTo>
                  <a:pt x="137510" y="217660"/>
                  <a:pt x="17389" y="342015"/>
                  <a:pt x="2572" y="355773"/>
                </a:cubicBezTo>
                <a:cubicBezTo>
                  <a:pt x="-12245" y="369531"/>
                  <a:pt x="40672" y="305502"/>
                  <a:pt x="66072" y="282748"/>
                </a:cubicBezTo>
                <a:cubicBezTo>
                  <a:pt x="91472" y="259994"/>
                  <a:pt x="131160" y="233006"/>
                  <a:pt x="154972" y="219248"/>
                </a:cubicBezTo>
                <a:cubicBezTo>
                  <a:pt x="178784" y="205490"/>
                  <a:pt x="200480" y="216073"/>
                  <a:pt x="208947" y="200198"/>
                </a:cubicBezTo>
                <a:cubicBezTo>
                  <a:pt x="217414" y="184323"/>
                  <a:pt x="212651" y="137227"/>
                  <a:pt x="205772" y="123998"/>
                </a:cubicBezTo>
                <a:cubicBezTo>
                  <a:pt x="198893" y="110769"/>
                  <a:pt x="181959" y="138285"/>
                  <a:pt x="167672" y="120823"/>
                </a:cubicBezTo>
                <a:cubicBezTo>
                  <a:pt x="153385" y="103361"/>
                  <a:pt x="111580" y="4406"/>
                  <a:pt x="10734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F62DA38-8F1C-E7C4-1EB4-5A406FF2C397}"/>
              </a:ext>
            </a:extLst>
          </p:cNvPr>
          <p:cNvSpPr/>
          <p:nvPr/>
        </p:nvSpPr>
        <p:spPr>
          <a:xfrm>
            <a:off x="3559175" y="5133906"/>
            <a:ext cx="209905" cy="364248"/>
          </a:xfrm>
          <a:custGeom>
            <a:avLst/>
            <a:gdLst>
              <a:gd name="connsiteX0" fmla="*/ 168275 w 209905"/>
              <a:gd name="connsiteY0" fmla="*/ 69 h 364248"/>
              <a:gd name="connsiteX1" fmla="*/ 79375 w 209905"/>
              <a:gd name="connsiteY1" fmla="*/ 98494 h 364248"/>
              <a:gd name="connsiteX2" fmla="*/ 0 w 209905"/>
              <a:gd name="connsiteY2" fmla="*/ 114369 h 364248"/>
              <a:gd name="connsiteX3" fmla="*/ 79375 w 209905"/>
              <a:gd name="connsiteY3" fmla="*/ 92144 h 364248"/>
              <a:gd name="connsiteX4" fmla="*/ 44450 w 209905"/>
              <a:gd name="connsiteY4" fmla="*/ 184219 h 364248"/>
              <a:gd name="connsiteX5" fmla="*/ 76200 w 209905"/>
              <a:gd name="connsiteY5" fmla="*/ 139769 h 364248"/>
              <a:gd name="connsiteX6" fmla="*/ 63500 w 209905"/>
              <a:gd name="connsiteY6" fmla="*/ 241369 h 364248"/>
              <a:gd name="connsiteX7" fmla="*/ 15875 w 209905"/>
              <a:gd name="connsiteY7" fmla="*/ 362019 h 364248"/>
              <a:gd name="connsiteX8" fmla="*/ 25400 w 209905"/>
              <a:gd name="connsiteY8" fmla="*/ 314394 h 364248"/>
              <a:gd name="connsiteX9" fmla="*/ 117475 w 209905"/>
              <a:gd name="connsiteY9" fmla="*/ 247719 h 364248"/>
              <a:gd name="connsiteX10" fmla="*/ 209550 w 209905"/>
              <a:gd name="connsiteY10" fmla="*/ 155644 h 364248"/>
              <a:gd name="connsiteX11" fmla="*/ 82550 w 209905"/>
              <a:gd name="connsiteY11" fmla="*/ 266769 h 364248"/>
              <a:gd name="connsiteX12" fmla="*/ 69850 w 209905"/>
              <a:gd name="connsiteY12" fmla="*/ 266769 h 364248"/>
              <a:gd name="connsiteX13" fmla="*/ 73025 w 209905"/>
              <a:gd name="connsiteY13" fmla="*/ 155644 h 364248"/>
              <a:gd name="connsiteX14" fmla="*/ 76200 w 209905"/>
              <a:gd name="connsiteY14" fmla="*/ 98494 h 364248"/>
              <a:gd name="connsiteX15" fmla="*/ 76200 w 209905"/>
              <a:gd name="connsiteY15" fmla="*/ 82619 h 364248"/>
              <a:gd name="connsiteX16" fmla="*/ 168275 w 209905"/>
              <a:gd name="connsiteY16" fmla="*/ 69 h 3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9905" h="364248">
                <a:moveTo>
                  <a:pt x="168275" y="69"/>
                </a:moveTo>
                <a:cubicBezTo>
                  <a:pt x="168804" y="2715"/>
                  <a:pt x="107421" y="79444"/>
                  <a:pt x="79375" y="98494"/>
                </a:cubicBezTo>
                <a:cubicBezTo>
                  <a:pt x="51329" y="117544"/>
                  <a:pt x="0" y="115427"/>
                  <a:pt x="0" y="114369"/>
                </a:cubicBezTo>
                <a:cubicBezTo>
                  <a:pt x="0" y="113311"/>
                  <a:pt x="71967" y="80502"/>
                  <a:pt x="79375" y="92144"/>
                </a:cubicBezTo>
                <a:cubicBezTo>
                  <a:pt x="86783" y="103786"/>
                  <a:pt x="44979" y="176282"/>
                  <a:pt x="44450" y="184219"/>
                </a:cubicBezTo>
                <a:cubicBezTo>
                  <a:pt x="43921" y="192157"/>
                  <a:pt x="73025" y="130244"/>
                  <a:pt x="76200" y="139769"/>
                </a:cubicBezTo>
                <a:cubicBezTo>
                  <a:pt x="79375" y="149294"/>
                  <a:pt x="73554" y="204327"/>
                  <a:pt x="63500" y="241369"/>
                </a:cubicBezTo>
                <a:cubicBezTo>
                  <a:pt x="53446" y="278411"/>
                  <a:pt x="22225" y="349848"/>
                  <a:pt x="15875" y="362019"/>
                </a:cubicBezTo>
                <a:cubicBezTo>
                  <a:pt x="9525" y="374190"/>
                  <a:pt x="8467" y="333444"/>
                  <a:pt x="25400" y="314394"/>
                </a:cubicBezTo>
                <a:cubicBezTo>
                  <a:pt x="42333" y="295344"/>
                  <a:pt x="86783" y="274177"/>
                  <a:pt x="117475" y="247719"/>
                </a:cubicBezTo>
                <a:cubicBezTo>
                  <a:pt x="148167" y="221261"/>
                  <a:pt x="215371" y="152469"/>
                  <a:pt x="209550" y="155644"/>
                </a:cubicBezTo>
                <a:cubicBezTo>
                  <a:pt x="203729" y="158819"/>
                  <a:pt x="105833" y="248248"/>
                  <a:pt x="82550" y="266769"/>
                </a:cubicBezTo>
                <a:cubicBezTo>
                  <a:pt x="59267" y="285290"/>
                  <a:pt x="71437" y="285290"/>
                  <a:pt x="69850" y="266769"/>
                </a:cubicBezTo>
                <a:cubicBezTo>
                  <a:pt x="68263" y="248248"/>
                  <a:pt x="71967" y="183690"/>
                  <a:pt x="73025" y="155644"/>
                </a:cubicBezTo>
                <a:cubicBezTo>
                  <a:pt x="74083" y="127598"/>
                  <a:pt x="76200" y="98494"/>
                  <a:pt x="76200" y="98494"/>
                </a:cubicBezTo>
                <a:cubicBezTo>
                  <a:pt x="76729" y="86323"/>
                  <a:pt x="63500" y="93731"/>
                  <a:pt x="76200" y="82619"/>
                </a:cubicBezTo>
                <a:cubicBezTo>
                  <a:pt x="88900" y="71507"/>
                  <a:pt x="167746" y="-2577"/>
                  <a:pt x="16827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3E3D904-D248-0772-4E6B-887AB3AB5A69}"/>
              </a:ext>
            </a:extLst>
          </p:cNvPr>
          <p:cNvSpPr/>
          <p:nvPr/>
        </p:nvSpPr>
        <p:spPr>
          <a:xfrm>
            <a:off x="3835074" y="5375559"/>
            <a:ext cx="868780" cy="238230"/>
          </a:xfrm>
          <a:custGeom>
            <a:avLst/>
            <a:gdLst>
              <a:gd name="connsiteX0" fmla="*/ 851226 w 868780"/>
              <a:gd name="connsiteY0" fmla="*/ 9241 h 238230"/>
              <a:gd name="connsiteX1" fmla="*/ 501976 w 868780"/>
              <a:gd name="connsiteY1" fmla="*/ 155291 h 238230"/>
              <a:gd name="connsiteX2" fmla="*/ 628976 w 868780"/>
              <a:gd name="connsiteY2" fmla="*/ 142591 h 238230"/>
              <a:gd name="connsiteX3" fmla="*/ 435301 w 868780"/>
              <a:gd name="connsiteY3" fmla="*/ 193391 h 238230"/>
              <a:gd name="connsiteX4" fmla="*/ 326 w 868780"/>
              <a:gd name="connsiteY4" fmla="*/ 237841 h 238230"/>
              <a:gd name="connsiteX5" fmla="*/ 368626 w 868780"/>
              <a:gd name="connsiteY5" fmla="*/ 212441 h 238230"/>
              <a:gd name="connsiteX6" fmla="*/ 622626 w 868780"/>
              <a:gd name="connsiteY6" fmla="*/ 167991 h 238230"/>
              <a:gd name="connsiteX7" fmla="*/ 578176 w 868780"/>
              <a:gd name="connsiteY7" fmla="*/ 167991 h 238230"/>
              <a:gd name="connsiteX8" fmla="*/ 603576 w 868780"/>
              <a:gd name="connsiteY8" fmla="*/ 145766 h 238230"/>
              <a:gd name="connsiteX9" fmla="*/ 546426 w 868780"/>
              <a:gd name="connsiteY9" fmla="*/ 101316 h 238230"/>
              <a:gd name="connsiteX10" fmla="*/ 657551 w 868780"/>
              <a:gd name="connsiteY10" fmla="*/ 85441 h 238230"/>
              <a:gd name="connsiteX11" fmla="*/ 451176 w 868780"/>
              <a:gd name="connsiteY11" fmla="*/ 107666 h 238230"/>
              <a:gd name="connsiteX12" fmla="*/ 775026 w 868780"/>
              <a:gd name="connsiteY12" fmla="*/ 25116 h 238230"/>
              <a:gd name="connsiteX13" fmla="*/ 851226 w 868780"/>
              <a:gd name="connsiteY13" fmla="*/ 9241 h 23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8780" h="238230">
                <a:moveTo>
                  <a:pt x="851226" y="9241"/>
                </a:moveTo>
                <a:cubicBezTo>
                  <a:pt x="805718" y="30937"/>
                  <a:pt x="539017" y="133066"/>
                  <a:pt x="501976" y="155291"/>
                </a:cubicBezTo>
                <a:cubicBezTo>
                  <a:pt x="464935" y="177516"/>
                  <a:pt x="640088" y="136241"/>
                  <a:pt x="628976" y="142591"/>
                </a:cubicBezTo>
                <a:cubicBezTo>
                  <a:pt x="617864" y="148941"/>
                  <a:pt x="540076" y="177516"/>
                  <a:pt x="435301" y="193391"/>
                </a:cubicBezTo>
                <a:cubicBezTo>
                  <a:pt x="330526" y="209266"/>
                  <a:pt x="11439" y="234666"/>
                  <a:pt x="326" y="237841"/>
                </a:cubicBezTo>
                <a:cubicBezTo>
                  <a:pt x="-10787" y="241016"/>
                  <a:pt x="264909" y="224083"/>
                  <a:pt x="368626" y="212441"/>
                </a:cubicBezTo>
                <a:cubicBezTo>
                  <a:pt x="472343" y="200799"/>
                  <a:pt x="587701" y="175399"/>
                  <a:pt x="622626" y="167991"/>
                </a:cubicBezTo>
                <a:cubicBezTo>
                  <a:pt x="657551" y="160583"/>
                  <a:pt x="581351" y="171695"/>
                  <a:pt x="578176" y="167991"/>
                </a:cubicBezTo>
                <a:cubicBezTo>
                  <a:pt x="575001" y="164287"/>
                  <a:pt x="608868" y="156879"/>
                  <a:pt x="603576" y="145766"/>
                </a:cubicBezTo>
                <a:cubicBezTo>
                  <a:pt x="598284" y="134654"/>
                  <a:pt x="537430" y="111370"/>
                  <a:pt x="546426" y="101316"/>
                </a:cubicBezTo>
                <a:cubicBezTo>
                  <a:pt x="555422" y="91262"/>
                  <a:pt x="673426" y="84383"/>
                  <a:pt x="657551" y="85441"/>
                </a:cubicBezTo>
                <a:cubicBezTo>
                  <a:pt x="641676" y="86499"/>
                  <a:pt x="431597" y="117720"/>
                  <a:pt x="451176" y="107666"/>
                </a:cubicBezTo>
                <a:cubicBezTo>
                  <a:pt x="470755" y="97612"/>
                  <a:pt x="702530" y="41520"/>
                  <a:pt x="775026" y="25116"/>
                </a:cubicBezTo>
                <a:cubicBezTo>
                  <a:pt x="847522" y="8712"/>
                  <a:pt x="896734" y="-12455"/>
                  <a:pt x="851226" y="9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009D688-125D-A8F9-B4E4-B74CF79ADCA9}"/>
              </a:ext>
            </a:extLst>
          </p:cNvPr>
          <p:cNvSpPr/>
          <p:nvPr/>
        </p:nvSpPr>
        <p:spPr>
          <a:xfrm>
            <a:off x="4079867" y="5368386"/>
            <a:ext cx="611946" cy="153114"/>
          </a:xfrm>
          <a:custGeom>
            <a:avLst/>
            <a:gdLst>
              <a:gd name="connsiteX0" fmla="*/ 609608 w 611946"/>
              <a:gd name="connsiteY0" fmla="*/ 3714 h 153114"/>
              <a:gd name="connsiteX1" fmla="*/ 457208 w 611946"/>
              <a:gd name="connsiteY1" fmla="*/ 3714 h 153114"/>
              <a:gd name="connsiteX2" fmla="*/ 225433 w 611946"/>
              <a:gd name="connsiteY2" fmla="*/ 44989 h 153114"/>
              <a:gd name="connsiteX3" fmla="*/ 285758 w 611946"/>
              <a:gd name="connsiteY3" fmla="*/ 16414 h 153114"/>
              <a:gd name="connsiteX4" fmla="*/ 152408 w 611946"/>
              <a:gd name="connsiteY4" fmla="*/ 92614 h 153114"/>
              <a:gd name="connsiteX5" fmla="*/ 8 w 611946"/>
              <a:gd name="connsiteY5" fmla="*/ 152939 h 153114"/>
              <a:gd name="connsiteX6" fmla="*/ 146058 w 611946"/>
              <a:gd name="connsiteY6" fmla="*/ 73564 h 153114"/>
              <a:gd name="connsiteX7" fmla="*/ 323858 w 611946"/>
              <a:gd name="connsiteY7" fmla="*/ 16414 h 153114"/>
              <a:gd name="connsiteX8" fmla="*/ 390533 w 611946"/>
              <a:gd name="connsiteY8" fmla="*/ 6889 h 153114"/>
              <a:gd name="connsiteX9" fmla="*/ 339733 w 611946"/>
              <a:gd name="connsiteY9" fmla="*/ 539 h 153114"/>
              <a:gd name="connsiteX10" fmla="*/ 609608 w 611946"/>
              <a:gd name="connsiteY10" fmla="*/ 3714 h 15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46" h="153114">
                <a:moveTo>
                  <a:pt x="609608" y="3714"/>
                </a:moveTo>
                <a:cubicBezTo>
                  <a:pt x="629187" y="4243"/>
                  <a:pt x="521237" y="-3165"/>
                  <a:pt x="457208" y="3714"/>
                </a:cubicBezTo>
                <a:cubicBezTo>
                  <a:pt x="393179" y="10593"/>
                  <a:pt x="254008" y="42872"/>
                  <a:pt x="225433" y="44989"/>
                </a:cubicBezTo>
                <a:cubicBezTo>
                  <a:pt x="196858" y="47106"/>
                  <a:pt x="297929" y="8477"/>
                  <a:pt x="285758" y="16414"/>
                </a:cubicBezTo>
                <a:cubicBezTo>
                  <a:pt x="273587" y="24351"/>
                  <a:pt x="200033" y="69860"/>
                  <a:pt x="152408" y="92614"/>
                </a:cubicBezTo>
                <a:cubicBezTo>
                  <a:pt x="104783" y="115368"/>
                  <a:pt x="1066" y="156114"/>
                  <a:pt x="8" y="152939"/>
                </a:cubicBezTo>
                <a:cubicBezTo>
                  <a:pt x="-1050" y="149764"/>
                  <a:pt x="92083" y="96318"/>
                  <a:pt x="146058" y="73564"/>
                </a:cubicBezTo>
                <a:cubicBezTo>
                  <a:pt x="200033" y="50810"/>
                  <a:pt x="283112" y="27527"/>
                  <a:pt x="323858" y="16414"/>
                </a:cubicBezTo>
                <a:cubicBezTo>
                  <a:pt x="364604" y="5302"/>
                  <a:pt x="387887" y="9535"/>
                  <a:pt x="390533" y="6889"/>
                </a:cubicBezTo>
                <a:cubicBezTo>
                  <a:pt x="393179" y="4243"/>
                  <a:pt x="306925" y="2656"/>
                  <a:pt x="339733" y="539"/>
                </a:cubicBezTo>
                <a:cubicBezTo>
                  <a:pt x="372541" y="-1578"/>
                  <a:pt x="590029" y="3185"/>
                  <a:pt x="609608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94CF20FC-3DC0-F93B-4FA0-8FD1B8B26F56}"/>
              </a:ext>
            </a:extLst>
          </p:cNvPr>
          <p:cNvSpPr/>
          <p:nvPr/>
        </p:nvSpPr>
        <p:spPr>
          <a:xfrm>
            <a:off x="3600260" y="5372043"/>
            <a:ext cx="471283" cy="111822"/>
          </a:xfrm>
          <a:custGeom>
            <a:avLst/>
            <a:gdLst>
              <a:gd name="connsiteX0" fmla="*/ 155765 w 471283"/>
              <a:gd name="connsiteY0" fmla="*/ 57 h 111822"/>
              <a:gd name="connsiteX1" fmla="*/ 149415 w 471283"/>
              <a:gd name="connsiteY1" fmla="*/ 60382 h 111822"/>
              <a:gd name="connsiteX2" fmla="*/ 190 w 471283"/>
              <a:gd name="connsiteY2" fmla="*/ 31807 h 111822"/>
              <a:gd name="connsiteX3" fmla="*/ 184340 w 471283"/>
              <a:gd name="connsiteY3" fmla="*/ 82607 h 111822"/>
              <a:gd name="connsiteX4" fmla="*/ 466915 w 471283"/>
              <a:gd name="connsiteY4" fmla="*/ 95307 h 111822"/>
              <a:gd name="connsiteX5" fmla="*/ 358965 w 471283"/>
              <a:gd name="connsiteY5" fmla="*/ 108007 h 111822"/>
              <a:gd name="connsiteX6" fmla="*/ 397065 w 471283"/>
              <a:gd name="connsiteY6" fmla="*/ 108007 h 111822"/>
              <a:gd name="connsiteX7" fmla="*/ 120840 w 471283"/>
              <a:gd name="connsiteY7" fmla="*/ 63557 h 111822"/>
              <a:gd name="connsiteX8" fmla="*/ 184340 w 471283"/>
              <a:gd name="connsiteY8" fmla="*/ 73082 h 111822"/>
              <a:gd name="connsiteX9" fmla="*/ 155765 w 471283"/>
              <a:gd name="connsiteY9" fmla="*/ 57 h 11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283" h="111822">
                <a:moveTo>
                  <a:pt x="155765" y="57"/>
                </a:moveTo>
                <a:cubicBezTo>
                  <a:pt x="149944" y="-2060"/>
                  <a:pt x="175344" y="55090"/>
                  <a:pt x="149415" y="60382"/>
                </a:cubicBezTo>
                <a:cubicBezTo>
                  <a:pt x="123486" y="65674"/>
                  <a:pt x="-5631" y="28103"/>
                  <a:pt x="190" y="31807"/>
                </a:cubicBezTo>
                <a:cubicBezTo>
                  <a:pt x="6011" y="35511"/>
                  <a:pt x="106553" y="72024"/>
                  <a:pt x="184340" y="82607"/>
                </a:cubicBezTo>
                <a:cubicBezTo>
                  <a:pt x="262127" y="93190"/>
                  <a:pt x="437811" y="91074"/>
                  <a:pt x="466915" y="95307"/>
                </a:cubicBezTo>
                <a:cubicBezTo>
                  <a:pt x="496019" y="99540"/>
                  <a:pt x="370607" y="105890"/>
                  <a:pt x="358965" y="108007"/>
                </a:cubicBezTo>
                <a:cubicBezTo>
                  <a:pt x="347323" y="110124"/>
                  <a:pt x="436752" y="115415"/>
                  <a:pt x="397065" y="108007"/>
                </a:cubicBezTo>
                <a:cubicBezTo>
                  <a:pt x="357378" y="100599"/>
                  <a:pt x="156294" y="69378"/>
                  <a:pt x="120840" y="63557"/>
                </a:cubicBezTo>
                <a:cubicBezTo>
                  <a:pt x="85386" y="57736"/>
                  <a:pt x="175344" y="79432"/>
                  <a:pt x="184340" y="73082"/>
                </a:cubicBezTo>
                <a:cubicBezTo>
                  <a:pt x="193336" y="66732"/>
                  <a:pt x="161586" y="2174"/>
                  <a:pt x="15576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C9A83FD-9DC2-5AA8-98F1-C7D0441B9283}"/>
              </a:ext>
            </a:extLst>
          </p:cNvPr>
          <p:cNvSpPr/>
          <p:nvPr/>
        </p:nvSpPr>
        <p:spPr>
          <a:xfrm>
            <a:off x="3571875" y="5367313"/>
            <a:ext cx="1014655" cy="167621"/>
          </a:xfrm>
          <a:custGeom>
            <a:avLst/>
            <a:gdLst>
              <a:gd name="connsiteX0" fmla="*/ 0 w 1014655"/>
              <a:gd name="connsiteY0" fmla="*/ 112737 h 167621"/>
              <a:gd name="connsiteX1" fmla="*/ 463550 w 1014655"/>
              <a:gd name="connsiteY1" fmla="*/ 150837 h 167621"/>
              <a:gd name="connsiteX2" fmla="*/ 333375 w 1014655"/>
              <a:gd name="connsiteY2" fmla="*/ 154012 h 167621"/>
              <a:gd name="connsiteX3" fmla="*/ 530225 w 1014655"/>
              <a:gd name="connsiteY3" fmla="*/ 147662 h 167621"/>
              <a:gd name="connsiteX4" fmla="*/ 793750 w 1014655"/>
              <a:gd name="connsiteY4" fmla="*/ 71462 h 167621"/>
              <a:gd name="connsiteX5" fmla="*/ 660400 w 1014655"/>
              <a:gd name="connsiteY5" fmla="*/ 84162 h 167621"/>
              <a:gd name="connsiteX6" fmla="*/ 1012825 w 1014655"/>
              <a:gd name="connsiteY6" fmla="*/ 1612 h 167621"/>
              <a:gd name="connsiteX7" fmla="*/ 784225 w 1014655"/>
              <a:gd name="connsiteY7" fmla="*/ 39712 h 167621"/>
              <a:gd name="connsiteX8" fmla="*/ 469900 w 1014655"/>
              <a:gd name="connsiteY8" fmla="*/ 160362 h 167621"/>
              <a:gd name="connsiteX9" fmla="*/ 266700 w 1014655"/>
              <a:gd name="connsiteY9" fmla="*/ 154012 h 167621"/>
              <a:gd name="connsiteX10" fmla="*/ 352425 w 1014655"/>
              <a:gd name="connsiteY10" fmla="*/ 154012 h 167621"/>
              <a:gd name="connsiteX11" fmla="*/ 247650 w 1014655"/>
              <a:gd name="connsiteY11" fmla="*/ 144487 h 167621"/>
              <a:gd name="connsiteX12" fmla="*/ 0 w 1014655"/>
              <a:gd name="connsiteY12" fmla="*/ 112737 h 16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655" h="167621">
                <a:moveTo>
                  <a:pt x="0" y="112737"/>
                </a:moveTo>
                <a:lnTo>
                  <a:pt x="463550" y="150837"/>
                </a:lnTo>
                <a:cubicBezTo>
                  <a:pt x="519112" y="157716"/>
                  <a:pt x="322263" y="154541"/>
                  <a:pt x="333375" y="154012"/>
                </a:cubicBezTo>
                <a:cubicBezTo>
                  <a:pt x="344487" y="153483"/>
                  <a:pt x="453496" y="161420"/>
                  <a:pt x="530225" y="147662"/>
                </a:cubicBezTo>
                <a:cubicBezTo>
                  <a:pt x="606954" y="133904"/>
                  <a:pt x="772054" y="82045"/>
                  <a:pt x="793750" y="71462"/>
                </a:cubicBezTo>
                <a:cubicBezTo>
                  <a:pt x="815446" y="60879"/>
                  <a:pt x="623888" y="95804"/>
                  <a:pt x="660400" y="84162"/>
                </a:cubicBezTo>
                <a:cubicBezTo>
                  <a:pt x="696912" y="72520"/>
                  <a:pt x="992188" y="9020"/>
                  <a:pt x="1012825" y="1612"/>
                </a:cubicBezTo>
                <a:cubicBezTo>
                  <a:pt x="1033462" y="-5796"/>
                  <a:pt x="874712" y="13254"/>
                  <a:pt x="784225" y="39712"/>
                </a:cubicBezTo>
                <a:cubicBezTo>
                  <a:pt x="693738" y="66170"/>
                  <a:pt x="556154" y="141312"/>
                  <a:pt x="469900" y="160362"/>
                </a:cubicBezTo>
                <a:cubicBezTo>
                  <a:pt x="383646" y="179412"/>
                  <a:pt x="286279" y="155070"/>
                  <a:pt x="266700" y="154012"/>
                </a:cubicBezTo>
                <a:cubicBezTo>
                  <a:pt x="247121" y="152954"/>
                  <a:pt x="355600" y="155599"/>
                  <a:pt x="352425" y="154012"/>
                </a:cubicBezTo>
                <a:cubicBezTo>
                  <a:pt x="349250" y="152425"/>
                  <a:pt x="247650" y="144487"/>
                  <a:pt x="247650" y="144487"/>
                </a:cubicBezTo>
                <a:lnTo>
                  <a:pt x="0" y="112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418B148-5A49-6823-D54E-C970266C5FBE}"/>
              </a:ext>
            </a:extLst>
          </p:cNvPr>
          <p:cNvSpPr/>
          <p:nvPr/>
        </p:nvSpPr>
        <p:spPr>
          <a:xfrm>
            <a:off x="3777520" y="4999952"/>
            <a:ext cx="318521" cy="183551"/>
          </a:xfrm>
          <a:custGeom>
            <a:avLst/>
            <a:gdLst>
              <a:gd name="connsiteX0" fmla="*/ 318230 w 318521"/>
              <a:gd name="connsiteY0" fmla="*/ 673 h 183551"/>
              <a:gd name="connsiteX1" fmla="*/ 178530 w 318521"/>
              <a:gd name="connsiteY1" fmla="*/ 89573 h 183551"/>
              <a:gd name="connsiteX2" fmla="*/ 140430 w 318521"/>
              <a:gd name="connsiteY2" fmla="*/ 156248 h 183551"/>
              <a:gd name="connsiteX3" fmla="*/ 127730 w 318521"/>
              <a:gd name="connsiteY3" fmla="*/ 134023 h 183551"/>
              <a:gd name="connsiteX4" fmla="*/ 156305 w 318521"/>
              <a:gd name="connsiteY4" fmla="*/ 181648 h 183551"/>
              <a:gd name="connsiteX5" fmla="*/ 95980 w 318521"/>
              <a:gd name="connsiteY5" fmla="*/ 168948 h 183551"/>
              <a:gd name="connsiteX6" fmla="*/ 19780 w 318521"/>
              <a:gd name="connsiteY6" fmla="*/ 121323 h 183551"/>
              <a:gd name="connsiteX7" fmla="*/ 89630 w 318521"/>
              <a:gd name="connsiteY7" fmla="*/ 143548 h 183551"/>
              <a:gd name="connsiteX8" fmla="*/ 83280 w 318521"/>
              <a:gd name="connsiteY8" fmla="*/ 99098 h 183551"/>
              <a:gd name="connsiteX9" fmla="*/ 730 w 318521"/>
              <a:gd name="connsiteY9" fmla="*/ 105448 h 183551"/>
              <a:gd name="connsiteX10" fmla="*/ 137255 w 318521"/>
              <a:gd name="connsiteY10" fmla="*/ 51473 h 183551"/>
              <a:gd name="connsiteX11" fmla="*/ 318230 w 318521"/>
              <a:gd name="connsiteY11" fmla="*/ 673 h 18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521" h="183551">
                <a:moveTo>
                  <a:pt x="318230" y="673"/>
                </a:moveTo>
                <a:cubicBezTo>
                  <a:pt x="325109" y="7023"/>
                  <a:pt x="208163" y="63644"/>
                  <a:pt x="178530" y="89573"/>
                </a:cubicBezTo>
                <a:cubicBezTo>
                  <a:pt x="148897" y="115502"/>
                  <a:pt x="148897" y="148840"/>
                  <a:pt x="140430" y="156248"/>
                </a:cubicBezTo>
                <a:cubicBezTo>
                  <a:pt x="131963" y="163656"/>
                  <a:pt x="125084" y="129790"/>
                  <a:pt x="127730" y="134023"/>
                </a:cubicBezTo>
                <a:cubicBezTo>
                  <a:pt x="130376" y="138256"/>
                  <a:pt x="161597" y="175827"/>
                  <a:pt x="156305" y="181648"/>
                </a:cubicBezTo>
                <a:cubicBezTo>
                  <a:pt x="151013" y="187469"/>
                  <a:pt x="118734" y="179002"/>
                  <a:pt x="95980" y="168948"/>
                </a:cubicBezTo>
                <a:cubicBezTo>
                  <a:pt x="73226" y="158894"/>
                  <a:pt x="20838" y="125556"/>
                  <a:pt x="19780" y="121323"/>
                </a:cubicBezTo>
                <a:cubicBezTo>
                  <a:pt x="18722" y="117090"/>
                  <a:pt x="79047" y="147252"/>
                  <a:pt x="89630" y="143548"/>
                </a:cubicBezTo>
                <a:cubicBezTo>
                  <a:pt x="100213" y="139844"/>
                  <a:pt x="98097" y="105448"/>
                  <a:pt x="83280" y="99098"/>
                </a:cubicBezTo>
                <a:cubicBezTo>
                  <a:pt x="68463" y="92748"/>
                  <a:pt x="-8266" y="113386"/>
                  <a:pt x="730" y="105448"/>
                </a:cubicBezTo>
                <a:cubicBezTo>
                  <a:pt x="9726" y="97511"/>
                  <a:pt x="89101" y="68406"/>
                  <a:pt x="137255" y="51473"/>
                </a:cubicBezTo>
                <a:cubicBezTo>
                  <a:pt x="185409" y="34540"/>
                  <a:pt x="311351" y="-5677"/>
                  <a:pt x="3182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7998B01-35EF-FA79-E758-30318C3BF863}"/>
              </a:ext>
            </a:extLst>
          </p:cNvPr>
          <p:cNvSpPr/>
          <p:nvPr/>
        </p:nvSpPr>
        <p:spPr>
          <a:xfrm>
            <a:off x="3749077" y="5149848"/>
            <a:ext cx="550027" cy="232337"/>
          </a:xfrm>
          <a:custGeom>
            <a:avLst/>
            <a:gdLst>
              <a:gd name="connsiteX0" fmla="*/ 19648 w 550027"/>
              <a:gd name="connsiteY0" fmla="*/ 2 h 232337"/>
              <a:gd name="connsiteX1" fmla="*/ 70448 w 550027"/>
              <a:gd name="connsiteY1" fmla="*/ 101602 h 232337"/>
              <a:gd name="connsiteX2" fmla="*/ 70448 w 550027"/>
              <a:gd name="connsiteY2" fmla="*/ 38102 h 232337"/>
              <a:gd name="connsiteX3" fmla="*/ 45048 w 550027"/>
              <a:gd name="connsiteY3" fmla="*/ 142877 h 232337"/>
              <a:gd name="connsiteX4" fmla="*/ 83148 w 550027"/>
              <a:gd name="connsiteY4" fmla="*/ 187327 h 232337"/>
              <a:gd name="connsiteX5" fmla="*/ 67273 w 550027"/>
              <a:gd name="connsiteY5" fmla="*/ 165102 h 232337"/>
              <a:gd name="connsiteX6" fmla="*/ 111723 w 550027"/>
              <a:gd name="connsiteY6" fmla="*/ 165102 h 232337"/>
              <a:gd name="connsiteX7" fmla="*/ 194273 w 550027"/>
              <a:gd name="connsiteY7" fmla="*/ 187327 h 232337"/>
              <a:gd name="connsiteX8" fmla="*/ 184748 w 550027"/>
              <a:gd name="connsiteY8" fmla="*/ 177802 h 232337"/>
              <a:gd name="connsiteX9" fmla="*/ 330798 w 550027"/>
              <a:gd name="connsiteY9" fmla="*/ 212727 h 232337"/>
              <a:gd name="connsiteX10" fmla="*/ 473673 w 550027"/>
              <a:gd name="connsiteY10" fmla="*/ 187327 h 232337"/>
              <a:gd name="connsiteX11" fmla="*/ 476848 w 550027"/>
              <a:gd name="connsiteY11" fmla="*/ 155577 h 232337"/>
              <a:gd name="connsiteX12" fmla="*/ 549873 w 550027"/>
              <a:gd name="connsiteY12" fmla="*/ 193677 h 232337"/>
              <a:gd name="connsiteX13" fmla="*/ 454623 w 550027"/>
              <a:gd name="connsiteY13" fmla="*/ 203202 h 232337"/>
              <a:gd name="connsiteX14" fmla="*/ 226023 w 550027"/>
              <a:gd name="connsiteY14" fmla="*/ 231777 h 232337"/>
              <a:gd name="connsiteX15" fmla="*/ 41873 w 550027"/>
              <a:gd name="connsiteY15" fmla="*/ 174627 h 232337"/>
              <a:gd name="connsiteX16" fmla="*/ 598 w 550027"/>
              <a:gd name="connsiteY16" fmla="*/ 161927 h 232337"/>
              <a:gd name="connsiteX17" fmla="*/ 16473 w 550027"/>
              <a:gd name="connsiteY17" fmla="*/ 127002 h 232337"/>
              <a:gd name="connsiteX18" fmla="*/ 3773 w 550027"/>
              <a:gd name="connsiteY18" fmla="*/ 152402 h 232337"/>
              <a:gd name="connsiteX19" fmla="*/ 41873 w 550027"/>
              <a:gd name="connsiteY19" fmla="*/ 104777 h 232337"/>
              <a:gd name="connsiteX20" fmla="*/ 19648 w 550027"/>
              <a:gd name="connsiteY20" fmla="*/ 2 h 23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27" h="232337">
                <a:moveTo>
                  <a:pt x="19648" y="2"/>
                </a:moveTo>
                <a:cubicBezTo>
                  <a:pt x="24411" y="-527"/>
                  <a:pt x="61981" y="95252"/>
                  <a:pt x="70448" y="101602"/>
                </a:cubicBezTo>
                <a:cubicBezTo>
                  <a:pt x="78915" y="107952"/>
                  <a:pt x="74681" y="31223"/>
                  <a:pt x="70448" y="38102"/>
                </a:cubicBezTo>
                <a:cubicBezTo>
                  <a:pt x="66215" y="44981"/>
                  <a:pt x="42931" y="118006"/>
                  <a:pt x="45048" y="142877"/>
                </a:cubicBezTo>
                <a:cubicBezTo>
                  <a:pt x="47165" y="167748"/>
                  <a:pt x="79444" y="183623"/>
                  <a:pt x="83148" y="187327"/>
                </a:cubicBezTo>
                <a:cubicBezTo>
                  <a:pt x="86852" y="191031"/>
                  <a:pt x="62511" y="168806"/>
                  <a:pt x="67273" y="165102"/>
                </a:cubicBezTo>
                <a:cubicBezTo>
                  <a:pt x="72035" y="161398"/>
                  <a:pt x="90556" y="161398"/>
                  <a:pt x="111723" y="165102"/>
                </a:cubicBezTo>
                <a:cubicBezTo>
                  <a:pt x="132890" y="168806"/>
                  <a:pt x="194273" y="187327"/>
                  <a:pt x="194273" y="187327"/>
                </a:cubicBezTo>
                <a:cubicBezTo>
                  <a:pt x="206444" y="189444"/>
                  <a:pt x="161994" y="173569"/>
                  <a:pt x="184748" y="177802"/>
                </a:cubicBezTo>
                <a:cubicBezTo>
                  <a:pt x="207502" y="182035"/>
                  <a:pt x="282644" y="211140"/>
                  <a:pt x="330798" y="212727"/>
                </a:cubicBezTo>
                <a:cubicBezTo>
                  <a:pt x="378952" y="214314"/>
                  <a:pt x="449331" y="196852"/>
                  <a:pt x="473673" y="187327"/>
                </a:cubicBezTo>
                <a:cubicBezTo>
                  <a:pt x="498015" y="177802"/>
                  <a:pt x="464148" y="154519"/>
                  <a:pt x="476848" y="155577"/>
                </a:cubicBezTo>
                <a:cubicBezTo>
                  <a:pt x="489548" y="156635"/>
                  <a:pt x="553577" y="185740"/>
                  <a:pt x="549873" y="193677"/>
                </a:cubicBezTo>
                <a:cubicBezTo>
                  <a:pt x="546169" y="201614"/>
                  <a:pt x="454623" y="203202"/>
                  <a:pt x="454623" y="203202"/>
                </a:cubicBezTo>
                <a:cubicBezTo>
                  <a:pt x="400648" y="209552"/>
                  <a:pt x="294815" y="236539"/>
                  <a:pt x="226023" y="231777"/>
                </a:cubicBezTo>
                <a:cubicBezTo>
                  <a:pt x="157231" y="227015"/>
                  <a:pt x="41873" y="174627"/>
                  <a:pt x="41873" y="174627"/>
                </a:cubicBezTo>
                <a:cubicBezTo>
                  <a:pt x="4302" y="162985"/>
                  <a:pt x="4831" y="169864"/>
                  <a:pt x="598" y="161927"/>
                </a:cubicBezTo>
                <a:cubicBezTo>
                  <a:pt x="-3635" y="153990"/>
                  <a:pt x="15944" y="128589"/>
                  <a:pt x="16473" y="127002"/>
                </a:cubicBezTo>
                <a:cubicBezTo>
                  <a:pt x="17002" y="125415"/>
                  <a:pt x="-460" y="156106"/>
                  <a:pt x="3773" y="152402"/>
                </a:cubicBezTo>
                <a:cubicBezTo>
                  <a:pt x="8006" y="148698"/>
                  <a:pt x="36581" y="124356"/>
                  <a:pt x="41873" y="104777"/>
                </a:cubicBezTo>
                <a:cubicBezTo>
                  <a:pt x="47165" y="85198"/>
                  <a:pt x="14885" y="531"/>
                  <a:pt x="196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3431E5-EE74-241E-870C-FED7BDC1B6C7}"/>
              </a:ext>
            </a:extLst>
          </p:cNvPr>
          <p:cNvSpPr/>
          <p:nvPr/>
        </p:nvSpPr>
        <p:spPr>
          <a:xfrm>
            <a:off x="4390840" y="5140322"/>
            <a:ext cx="197647" cy="219171"/>
          </a:xfrm>
          <a:custGeom>
            <a:avLst/>
            <a:gdLst>
              <a:gd name="connsiteX0" fmla="*/ 185 w 197647"/>
              <a:gd name="connsiteY0" fmla="*/ 3 h 219171"/>
              <a:gd name="connsiteX1" fmla="*/ 111310 w 197647"/>
              <a:gd name="connsiteY1" fmla="*/ 82553 h 219171"/>
              <a:gd name="connsiteX2" fmla="*/ 165285 w 197647"/>
              <a:gd name="connsiteY2" fmla="*/ 133353 h 219171"/>
              <a:gd name="connsiteX3" fmla="*/ 174810 w 197647"/>
              <a:gd name="connsiteY3" fmla="*/ 187328 h 219171"/>
              <a:gd name="connsiteX4" fmla="*/ 197035 w 197647"/>
              <a:gd name="connsiteY4" fmla="*/ 161928 h 219171"/>
              <a:gd name="connsiteX5" fmla="*/ 165285 w 197647"/>
              <a:gd name="connsiteY5" fmla="*/ 219078 h 219171"/>
              <a:gd name="connsiteX6" fmla="*/ 197035 w 197647"/>
              <a:gd name="connsiteY6" fmla="*/ 146053 h 219171"/>
              <a:gd name="connsiteX7" fmla="*/ 130360 w 197647"/>
              <a:gd name="connsiteY7" fmla="*/ 66678 h 219171"/>
              <a:gd name="connsiteX8" fmla="*/ 139885 w 197647"/>
              <a:gd name="connsiteY8" fmla="*/ 85728 h 219171"/>
              <a:gd name="connsiteX9" fmla="*/ 185 w 197647"/>
              <a:gd name="connsiteY9" fmla="*/ 3 h 2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47" h="219171">
                <a:moveTo>
                  <a:pt x="185" y="3"/>
                </a:moveTo>
                <a:cubicBezTo>
                  <a:pt x="-4578" y="-526"/>
                  <a:pt x="83793" y="60328"/>
                  <a:pt x="111310" y="82553"/>
                </a:cubicBezTo>
                <a:cubicBezTo>
                  <a:pt x="138827" y="104778"/>
                  <a:pt x="154702" y="115891"/>
                  <a:pt x="165285" y="133353"/>
                </a:cubicBezTo>
                <a:cubicBezTo>
                  <a:pt x="175868" y="150816"/>
                  <a:pt x="169518" y="182566"/>
                  <a:pt x="174810" y="187328"/>
                </a:cubicBezTo>
                <a:cubicBezTo>
                  <a:pt x="180102" y="192091"/>
                  <a:pt x="198622" y="156636"/>
                  <a:pt x="197035" y="161928"/>
                </a:cubicBezTo>
                <a:cubicBezTo>
                  <a:pt x="195448" y="167220"/>
                  <a:pt x="165285" y="221724"/>
                  <a:pt x="165285" y="219078"/>
                </a:cubicBezTo>
                <a:cubicBezTo>
                  <a:pt x="165285" y="216432"/>
                  <a:pt x="202856" y="171453"/>
                  <a:pt x="197035" y="146053"/>
                </a:cubicBezTo>
                <a:cubicBezTo>
                  <a:pt x="191214" y="120653"/>
                  <a:pt x="130360" y="66678"/>
                  <a:pt x="130360" y="66678"/>
                </a:cubicBezTo>
                <a:cubicBezTo>
                  <a:pt x="120835" y="56624"/>
                  <a:pt x="154702" y="93136"/>
                  <a:pt x="139885" y="85728"/>
                </a:cubicBezTo>
                <a:cubicBezTo>
                  <a:pt x="125068" y="78320"/>
                  <a:pt x="4948" y="532"/>
                  <a:pt x="1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2EC1D52-4D27-61A0-C2FE-9661C47B2EBA}"/>
              </a:ext>
            </a:extLst>
          </p:cNvPr>
          <p:cNvSpPr/>
          <p:nvPr/>
        </p:nvSpPr>
        <p:spPr>
          <a:xfrm>
            <a:off x="3494280" y="5308227"/>
            <a:ext cx="414282" cy="92455"/>
          </a:xfrm>
          <a:custGeom>
            <a:avLst/>
            <a:gdLst>
              <a:gd name="connsiteX0" fmla="*/ 1395 w 414282"/>
              <a:gd name="connsiteY0" fmla="*/ 92448 h 92455"/>
              <a:gd name="connsiteX1" fmla="*/ 337945 w 414282"/>
              <a:gd name="connsiteY1" fmla="*/ 60698 h 92455"/>
              <a:gd name="connsiteX2" fmla="*/ 414145 w 414282"/>
              <a:gd name="connsiteY2" fmla="*/ 73398 h 92455"/>
              <a:gd name="connsiteX3" fmla="*/ 353820 w 414282"/>
              <a:gd name="connsiteY3" fmla="*/ 51173 h 92455"/>
              <a:gd name="connsiteX4" fmla="*/ 252220 w 414282"/>
              <a:gd name="connsiteY4" fmla="*/ 373 h 92455"/>
              <a:gd name="connsiteX5" fmla="*/ 312545 w 414282"/>
              <a:gd name="connsiteY5" fmla="*/ 28948 h 92455"/>
              <a:gd name="connsiteX6" fmla="*/ 242695 w 414282"/>
              <a:gd name="connsiteY6" fmla="*/ 44823 h 92455"/>
              <a:gd name="connsiteX7" fmla="*/ 144270 w 414282"/>
              <a:gd name="connsiteY7" fmla="*/ 76573 h 92455"/>
              <a:gd name="connsiteX8" fmla="*/ 214120 w 414282"/>
              <a:gd name="connsiteY8" fmla="*/ 63873 h 92455"/>
              <a:gd name="connsiteX9" fmla="*/ 1395 w 414282"/>
              <a:gd name="connsiteY9" fmla="*/ 92448 h 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282" h="92455">
                <a:moveTo>
                  <a:pt x="1395" y="92448"/>
                </a:moveTo>
                <a:cubicBezTo>
                  <a:pt x="22032" y="91919"/>
                  <a:pt x="269153" y="63873"/>
                  <a:pt x="337945" y="60698"/>
                </a:cubicBezTo>
                <a:cubicBezTo>
                  <a:pt x="406737" y="57523"/>
                  <a:pt x="411499" y="74985"/>
                  <a:pt x="414145" y="73398"/>
                </a:cubicBezTo>
                <a:cubicBezTo>
                  <a:pt x="416791" y="71810"/>
                  <a:pt x="380808" y="63344"/>
                  <a:pt x="353820" y="51173"/>
                </a:cubicBezTo>
                <a:cubicBezTo>
                  <a:pt x="326833" y="39002"/>
                  <a:pt x="259099" y="4077"/>
                  <a:pt x="252220" y="373"/>
                </a:cubicBezTo>
                <a:cubicBezTo>
                  <a:pt x="245341" y="-3331"/>
                  <a:pt x="314132" y="21540"/>
                  <a:pt x="312545" y="28948"/>
                </a:cubicBezTo>
                <a:cubicBezTo>
                  <a:pt x="310958" y="36356"/>
                  <a:pt x="270741" y="36885"/>
                  <a:pt x="242695" y="44823"/>
                </a:cubicBezTo>
                <a:cubicBezTo>
                  <a:pt x="214649" y="52760"/>
                  <a:pt x="149032" y="73398"/>
                  <a:pt x="144270" y="76573"/>
                </a:cubicBezTo>
                <a:cubicBezTo>
                  <a:pt x="139508" y="79748"/>
                  <a:pt x="232641" y="62815"/>
                  <a:pt x="214120" y="63873"/>
                </a:cubicBezTo>
                <a:cubicBezTo>
                  <a:pt x="195599" y="64931"/>
                  <a:pt x="-19242" y="92977"/>
                  <a:pt x="1395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E11A1E7-4CB6-128F-64D6-039355C687E1}"/>
              </a:ext>
            </a:extLst>
          </p:cNvPr>
          <p:cNvSpPr/>
          <p:nvPr/>
        </p:nvSpPr>
        <p:spPr>
          <a:xfrm>
            <a:off x="4137018" y="4987800"/>
            <a:ext cx="412702" cy="267933"/>
          </a:xfrm>
          <a:custGeom>
            <a:avLst/>
            <a:gdLst>
              <a:gd name="connsiteX0" fmla="*/ 7 w 412702"/>
              <a:gd name="connsiteY0" fmla="*/ 125 h 267933"/>
              <a:gd name="connsiteX1" fmla="*/ 158757 w 412702"/>
              <a:gd name="connsiteY1" fmla="*/ 63625 h 267933"/>
              <a:gd name="connsiteX2" fmla="*/ 273057 w 412702"/>
              <a:gd name="connsiteY2" fmla="*/ 158875 h 267933"/>
              <a:gd name="connsiteX3" fmla="*/ 266707 w 412702"/>
              <a:gd name="connsiteY3" fmla="*/ 130300 h 267933"/>
              <a:gd name="connsiteX4" fmla="*/ 409582 w 412702"/>
              <a:gd name="connsiteY4" fmla="*/ 263650 h 267933"/>
              <a:gd name="connsiteX5" fmla="*/ 355607 w 412702"/>
              <a:gd name="connsiteY5" fmla="*/ 225550 h 267933"/>
              <a:gd name="connsiteX6" fmla="*/ 244482 w 412702"/>
              <a:gd name="connsiteY6" fmla="*/ 130300 h 267933"/>
              <a:gd name="connsiteX7" fmla="*/ 285757 w 412702"/>
              <a:gd name="connsiteY7" fmla="*/ 181100 h 267933"/>
              <a:gd name="connsiteX8" fmla="*/ 146057 w 412702"/>
              <a:gd name="connsiteY8" fmla="*/ 101725 h 267933"/>
              <a:gd name="connsiteX9" fmla="*/ 187332 w 412702"/>
              <a:gd name="connsiteY9" fmla="*/ 114425 h 267933"/>
              <a:gd name="connsiteX10" fmla="*/ 165107 w 412702"/>
              <a:gd name="connsiteY10" fmla="*/ 79500 h 267933"/>
              <a:gd name="connsiteX11" fmla="*/ 7 w 412702"/>
              <a:gd name="connsiteY11" fmla="*/ 125 h 2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702" h="267933">
                <a:moveTo>
                  <a:pt x="7" y="125"/>
                </a:moveTo>
                <a:cubicBezTo>
                  <a:pt x="-1051" y="-2521"/>
                  <a:pt x="113249" y="37167"/>
                  <a:pt x="158757" y="63625"/>
                </a:cubicBezTo>
                <a:cubicBezTo>
                  <a:pt x="204265" y="90083"/>
                  <a:pt x="255066" y="147763"/>
                  <a:pt x="273057" y="158875"/>
                </a:cubicBezTo>
                <a:cubicBezTo>
                  <a:pt x="291048" y="169987"/>
                  <a:pt x="243953" y="112838"/>
                  <a:pt x="266707" y="130300"/>
                </a:cubicBezTo>
                <a:cubicBezTo>
                  <a:pt x="289461" y="147763"/>
                  <a:pt x="394765" y="247775"/>
                  <a:pt x="409582" y="263650"/>
                </a:cubicBezTo>
                <a:cubicBezTo>
                  <a:pt x="424399" y="279525"/>
                  <a:pt x="383124" y="247775"/>
                  <a:pt x="355607" y="225550"/>
                </a:cubicBezTo>
                <a:cubicBezTo>
                  <a:pt x="328090" y="203325"/>
                  <a:pt x="256124" y="137708"/>
                  <a:pt x="244482" y="130300"/>
                </a:cubicBezTo>
                <a:cubicBezTo>
                  <a:pt x="232840" y="122892"/>
                  <a:pt x="302161" y="185863"/>
                  <a:pt x="285757" y="181100"/>
                </a:cubicBezTo>
                <a:cubicBezTo>
                  <a:pt x="269353" y="176337"/>
                  <a:pt x="162461" y="112837"/>
                  <a:pt x="146057" y="101725"/>
                </a:cubicBezTo>
                <a:cubicBezTo>
                  <a:pt x="129653" y="90613"/>
                  <a:pt x="184157" y="118129"/>
                  <a:pt x="187332" y="114425"/>
                </a:cubicBezTo>
                <a:cubicBezTo>
                  <a:pt x="190507" y="110721"/>
                  <a:pt x="193682" y="95375"/>
                  <a:pt x="165107" y="79500"/>
                </a:cubicBezTo>
                <a:cubicBezTo>
                  <a:pt x="136532" y="63625"/>
                  <a:pt x="1065" y="2771"/>
                  <a:pt x="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297CD33-34A7-0E47-0928-B40995851173}"/>
              </a:ext>
            </a:extLst>
          </p:cNvPr>
          <p:cNvSpPr/>
          <p:nvPr/>
        </p:nvSpPr>
        <p:spPr>
          <a:xfrm>
            <a:off x="3588453" y="5053141"/>
            <a:ext cx="285087" cy="389801"/>
          </a:xfrm>
          <a:custGeom>
            <a:avLst/>
            <a:gdLst>
              <a:gd name="connsiteX0" fmla="*/ 285047 w 285087"/>
              <a:gd name="connsiteY0" fmla="*/ 1459 h 389801"/>
              <a:gd name="connsiteX1" fmla="*/ 183447 w 285087"/>
              <a:gd name="connsiteY1" fmla="*/ 109409 h 389801"/>
              <a:gd name="connsiteX2" fmla="*/ 53272 w 285087"/>
              <a:gd name="connsiteY2" fmla="*/ 309434 h 389801"/>
              <a:gd name="connsiteX3" fmla="*/ 85022 w 285087"/>
              <a:gd name="connsiteY3" fmla="*/ 245934 h 389801"/>
              <a:gd name="connsiteX4" fmla="*/ 2472 w 285087"/>
              <a:gd name="connsiteY4" fmla="*/ 388809 h 389801"/>
              <a:gd name="connsiteX5" fmla="*/ 31047 w 285087"/>
              <a:gd name="connsiteY5" fmla="*/ 299909 h 389801"/>
              <a:gd name="connsiteX6" fmla="*/ 126297 w 285087"/>
              <a:gd name="connsiteY6" fmla="*/ 125284 h 389801"/>
              <a:gd name="connsiteX7" fmla="*/ 75497 w 285087"/>
              <a:gd name="connsiteY7" fmla="*/ 14159 h 389801"/>
              <a:gd name="connsiteX8" fmla="*/ 129472 w 285087"/>
              <a:gd name="connsiteY8" fmla="*/ 61784 h 389801"/>
              <a:gd name="connsiteX9" fmla="*/ 208847 w 285087"/>
              <a:gd name="connsiteY9" fmla="*/ 52259 h 389801"/>
              <a:gd name="connsiteX10" fmla="*/ 196147 w 285087"/>
              <a:gd name="connsiteY10" fmla="*/ 45909 h 389801"/>
              <a:gd name="connsiteX11" fmla="*/ 285047 w 285087"/>
              <a:gd name="connsiteY11" fmla="*/ 1459 h 3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087" h="389801">
                <a:moveTo>
                  <a:pt x="285047" y="1459"/>
                </a:moveTo>
                <a:cubicBezTo>
                  <a:pt x="282930" y="12042"/>
                  <a:pt x="222076" y="58080"/>
                  <a:pt x="183447" y="109409"/>
                </a:cubicBezTo>
                <a:cubicBezTo>
                  <a:pt x="144818" y="160738"/>
                  <a:pt x="69676" y="286680"/>
                  <a:pt x="53272" y="309434"/>
                </a:cubicBezTo>
                <a:cubicBezTo>
                  <a:pt x="36868" y="332188"/>
                  <a:pt x="93489" y="232705"/>
                  <a:pt x="85022" y="245934"/>
                </a:cubicBezTo>
                <a:cubicBezTo>
                  <a:pt x="76555" y="259163"/>
                  <a:pt x="11468" y="379813"/>
                  <a:pt x="2472" y="388809"/>
                </a:cubicBezTo>
                <a:cubicBezTo>
                  <a:pt x="-6524" y="397805"/>
                  <a:pt x="10410" y="343830"/>
                  <a:pt x="31047" y="299909"/>
                </a:cubicBezTo>
                <a:cubicBezTo>
                  <a:pt x="51684" y="255988"/>
                  <a:pt x="118889" y="172909"/>
                  <a:pt x="126297" y="125284"/>
                </a:cubicBezTo>
                <a:cubicBezTo>
                  <a:pt x="133705" y="77659"/>
                  <a:pt x="74968" y="24742"/>
                  <a:pt x="75497" y="14159"/>
                </a:cubicBezTo>
                <a:cubicBezTo>
                  <a:pt x="76026" y="3576"/>
                  <a:pt x="107247" y="55434"/>
                  <a:pt x="129472" y="61784"/>
                </a:cubicBezTo>
                <a:cubicBezTo>
                  <a:pt x="151697" y="68134"/>
                  <a:pt x="208847" y="52259"/>
                  <a:pt x="208847" y="52259"/>
                </a:cubicBezTo>
                <a:cubicBezTo>
                  <a:pt x="219960" y="49613"/>
                  <a:pt x="186622" y="50672"/>
                  <a:pt x="196147" y="45909"/>
                </a:cubicBezTo>
                <a:cubicBezTo>
                  <a:pt x="205672" y="41146"/>
                  <a:pt x="287164" y="-9124"/>
                  <a:pt x="285047" y="1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DBC6032-472C-0EC5-FDD1-AD58F1E6E032}"/>
              </a:ext>
            </a:extLst>
          </p:cNvPr>
          <p:cNvSpPr/>
          <p:nvPr/>
        </p:nvSpPr>
        <p:spPr>
          <a:xfrm>
            <a:off x="4187480" y="5047007"/>
            <a:ext cx="332607" cy="284859"/>
          </a:xfrm>
          <a:custGeom>
            <a:avLst/>
            <a:gdLst>
              <a:gd name="connsiteX0" fmla="*/ 345 w 332607"/>
              <a:gd name="connsiteY0" fmla="*/ 1243 h 284859"/>
              <a:gd name="connsiteX1" fmla="*/ 120995 w 332607"/>
              <a:gd name="connsiteY1" fmla="*/ 61568 h 284859"/>
              <a:gd name="connsiteX2" fmla="*/ 159095 w 332607"/>
              <a:gd name="connsiteY2" fmla="*/ 115543 h 284859"/>
              <a:gd name="connsiteX3" fmla="*/ 162270 w 332607"/>
              <a:gd name="connsiteY3" fmla="*/ 77443 h 284859"/>
              <a:gd name="connsiteX4" fmla="*/ 254345 w 332607"/>
              <a:gd name="connsiteY4" fmla="*/ 137768 h 284859"/>
              <a:gd name="connsiteX5" fmla="*/ 260695 w 332607"/>
              <a:gd name="connsiteY5" fmla="*/ 134593 h 284859"/>
              <a:gd name="connsiteX6" fmla="*/ 298795 w 332607"/>
              <a:gd name="connsiteY6" fmla="*/ 210793 h 284859"/>
              <a:gd name="connsiteX7" fmla="*/ 301970 w 332607"/>
              <a:gd name="connsiteY7" fmla="*/ 172693 h 284859"/>
              <a:gd name="connsiteX8" fmla="*/ 270220 w 332607"/>
              <a:gd name="connsiteY8" fmla="*/ 283818 h 284859"/>
              <a:gd name="connsiteX9" fmla="*/ 308320 w 332607"/>
              <a:gd name="connsiteY9" fmla="*/ 226668 h 284859"/>
              <a:gd name="connsiteX10" fmla="*/ 324195 w 332607"/>
              <a:gd name="connsiteY10" fmla="*/ 198093 h 284859"/>
              <a:gd name="connsiteX11" fmla="*/ 171795 w 332607"/>
              <a:gd name="connsiteY11" fmla="*/ 42518 h 284859"/>
              <a:gd name="connsiteX12" fmla="*/ 200370 w 332607"/>
              <a:gd name="connsiteY12" fmla="*/ 80618 h 284859"/>
              <a:gd name="connsiteX13" fmla="*/ 149570 w 332607"/>
              <a:gd name="connsiteY13" fmla="*/ 74268 h 284859"/>
              <a:gd name="connsiteX14" fmla="*/ 86070 w 332607"/>
              <a:gd name="connsiteY14" fmla="*/ 23468 h 284859"/>
              <a:gd name="connsiteX15" fmla="*/ 345 w 332607"/>
              <a:gd name="connsiteY15" fmla="*/ 1243 h 2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607" h="284859">
                <a:moveTo>
                  <a:pt x="345" y="1243"/>
                </a:moveTo>
                <a:cubicBezTo>
                  <a:pt x="6166" y="7593"/>
                  <a:pt x="94537" y="42518"/>
                  <a:pt x="120995" y="61568"/>
                </a:cubicBezTo>
                <a:cubicBezTo>
                  <a:pt x="147453" y="80618"/>
                  <a:pt x="152216" y="112897"/>
                  <a:pt x="159095" y="115543"/>
                </a:cubicBezTo>
                <a:cubicBezTo>
                  <a:pt x="165974" y="118189"/>
                  <a:pt x="146395" y="73739"/>
                  <a:pt x="162270" y="77443"/>
                </a:cubicBezTo>
                <a:cubicBezTo>
                  <a:pt x="178145" y="81147"/>
                  <a:pt x="237941" y="128243"/>
                  <a:pt x="254345" y="137768"/>
                </a:cubicBezTo>
                <a:cubicBezTo>
                  <a:pt x="270749" y="147293"/>
                  <a:pt x="253287" y="122422"/>
                  <a:pt x="260695" y="134593"/>
                </a:cubicBezTo>
                <a:cubicBezTo>
                  <a:pt x="268103" y="146764"/>
                  <a:pt x="291916" y="204443"/>
                  <a:pt x="298795" y="210793"/>
                </a:cubicBezTo>
                <a:cubicBezTo>
                  <a:pt x="305674" y="217143"/>
                  <a:pt x="306732" y="160522"/>
                  <a:pt x="301970" y="172693"/>
                </a:cubicBezTo>
                <a:cubicBezTo>
                  <a:pt x="297208" y="184864"/>
                  <a:pt x="269162" y="274822"/>
                  <a:pt x="270220" y="283818"/>
                </a:cubicBezTo>
                <a:cubicBezTo>
                  <a:pt x="271278" y="292814"/>
                  <a:pt x="299324" y="240955"/>
                  <a:pt x="308320" y="226668"/>
                </a:cubicBezTo>
                <a:cubicBezTo>
                  <a:pt x="317316" y="212381"/>
                  <a:pt x="346949" y="228785"/>
                  <a:pt x="324195" y="198093"/>
                </a:cubicBezTo>
                <a:cubicBezTo>
                  <a:pt x="301441" y="167401"/>
                  <a:pt x="192432" y="62097"/>
                  <a:pt x="171795" y="42518"/>
                </a:cubicBezTo>
                <a:cubicBezTo>
                  <a:pt x="151158" y="22939"/>
                  <a:pt x="204074" y="75326"/>
                  <a:pt x="200370" y="80618"/>
                </a:cubicBezTo>
                <a:cubicBezTo>
                  <a:pt x="196666" y="85910"/>
                  <a:pt x="168620" y="83793"/>
                  <a:pt x="149570" y="74268"/>
                </a:cubicBezTo>
                <a:cubicBezTo>
                  <a:pt x="130520" y="64743"/>
                  <a:pt x="108295" y="32464"/>
                  <a:pt x="86070" y="23468"/>
                </a:cubicBezTo>
                <a:cubicBezTo>
                  <a:pt x="63845" y="14472"/>
                  <a:pt x="-5476" y="-5107"/>
                  <a:pt x="345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6AA8460F-ACCD-58CD-F86F-AD3DB7B044AB}"/>
              </a:ext>
            </a:extLst>
          </p:cNvPr>
          <p:cNvSpPr/>
          <p:nvPr/>
        </p:nvSpPr>
        <p:spPr>
          <a:xfrm>
            <a:off x="4239545" y="5067076"/>
            <a:ext cx="136584" cy="267184"/>
          </a:xfrm>
          <a:custGeom>
            <a:avLst/>
            <a:gdLst>
              <a:gd name="connsiteX0" fmla="*/ 135605 w 136584"/>
              <a:gd name="connsiteY0" fmla="*/ 54199 h 267184"/>
              <a:gd name="connsiteX1" fmla="*/ 62580 w 136584"/>
              <a:gd name="connsiteY1" fmla="*/ 6574 h 267184"/>
              <a:gd name="connsiteX2" fmla="*/ 59405 w 136584"/>
              <a:gd name="connsiteY2" fmla="*/ 47849 h 267184"/>
              <a:gd name="connsiteX3" fmla="*/ 53055 w 136584"/>
              <a:gd name="connsiteY3" fmla="*/ 89124 h 267184"/>
              <a:gd name="connsiteX4" fmla="*/ 56230 w 136584"/>
              <a:gd name="connsiteY4" fmla="*/ 104999 h 267184"/>
              <a:gd name="connsiteX5" fmla="*/ 62580 w 136584"/>
              <a:gd name="connsiteY5" fmla="*/ 203424 h 267184"/>
              <a:gd name="connsiteX6" fmla="*/ 49880 w 136584"/>
              <a:gd name="connsiteY6" fmla="*/ 266924 h 267184"/>
              <a:gd name="connsiteX7" fmla="*/ 46705 w 136584"/>
              <a:gd name="connsiteY7" fmla="*/ 222474 h 267184"/>
              <a:gd name="connsiteX8" fmla="*/ 40355 w 136584"/>
              <a:gd name="connsiteY8" fmla="*/ 139924 h 267184"/>
              <a:gd name="connsiteX9" fmla="*/ 37180 w 136584"/>
              <a:gd name="connsiteY9" fmla="*/ 60549 h 267184"/>
              <a:gd name="connsiteX10" fmla="*/ 2255 w 136584"/>
              <a:gd name="connsiteY10" fmla="*/ 224 h 267184"/>
              <a:gd name="connsiteX11" fmla="*/ 135605 w 136584"/>
              <a:gd name="connsiteY11" fmla="*/ 54199 h 26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84" h="267184">
                <a:moveTo>
                  <a:pt x="135605" y="54199"/>
                </a:moveTo>
                <a:cubicBezTo>
                  <a:pt x="145659" y="55257"/>
                  <a:pt x="75280" y="7632"/>
                  <a:pt x="62580" y="6574"/>
                </a:cubicBezTo>
                <a:cubicBezTo>
                  <a:pt x="49880" y="5516"/>
                  <a:pt x="60992" y="34091"/>
                  <a:pt x="59405" y="47849"/>
                </a:cubicBezTo>
                <a:cubicBezTo>
                  <a:pt x="57818" y="61607"/>
                  <a:pt x="53584" y="79599"/>
                  <a:pt x="53055" y="89124"/>
                </a:cubicBezTo>
                <a:cubicBezTo>
                  <a:pt x="52526" y="98649"/>
                  <a:pt x="54643" y="85949"/>
                  <a:pt x="56230" y="104999"/>
                </a:cubicBezTo>
                <a:cubicBezTo>
                  <a:pt x="57817" y="124049"/>
                  <a:pt x="63638" y="176437"/>
                  <a:pt x="62580" y="203424"/>
                </a:cubicBezTo>
                <a:cubicBezTo>
                  <a:pt x="61522" y="230411"/>
                  <a:pt x="52526" y="263749"/>
                  <a:pt x="49880" y="266924"/>
                </a:cubicBezTo>
                <a:cubicBezTo>
                  <a:pt x="47234" y="270099"/>
                  <a:pt x="48292" y="243641"/>
                  <a:pt x="46705" y="222474"/>
                </a:cubicBezTo>
                <a:cubicBezTo>
                  <a:pt x="45118" y="201307"/>
                  <a:pt x="41942" y="166911"/>
                  <a:pt x="40355" y="139924"/>
                </a:cubicBezTo>
                <a:cubicBezTo>
                  <a:pt x="38768" y="112937"/>
                  <a:pt x="43530" y="83832"/>
                  <a:pt x="37180" y="60549"/>
                </a:cubicBezTo>
                <a:cubicBezTo>
                  <a:pt x="30830" y="37266"/>
                  <a:pt x="-9916" y="4457"/>
                  <a:pt x="2255" y="224"/>
                </a:cubicBezTo>
                <a:cubicBezTo>
                  <a:pt x="14426" y="-4009"/>
                  <a:pt x="125551" y="53141"/>
                  <a:pt x="135605" y="5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ABD870A-17F6-A777-4387-D5DAFE3D289C}"/>
              </a:ext>
            </a:extLst>
          </p:cNvPr>
          <p:cNvSpPr/>
          <p:nvPr/>
        </p:nvSpPr>
        <p:spPr>
          <a:xfrm>
            <a:off x="3644900" y="5368545"/>
            <a:ext cx="1029872" cy="191438"/>
          </a:xfrm>
          <a:custGeom>
            <a:avLst/>
            <a:gdLst>
              <a:gd name="connsiteX0" fmla="*/ 0 w 1029872"/>
              <a:gd name="connsiteY0" fmla="*/ 152780 h 191438"/>
              <a:gd name="connsiteX1" fmla="*/ 327025 w 1029872"/>
              <a:gd name="connsiteY1" fmla="*/ 178180 h 191438"/>
              <a:gd name="connsiteX2" fmla="*/ 523875 w 1029872"/>
              <a:gd name="connsiteY2" fmla="*/ 159130 h 191438"/>
              <a:gd name="connsiteX3" fmla="*/ 450850 w 1029872"/>
              <a:gd name="connsiteY3" fmla="*/ 165480 h 191438"/>
              <a:gd name="connsiteX4" fmla="*/ 628650 w 1029872"/>
              <a:gd name="connsiteY4" fmla="*/ 117855 h 191438"/>
              <a:gd name="connsiteX5" fmla="*/ 571500 w 1029872"/>
              <a:gd name="connsiteY5" fmla="*/ 143255 h 191438"/>
              <a:gd name="connsiteX6" fmla="*/ 765175 w 1029872"/>
              <a:gd name="connsiteY6" fmla="*/ 70230 h 191438"/>
              <a:gd name="connsiteX7" fmla="*/ 1028700 w 1029872"/>
              <a:gd name="connsiteY7" fmla="*/ 380 h 191438"/>
              <a:gd name="connsiteX8" fmla="*/ 654050 w 1029872"/>
              <a:gd name="connsiteY8" fmla="*/ 101980 h 191438"/>
              <a:gd name="connsiteX9" fmla="*/ 412750 w 1029872"/>
              <a:gd name="connsiteY9" fmla="*/ 187705 h 191438"/>
              <a:gd name="connsiteX10" fmla="*/ 520700 w 1029872"/>
              <a:gd name="connsiteY10" fmla="*/ 175005 h 191438"/>
              <a:gd name="connsiteX11" fmla="*/ 307975 w 1029872"/>
              <a:gd name="connsiteY11" fmla="*/ 165480 h 191438"/>
              <a:gd name="connsiteX12" fmla="*/ 0 w 1029872"/>
              <a:gd name="connsiteY12" fmla="*/ 152780 h 19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9872" h="191438">
                <a:moveTo>
                  <a:pt x="0" y="152780"/>
                </a:moveTo>
                <a:cubicBezTo>
                  <a:pt x="119856" y="164951"/>
                  <a:pt x="239713" y="177122"/>
                  <a:pt x="327025" y="178180"/>
                </a:cubicBezTo>
                <a:cubicBezTo>
                  <a:pt x="414337" y="179238"/>
                  <a:pt x="503238" y="161247"/>
                  <a:pt x="523875" y="159130"/>
                </a:cubicBezTo>
                <a:cubicBezTo>
                  <a:pt x="544512" y="157013"/>
                  <a:pt x="433388" y="172359"/>
                  <a:pt x="450850" y="165480"/>
                </a:cubicBezTo>
                <a:cubicBezTo>
                  <a:pt x="468312" y="158601"/>
                  <a:pt x="608542" y="121559"/>
                  <a:pt x="628650" y="117855"/>
                </a:cubicBezTo>
                <a:cubicBezTo>
                  <a:pt x="648758" y="114151"/>
                  <a:pt x="548746" y="151192"/>
                  <a:pt x="571500" y="143255"/>
                </a:cubicBezTo>
                <a:cubicBezTo>
                  <a:pt x="594254" y="135317"/>
                  <a:pt x="688975" y="94042"/>
                  <a:pt x="765175" y="70230"/>
                </a:cubicBezTo>
                <a:cubicBezTo>
                  <a:pt x="841375" y="46418"/>
                  <a:pt x="1047221" y="-4912"/>
                  <a:pt x="1028700" y="380"/>
                </a:cubicBezTo>
                <a:cubicBezTo>
                  <a:pt x="1010179" y="5672"/>
                  <a:pt x="756708" y="70759"/>
                  <a:pt x="654050" y="101980"/>
                </a:cubicBezTo>
                <a:cubicBezTo>
                  <a:pt x="551392" y="133201"/>
                  <a:pt x="434975" y="175534"/>
                  <a:pt x="412750" y="187705"/>
                </a:cubicBezTo>
                <a:cubicBezTo>
                  <a:pt x="390525" y="199876"/>
                  <a:pt x="538162" y="178709"/>
                  <a:pt x="520700" y="175005"/>
                </a:cubicBezTo>
                <a:cubicBezTo>
                  <a:pt x="503238" y="171301"/>
                  <a:pt x="307975" y="165480"/>
                  <a:pt x="307975" y="165480"/>
                </a:cubicBezTo>
                <a:lnTo>
                  <a:pt x="0" y="1527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E6FF76-9251-BAF8-DC1F-5D4CC9440853}"/>
              </a:ext>
            </a:extLst>
          </p:cNvPr>
          <p:cNvSpPr/>
          <p:nvPr/>
        </p:nvSpPr>
        <p:spPr>
          <a:xfrm>
            <a:off x="4000178" y="4877262"/>
            <a:ext cx="635348" cy="409503"/>
          </a:xfrm>
          <a:custGeom>
            <a:avLst/>
            <a:gdLst>
              <a:gd name="connsiteX0" fmla="*/ 254322 w 635348"/>
              <a:gd name="connsiteY0" fmla="*/ 2713 h 409503"/>
              <a:gd name="connsiteX1" fmla="*/ 495622 w 635348"/>
              <a:gd name="connsiteY1" fmla="*/ 190038 h 409503"/>
              <a:gd name="connsiteX2" fmla="*/ 501972 w 635348"/>
              <a:gd name="connsiteY2" fmla="*/ 145588 h 409503"/>
              <a:gd name="connsiteX3" fmla="*/ 533722 w 635348"/>
              <a:gd name="connsiteY3" fmla="*/ 244013 h 409503"/>
              <a:gd name="connsiteX4" fmla="*/ 540072 w 635348"/>
              <a:gd name="connsiteY4" fmla="*/ 158288 h 409503"/>
              <a:gd name="connsiteX5" fmla="*/ 613097 w 635348"/>
              <a:gd name="connsiteY5" fmla="*/ 275763 h 409503"/>
              <a:gd name="connsiteX6" fmla="*/ 578172 w 635348"/>
              <a:gd name="connsiteY6" fmla="*/ 231313 h 409503"/>
              <a:gd name="connsiteX7" fmla="*/ 635322 w 635348"/>
              <a:gd name="connsiteY7" fmla="*/ 409113 h 409503"/>
              <a:gd name="connsiteX8" fmla="*/ 584522 w 635348"/>
              <a:gd name="connsiteY8" fmla="*/ 275763 h 409503"/>
              <a:gd name="connsiteX9" fmla="*/ 511497 w 635348"/>
              <a:gd name="connsiteY9" fmla="*/ 164638 h 409503"/>
              <a:gd name="connsiteX10" fmla="*/ 473397 w 635348"/>
              <a:gd name="connsiteY10" fmla="*/ 196388 h 409503"/>
              <a:gd name="connsiteX11" fmla="*/ 387672 w 635348"/>
              <a:gd name="connsiteY11" fmla="*/ 126538 h 409503"/>
              <a:gd name="connsiteX12" fmla="*/ 282897 w 635348"/>
              <a:gd name="connsiteY12" fmla="*/ 66213 h 409503"/>
              <a:gd name="connsiteX13" fmla="*/ 322 w 635348"/>
              <a:gd name="connsiteY13" fmla="*/ 53513 h 409503"/>
              <a:gd name="connsiteX14" fmla="*/ 343222 w 635348"/>
              <a:gd name="connsiteY14" fmla="*/ 75738 h 409503"/>
              <a:gd name="connsiteX15" fmla="*/ 254322 w 635348"/>
              <a:gd name="connsiteY15" fmla="*/ 2713 h 40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48" h="409503">
                <a:moveTo>
                  <a:pt x="254322" y="2713"/>
                </a:moveTo>
                <a:cubicBezTo>
                  <a:pt x="279722" y="21763"/>
                  <a:pt x="454347" y="166226"/>
                  <a:pt x="495622" y="190038"/>
                </a:cubicBezTo>
                <a:cubicBezTo>
                  <a:pt x="536897" y="213850"/>
                  <a:pt x="495622" y="136592"/>
                  <a:pt x="501972" y="145588"/>
                </a:cubicBezTo>
                <a:cubicBezTo>
                  <a:pt x="508322" y="154584"/>
                  <a:pt x="527372" y="241896"/>
                  <a:pt x="533722" y="244013"/>
                </a:cubicBezTo>
                <a:cubicBezTo>
                  <a:pt x="540072" y="246130"/>
                  <a:pt x="526843" y="152996"/>
                  <a:pt x="540072" y="158288"/>
                </a:cubicBezTo>
                <a:cubicBezTo>
                  <a:pt x="553301" y="163580"/>
                  <a:pt x="606747" y="263592"/>
                  <a:pt x="613097" y="275763"/>
                </a:cubicBezTo>
                <a:cubicBezTo>
                  <a:pt x="619447" y="287934"/>
                  <a:pt x="574468" y="209088"/>
                  <a:pt x="578172" y="231313"/>
                </a:cubicBezTo>
                <a:cubicBezTo>
                  <a:pt x="581876" y="253538"/>
                  <a:pt x="634264" y="401705"/>
                  <a:pt x="635322" y="409113"/>
                </a:cubicBezTo>
                <a:cubicBezTo>
                  <a:pt x="636380" y="416521"/>
                  <a:pt x="605159" y="316509"/>
                  <a:pt x="584522" y="275763"/>
                </a:cubicBezTo>
                <a:cubicBezTo>
                  <a:pt x="563885" y="235017"/>
                  <a:pt x="530018" y="177867"/>
                  <a:pt x="511497" y="164638"/>
                </a:cubicBezTo>
                <a:cubicBezTo>
                  <a:pt x="492976" y="151409"/>
                  <a:pt x="494034" y="202738"/>
                  <a:pt x="473397" y="196388"/>
                </a:cubicBezTo>
                <a:cubicBezTo>
                  <a:pt x="452760" y="190038"/>
                  <a:pt x="419422" y="148234"/>
                  <a:pt x="387672" y="126538"/>
                </a:cubicBezTo>
                <a:cubicBezTo>
                  <a:pt x="355922" y="104842"/>
                  <a:pt x="347455" y="78384"/>
                  <a:pt x="282897" y="66213"/>
                </a:cubicBezTo>
                <a:cubicBezTo>
                  <a:pt x="218339" y="54042"/>
                  <a:pt x="-9732" y="51926"/>
                  <a:pt x="322" y="53513"/>
                </a:cubicBezTo>
                <a:cubicBezTo>
                  <a:pt x="10376" y="55100"/>
                  <a:pt x="298772" y="80501"/>
                  <a:pt x="343222" y="75738"/>
                </a:cubicBezTo>
                <a:cubicBezTo>
                  <a:pt x="387672" y="70976"/>
                  <a:pt x="228922" y="-16337"/>
                  <a:pt x="254322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8522B1-0EC7-9B41-1CD6-F18BEE16C66E}"/>
              </a:ext>
            </a:extLst>
          </p:cNvPr>
          <p:cNvSpPr/>
          <p:nvPr/>
        </p:nvSpPr>
        <p:spPr>
          <a:xfrm>
            <a:off x="5770817" y="4800546"/>
            <a:ext cx="520614" cy="495373"/>
          </a:xfrm>
          <a:custGeom>
            <a:avLst/>
            <a:gdLst>
              <a:gd name="connsiteX0" fmla="*/ 515683 w 520614"/>
              <a:gd name="connsiteY0" fmla="*/ 66729 h 495373"/>
              <a:gd name="connsiteX1" fmla="*/ 233108 w 520614"/>
              <a:gd name="connsiteY1" fmla="*/ 200079 h 495373"/>
              <a:gd name="connsiteX2" fmla="*/ 274383 w 520614"/>
              <a:gd name="connsiteY2" fmla="*/ 177854 h 495373"/>
              <a:gd name="connsiteX3" fmla="*/ 214058 w 520614"/>
              <a:gd name="connsiteY3" fmla="*/ 276279 h 495373"/>
              <a:gd name="connsiteX4" fmla="*/ 217233 w 520614"/>
              <a:gd name="connsiteY4" fmla="*/ 222304 h 495373"/>
              <a:gd name="connsiteX5" fmla="*/ 166433 w 520614"/>
              <a:gd name="connsiteY5" fmla="*/ 292154 h 495373"/>
              <a:gd name="connsiteX6" fmla="*/ 80708 w 520614"/>
              <a:gd name="connsiteY6" fmla="*/ 371529 h 495373"/>
              <a:gd name="connsiteX7" fmla="*/ 58483 w 520614"/>
              <a:gd name="connsiteY7" fmla="*/ 409629 h 495373"/>
              <a:gd name="connsiteX8" fmla="*/ 61658 w 520614"/>
              <a:gd name="connsiteY8" fmla="*/ 425504 h 495373"/>
              <a:gd name="connsiteX9" fmla="*/ 163258 w 520614"/>
              <a:gd name="connsiteY9" fmla="*/ 400104 h 495373"/>
              <a:gd name="connsiteX10" fmla="*/ 112458 w 520614"/>
              <a:gd name="connsiteY10" fmla="*/ 438204 h 495373"/>
              <a:gd name="connsiteX11" fmla="*/ 1333 w 520614"/>
              <a:gd name="connsiteY11" fmla="*/ 495354 h 495373"/>
              <a:gd name="connsiteX12" fmla="*/ 52133 w 520614"/>
              <a:gd name="connsiteY12" fmla="*/ 431854 h 495373"/>
              <a:gd name="connsiteX13" fmla="*/ 68008 w 520614"/>
              <a:gd name="connsiteY13" fmla="*/ 365179 h 495373"/>
              <a:gd name="connsiteX14" fmla="*/ 217233 w 520614"/>
              <a:gd name="connsiteY14" fmla="*/ 215954 h 495373"/>
              <a:gd name="connsiteX15" fmla="*/ 277558 w 520614"/>
              <a:gd name="connsiteY15" fmla="*/ 146104 h 495373"/>
              <a:gd name="connsiteX16" fmla="*/ 268033 w 520614"/>
              <a:gd name="connsiteY16" fmla="*/ 69904 h 495373"/>
              <a:gd name="connsiteX17" fmla="*/ 296608 w 520614"/>
              <a:gd name="connsiteY17" fmla="*/ 120704 h 495373"/>
              <a:gd name="connsiteX18" fmla="*/ 277558 w 520614"/>
              <a:gd name="connsiteY18" fmla="*/ 38154 h 495373"/>
              <a:gd name="connsiteX19" fmla="*/ 360108 w 520614"/>
              <a:gd name="connsiteY19" fmla="*/ 117529 h 495373"/>
              <a:gd name="connsiteX20" fmla="*/ 360108 w 520614"/>
              <a:gd name="connsiteY20" fmla="*/ 31804 h 495373"/>
              <a:gd name="connsiteX21" fmla="*/ 395033 w 520614"/>
              <a:gd name="connsiteY21" fmla="*/ 79429 h 495373"/>
              <a:gd name="connsiteX22" fmla="*/ 401383 w 520614"/>
              <a:gd name="connsiteY22" fmla="*/ 54 h 495373"/>
              <a:gd name="connsiteX23" fmla="*/ 414083 w 520614"/>
              <a:gd name="connsiteY23" fmla="*/ 66729 h 495373"/>
              <a:gd name="connsiteX24" fmla="*/ 515683 w 520614"/>
              <a:gd name="connsiteY24" fmla="*/ 66729 h 4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0614" h="495373">
                <a:moveTo>
                  <a:pt x="515683" y="66729"/>
                </a:moveTo>
                <a:cubicBezTo>
                  <a:pt x="485521" y="88954"/>
                  <a:pt x="273325" y="181558"/>
                  <a:pt x="233108" y="200079"/>
                </a:cubicBezTo>
                <a:cubicBezTo>
                  <a:pt x="192891" y="218600"/>
                  <a:pt x="277558" y="165154"/>
                  <a:pt x="274383" y="177854"/>
                </a:cubicBezTo>
                <a:cubicBezTo>
                  <a:pt x="271208" y="190554"/>
                  <a:pt x="223583" y="268871"/>
                  <a:pt x="214058" y="276279"/>
                </a:cubicBezTo>
                <a:cubicBezTo>
                  <a:pt x="204533" y="283687"/>
                  <a:pt x="225170" y="219658"/>
                  <a:pt x="217233" y="222304"/>
                </a:cubicBezTo>
                <a:cubicBezTo>
                  <a:pt x="209296" y="224950"/>
                  <a:pt x="189187" y="267283"/>
                  <a:pt x="166433" y="292154"/>
                </a:cubicBezTo>
                <a:cubicBezTo>
                  <a:pt x="143679" y="317025"/>
                  <a:pt x="98700" y="351950"/>
                  <a:pt x="80708" y="371529"/>
                </a:cubicBezTo>
                <a:cubicBezTo>
                  <a:pt x="62716" y="391108"/>
                  <a:pt x="61658" y="400633"/>
                  <a:pt x="58483" y="409629"/>
                </a:cubicBezTo>
                <a:cubicBezTo>
                  <a:pt x="55308" y="418625"/>
                  <a:pt x="44196" y="427091"/>
                  <a:pt x="61658" y="425504"/>
                </a:cubicBezTo>
                <a:cubicBezTo>
                  <a:pt x="79120" y="423917"/>
                  <a:pt x="154791" y="397987"/>
                  <a:pt x="163258" y="400104"/>
                </a:cubicBezTo>
                <a:cubicBezTo>
                  <a:pt x="171725" y="402221"/>
                  <a:pt x="139445" y="422329"/>
                  <a:pt x="112458" y="438204"/>
                </a:cubicBezTo>
                <a:cubicBezTo>
                  <a:pt x="85470" y="454079"/>
                  <a:pt x="11387" y="496412"/>
                  <a:pt x="1333" y="495354"/>
                </a:cubicBezTo>
                <a:cubicBezTo>
                  <a:pt x="-8721" y="494296"/>
                  <a:pt x="41021" y="453550"/>
                  <a:pt x="52133" y="431854"/>
                </a:cubicBezTo>
                <a:cubicBezTo>
                  <a:pt x="63245" y="410158"/>
                  <a:pt x="40491" y="401162"/>
                  <a:pt x="68008" y="365179"/>
                </a:cubicBezTo>
                <a:cubicBezTo>
                  <a:pt x="95525" y="329196"/>
                  <a:pt x="182308" y="252466"/>
                  <a:pt x="217233" y="215954"/>
                </a:cubicBezTo>
                <a:cubicBezTo>
                  <a:pt x="252158" y="179442"/>
                  <a:pt x="269091" y="170446"/>
                  <a:pt x="277558" y="146104"/>
                </a:cubicBezTo>
                <a:cubicBezTo>
                  <a:pt x="286025" y="121762"/>
                  <a:pt x="264858" y="74137"/>
                  <a:pt x="268033" y="69904"/>
                </a:cubicBezTo>
                <a:cubicBezTo>
                  <a:pt x="271208" y="65671"/>
                  <a:pt x="295021" y="125996"/>
                  <a:pt x="296608" y="120704"/>
                </a:cubicBezTo>
                <a:cubicBezTo>
                  <a:pt x="298195" y="115412"/>
                  <a:pt x="266975" y="38683"/>
                  <a:pt x="277558" y="38154"/>
                </a:cubicBezTo>
                <a:cubicBezTo>
                  <a:pt x="288141" y="37625"/>
                  <a:pt x="346350" y="118587"/>
                  <a:pt x="360108" y="117529"/>
                </a:cubicBezTo>
                <a:cubicBezTo>
                  <a:pt x="373866" y="116471"/>
                  <a:pt x="354287" y="38154"/>
                  <a:pt x="360108" y="31804"/>
                </a:cubicBezTo>
                <a:cubicBezTo>
                  <a:pt x="365929" y="25454"/>
                  <a:pt x="388154" y="84721"/>
                  <a:pt x="395033" y="79429"/>
                </a:cubicBezTo>
                <a:cubicBezTo>
                  <a:pt x="401912" y="74137"/>
                  <a:pt x="398208" y="2171"/>
                  <a:pt x="401383" y="54"/>
                </a:cubicBezTo>
                <a:cubicBezTo>
                  <a:pt x="404558" y="-2063"/>
                  <a:pt x="399796" y="57733"/>
                  <a:pt x="414083" y="66729"/>
                </a:cubicBezTo>
                <a:cubicBezTo>
                  <a:pt x="428370" y="75725"/>
                  <a:pt x="545845" y="44504"/>
                  <a:pt x="515683" y="66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2275792-E13D-F4F6-E5C8-B8407984B896}"/>
              </a:ext>
            </a:extLst>
          </p:cNvPr>
          <p:cNvSpPr/>
          <p:nvPr/>
        </p:nvSpPr>
        <p:spPr>
          <a:xfrm>
            <a:off x="6283342" y="4759323"/>
            <a:ext cx="655326" cy="435053"/>
          </a:xfrm>
          <a:custGeom>
            <a:avLst/>
            <a:gdLst>
              <a:gd name="connsiteX0" fmla="*/ 3158 w 655326"/>
              <a:gd name="connsiteY0" fmla="*/ 92077 h 435053"/>
              <a:gd name="connsiteX1" fmla="*/ 288908 w 655326"/>
              <a:gd name="connsiteY1" fmla="*/ 196852 h 435053"/>
              <a:gd name="connsiteX2" fmla="*/ 263508 w 655326"/>
              <a:gd name="connsiteY2" fmla="*/ 171452 h 435053"/>
              <a:gd name="connsiteX3" fmla="*/ 450833 w 655326"/>
              <a:gd name="connsiteY3" fmla="*/ 279402 h 435053"/>
              <a:gd name="connsiteX4" fmla="*/ 425433 w 655326"/>
              <a:gd name="connsiteY4" fmla="*/ 266702 h 435053"/>
              <a:gd name="connsiteX5" fmla="*/ 558783 w 655326"/>
              <a:gd name="connsiteY5" fmla="*/ 330202 h 435053"/>
              <a:gd name="connsiteX6" fmla="*/ 654033 w 655326"/>
              <a:gd name="connsiteY6" fmla="*/ 434977 h 435053"/>
              <a:gd name="connsiteX7" fmla="*/ 606408 w 655326"/>
              <a:gd name="connsiteY7" fmla="*/ 346077 h 435053"/>
              <a:gd name="connsiteX8" fmla="*/ 501633 w 655326"/>
              <a:gd name="connsiteY8" fmla="*/ 285752 h 435053"/>
              <a:gd name="connsiteX9" fmla="*/ 644508 w 655326"/>
              <a:gd name="connsiteY9" fmla="*/ 355602 h 435053"/>
              <a:gd name="connsiteX10" fmla="*/ 488933 w 655326"/>
              <a:gd name="connsiteY10" fmla="*/ 263527 h 435053"/>
              <a:gd name="connsiteX11" fmla="*/ 533383 w 655326"/>
              <a:gd name="connsiteY11" fmla="*/ 174627 h 435053"/>
              <a:gd name="connsiteX12" fmla="*/ 492108 w 655326"/>
              <a:gd name="connsiteY12" fmla="*/ 212727 h 435053"/>
              <a:gd name="connsiteX13" fmla="*/ 355583 w 655326"/>
              <a:gd name="connsiteY13" fmla="*/ 177802 h 435053"/>
              <a:gd name="connsiteX14" fmla="*/ 473058 w 655326"/>
              <a:gd name="connsiteY14" fmla="*/ 231777 h 435053"/>
              <a:gd name="connsiteX15" fmla="*/ 358758 w 655326"/>
              <a:gd name="connsiteY15" fmla="*/ 149227 h 435053"/>
              <a:gd name="connsiteX16" fmla="*/ 390508 w 655326"/>
              <a:gd name="connsiteY16" fmla="*/ 41277 h 435053"/>
              <a:gd name="connsiteX17" fmla="*/ 371458 w 655326"/>
              <a:gd name="connsiteY17" fmla="*/ 95252 h 435053"/>
              <a:gd name="connsiteX18" fmla="*/ 323833 w 655326"/>
              <a:gd name="connsiteY18" fmla="*/ 130177 h 435053"/>
              <a:gd name="connsiteX19" fmla="*/ 193658 w 655326"/>
              <a:gd name="connsiteY19" fmla="*/ 88902 h 435053"/>
              <a:gd name="connsiteX20" fmla="*/ 177783 w 655326"/>
              <a:gd name="connsiteY20" fmla="*/ 2 h 435053"/>
              <a:gd name="connsiteX21" fmla="*/ 168258 w 655326"/>
              <a:gd name="connsiteY21" fmla="*/ 85727 h 435053"/>
              <a:gd name="connsiteX22" fmla="*/ 133333 w 655326"/>
              <a:gd name="connsiteY22" fmla="*/ 31752 h 435053"/>
              <a:gd name="connsiteX23" fmla="*/ 133333 w 655326"/>
              <a:gd name="connsiteY23" fmla="*/ 82552 h 435053"/>
              <a:gd name="connsiteX24" fmla="*/ 3158 w 655326"/>
              <a:gd name="connsiteY24" fmla="*/ 92077 h 43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5326" h="435053">
                <a:moveTo>
                  <a:pt x="3158" y="92077"/>
                </a:moveTo>
                <a:cubicBezTo>
                  <a:pt x="29087" y="111127"/>
                  <a:pt x="245516" y="183623"/>
                  <a:pt x="288908" y="196852"/>
                </a:cubicBezTo>
                <a:cubicBezTo>
                  <a:pt x="332300" y="210081"/>
                  <a:pt x="236521" y="157694"/>
                  <a:pt x="263508" y="171452"/>
                </a:cubicBezTo>
                <a:cubicBezTo>
                  <a:pt x="290496" y="185210"/>
                  <a:pt x="450833" y="279402"/>
                  <a:pt x="450833" y="279402"/>
                </a:cubicBezTo>
                <a:cubicBezTo>
                  <a:pt x="477821" y="295277"/>
                  <a:pt x="425433" y="266702"/>
                  <a:pt x="425433" y="266702"/>
                </a:cubicBezTo>
                <a:cubicBezTo>
                  <a:pt x="443425" y="275169"/>
                  <a:pt x="520683" y="302156"/>
                  <a:pt x="558783" y="330202"/>
                </a:cubicBezTo>
                <a:cubicBezTo>
                  <a:pt x="596883" y="358248"/>
                  <a:pt x="646096" y="432331"/>
                  <a:pt x="654033" y="434977"/>
                </a:cubicBezTo>
                <a:cubicBezTo>
                  <a:pt x="661970" y="437623"/>
                  <a:pt x="631808" y="370948"/>
                  <a:pt x="606408" y="346077"/>
                </a:cubicBezTo>
                <a:cubicBezTo>
                  <a:pt x="581008" y="321206"/>
                  <a:pt x="495283" y="284165"/>
                  <a:pt x="501633" y="285752"/>
                </a:cubicBezTo>
                <a:cubicBezTo>
                  <a:pt x="507983" y="287340"/>
                  <a:pt x="646625" y="359306"/>
                  <a:pt x="644508" y="355602"/>
                </a:cubicBezTo>
                <a:cubicBezTo>
                  <a:pt x="642391" y="351898"/>
                  <a:pt x="507454" y="293690"/>
                  <a:pt x="488933" y="263527"/>
                </a:cubicBezTo>
                <a:cubicBezTo>
                  <a:pt x="470412" y="233365"/>
                  <a:pt x="532854" y="183094"/>
                  <a:pt x="533383" y="174627"/>
                </a:cubicBezTo>
                <a:cubicBezTo>
                  <a:pt x="533912" y="166160"/>
                  <a:pt x="521741" y="212198"/>
                  <a:pt x="492108" y="212727"/>
                </a:cubicBezTo>
                <a:cubicBezTo>
                  <a:pt x="462475" y="213256"/>
                  <a:pt x="358758" y="174627"/>
                  <a:pt x="355583" y="177802"/>
                </a:cubicBezTo>
                <a:cubicBezTo>
                  <a:pt x="352408" y="180977"/>
                  <a:pt x="472529" y="236540"/>
                  <a:pt x="473058" y="231777"/>
                </a:cubicBezTo>
                <a:cubicBezTo>
                  <a:pt x="473587" y="227015"/>
                  <a:pt x="372516" y="180977"/>
                  <a:pt x="358758" y="149227"/>
                </a:cubicBezTo>
                <a:cubicBezTo>
                  <a:pt x="345000" y="117477"/>
                  <a:pt x="388391" y="50273"/>
                  <a:pt x="390508" y="41277"/>
                </a:cubicBezTo>
                <a:cubicBezTo>
                  <a:pt x="392625" y="32281"/>
                  <a:pt x="382570" y="80436"/>
                  <a:pt x="371458" y="95252"/>
                </a:cubicBezTo>
                <a:cubicBezTo>
                  <a:pt x="360346" y="110068"/>
                  <a:pt x="353466" y="131235"/>
                  <a:pt x="323833" y="130177"/>
                </a:cubicBezTo>
                <a:cubicBezTo>
                  <a:pt x="294200" y="129119"/>
                  <a:pt x="217999" y="110598"/>
                  <a:pt x="193658" y="88902"/>
                </a:cubicBezTo>
                <a:cubicBezTo>
                  <a:pt x="169317" y="67206"/>
                  <a:pt x="182016" y="531"/>
                  <a:pt x="177783" y="2"/>
                </a:cubicBezTo>
                <a:cubicBezTo>
                  <a:pt x="173550" y="-527"/>
                  <a:pt x="175666" y="80435"/>
                  <a:pt x="168258" y="85727"/>
                </a:cubicBezTo>
                <a:cubicBezTo>
                  <a:pt x="160850" y="91019"/>
                  <a:pt x="139154" y="32281"/>
                  <a:pt x="133333" y="31752"/>
                </a:cubicBezTo>
                <a:cubicBezTo>
                  <a:pt x="127512" y="31223"/>
                  <a:pt x="147620" y="74615"/>
                  <a:pt x="133333" y="82552"/>
                </a:cubicBezTo>
                <a:cubicBezTo>
                  <a:pt x="119046" y="90489"/>
                  <a:pt x="-22771" y="73027"/>
                  <a:pt x="3158" y="9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03F8710-39E3-C591-1309-A553C2487536}"/>
              </a:ext>
            </a:extLst>
          </p:cNvPr>
          <p:cNvSpPr/>
          <p:nvPr/>
        </p:nvSpPr>
        <p:spPr>
          <a:xfrm>
            <a:off x="5852698" y="4755940"/>
            <a:ext cx="613723" cy="387851"/>
          </a:xfrm>
          <a:custGeom>
            <a:avLst/>
            <a:gdLst>
              <a:gd name="connsiteX0" fmla="*/ 2002 w 613723"/>
              <a:gd name="connsiteY0" fmla="*/ 387560 h 387851"/>
              <a:gd name="connsiteX1" fmla="*/ 240127 w 613723"/>
              <a:gd name="connsiteY1" fmla="*/ 200235 h 387851"/>
              <a:gd name="connsiteX2" fmla="*/ 367127 w 613723"/>
              <a:gd name="connsiteY2" fmla="*/ 117685 h 387851"/>
              <a:gd name="connsiteX3" fmla="*/ 335377 w 613723"/>
              <a:gd name="connsiteY3" fmla="*/ 143085 h 387851"/>
              <a:gd name="connsiteX4" fmla="*/ 494127 w 613723"/>
              <a:gd name="connsiteY4" fmla="*/ 108160 h 387851"/>
              <a:gd name="connsiteX5" fmla="*/ 608427 w 613723"/>
              <a:gd name="connsiteY5" fmla="*/ 120860 h 387851"/>
              <a:gd name="connsiteX6" fmla="*/ 589377 w 613723"/>
              <a:gd name="connsiteY6" fmla="*/ 98635 h 387851"/>
              <a:gd name="connsiteX7" fmla="*/ 541752 w 613723"/>
              <a:gd name="connsiteY7" fmla="*/ 9735 h 387851"/>
              <a:gd name="connsiteX8" fmla="*/ 551277 w 613723"/>
              <a:gd name="connsiteY8" fmla="*/ 82760 h 387851"/>
              <a:gd name="connsiteX9" fmla="*/ 478252 w 613723"/>
              <a:gd name="connsiteY9" fmla="*/ 92285 h 387851"/>
              <a:gd name="connsiteX10" fmla="*/ 440152 w 613723"/>
              <a:gd name="connsiteY10" fmla="*/ 25610 h 387851"/>
              <a:gd name="connsiteX11" fmla="*/ 443327 w 613723"/>
              <a:gd name="connsiteY11" fmla="*/ 85935 h 387851"/>
              <a:gd name="connsiteX12" fmla="*/ 398877 w 613723"/>
              <a:gd name="connsiteY12" fmla="*/ 98635 h 387851"/>
              <a:gd name="connsiteX13" fmla="*/ 370302 w 613723"/>
              <a:gd name="connsiteY13" fmla="*/ 210 h 387851"/>
              <a:gd name="connsiteX14" fmla="*/ 383002 w 613723"/>
              <a:gd name="connsiteY14" fmla="*/ 73235 h 387851"/>
              <a:gd name="connsiteX15" fmla="*/ 373477 w 613723"/>
              <a:gd name="connsiteY15" fmla="*/ 98635 h 387851"/>
              <a:gd name="connsiteX16" fmla="*/ 284577 w 613723"/>
              <a:gd name="connsiteY16" fmla="*/ 130385 h 387851"/>
              <a:gd name="connsiteX17" fmla="*/ 303627 w 613723"/>
              <a:gd name="connsiteY17" fmla="*/ 104985 h 387851"/>
              <a:gd name="connsiteX18" fmla="*/ 138527 w 613723"/>
              <a:gd name="connsiteY18" fmla="*/ 222460 h 387851"/>
              <a:gd name="connsiteX19" fmla="*/ 182977 w 613723"/>
              <a:gd name="connsiteY19" fmla="*/ 168485 h 387851"/>
              <a:gd name="connsiteX20" fmla="*/ 148052 w 613723"/>
              <a:gd name="connsiteY20" fmla="*/ 219285 h 387851"/>
              <a:gd name="connsiteX21" fmla="*/ 81377 w 613723"/>
              <a:gd name="connsiteY21" fmla="*/ 285960 h 387851"/>
              <a:gd name="connsiteX22" fmla="*/ 122652 w 613723"/>
              <a:gd name="connsiteY22" fmla="*/ 244685 h 387851"/>
              <a:gd name="connsiteX23" fmla="*/ 2002 w 613723"/>
              <a:gd name="connsiteY23" fmla="*/ 387560 h 38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3723" h="387851">
                <a:moveTo>
                  <a:pt x="2002" y="387560"/>
                </a:moveTo>
                <a:cubicBezTo>
                  <a:pt x="21581" y="380152"/>
                  <a:pt x="179273" y="245214"/>
                  <a:pt x="240127" y="200235"/>
                </a:cubicBezTo>
                <a:cubicBezTo>
                  <a:pt x="300981" y="155256"/>
                  <a:pt x="351252" y="127210"/>
                  <a:pt x="367127" y="117685"/>
                </a:cubicBezTo>
                <a:cubicBezTo>
                  <a:pt x="383002" y="108160"/>
                  <a:pt x="314210" y="144672"/>
                  <a:pt x="335377" y="143085"/>
                </a:cubicBezTo>
                <a:cubicBezTo>
                  <a:pt x="356544" y="141498"/>
                  <a:pt x="448619" y="111864"/>
                  <a:pt x="494127" y="108160"/>
                </a:cubicBezTo>
                <a:cubicBezTo>
                  <a:pt x="539635" y="104456"/>
                  <a:pt x="592552" y="122447"/>
                  <a:pt x="608427" y="120860"/>
                </a:cubicBezTo>
                <a:cubicBezTo>
                  <a:pt x="624302" y="119272"/>
                  <a:pt x="600490" y="117156"/>
                  <a:pt x="589377" y="98635"/>
                </a:cubicBezTo>
                <a:cubicBezTo>
                  <a:pt x="578265" y="80114"/>
                  <a:pt x="548102" y="12381"/>
                  <a:pt x="541752" y="9735"/>
                </a:cubicBezTo>
                <a:cubicBezTo>
                  <a:pt x="535402" y="7089"/>
                  <a:pt x="561860" y="69002"/>
                  <a:pt x="551277" y="82760"/>
                </a:cubicBezTo>
                <a:cubicBezTo>
                  <a:pt x="540694" y="96518"/>
                  <a:pt x="496773" y="101810"/>
                  <a:pt x="478252" y="92285"/>
                </a:cubicBezTo>
                <a:cubicBezTo>
                  <a:pt x="459731" y="82760"/>
                  <a:pt x="445973" y="26668"/>
                  <a:pt x="440152" y="25610"/>
                </a:cubicBezTo>
                <a:cubicBezTo>
                  <a:pt x="434331" y="24552"/>
                  <a:pt x="450206" y="73764"/>
                  <a:pt x="443327" y="85935"/>
                </a:cubicBezTo>
                <a:cubicBezTo>
                  <a:pt x="436448" y="98106"/>
                  <a:pt x="411048" y="112922"/>
                  <a:pt x="398877" y="98635"/>
                </a:cubicBezTo>
                <a:cubicBezTo>
                  <a:pt x="386706" y="84348"/>
                  <a:pt x="372948" y="4443"/>
                  <a:pt x="370302" y="210"/>
                </a:cubicBezTo>
                <a:cubicBezTo>
                  <a:pt x="367656" y="-4023"/>
                  <a:pt x="382473" y="56831"/>
                  <a:pt x="383002" y="73235"/>
                </a:cubicBezTo>
                <a:cubicBezTo>
                  <a:pt x="383531" y="89639"/>
                  <a:pt x="389881" y="89110"/>
                  <a:pt x="373477" y="98635"/>
                </a:cubicBezTo>
                <a:cubicBezTo>
                  <a:pt x="357073" y="108160"/>
                  <a:pt x="296219" y="129327"/>
                  <a:pt x="284577" y="130385"/>
                </a:cubicBezTo>
                <a:cubicBezTo>
                  <a:pt x="272935" y="131443"/>
                  <a:pt x="327969" y="89639"/>
                  <a:pt x="303627" y="104985"/>
                </a:cubicBezTo>
                <a:cubicBezTo>
                  <a:pt x="279285" y="120331"/>
                  <a:pt x="158635" y="211877"/>
                  <a:pt x="138527" y="222460"/>
                </a:cubicBezTo>
                <a:cubicBezTo>
                  <a:pt x="118419" y="233043"/>
                  <a:pt x="181390" y="169014"/>
                  <a:pt x="182977" y="168485"/>
                </a:cubicBezTo>
                <a:cubicBezTo>
                  <a:pt x="184564" y="167956"/>
                  <a:pt x="164985" y="199706"/>
                  <a:pt x="148052" y="219285"/>
                </a:cubicBezTo>
                <a:cubicBezTo>
                  <a:pt x="131119" y="238864"/>
                  <a:pt x="81377" y="285960"/>
                  <a:pt x="81377" y="285960"/>
                </a:cubicBezTo>
                <a:cubicBezTo>
                  <a:pt x="77144" y="290193"/>
                  <a:pt x="132706" y="230398"/>
                  <a:pt x="122652" y="244685"/>
                </a:cubicBezTo>
                <a:cubicBezTo>
                  <a:pt x="112598" y="258972"/>
                  <a:pt x="-17577" y="394968"/>
                  <a:pt x="2002" y="387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EC1DC6B-B64B-57FF-09FD-ADBB17E363F9}"/>
              </a:ext>
            </a:extLst>
          </p:cNvPr>
          <p:cNvSpPr/>
          <p:nvPr/>
        </p:nvSpPr>
        <p:spPr>
          <a:xfrm>
            <a:off x="5778509" y="4762163"/>
            <a:ext cx="431989" cy="547925"/>
          </a:xfrm>
          <a:custGeom>
            <a:avLst/>
            <a:gdLst>
              <a:gd name="connsiteX0" fmla="*/ 431791 w 431989"/>
              <a:gd name="connsiteY0" fmla="*/ 337 h 547925"/>
              <a:gd name="connsiteX1" fmla="*/ 282566 w 431989"/>
              <a:gd name="connsiteY1" fmla="*/ 127337 h 547925"/>
              <a:gd name="connsiteX2" fmla="*/ 114291 w 431989"/>
              <a:gd name="connsiteY2" fmla="*/ 225762 h 547925"/>
              <a:gd name="connsiteX3" fmla="*/ 187316 w 431989"/>
              <a:gd name="connsiteY3" fmla="*/ 178137 h 547925"/>
              <a:gd name="connsiteX4" fmla="*/ 57141 w 431989"/>
              <a:gd name="connsiteY4" fmla="*/ 333712 h 547925"/>
              <a:gd name="connsiteX5" fmla="*/ 12691 w 431989"/>
              <a:gd name="connsiteY5" fmla="*/ 454362 h 547925"/>
              <a:gd name="connsiteX6" fmla="*/ 66666 w 431989"/>
              <a:gd name="connsiteY6" fmla="*/ 362287 h 547925"/>
              <a:gd name="connsiteX7" fmla="*/ 3166 w 431989"/>
              <a:gd name="connsiteY7" fmla="*/ 540087 h 547925"/>
              <a:gd name="connsiteX8" fmla="*/ 22216 w 431989"/>
              <a:gd name="connsiteY8" fmla="*/ 489287 h 547925"/>
              <a:gd name="connsiteX9" fmla="*/ 130166 w 431989"/>
              <a:gd name="connsiteY9" fmla="*/ 247987 h 547925"/>
              <a:gd name="connsiteX10" fmla="*/ 228591 w 431989"/>
              <a:gd name="connsiteY10" fmla="*/ 159087 h 547925"/>
              <a:gd name="connsiteX11" fmla="*/ 177791 w 431989"/>
              <a:gd name="connsiteY11" fmla="*/ 181312 h 547925"/>
              <a:gd name="connsiteX12" fmla="*/ 288916 w 431989"/>
              <a:gd name="connsiteY12" fmla="*/ 73362 h 547925"/>
              <a:gd name="connsiteX13" fmla="*/ 250816 w 431989"/>
              <a:gd name="connsiteY13" fmla="*/ 89237 h 547925"/>
              <a:gd name="connsiteX14" fmla="*/ 431791 w 431989"/>
              <a:gd name="connsiteY14" fmla="*/ 337 h 5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989" h="547925">
                <a:moveTo>
                  <a:pt x="431791" y="337"/>
                </a:moveTo>
                <a:cubicBezTo>
                  <a:pt x="437083" y="6687"/>
                  <a:pt x="335483" y="89766"/>
                  <a:pt x="282566" y="127337"/>
                </a:cubicBezTo>
                <a:cubicBezTo>
                  <a:pt x="229649" y="164908"/>
                  <a:pt x="130166" y="217295"/>
                  <a:pt x="114291" y="225762"/>
                </a:cubicBezTo>
                <a:cubicBezTo>
                  <a:pt x="98416" y="234229"/>
                  <a:pt x="196841" y="160145"/>
                  <a:pt x="187316" y="178137"/>
                </a:cubicBezTo>
                <a:cubicBezTo>
                  <a:pt x="177791" y="196129"/>
                  <a:pt x="86245" y="287674"/>
                  <a:pt x="57141" y="333712"/>
                </a:cubicBezTo>
                <a:cubicBezTo>
                  <a:pt x="28037" y="379750"/>
                  <a:pt x="11104" y="449600"/>
                  <a:pt x="12691" y="454362"/>
                </a:cubicBezTo>
                <a:cubicBezTo>
                  <a:pt x="14278" y="459124"/>
                  <a:pt x="68253" y="348000"/>
                  <a:pt x="66666" y="362287"/>
                </a:cubicBezTo>
                <a:cubicBezTo>
                  <a:pt x="65079" y="376574"/>
                  <a:pt x="10574" y="518920"/>
                  <a:pt x="3166" y="540087"/>
                </a:cubicBezTo>
                <a:cubicBezTo>
                  <a:pt x="-4242" y="561254"/>
                  <a:pt x="1049" y="537970"/>
                  <a:pt x="22216" y="489287"/>
                </a:cubicBezTo>
                <a:cubicBezTo>
                  <a:pt x="43383" y="440604"/>
                  <a:pt x="95770" y="303020"/>
                  <a:pt x="130166" y="247987"/>
                </a:cubicBezTo>
                <a:cubicBezTo>
                  <a:pt x="164562" y="192954"/>
                  <a:pt x="220653" y="170200"/>
                  <a:pt x="228591" y="159087"/>
                </a:cubicBezTo>
                <a:cubicBezTo>
                  <a:pt x="236528" y="147975"/>
                  <a:pt x="167737" y="195599"/>
                  <a:pt x="177791" y="181312"/>
                </a:cubicBezTo>
                <a:cubicBezTo>
                  <a:pt x="187845" y="167025"/>
                  <a:pt x="276745" y="88708"/>
                  <a:pt x="288916" y="73362"/>
                </a:cubicBezTo>
                <a:cubicBezTo>
                  <a:pt x="301087" y="58016"/>
                  <a:pt x="221183" y="99291"/>
                  <a:pt x="250816" y="89237"/>
                </a:cubicBezTo>
                <a:cubicBezTo>
                  <a:pt x="280449" y="79183"/>
                  <a:pt x="426499" y="-6013"/>
                  <a:pt x="431791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9C0AFD3-FC22-686D-F965-60CF35C4D179}"/>
              </a:ext>
            </a:extLst>
          </p:cNvPr>
          <p:cNvSpPr/>
          <p:nvPr/>
        </p:nvSpPr>
        <p:spPr>
          <a:xfrm>
            <a:off x="6161462" y="4761860"/>
            <a:ext cx="789122" cy="289781"/>
          </a:xfrm>
          <a:custGeom>
            <a:avLst/>
            <a:gdLst>
              <a:gd name="connsiteX0" fmla="*/ 1213 w 789122"/>
              <a:gd name="connsiteY0" fmla="*/ 60965 h 289781"/>
              <a:gd name="connsiteX1" fmla="*/ 194888 w 789122"/>
              <a:gd name="connsiteY1" fmla="*/ 38740 h 289781"/>
              <a:gd name="connsiteX2" fmla="*/ 325063 w 789122"/>
              <a:gd name="connsiteY2" fmla="*/ 54615 h 289781"/>
              <a:gd name="connsiteX3" fmla="*/ 302838 w 789122"/>
              <a:gd name="connsiteY3" fmla="*/ 54615 h 289781"/>
              <a:gd name="connsiteX4" fmla="*/ 502863 w 789122"/>
              <a:gd name="connsiteY4" fmla="*/ 114940 h 289781"/>
              <a:gd name="connsiteX5" fmla="*/ 429838 w 789122"/>
              <a:gd name="connsiteY5" fmla="*/ 89540 h 289781"/>
              <a:gd name="connsiteX6" fmla="*/ 591763 w 789122"/>
              <a:gd name="connsiteY6" fmla="*/ 184790 h 289781"/>
              <a:gd name="connsiteX7" fmla="*/ 677488 w 789122"/>
              <a:gd name="connsiteY7" fmla="*/ 273690 h 289781"/>
              <a:gd name="connsiteX8" fmla="*/ 591763 w 789122"/>
              <a:gd name="connsiteY8" fmla="*/ 207015 h 289781"/>
              <a:gd name="connsiteX9" fmla="*/ 785438 w 789122"/>
              <a:gd name="connsiteY9" fmla="*/ 289565 h 289781"/>
              <a:gd name="connsiteX10" fmla="*/ 696538 w 789122"/>
              <a:gd name="connsiteY10" fmla="*/ 226065 h 289781"/>
              <a:gd name="connsiteX11" fmla="*/ 429838 w 789122"/>
              <a:gd name="connsiteY11" fmla="*/ 83190 h 289781"/>
              <a:gd name="connsiteX12" fmla="*/ 207588 w 789122"/>
              <a:gd name="connsiteY12" fmla="*/ 16515 h 289781"/>
              <a:gd name="connsiteX13" fmla="*/ 213938 w 789122"/>
              <a:gd name="connsiteY13" fmla="*/ 16515 h 289781"/>
              <a:gd name="connsiteX14" fmla="*/ 86938 w 789122"/>
              <a:gd name="connsiteY14" fmla="*/ 3815 h 289781"/>
              <a:gd name="connsiteX15" fmla="*/ 112338 w 789122"/>
              <a:gd name="connsiteY15" fmla="*/ 3815 h 289781"/>
              <a:gd name="connsiteX16" fmla="*/ 1213 w 789122"/>
              <a:gd name="connsiteY16" fmla="*/ 60965 h 2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9122" h="289781">
                <a:moveTo>
                  <a:pt x="1213" y="60965"/>
                </a:moveTo>
                <a:cubicBezTo>
                  <a:pt x="14971" y="66786"/>
                  <a:pt x="140913" y="39798"/>
                  <a:pt x="194888" y="38740"/>
                </a:cubicBezTo>
                <a:cubicBezTo>
                  <a:pt x="248863" y="37682"/>
                  <a:pt x="307071" y="51969"/>
                  <a:pt x="325063" y="54615"/>
                </a:cubicBezTo>
                <a:cubicBezTo>
                  <a:pt x="343055" y="57261"/>
                  <a:pt x="273205" y="44561"/>
                  <a:pt x="302838" y="54615"/>
                </a:cubicBezTo>
                <a:cubicBezTo>
                  <a:pt x="332471" y="64669"/>
                  <a:pt x="481696" y="109119"/>
                  <a:pt x="502863" y="114940"/>
                </a:cubicBezTo>
                <a:cubicBezTo>
                  <a:pt x="524030" y="120761"/>
                  <a:pt x="415022" y="77898"/>
                  <a:pt x="429838" y="89540"/>
                </a:cubicBezTo>
                <a:cubicBezTo>
                  <a:pt x="444654" y="101182"/>
                  <a:pt x="550488" y="154098"/>
                  <a:pt x="591763" y="184790"/>
                </a:cubicBezTo>
                <a:cubicBezTo>
                  <a:pt x="633038" y="215482"/>
                  <a:pt x="677488" y="269986"/>
                  <a:pt x="677488" y="273690"/>
                </a:cubicBezTo>
                <a:cubicBezTo>
                  <a:pt x="677488" y="277394"/>
                  <a:pt x="573771" y="204369"/>
                  <a:pt x="591763" y="207015"/>
                </a:cubicBezTo>
                <a:cubicBezTo>
                  <a:pt x="609755" y="209661"/>
                  <a:pt x="767976" y="286390"/>
                  <a:pt x="785438" y="289565"/>
                </a:cubicBezTo>
                <a:cubicBezTo>
                  <a:pt x="802901" y="292740"/>
                  <a:pt x="755805" y="260461"/>
                  <a:pt x="696538" y="226065"/>
                </a:cubicBezTo>
                <a:cubicBezTo>
                  <a:pt x="637271" y="191669"/>
                  <a:pt x="511330" y="118115"/>
                  <a:pt x="429838" y="83190"/>
                </a:cubicBezTo>
                <a:cubicBezTo>
                  <a:pt x="348346" y="48265"/>
                  <a:pt x="207588" y="16515"/>
                  <a:pt x="207588" y="16515"/>
                </a:cubicBezTo>
                <a:cubicBezTo>
                  <a:pt x="171605" y="5402"/>
                  <a:pt x="213938" y="16515"/>
                  <a:pt x="213938" y="16515"/>
                </a:cubicBezTo>
                <a:lnTo>
                  <a:pt x="86938" y="3815"/>
                </a:lnTo>
                <a:cubicBezTo>
                  <a:pt x="70005" y="1698"/>
                  <a:pt x="129800" y="-3593"/>
                  <a:pt x="112338" y="3815"/>
                </a:cubicBezTo>
                <a:cubicBezTo>
                  <a:pt x="94876" y="11223"/>
                  <a:pt x="-12545" y="55144"/>
                  <a:pt x="1213" y="60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F1AEE0F-E0CD-8EA1-C6C1-614B9F758ABD}"/>
              </a:ext>
            </a:extLst>
          </p:cNvPr>
          <p:cNvSpPr/>
          <p:nvPr/>
        </p:nvSpPr>
        <p:spPr>
          <a:xfrm>
            <a:off x="6671690" y="4917753"/>
            <a:ext cx="510915" cy="209416"/>
          </a:xfrm>
          <a:custGeom>
            <a:avLst/>
            <a:gdLst>
              <a:gd name="connsiteX0" fmla="*/ 2160 w 510915"/>
              <a:gd name="connsiteY0" fmla="*/ 322 h 209416"/>
              <a:gd name="connsiteX1" fmla="*/ 145035 w 510915"/>
              <a:gd name="connsiteY1" fmla="*/ 127322 h 209416"/>
              <a:gd name="connsiteX2" fmla="*/ 259335 w 510915"/>
              <a:gd name="connsiteY2" fmla="*/ 165422 h 209416"/>
              <a:gd name="connsiteX3" fmla="*/ 218060 w 510915"/>
              <a:gd name="connsiteY3" fmla="*/ 174947 h 209416"/>
              <a:gd name="connsiteX4" fmla="*/ 284735 w 510915"/>
              <a:gd name="connsiteY4" fmla="*/ 203522 h 209416"/>
              <a:gd name="connsiteX5" fmla="*/ 351410 w 510915"/>
              <a:gd name="connsiteY5" fmla="*/ 206697 h 209416"/>
              <a:gd name="connsiteX6" fmla="*/ 510160 w 510915"/>
              <a:gd name="connsiteY6" fmla="*/ 171772 h 209416"/>
              <a:gd name="connsiteX7" fmla="*/ 405385 w 510915"/>
              <a:gd name="connsiteY7" fmla="*/ 184472 h 209416"/>
              <a:gd name="connsiteX8" fmla="*/ 268860 w 510915"/>
              <a:gd name="connsiteY8" fmla="*/ 193997 h 209416"/>
              <a:gd name="connsiteX9" fmla="*/ 37085 w 510915"/>
              <a:gd name="connsiteY9" fmla="*/ 76522 h 209416"/>
              <a:gd name="connsiteX10" fmla="*/ 56135 w 510915"/>
              <a:gd name="connsiteY10" fmla="*/ 89222 h 209416"/>
              <a:gd name="connsiteX11" fmla="*/ 2160 w 510915"/>
              <a:gd name="connsiteY11" fmla="*/ 322 h 20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915" h="209416">
                <a:moveTo>
                  <a:pt x="2160" y="322"/>
                </a:moveTo>
                <a:cubicBezTo>
                  <a:pt x="16977" y="6672"/>
                  <a:pt x="102173" y="99805"/>
                  <a:pt x="145035" y="127322"/>
                </a:cubicBezTo>
                <a:cubicBezTo>
                  <a:pt x="187897" y="154839"/>
                  <a:pt x="247164" y="157485"/>
                  <a:pt x="259335" y="165422"/>
                </a:cubicBezTo>
                <a:cubicBezTo>
                  <a:pt x="271506" y="173359"/>
                  <a:pt x="213827" y="168597"/>
                  <a:pt x="218060" y="174947"/>
                </a:cubicBezTo>
                <a:cubicBezTo>
                  <a:pt x="222293" y="181297"/>
                  <a:pt x="262510" y="198230"/>
                  <a:pt x="284735" y="203522"/>
                </a:cubicBezTo>
                <a:cubicBezTo>
                  <a:pt x="306960" y="208814"/>
                  <a:pt x="313839" y="211989"/>
                  <a:pt x="351410" y="206697"/>
                </a:cubicBezTo>
                <a:cubicBezTo>
                  <a:pt x="388981" y="201405"/>
                  <a:pt x="501164" y="175476"/>
                  <a:pt x="510160" y="171772"/>
                </a:cubicBezTo>
                <a:cubicBezTo>
                  <a:pt x="519156" y="168068"/>
                  <a:pt x="445602" y="180768"/>
                  <a:pt x="405385" y="184472"/>
                </a:cubicBezTo>
                <a:cubicBezTo>
                  <a:pt x="365168" y="188176"/>
                  <a:pt x="330243" y="211989"/>
                  <a:pt x="268860" y="193997"/>
                </a:cubicBezTo>
                <a:cubicBezTo>
                  <a:pt x="207477" y="176005"/>
                  <a:pt x="72539" y="93984"/>
                  <a:pt x="37085" y="76522"/>
                </a:cubicBezTo>
                <a:cubicBezTo>
                  <a:pt x="1631" y="59060"/>
                  <a:pt x="58781" y="95043"/>
                  <a:pt x="56135" y="89222"/>
                </a:cubicBezTo>
                <a:cubicBezTo>
                  <a:pt x="53489" y="83401"/>
                  <a:pt x="-12657" y="-6028"/>
                  <a:pt x="2160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0B6D9E-B564-8ECD-3B0E-8350A25684AA}"/>
              </a:ext>
            </a:extLst>
          </p:cNvPr>
          <p:cNvSpPr/>
          <p:nvPr/>
        </p:nvSpPr>
        <p:spPr>
          <a:xfrm>
            <a:off x="5835293" y="4962102"/>
            <a:ext cx="199722" cy="248103"/>
          </a:xfrm>
          <a:custGeom>
            <a:avLst/>
            <a:gdLst>
              <a:gd name="connsiteX0" fmla="*/ 146407 w 199722"/>
              <a:gd name="connsiteY0" fmla="*/ 423 h 248103"/>
              <a:gd name="connsiteX1" fmla="*/ 136882 w 199722"/>
              <a:gd name="connsiteY1" fmla="*/ 82973 h 248103"/>
              <a:gd name="connsiteX2" fmla="*/ 136882 w 199722"/>
              <a:gd name="connsiteY2" fmla="*/ 187748 h 248103"/>
              <a:gd name="connsiteX3" fmla="*/ 197207 w 199722"/>
              <a:gd name="connsiteY3" fmla="*/ 232198 h 248103"/>
              <a:gd name="connsiteX4" fmla="*/ 181332 w 199722"/>
              <a:gd name="connsiteY4" fmla="*/ 219498 h 248103"/>
              <a:gd name="connsiteX5" fmla="*/ 117832 w 199722"/>
              <a:gd name="connsiteY5" fmla="*/ 248073 h 248103"/>
              <a:gd name="connsiteX6" fmla="*/ 357 w 199722"/>
              <a:gd name="connsiteY6" fmla="*/ 213148 h 248103"/>
              <a:gd name="connsiteX7" fmla="*/ 159107 w 199722"/>
              <a:gd name="connsiteY7" fmla="*/ 241723 h 248103"/>
              <a:gd name="connsiteX8" fmla="*/ 149582 w 199722"/>
              <a:gd name="connsiteY8" fmla="*/ 206798 h 248103"/>
              <a:gd name="connsiteX9" fmla="*/ 35282 w 199722"/>
              <a:gd name="connsiteY9" fmla="*/ 200448 h 248103"/>
              <a:gd name="connsiteX10" fmla="*/ 108307 w 199722"/>
              <a:gd name="connsiteY10" fmla="*/ 187748 h 248103"/>
              <a:gd name="connsiteX11" fmla="*/ 114657 w 199722"/>
              <a:gd name="connsiteY11" fmla="*/ 159173 h 248103"/>
              <a:gd name="connsiteX12" fmla="*/ 140057 w 199722"/>
              <a:gd name="connsiteY12" fmla="*/ 54398 h 248103"/>
              <a:gd name="connsiteX13" fmla="*/ 146407 w 199722"/>
              <a:gd name="connsiteY13" fmla="*/ 42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22" h="248103">
                <a:moveTo>
                  <a:pt x="146407" y="423"/>
                </a:moveTo>
                <a:cubicBezTo>
                  <a:pt x="145878" y="5186"/>
                  <a:pt x="138469" y="51752"/>
                  <a:pt x="136882" y="82973"/>
                </a:cubicBezTo>
                <a:cubicBezTo>
                  <a:pt x="135295" y="114194"/>
                  <a:pt x="126828" y="162877"/>
                  <a:pt x="136882" y="187748"/>
                </a:cubicBezTo>
                <a:cubicBezTo>
                  <a:pt x="146936" y="212619"/>
                  <a:pt x="197207" y="232198"/>
                  <a:pt x="197207" y="232198"/>
                </a:cubicBezTo>
                <a:cubicBezTo>
                  <a:pt x="204615" y="237490"/>
                  <a:pt x="194561" y="216852"/>
                  <a:pt x="181332" y="219498"/>
                </a:cubicBezTo>
                <a:cubicBezTo>
                  <a:pt x="168103" y="222144"/>
                  <a:pt x="147994" y="249131"/>
                  <a:pt x="117832" y="248073"/>
                </a:cubicBezTo>
                <a:cubicBezTo>
                  <a:pt x="87670" y="247015"/>
                  <a:pt x="-6522" y="214206"/>
                  <a:pt x="357" y="213148"/>
                </a:cubicBezTo>
                <a:cubicBezTo>
                  <a:pt x="7236" y="212090"/>
                  <a:pt x="134236" y="242781"/>
                  <a:pt x="159107" y="241723"/>
                </a:cubicBezTo>
                <a:cubicBezTo>
                  <a:pt x="183978" y="240665"/>
                  <a:pt x="170219" y="213677"/>
                  <a:pt x="149582" y="206798"/>
                </a:cubicBezTo>
                <a:cubicBezTo>
                  <a:pt x="128945" y="199919"/>
                  <a:pt x="42161" y="203623"/>
                  <a:pt x="35282" y="200448"/>
                </a:cubicBezTo>
                <a:cubicBezTo>
                  <a:pt x="28403" y="197273"/>
                  <a:pt x="95078" y="194627"/>
                  <a:pt x="108307" y="187748"/>
                </a:cubicBezTo>
                <a:cubicBezTo>
                  <a:pt x="121536" y="180869"/>
                  <a:pt x="109365" y="181398"/>
                  <a:pt x="114657" y="159173"/>
                </a:cubicBezTo>
                <a:cubicBezTo>
                  <a:pt x="119949" y="136948"/>
                  <a:pt x="134765" y="76623"/>
                  <a:pt x="140057" y="54398"/>
                </a:cubicBezTo>
                <a:cubicBezTo>
                  <a:pt x="145349" y="32173"/>
                  <a:pt x="146936" y="-4340"/>
                  <a:pt x="146407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D60BC8-9AB9-7B81-AD6F-C4D3C9B1DA98}"/>
              </a:ext>
            </a:extLst>
          </p:cNvPr>
          <p:cNvSpPr/>
          <p:nvPr/>
        </p:nvSpPr>
        <p:spPr>
          <a:xfrm>
            <a:off x="5866630" y="5031013"/>
            <a:ext cx="1023174" cy="195353"/>
          </a:xfrm>
          <a:custGeom>
            <a:avLst/>
            <a:gdLst>
              <a:gd name="connsiteX0" fmla="*/ 3945 w 1023174"/>
              <a:gd name="connsiteY0" fmla="*/ 191862 h 195353"/>
              <a:gd name="connsiteX1" fmla="*/ 143645 w 1023174"/>
              <a:gd name="connsiteY1" fmla="*/ 182337 h 195353"/>
              <a:gd name="connsiteX2" fmla="*/ 296045 w 1023174"/>
              <a:gd name="connsiteY2" fmla="*/ 195037 h 195353"/>
              <a:gd name="connsiteX3" fmla="*/ 213495 w 1023174"/>
              <a:gd name="connsiteY3" fmla="*/ 166462 h 195353"/>
              <a:gd name="connsiteX4" fmla="*/ 327795 w 1023174"/>
              <a:gd name="connsiteY4" fmla="*/ 172812 h 195353"/>
              <a:gd name="connsiteX5" fmla="*/ 375420 w 1023174"/>
              <a:gd name="connsiteY5" fmla="*/ 191862 h 195353"/>
              <a:gd name="connsiteX6" fmla="*/ 356370 w 1023174"/>
              <a:gd name="connsiteY6" fmla="*/ 172812 h 195353"/>
              <a:gd name="connsiteX7" fmla="*/ 527820 w 1023174"/>
              <a:gd name="connsiteY7" fmla="*/ 188687 h 195353"/>
              <a:gd name="connsiteX8" fmla="*/ 451620 w 1023174"/>
              <a:gd name="connsiteY8" fmla="*/ 153762 h 195353"/>
              <a:gd name="connsiteX9" fmla="*/ 616720 w 1023174"/>
              <a:gd name="connsiteY9" fmla="*/ 153762 h 195353"/>
              <a:gd name="connsiteX10" fmla="*/ 537345 w 1023174"/>
              <a:gd name="connsiteY10" fmla="*/ 150587 h 195353"/>
              <a:gd name="connsiteX11" fmla="*/ 689745 w 1023174"/>
              <a:gd name="connsiteY11" fmla="*/ 131537 h 195353"/>
              <a:gd name="connsiteX12" fmla="*/ 832620 w 1023174"/>
              <a:gd name="connsiteY12" fmla="*/ 106137 h 195353"/>
              <a:gd name="connsiteX13" fmla="*/ 743720 w 1023174"/>
              <a:gd name="connsiteY13" fmla="*/ 71212 h 195353"/>
              <a:gd name="connsiteX14" fmla="*/ 950095 w 1023174"/>
              <a:gd name="connsiteY14" fmla="*/ 99787 h 195353"/>
              <a:gd name="connsiteX15" fmla="*/ 953270 w 1023174"/>
              <a:gd name="connsiteY15" fmla="*/ 61687 h 195353"/>
              <a:gd name="connsiteX16" fmla="*/ 1023120 w 1023174"/>
              <a:gd name="connsiteY16" fmla="*/ 128362 h 195353"/>
              <a:gd name="connsiteX17" fmla="*/ 940570 w 1023174"/>
              <a:gd name="connsiteY17" fmla="*/ 58512 h 195353"/>
              <a:gd name="connsiteX18" fmla="*/ 851670 w 1023174"/>
              <a:gd name="connsiteY18" fmla="*/ 1362 h 195353"/>
              <a:gd name="connsiteX19" fmla="*/ 899295 w 1023174"/>
              <a:gd name="connsiteY19" fmla="*/ 20412 h 195353"/>
              <a:gd name="connsiteX20" fmla="*/ 816745 w 1023174"/>
              <a:gd name="connsiteY20" fmla="*/ 48987 h 195353"/>
              <a:gd name="connsiteX21" fmla="*/ 699270 w 1023174"/>
              <a:gd name="connsiteY21" fmla="*/ 71212 h 195353"/>
              <a:gd name="connsiteX22" fmla="*/ 550045 w 1023174"/>
              <a:gd name="connsiteY22" fmla="*/ 112487 h 195353"/>
              <a:gd name="connsiteX23" fmla="*/ 403995 w 1023174"/>
              <a:gd name="connsiteY23" fmla="*/ 141062 h 195353"/>
              <a:gd name="connsiteX24" fmla="*/ 286520 w 1023174"/>
              <a:gd name="connsiteY24" fmla="*/ 141062 h 195353"/>
              <a:gd name="connsiteX25" fmla="*/ 191270 w 1023174"/>
              <a:gd name="connsiteY25" fmla="*/ 144237 h 195353"/>
              <a:gd name="connsiteX26" fmla="*/ 153170 w 1023174"/>
              <a:gd name="connsiteY26" fmla="*/ 87087 h 195353"/>
              <a:gd name="connsiteX27" fmla="*/ 172220 w 1023174"/>
              <a:gd name="connsiteY27" fmla="*/ 118837 h 195353"/>
              <a:gd name="connsiteX28" fmla="*/ 51570 w 1023174"/>
              <a:gd name="connsiteY28" fmla="*/ 160112 h 195353"/>
              <a:gd name="connsiteX29" fmla="*/ 3945 w 1023174"/>
              <a:gd name="connsiteY29" fmla="*/ 191862 h 19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23174" h="195353">
                <a:moveTo>
                  <a:pt x="3945" y="191862"/>
                </a:moveTo>
                <a:cubicBezTo>
                  <a:pt x="19291" y="195566"/>
                  <a:pt x="94962" y="181808"/>
                  <a:pt x="143645" y="182337"/>
                </a:cubicBezTo>
                <a:cubicBezTo>
                  <a:pt x="192328" y="182866"/>
                  <a:pt x="284403" y="197683"/>
                  <a:pt x="296045" y="195037"/>
                </a:cubicBezTo>
                <a:cubicBezTo>
                  <a:pt x="307687" y="192391"/>
                  <a:pt x="208203" y="170166"/>
                  <a:pt x="213495" y="166462"/>
                </a:cubicBezTo>
                <a:cubicBezTo>
                  <a:pt x="218787" y="162758"/>
                  <a:pt x="300808" y="168579"/>
                  <a:pt x="327795" y="172812"/>
                </a:cubicBezTo>
                <a:cubicBezTo>
                  <a:pt x="354783" y="177045"/>
                  <a:pt x="370658" y="191862"/>
                  <a:pt x="375420" y="191862"/>
                </a:cubicBezTo>
                <a:cubicBezTo>
                  <a:pt x="380182" y="191862"/>
                  <a:pt x="330970" y="173341"/>
                  <a:pt x="356370" y="172812"/>
                </a:cubicBezTo>
                <a:cubicBezTo>
                  <a:pt x="381770" y="172283"/>
                  <a:pt x="511945" y="191862"/>
                  <a:pt x="527820" y="188687"/>
                </a:cubicBezTo>
                <a:cubicBezTo>
                  <a:pt x="543695" y="185512"/>
                  <a:pt x="436803" y="159583"/>
                  <a:pt x="451620" y="153762"/>
                </a:cubicBezTo>
                <a:cubicBezTo>
                  <a:pt x="466437" y="147941"/>
                  <a:pt x="602433" y="154291"/>
                  <a:pt x="616720" y="153762"/>
                </a:cubicBezTo>
                <a:cubicBezTo>
                  <a:pt x="631008" y="153233"/>
                  <a:pt x="525174" y="154291"/>
                  <a:pt x="537345" y="150587"/>
                </a:cubicBezTo>
                <a:cubicBezTo>
                  <a:pt x="549516" y="146883"/>
                  <a:pt x="640533" y="138945"/>
                  <a:pt x="689745" y="131537"/>
                </a:cubicBezTo>
                <a:cubicBezTo>
                  <a:pt x="738957" y="124129"/>
                  <a:pt x="823624" y="116191"/>
                  <a:pt x="832620" y="106137"/>
                </a:cubicBezTo>
                <a:cubicBezTo>
                  <a:pt x="841616" y="96083"/>
                  <a:pt x="724141" y="72270"/>
                  <a:pt x="743720" y="71212"/>
                </a:cubicBezTo>
                <a:cubicBezTo>
                  <a:pt x="763299" y="70154"/>
                  <a:pt x="915170" y="101375"/>
                  <a:pt x="950095" y="99787"/>
                </a:cubicBezTo>
                <a:cubicBezTo>
                  <a:pt x="985020" y="98199"/>
                  <a:pt x="941099" y="56925"/>
                  <a:pt x="953270" y="61687"/>
                </a:cubicBezTo>
                <a:cubicBezTo>
                  <a:pt x="965441" y="66449"/>
                  <a:pt x="1025237" y="128891"/>
                  <a:pt x="1023120" y="128362"/>
                </a:cubicBezTo>
                <a:cubicBezTo>
                  <a:pt x="1021003" y="127833"/>
                  <a:pt x="969145" y="79679"/>
                  <a:pt x="940570" y="58512"/>
                </a:cubicBezTo>
                <a:cubicBezTo>
                  <a:pt x="911995" y="37345"/>
                  <a:pt x="858549" y="7712"/>
                  <a:pt x="851670" y="1362"/>
                </a:cubicBezTo>
                <a:cubicBezTo>
                  <a:pt x="844791" y="-4988"/>
                  <a:pt x="905116" y="12475"/>
                  <a:pt x="899295" y="20412"/>
                </a:cubicBezTo>
                <a:cubicBezTo>
                  <a:pt x="893474" y="28349"/>
                  <a:pt x="850082" y="40520"/>
                  <a:pt x="816745" y="48987"/>
                </a:cubicBezTo>
                <a:cubicBezTo>
                  <a:pt x="783408" y="57454"/>
                  <a:pt x="743720" y="60629"/>
                  <a:pt x="699270" y="71212"/>
                </a:cubicBezTo>
                <a:cubicBezTo>
                  <a:pt x="654820" y="81795"/>
                  <a:pt x="599258" y="100845"/>
                  <a:pt x="550045" y="112487"/>
                </a:cubicBezTo>
                <a:cubicBezTo>
                  <a:pt x="500833" y="124129"/>
                  <a:pt x="447916" y="136300"/>
                  <a:pt x="403995" y="141062"/>
                </a:cubicBezTo>
                <a:cubicBezTo>
                  <a:pt x="360074" y="145824"/>
                  <a:pt x="321974" y="140533"/>
                  <a:pt x="286520" y="141062"/>
                </a:cubicBezTo>
                <a:cubicBezTo>
                  <a:pt x="251066" y="141591"/>
                  <a:pt x="213495" y="153233"/>
                  <a:pt x="191270" y="144237"/>
                </a:cubicBezTo>
                <a:cubicBezTo>
                  <a:pt x="169045" y="135241"/>
                  <a:pt x="156345" y="91320"/>
                  <a:pt x="153170" y="87087"/>
                </a:cubicBezTo>
                <a:cubicBezTo>
                  <a:pt x="149995" y="82854"/>
                  <a:pt x="189153" y="106666"/>
                  <a:pt x="172220" y="118837"/>
                </a:cubicBezTo>
                <a:cubicBezTo>
                  <a:pt x="155287" y="131008"/>
                  <a:pt x="82262" y="150058"/>
                  <a:pt x="51570" y="160112"/>
                </a:cubicBezTo>
                <a:cubicBezTo>
                  <a:pt x="20878" y="170166"/>
                  <a:pt x="-11401" y="188158"/>
                  <a:pt x="3945" y="19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6E6B140-F481-F37B-73BC-97814A09C90F}"/>
              </a:ext>
            </a:extLst>
          </p:cNvPr>
          <p:cNvSpPr/>
          <p:nvPr/>
        </p:nvSpPr>
        <p:spPr>
          <a:xfrm>
            <a:off x="6016625" y="4785124"/>
            <a:ext cx="918203" cy="317132"/>
          </a:xfrm>
          <a:custGeom>
            <a:avLst/>
            <a:gdLst>
              <a:gd name="connsiteX0" fmla="*/ 0 w 918203"/>
              <a:gd name="connsiteY0" fmla="*/ 129776 h 317132"/>
              <a:gd name="connsiteX1" fmla="*/ 57150 w 918203"/>
              <a:gd name="connsiteY1" fmla="*/ 123426 h 317132"/>
              <a:gd name="connsiteX2" fmla="*/ 279400 w 918203"/>
              <a:gd name="connsiteY2" fmla="*/ 66276 h 317132"/>
              <a:gd name="connsiteX3" fmla="*/ 457200 w 918203"/>
              <a:gd name="connsiteY3" fmla="*/ 66276 h 317132"/>
              <a:gd name="connsiteX4" fmla="*/ 441325 w 918203"/>
              <a:gd name="connsiteY4" fmla="*/ 72626 h 317132"/>
              <a:gd name="connsiteX5" fmla="*/ 587375 w 918203"/>
              <a:gd name="connsiteY5" fmla="*/ 129776 h 317132"/>
              <a:gd name="connsiteX6" fmla="*/ 581025 w 918203"/>
              <a:gd name="connsiteY6" fmla="*/ 113901 h 317132"/>
              <a:gd name="connsiteX7" fmla="*/ 739775 w 918203"/>
              <a:gd name="connsiteY7" fmla="*/ 215501 h 317132"/>
              <a:gd name="connsiteX8" fmla="*/ 917575 w 918203"/>
              <a:gd name="connsiteY8" fmla="*/ 317101 h 317132"/>
              <a:gd name="connsiteX9" fmla="*/ 790575 w 918203"/>
              <a:gd name="connsiteY9" fmla="*/ 225026 h 317132"/>
              <a:gd name="connsiteX10" fmla="*/ 577850 w 918203"/>
              <a:gd name="connsiteY10" fmla="*/ 104376 h 317132"/>
              <a:gd name="connsiteX11" fmla="*/ 307975 w 918203"/>
              <a:gd name="connsiteY11" fmla="*/ 2776 h 317132"/>
              <a:gd name="connsiteX12" fmla="*/ 342900 w 918203"/>
              <a:gd name="connsiteY12" fmla="*/ 31351 h 317132"/>
              <a:gd name="connsiteX13" fmla="*/ 257175 w 918203"/>
              <a:gd name="connsiteY13" fmla="*/ 59926 h 317132"/>
              <a:gd name="connsiteX14" fmla="*/ 0 w 918203"/>
              <a:gd name="connsiteY14" fmla="*/ 129776 h 3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8203" h="317132">
                <a:moveTo>
                  <a:pt x="0" y="129776"/>
                </a:moveTo>
                <a:cubicBezTo>
                  <a:pt x="5291" y="131892"/>
                  <a:pt x="10583" y="134009"/>
                  <a:pt x="57150" y="123426"/>
                </a:cubicBezTo>
                <a:cubicBezTo>
                  <a:pt x="103717" y="112843"/>
                  <a:pt x="212725" y="75801"/>
                  <a:pt x="279400" y="66276"/>
                </a:cubicBezTo>
                <a:cubicBezTo>
                  <a:pt x="346075" y="56751"/>
                  <a:pt x="430213" y="65218"/>
                  <a:pt x="457200" y="66276"/>
                </a:cubicBezTo>
                <a:cubicBezTo>
                  <a:pt x="484187" y="67334"/>
                  <a:pt x="419629" y="62043"/>
                  <a:pt x="441325" y="72626"/>
                </a:cubicBezTo>
                <a:cubicBezTo>
                  <a:pt x="463021" y="83209"/>
                  <a:pt x="564092" y="122897"/>
                  <a:pt x="587375" y="129776"/>
                </a:cubicBezTo>
                <a:cubicBezTo>
                  <a:pt x="610658" y="136655"/>
                  <a:pt x="555625" y="99614"/>
                  <a:pt x="581025" y="113901"/>
                </a:cubicBezTo>
                <a:cubicBezTo>
                  <a:pt x="606425" y="128188"/>
                  <a:pt x="683683" y="181634"/>
                  <a:pt x="739775" y="215501"/>
                </a:cubicBezTo>
                <a:cubicBezTo>
                  <a:pt x="795867" y="249368"/>
                  <a:pt x="909108" y="315514"/>
                  <a:pt x="917575" y="317101"/>
                </a:cubicBezTo>
                <a:cubicBezTo>
                  <a:pt x="926042" y="318688"/>
                  <a:pt x="847196" y="260480"/>
                  <a:pt x="790575" y="225026"/>
                </a:cubicBezTo>
                <a:cubicBezTo>
                  <a:pt x="733954" y="189572"/>
                  <a:pt x="658283" y="141418"/>
                  <a:pt x="577850" y="104376"/>
                </a:cubicBezTo>
                <a:cubicBezTo>
                  <a:pt x="497417" y="67334"/>
                  <a:pt x="347133" y="14947"/>
                  <a:pt x="307975" y="2776"/>
                </a:cubicBezTo>
                <a:cubicBezTo>
                  <a:pt x="268817" y="-9395"/>
                  <a:pt x="351367" y="21826"/>
                  <a:pt x="342900" y="31351"/>
                </a:cubicBezTo>
                <a:cubicBezTo>
                  <a:pt x="334433" y="40876"/>
                  <a:pt x="257175" y="59926"/>
                  <a:pt x="257175" y="59926"/>
                </a:cubicBezTo>
                <a:lnTo>
                  <a:pt x="0" y="1297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E895E10-69A2-2836-69D8-912620B9D2DE}"/>
              </a:ext>
            </a:extLst>
          </p:cNvPr>
          <p:cNvSpPr/>
          <p:nvPr/>
        </p:nvSpPr>
        <p:spPr>
          <a:xfrm>
            <a:off x="6019329" y="4829173"/>
            <a:ext cx="464082" cy="381589"/>
          </a:xfrm>
          <a:custGeom>
            <a:avLst/>
            <a:gdLst>
              <a:gd name="connsiteX0" fmla="*/ 324321 w 464082"/>
              <a:gd name="connsiteY0" fmla="*/ 2 h 381589"/>
              <a:gd name="connsiteX1" fmla="*/ 400521 w 464082"/>
              <a:gd name="connsiteY1" fmla="*/ 95252 h 381589"/>
              <a:gd name="connsiteX2" fmla="*/ 451321 w 464082"/>
              <a:gd name="connsiteY2" fmla="*/ 231777 h 381589"/>
              <a:gd name="connsiteX3" fmla="*/ 438621 w 464082"/>
              <a:gd name="connsiteY3" fmla="*/ 304802 h 381589"/>
              <a:gd name="connsiteX4" fmla="*/ 187796 w 464082"/>
              <a:gd name="connsiteY4" fmla="*/ 371477 h 381589"/>
              <a:gd name="connsiteX5" fmla="*/ 54446 w 464082"/>
              <a:gd name="connsiteY5" fmla="*/ 381002 h 381589"/>
              <a:gd name="connsiteX6" fmla="*/ 13171 w 464082"/>
              <a:gd name="connsiteY6" fmla="*/ 368302 h 381589"/>
              <a:gd name="connsiteX7" fmla="*/ 41746 w 464082"/>
              <a:gd name="connsiteY7" fmla="*/ 358777 h 381589"/>
              <a:gd name="connsiteX8" fmla="*/ 35396 w 464082"/>
              <a:gd name="connsiteY8" fmla="*/ 301627 h 381589"/>
              <a:gd name="connsiteX9" fmla="*/ 9996 w 464082"/>
              <a:gd name="connsiteY9" fmla="*/ 212727 h 381589"/>
              <a:gd name="connsiteX10" fmla="*/ 6821 w 464082"/>
              <a:gd name="connsiteY10" fmla="*/ 171452 h 381589"/>
              <a:gd name="connsiteX11" fmla="*/ 98896 w 464082"/>
              <a:gd name="connsiteY11" fmla="*/ 95252 h 381589"/>
              <a:gd name="connsiteX12" fmla="*/ 86196 w 464082"/>
              <a:gd name="connsiteY12" fmla="*/ 92077 h 381589"/>
              <a:gd name="connsiteX13" fmla="*/ 324321 w 464082"/>
              <a:gd name="connsiteY13" fmla="*/ 2 h 38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082" h="381589">
                <a:moveTo>
                  <a:pt x="324321" y="2"/>
                </a:moveTo>
                <a:cubicBezTo>
                  <a:pt x="376708" y="531"/>
                  <a:pt x="379354" y="56623"/>
                  <a:pt x="400521" y="95252"/>
                </a:cubicBezTo>
                <a:cubicBezTo>
                  <a:pt x="421688" y="133881"/>
                  <a:pt x="444971" y="196852"/>
                  <a:pt x="451321" y="231777"/>
                </a:cubicBezTo>
                <a:cubicBezTo>
                  <a:pt x="457671" y="266702"/>
                  <a:pt x="482542" y="281519"/>
                  <a:pt x="438621" y="304802"/>
                </a:cubicBezTo>
                <a:cubicBezTo>
                  <a:pt x="394700" y="328085"/>
                  <a:pt x="251825" y="358777"/>
                  <a:pt x="187796" y="371477"/>
                </a:cubicBezTo>
                <a:cubicBezTo>
                  <a:pt x="123767" y="384177"/>
                  <a:pt x="83550" y="381531"/>
                  <a:pt x="54446" y="381002"/>
                </a:cubicBezTo>
                <a:cubicBezTo>
                  <a:pt x="25342" y="380473"/>
                  <a:pt x="15288" y="372006"/>
                  <a:pt x="13171" y="368302"/>
                </a:cubicBezTo>
                <a:cubicBezTo>
                  <a:pt x="11054" y="364598"/>
                  <a:pt x="38042" y="369889"/>
                  <a:pt x="41746" y="358777"/>
                </a:cubicBezTo>
                <a:cubicBezTo>
                  <a:pt x="45450" y="347665"/>
                  <a:pt x="40688" y="325969"/>
                  <a:pt x="35396" y="301627"/>
                </a:cubicBezTo>
                <a:cubicBezTo>
                  <a:pt x="30104" y="277285"/>
                  <a:pt x="14758" y="234423"/>
                  <a:pt x="9996" y="212727"/>
                </a:cubicBezTo>
                <a:cubicBezTo>
                  <a:pt x="5234" y="191031"/>
                  <a:pt x="-7996" y="191031"/>
                  <a:pt x="6821" y="171452"/>
                </a:cubicBezTo>
                <a:cubicBezTo>
                  <a:pt x="21638" y="151873"/>
                  <a:pt x="98896" y="95252"/>
                  <a:pt x="98896" y="95252"/>
                </a:cubicBezTo>
                <a:cubicBezTo>
                  <a:pt x="112125" y="82023"/>
                  <a:pt x="54975" y="105835"/>
                  <a:pt x="86196" y="92077"/>
                </a:cubicBezTo>
                <a:cubicBezTo>
                  <a:pt x="117417" y="78319"/>
                  <a:pt x="271934" y="-527"/>
                  <a:pt x="324321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8174D924-5D18-5BC6-1448-68904AFE3449}"/>
              </a:ext>
            </a:extLst>
          </p:cNvPr>
          <p:cNvSpPr/>
          <p:nvPr/>
        </p:nvSpPr>
        <p:spPr>
          <a:xfrm>
            <a:off x="6142585" y="5003239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6941C111-8BB8-D0B6-E4BB-3C697C6B68CA}"/>
              </a:ext>
            </a:extLst>
          </p:cNvPr>
          <p:cNvSpPr/>
          <p:nvPr/>
        </p:nvSpPr>
        <p:spPr>
          <a:xfrm>
            <a:off x="6189595" y="5005392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FC501FEA-9CAE-FFBF-2B81-3C3563CFB395}"/>
              </a:ext>
            </a:extLst>
          </p:cNvPr>
          <p:cNvSpPr/>
          <p:nvPr/>
        </p:nvSpPr>
        <p:spPr>
          <a:xfrm>
            <a:off x="6236724" y="5041035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1A2254DF-9C42-D84B-843C-29D706276D5E}"/>
              </a:ext>
            </a:extLst>
          </p:cNvPr>
          <p:cNvSpPr/>
          <p:nvPr/>
        </p:nvSpPr>
        <p:spPr>
          <a:xfrm>
            <a:off x="6227903" y="4968291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4A1368BE-EB3E-ED75-11D7-C03154400621}"/>
              </a:ext>
            </a:extLst>
          </p:cNvPr>
          <p:cNvSpPr/>
          <p:nvPr/>
        </p:nvSpPr>
        <p:spPr>
          <a:xfrm>
            <a:off x="6230153" y="4898474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052094D5-5414-75F8-8A06-E9BADBC0322E}"/>
              </a:ext>
            </a:extLst>
          </p:cNvPr>
          <p:cNvSpPr/>
          <p:nvPr/>
        </p:nvSpPr>
        <p:spPr>
          <a:xfrm>
            <a:off x="6280980" y="4932580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月 59">
            <a:extLst>
              <a:ext uri="{FF2B5EF4-FFF2-40B4-BE49-F238E27FC236}">
                <a16:creationId xmlns:a16="http://schemas.microsoft.com/office/drawing/2014/main" id="{EEEE5055-7011-600B-A20A-3820D24D126C}"/>
              </a:ext>
            </a:extLst>
          </p:cNvPr>
          <p:cNvSpPr/>
          <p:nvPr/>
        </p:nvSpPr>
        <p:spPr>
          <a:xfrm rot="14642608">
            <a:off x="6332081" y="4958186"/>
            <a:ext cx="80703" cy="1017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9357083-4CCE-2090-F850-D7D1DDA7342A}"/>
              </a:ext>
            </a:extLst>
          </p:cNvPr>
          <p:cNvSpPr/>
          <p:nvPr/>
        </p:nvSpPr>
        <p:spPr>
          <a:xfrm>
            <a:off x="6548781" y="4879969"/>
            <a:ext cx="304364" cy="250863"/>
          </a:xfrm>
          <a:custGeom>
            <a:avLst/>
            <a:gdLst>
              <a:gd name="connsiteX0" fmla="*/ 1244 w 304364"/>
              <a:gd name="connsiteY0" fmla="*/ 6 h 250863"/>
              <a:gd name="connsiteX1" fmla="*/ 150469 w 304364"/>
              <a:gd name="connsiteY1" fmla="*/ 155581 h 250863"/>
              <a:gd name="connsiteX2" fmla="*/ 147294 w 304364"/>
              <a:gd name="connsiteY2" fmla="*/ 123831 h 250863"/>
              <a:gd name="connsiteX3" fmla="*/ 185394 w 304364"/>
              <a:gd name="connsiteY3" fmla="*/ 174631 h 250863"/>
              <a:gd name="connsiteX4" fmla="*/ 172694 w 304364"/>
              <a:gd name="connsiteY4" fmla="*/ 187331 h 250863"/>
              <a:gd name="connsiteX5" fmla="*/ 74269 w 304364"/>
              <a:gd name="connsiteY5" fmla="*/ 200031 h 250863"/>
              <a:gd name="connsiteX6" fmla="*/ 179044 w 304364"/>
              <a:gd name="connsiteY6" fmla="*/ 200031 h 250863"/>
              <a:gd name="connsiteX7" fmla="*/ 302869 w 304364"/>
              <a:gd name="connsiteY7" fmla="*/ 250831 h 250863"/>
              <a:gd name="connsiteX8" fmla="*/ 245719 w 304364"/>
              <a:gd name="connsiteY8" fmla="*/ 206381 h 250863"/>
              <a:gd name="connsiteX9" fmla="*/ 217144 w 304364"/>
              <a:gd name="connsiteY9" fmla="*/ 127006 h 250863"/>
              <a:gd name="connsiteX10" fmla="*/ 245719 w 304364"/>
              <a:gd name="connsiteY10" fmla="*/ 161931 h 250863"/>
              <a:gd name="connsiteX11" fmla="*/ 1244 w 304364"/>
              <a:gd name="connsiteY11" fmla="*/ 6 h 2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364" h="250863">
                <a:moveTo>
                  <a:pt x="1244" y="6"/>
                </a:moveTo>
                <a:cubicBezTo>
                  <a:pt x="-14631" y="-1052"/>
                  <a:pt x="126127" y="134944"/>
                  <a:pt x="150469" y="155581"/>
                </a:cubicBezTo>
                <a:cubicBezTo>
                  <a:pt x="174811" y="176218"/>
                  <a:pt x="141473" y="120656"/>
                  <a:pt x="147294" y="123831"/>
                </a:cubicBezTo>
                <a:cubicBezTo>
                  <a:pt x="153115" y="127006"/>
                  <a:pt x="185394" y="174631"/>
                  <a:pt x="185394" y="174631"/>
                </a:cubicBezTo>
                <a:cubicBezTo>
                  <a:pt x="189627" y="185214"/>
                  <a:pt x="191215" y="183098"/>
                  <a:pt x="172694" y="187331"/>
                </a:cubicBezTo>
                <a:cubicBezTo>
                  <a:pt x="154173" y="191564"/>
                  <a:pt x="73211" y="197914"/>
                  <a:pt x="74269" y="200031"/>
                </a:cubicBezTo>
                <a:cubicBezTo>
                  <a:pt x="75327" y="202148"/>
                  <a:pt x="140944" y="191564"/>
                  <a:pt x="179044" y="200031"/>
                </a:cubicBezTo>
                <a:cubicBezTo>
                  <a:pt x="217144" y="208498"/>
                  <a:pt x="291757" y="249773"/>
                  <a:pt x="302869" y="250831"/>
                </a:cubicBezTo>
                <a:cubicBezTo>
                  <a:pt x="313981" y="251889"/>
                  <a:pt x="260006" y="227018"/>
                  <a:pt x="245719" y="206381"/>
                </a:cubicBezTo>
                <a:cubicBezTo>
                  <a:pt x="231432" y="185744"/>
                  <a:pt x="217144" y="134414"/>
                  <a:pt x="217144" y="127006"/>
                </a:cubicBezTo>
                <a:cubicBezTo>
                  <a:pt x="217144" y="119598"/>
                  <a:pt x="276940" y="179393"/>
                  <a:pt x="245719" y="161931"/>
                </a:cubicBezTo>
                <a:cubicBezTo>
                  <a:pt x="214498" y="144469"/>
                  <a:pt x="17119" y="1064"/>
                  <a:pt x="124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A32BB9D-628C-FF50-9F57-3FAB9F77E989}"/>
              </a:ext>
            </a:extLst>
          </p:cNvPr>
          <p:cNvSpPr/>
          <p:nvPr/>
        </p:nvSpPr>
        <p:spPr>
          <a:xfrm>
            <a:off x="5749832" y="5169168"/>
            <a:ext cx="1133584" cy="95372"/>
          </a:xfrm>
          <a:custGeom>
            <a:avLst/>
            <a:gdLst>
              <a:gd name="connsiteX0" fmla="*/ 93 w 1133584"/>
              <a:gd name="connsiteY0" fmla="*/ 85457 h 95372"/>
              <a:gd name="connsiteX1" fmla="*/ 457293 w 1133584"/>
              <a:gd name="connsiteY1" fmla="*/ 94982 h 95372"/>
              <a:gd name="connsiteX2" fmla="*/ 368393 w 1133584"/>
              <a:gd name="connsiteY2" fmla="*/ 69582 h 95372"/>
              <a:gd name="connsiteX3" fmla="*/ 663668 w 1133584"/>
              <a:gd name="connsiteY3" fmla="*/ 60057 h 95372"/>
              <a:gd name="connsiteX4" fmla="*/ 577943 w 1133584"/>
              <a:gd name="connsiteY4" fmla="*/ 60057 h 95372"/>
              <a:gd name="connsiteX5" fmla="*/ 854168 w 1133584"/>
              <a:gd name="connsiteY5" fmla="*/ 41007 h 95372"/>
              <a:gd name="connsiteX6" fmla="*/ 784318 w 1133584"/>
              <a:gd name="connsiteY6" fmla="*/ 6082 h 95372"/>
              <a:gd name="connsiteX7" fmla="*/ 984343 w 1133584"/>
              <a:gd name="connsiteY7" fmla="*/ 9257 h 95372"/>
              <a:gd name="connsiteX8" fmla="*/ 1133568 w 1133584"/>
              <a:gd name="connsiteY8" fmla="*/ 2907 h 95372"/>
              <a:gd name="connsiteX9" fmla="*/ 990693 w 1133584"/>
              <a:gd name="connsiteY9" fmla="*/ 6082 h 95372"/>
              <a:gd name="connsiteX10" fmla="*/ 562068 w 1133584"/>
              <a:gd name="connsiteY10" fmla="*/ 69582 h 95372"/>
              <a:gd name="connsiteX11" fmla="*/ 327118 w 1133584"/>
              <a:gd name="connsiteY11" fmla="*/ 63232 h 95372"/>
              <a:gd name="connsiteX12" fmla="*/ 416018 w 1133584"/>
              <a:gd name="connsiteY12" fmla="*/ 91807 h 95372"/>
              <a:gd name="connsiteX13" fmla="*/ 93 w 1133584"/>
              <a:gd name="connsiteY13" fmla="*/ 85457 h 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584" h="95372">
                <a:moveTo>
                  <a:pt x="93" y="85457"/>
                </a:moveTo>
                <a:cubicBezTo>
                  <a:pt x="6972" y="85986"/>
                  <a:pt x="395910" y="97628"/>
                  <a:pt x="457293" y="94982"/>
                </a:cubicBezTo>
                <a:cubicBezTo>
                  <a:pt x="518676" y="92336"/>
                  <a:pt x="333997" y="75403"/>
                  <a:pt x="368393" y="69582"/>
                </a:cubicBezTo>
                <a:cubicBezTo>
                  <a:pt x="402789" y="63761"/>
                  <a:pt x="628743" y="61645"/>
                  <a:pt x="663668" y="60057"/>
                </a:cubicBezTo>
                <a:cubicBezTo>
                  <a:pt x="698593" y="58469"/>
                  <a:pt x="546193" y="63232"/>
                  <a:pt x="577943" y="60057"/>
                </a:cubicBezTo>
                <a:cubicBezTo>
                  <a:pt x="609693" y="56882"/>
                  <a:pt x="819772" y="50003"/>
                  <a:pt x="854168" y="41007"/>
                </a:cubicBezTo>
                <a:cubicBezTo>
                  <a:pt x="888564" y="32011"/>
                  <a:pt x="762622" y="11374"/>
                  <a:pt x="784318" y="6082"/>
                </a:cubicBezTo>
                <a:cubicBezTo>
                  <a:pt x="806014" y="790"/>
                  <a:pt x="926135" y="9786"/>
                  <a:pt x="984343" y="9257"/>
                </a:cubicBezTo>
                <a:cubicBezTo>
                  <a:pt x="1042551" y="8728"/>
                  <a:pt x="1132510" y="3436"/>
                  <a:pt x="1133568" y="2907"/>
                </a:cubicBezTo>
                <a:cubicBezTo>
                  <a:pt x="1134626" y="2378"/>
                  <a:pt x="1085943" y="-5030"/>
                  <a:pt x="990693" y="6082"/>
                </a:cubicBezTo>
                <a:cubicBezTo>
                  <a:pt x="895443" y="17194"/>
                  <a:pt x="672664" y="60057"/>
                  <a:pt x="562068" y="69582"/>
                </a:cubicBezTo>
                <a:cubicBezTo>
                  <a:pt x="451472" y="79107"/>
                  <a:pt x="351460" y="59528"/>
                  <a:pt x="327118" y="63232"/>
                </a:cubicBezTo>
                <a:cubicBezTo>
                  <a:pt x="302776" y="66936"/>
                  <a:pt x="465760" y="86515"/>
                  <a:pt x="416018" y="91807"/>
                </a:cubicBezTo>
                <a:cubicBezTo>
                  <a:pt x="366276" y="97099"/>
                  <a:pt x="-6786" y="84928"/>
                  <a:pt x="93" y="8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1EE2E1F-7C8B-0143-565D-D3AC0ABDB8D4}"/>
              </a:ext>
            </a:extLst>
          </p:cNvPr>
          <p:cNvSpPr/>
          <p:nvPr/>
        </p:nvSpPr>
        <p:spPr>
          <a:xfrm>
            <a:off x="5711205" y="5026024"/>
            <a:ext cx="336063" cy="444536"/>
          </a:xfrm>
          <a:custGeom>
            <a:avLst/>
            <a:gdLst>
              <a:gd name="connsiteX0" fmla="*/ 153020 w 336063"/>
              <a:gd name="connsiteY0" fmla="*/ 1 h 444536"/>
              <a:gd name="connsiteX1" fmla="*/ 57770 w 336063"/>
              <a:gd name="connsiteY1" fmla="*/ 174626 h 444536"/>
              <a:gd name="connsiteX2" fmla="*/ 32370 w 336063"/>
              <a:gd name="connsiteY2" fmla="*/ 269876 h 444536"/>
              <a:gd name="connsiteX3" fmla="*/ 51420 w 336063"/>
              <a:gd name="connsiteY3" fmla="*/ 206376 h 444536"/>
              <a:gd name="connsiteX4" fmla="*/ 64120 w 336063"/>
              <a:gd name="connsiteY4" fmla="*/ 266701 h 444536"/>
              <a:gd name="connsiteX5" fmla="*/ 143495 w 336063"/>
              <a:gd name="connsiteY5" fmla="*/ 361951 h 444536"/>
              <a:gd name="connsiteX6" fmla="*/ 118095 w 336063"/>
              <a:gd name="connsiteY6" fmla="*/ 327026 h 444536"/>
              <a:gd name="connsiteX7" fmla="*/ 330820 w 336063"/>
              <a:gd name="connsiteY7" fmla="*/ 441326 h 444536"/>
              <a:gd name="connsiteX8" fmla="*/ 254620 w 336063"/>
              <a:gd name="connsiteY8" fmla="*/ 403226 h 444536"/>
              <a:gd name="connsiteX9" fmla="*/ 73645 w 336063"/>
              <a:gd name="connsiteY9" fmla="*/ 301626 h 444536"/>
              <a:gd name="connsiteX10" fmla="*/ 22845 w 336063"/>
              <a:gd name="connsiteY10" fmla="*/ 241301 h 444536"/>
              <a:gd name="connsiteX11" fmla="*/ 76820 w 336063"/>
              <a:gd name="connsiteY11" fmla="*/ 120651 h 444536"/>
              <a:gd name="connsiteX12" fmla="*/ 620 w 336063"/>
              <a:gd name="connsiteY12" fmla="*/ 171451 h 444536"/>
              <a:gd name="connsiteX13" fmla="*/ 153020 w 336063"/>
              <a:gd name="connsiteY13" fmla="*/ 1 h 4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063" h="444536">
                <a:moveTo>
                  <a:pt x="153020" y="1"/>
                </a:moveTo>
                <a:cubicBezTo>
                  <a:pt x="162545" y="530"/>
                  <a:pt x="77878" y="129647"/>
                  <a:pt x="57770" y="174626"/>
                </a:cubicBezTo>
                <a:cubicBezTo>
                  <a:pt x="37662" y="219605"/>
                  <a:pt x="33428" y="264585"/>
                  <a:pt x="32370" y="269876"/>
                </a:cubicBezTo>
                <a:cubicBezTo>
                  <a:pt x="31312" y="275167"/>
                  <a:pt x="46128" y="206905"/>
                  <a:pt x="51420" y="206376"/>
                </a:cubicBezTo>
                <a:cubicBezTo>
                  <a:pt x="56712" y="205847"/>
                  <a:pt x="48774" y="240772"/>
                  <a:pt x="64120" y="266701"/>
                </a:cubicBezTo>
                <a:cubicBezTo>
                  <a:pt x="79466" y="292630"/>
                  <a:pt x="134499" y="351897"/>
                  <a:pt x="143495" y="361951"/>
                </a:cubicBezTo>
                <a:cubicBezTo>
                  <a:pt x="152491" y="372005"/>
                  <a:pt x="86874" y="313797"/>
                  <a:pt x="118095" y="327026"/>
                </a:cubicBezTo>
                <a:cubicBezTo>
                  <a:pt x="149316" y="340255"/>
                  <a:pt x="308066" y="428626"/>
                  <a:pt x="330820" y="441326"/>
                </a:cubicBezTo>
                <a:cubicBezTo>
                  <a:pt x="353574" y="454026"/>
                  <a:pt x="297482" y="426509"/>
                  <a:pt x="254620" y="403226"/>
                </a:cubicBezTo>
                <a:cubicBezTo>
                  <a:pt x="211758" y="379943"/>
                  <a:pt x="112274" y="328613"/>
                  <a:pt x="73645" y="301626"/>
                </a:cubicBezTo>
                <a:cubicBezTo>
                  <a:pt x="35016" y="274639"/>
                  <a:pt x="22316" y="271464"/>
                  <a:pt x="22845" y="241301"/>
                </a:cubicBezTo>
                <a:cubicBezTo>
                  <a:pt x="23374" y="211139"/>
                  <a:pt x="80524" y="132293"/>
                  <a:pt x="76820" y="120651"/>
                </a:cubicBezTo>
                <a:cubicBezTo>
                  <a:pt x="73116" y="109009"/>
                  <a:pt x="-7847" y="186268"/>
                  <a:pt x="620" y="171451"/>
                </a:cubicBezTo>
                <a:cubicBezTo>
                  <a:pt x="9087" y="156634"/>
                  <a:pt x="143495" y="-528"/>
                  <a:pt x="153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90160FB-4D7B-57F2-EA89-549E20C2D9DB}"/>
              </a:ext>
            </a:extLst>
          </p:cNvPr>
          <p:cNvSpPr/>
          <p:nvPr/>
        </p:nvSpPr>
        <p:spPr>
          <a:xfrm>
            <a:off x="6791308" y="5101970"/>
            <a:ext cx="393963" cy="146422"/>
          </a:xfrm>
          <a:custGeom>
            <a:avLst/>
            <a:gdLst>
              <a:gd name="connsiteX0" fmla="*/ 17 w 393963"/>
              <a:gd name="connsiteY0" fmla="*/ 117730 h 146422"/>
              <a:gd name="connsiteX1" fmla="*/ 168292 w 393963"/>
              <a:gd name="connsiteY1" fmla="*/ 114555 h 146422"/>
              <a:gd name="connsiteX2" fmla="*/ 377842 w 393963"/>
              <a:gd name="connsiteY2" fmla="*/ 146305 h 146422"/>
              <a:gd name="connsiteX3" fmla="*/ 327042 w 393963"/>
              <a:gd name="connsiteY3" fmla="*/ 124080 h 146422"/>
              <a:gd name="connsiteX4" fmla="*/ 203217 w 393963"/>
              <a:gd name="connsiteY4" fmla="*/ 92330 h 146422"/>
              <a:gd name="connsiteX5" fmla="*/ 285767 w 393963"/>
              <a:gd name="connsiteY5" fmla="*/ 98680 h 146422"/>
              <a:gd name="connsiteX6" fmla="*/ 393717 w 393963"/>
              <a:gd name="connsiteY6" fmla="*/ 73280 h 146422"/>
              <a:gd name="connsiteX7" fmla="*/ 254017 w 393963"/>
              <a:gd name="connsiteY7" fmla="*/ 66930 h 146422"/>
              <a:gd name="connsiteX8" fmla="*/ 393717 w 393963"/>
              <a:gd name="connsiteY8" fmla="*/ 255 h 146422"/>
              <a:gd name="connsiteX9" fmla="*/ 231792 w 393963"/>
              <a:gd name="connsiteY9" fmla="*/ 44705 h 146422"/>
              <a:gd name="connsiteX10" fmla="*/ 177817 w 393963"/>
              <a:gd name="connsiteY10" fmla="*/ 63755 h 146422"/>
              <a:gd name="connsiteX11" fmla="*/ 342917 w 393963"/>
              <a:gd name="connsiteY11" fmla="*/ 82805 h 146422"/>
              <a:gd name="connsiteX12" fmla="*/ 384192 w 393963"/>
              <a:gd name="connsiteY12" fmla="*/ 101855 h 146422"/>
              <a:gd name="connsiteX13" fmla="*/ 276242 w 393963"/>
              <a:gd name="connsiteY13" fmla="*/ 143130 h 146422"/>
              <a:gd name="connsiteX14" fmla="*/ 177817 w 393963"/>
              <a:gd name="connsiteY14" fmla="*/ 127255 h 146422"/>
              <a:gd name="connsiteX15" fmla="*/ 17 w 393963"/>
              <a:gd name="connsiteY15" fmla="*/ 117730 h 14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3963" h="146422">
                <a:moveTo>
                  <a:pt x="17" y="117730"/>
                </a:moveTo>
                <a:cubicBezTo>
                  <a:pt x="-1571" y="115613"/>
                  <a:pt x="105321" y="109793"/>
                  <a:pt x="168292" y="114555"/>
                </a:cubicBezTo>
                <a:cubicBezTo>
                  <a:pt x="231263" y="119317"/>
                  <a:pt x="351384" y="144718"/>
                  <a:pt x="377842" y="146305"/>
                </a:cubicBezTo>
                <a:cubicBezTo>
                  <a:pt x="404300" y="147893"/>
                  <a:pt x="356146" y="133076"/>
                  <a:pt x="327042" y="124080"/>
                </a:cubicBezTo>
                <a:cubicBezTo>
                  <a:pt x="297938" y="115084"/>
                  <a:pt x="210096" y="96563"/>
                  <a:pt x="203217" y="92330"/>
                </a:cubicBezTo>
                <a:cubicBezTo>
                  <a:pt x="196338" y="88097"/>
                  <a:pt x="254017" y="101855"/>
                  <a:pt x="285767" y="98680"/>
                </a:cubicBezTo>
                <a:cubicBezTo>
                  <a:pt x="317517" y="95505"/>
                  <a:pt x="399009" y="78572"/>
                  <a:pt x="393717" y="73280"/>
                </a:cubicBezTo>
                <a:cubicBezTo>
                  <a:pt x="388425" y="67988"/>
                  <a:pt x="254017" y="79101"/>
                  <a:pt x="254017" y="66930"/>
                </a:cubicBezTo>
                <a:cubicBezTo>
                  <a:pt x="254017" y="54759"/>
                  <a:pt x="397421" y="3959"/>
                  <a:pt x="393717" y="255"/>
                </a:cubicBezTo>
                <a:cubicBezTo>
                  <a:pt x="390013" y="-3449"/>
                  <a:pt x="267775" y="34122"/>
                  <a:pt x="231792" y="44705"/>
                </a:cubicBezTo>
                <a:cubicBezTo>
                  <a:pt x="195809" y="55288"/>
                  <a:pt x="159296" y="57405"/>
                  <a:pt x="177817" y="63755"/>
                </a:cubicBezTo>
                <a:cubicBezTo>
                  <a:pt x="196338" y="70105"/>
                  <a:pt x="308521" y="76455"/>
                  <a:pt x="342917" y="82805"/>
                </a:cubicBezTo>
                <a:cubicBezTo>
                  <a:pt x="377313" y="89155"/>
                  <a:pt x="395304" y="91801"/>
                  <a:pt x="384192" y="101855"/>
                </a:cubicBezTo>
                <a:cubicBezTo>
                  <a:pt x="373080" y="111909"/>
                  <a:pt x="310638" y="138897"/>
                  <a:pt x="276242" y="143130"/>
                </a:cubicBezTo>
                <a:cubicBezTo>
                  <a:pt x="241846" y="147363"/>
                  <a:pt x="220150" y="131488"/>
                  <a:pt x="177817" y="127255"/>
                </a:cubicBezTo>
                <a:cubicBezTo>
                  <a:pt x="135484" y="123022"/>
                  <a:pt x="1605" y="119847"/>
                  <a:pt x="17" y="11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4CA540-6EDC-9BCB-73F5-AEE5B527D6E9}"/>
              </a:ext>
            </a:extLst>
          </p:cNvPr>
          <p:cNvSpPr/>
          <p:nvPr/>
        </p:nvSpPr>
        <p:spPr>
          <a:xfrm>
            <a:off x="5764499" y="5092576"/>
            <a:ext cx="49635" cy="261211"/>
          </a:xfrm>
          <a:custGeom>
            <a:avLst/>
            <a:gdLst>
              <a:gd name="connsiteX0" fmla="*/ 48926 w 49635"/>
              <a:gd name="connsiteY0" fmla="*/ 124 h 261211"/>
              <a:gd name="connsiteX1" fmla="*/ 29876 w 49635"/>
              <a:gd name="connsiteY1" fmla="*/ 127124 h 261211"/>
              <a:gd name="connsiteX2" fmla="*/ 29876 w 49635"/>
              <a:gd name="connsiteY2" fmla="*/ 158874 h 261211"/>
              <a:gd name="connsiteX3" fmla="*/ 45751 w 49635"/>
              <a:gd name="connsiteY3" fmla="*/ 254124 h 261211"/>
              <a:gd name="connsiteX4" fmla="*/ 36226 w 49635"/>
              <a:gd name="connsiteY4" fmla="*/ 238249 h 261211"/>
              <a:gd name="connsiteX5" fmla="*/ 14001 w 49635"/>
              <a:gd name="connsiteY5" fmla="*/ 111249 h 261211"/>
              <a:gd name="connsiteX6" fmla="*/ 1301 w 49635"/>
              <a:gd name="connsiteY6" fmla="*/ 152524 h 261211"/>
              <a:gd name="connsiteX7" fmla="*/ 48926 w 49635"/>
              <a:gd name="connsiteY7" fmla="*/ 124 h 2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35" h="261211">
                <a:moveTo>
                  <a:pt x="48926" y="124"/>
                </a:moveTo>
                <a:cubicBezTo>
                  <a:pt x="53688" y="-4109"/>
                  <a:pt x="33051" y="100666"/>
                  <a:pt x="29876" y="127124"/>
                </a:cubicBezTo>
                <a:cubicBezTo>
                  <a:pt x="26701" y="153582"/>
                  <a:pt x="27230" y="137707"/>
                  <a:pt x="29876" y="158874"/>
                </a:cubicBezTo>
                <a:cubicBezTo>
                  <a:pt x="32522" y="180041"/>
                  <a:pt x="45751" y="254124"/>
                  <a:pt x="45751" y="254124"/>
                </a:cubicBezTo>
                <a:cubicBezTo>
                  <a:pt x="46809" y="267353"/>
                  <a:pt x="41518" y="262062"/>
                  <a:pt x="36226" y="238249"/>
                </a:cubicBezTo>
                <a:cubicBezTo>
                  <a:pt x="30934" y="214436"/>
                  <a:pt x="19822" y="125536"/>
                  <a:pt x="14001" y="111249"/>
                </a:cubicBezTo>
                <a:cubicBezTo>
                  <a:pt x="8180" y="96962"/>
                  <a:pt x="-3991" y="166282"/>
                  <a:pt x="1301" y="152524"/>
                </a:cubicBezTo>
                <a:cubicBezTo>
                  <a:pt x="6593" y="138766"/>
                  <a:pt x="44164" y="4357"/>
                  <a:pt x="4892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537ACE1-1135-7747-3442-7D54560A3B2F}"/>
              </a:ext>
            </a:extLst>
          </p:cNvPr>
          <p:cNvSpPr/>
          <p:nvPr/>
        </p:nvSpPr>
        <p:spPr>
          <a:xfrm>
            <a:off x="5809936" y="5254508"/>
            <a:ext cx="382355" cy="57435"/>
          </a:xfrm>
          <a:custGeom>
            <a:avLst/>
            <a:gdLst>
              <a:gd name="connsiteX0" fmla="*/ 314 w 382355"/>
              <a:gd name="connsiteY0" fmla="*/ 117 h 57435"/>
              <a:gd name="connsiteX1" fmla="*/ 368614 w 382355"/>
              <a:gd name="connsiteY1" fmla="*/ 44567 h 57435"/>
              <a:gd name="connsiteX2" fmla="*/ 289239 w 382355"/>
              <a:gd name="connsiteY2" fmla="*/ 35042 h 57435"/>
              <a:gd name="connsiteX3" fmla="*/ 149539 w 382355"/>
              <a:gd name="connsiteY3" fmla="*/ 57267 h 57435"/>
              <a:gd name="connsiteX4" fmla="*/ 362264 w 382355"/>
              <a:gd name="connsiteY4" fmla="*/ 44567 h 57435"/>
              <a:gd name="connsiteX5" fmla="*/ 305114 w 382355"/>
              <a:gd name="connsiteY5" fmla="*/ 31867 h 57435"/>
              <a:gd name="connsiteX6" fmla="*/ 314 w 382355"/>
              <a:gd name="connsiteY6" fmla="*/ 117 h 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55" h="57435">
                <a:moveTo>
                  <a:pt x="314" y="117"/>
                </a:moveTo>
                <a:cubicBezTo>
                  <a:pt x="10897" y="2234"/>
                  <a:pt x="368614" y="44567"/>
                  <a:pt x="368614" y="44567"/>
                </a:cubicBezTo>
                <a:cubicBezTo>
                  <a:pt x="416768" y="50388"/>
                  <a:pt x="325751" y="32925"/>
                  <a:pt x="289239" y="35042"/>
                </a:cubicBezTo>
                <a:cubicBezTo>
                  <a:pt x="252727" y="37159"/>
                  <a:pt x="137368" y="55680"/>
                  <a:pt x="149539" y="57267"/>
                </a:cubicBezTo>
                <a:cubicBezTo>
                  <a:pt x="161710" y="58854"/>
                  <a:pt x="336335" y="48800"/>
                  <a:pt x="362264" y="44567"/>
                </a:cubicBezTo>
                <a:cubicBezTo>
                  <a:pt x="388193" y="40334"/>
                  <a:pt x="360676" y="38746"/>
                  <a:pt x="305114" y="31867"/>
                </a:cubicBezTo>
                <a:cubicBezTo>
                  <a:pt x="249552" y="24988"/>
                  <a:pt x="-10269" y="-2000"/>
                  <a:pt x="314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97CB85F-5039-A458-6F00-2BFF528827B3}"/>
              </a:ext>
            </a:extLst>
          </p:cNvPr>
          <p:cNvSpPr/>
          <p:nvPr/>
        </p:nvSpPr>
        <p:spPr>
          <a:xfrm>
            <a:off x="5952896" y="5336843"/>
            <a:ext cx="873523" cy="129913"/>
          </a:xfrm>
          <a:custGeom>
            <a:avLst/>
            <a:gdLst>
              <a:gd name="connsiteX0" fmla="*/ 229 w 873523"/>
              <a:gd name="connsiteY0" fmla="*/ 105107 h 129913"/>
              <a:gd name="connsiteX1" fmla="*/ 251054 w 873523"/>
              <a:gd name="connsiteY1" fmla="*/ 98757 h 129913"/>
              <a:gd name="connsiteX2" fmla="*/ 184379 w 873523"/>
              <a:gd name="connsiteY2" fmla="*/ 114632 h 129913"/>
              <a:gd name="connsiteX3" fmla="*/ 447904 w 873523"/>
              <a:gd name="connsiteY3" fmla="*/ 92407 h 129913"/>
              <a:gd name="connsiteX4" fmla="*/ 387579 w 873523"/>
              <a:gd name="connsiteY4" fmla="*/ 92407 h 129913"/>
              <a:gd name="connsiteX5" fmla="*/ 530454 w 873523"/>
              <a:gd name="connsiteY5" fmla="*/ 70182 h 129913"/>
              <a:gd name="connsiteX6" fmla="*/ 463779 w 873523"/>
              <a:gd name="connsiteY6" fmla="*/ 44782 h 129913"/>
              <a:gd name="connsiteX7" fmla="*/ 625704 w 873523"/>
              <a:gd name="connsiteY7" fmla="*/ 63832 h 129913"/>
              <a:gd name="connsiteX8" fmla="*/ 590779 w 873523"/>
              <a:gd name="connsiteY8" fmla="*/ 35257 h 129913"/>
              <a:gd name="connsiteX9" fmla="*/ 641579 w 873523"/>
              <a:gd name="connsiteY9" fmla="*/ 57482 h 129913"/>
              <a:gd name="connsiteX10" fmla="*/ 873354 w 873523"/>
              <a:gd name="connsiteY10" fmla="*/ 332 h 129913"/>
              <a:gd name="connsiteX11" fmla="*/ 673329 w 873523"/>
              <a:gd name="connsiteY11" fmla="*/ 38432 h 129913"/>
              <a:gd name="connsiteX12" fmla="*/ 359004 w 873523"/>
              <a:gd name="connsiteY12" fmla="*/ 127332 h 129913"/>
              <a:gd name="connsiteX13" fmla="*/ 212954 w 873523"/>
              <a:gd name="connsiteY13" fmla="*/ 105107 h 129913"/>
              <a:gd name="connsiteX14" fmla="*/ 301854 w 873523"/>
              <a:gd name="connsiteY14" fmla="*/ 95582 h 129913"/>
              <a:gd name="connsiteX15" fmla="*/ 229 w 873523"/>
              <a:gd name="connsiteY15" fmla="*/ 105107 h 1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3523" h="129913">
                <a:moveTo>
                  <a:pt x="229" y="105107"/>
                </a:moveTo>
                <a:cubicBezTo>
                  <a:pt x="-8238" y="105636"/>
                  <a:pt x="220362" y="97169"/>
                  <a:pt x="251054" y="98757"/>
                </a:cubicBezTo>
                <a:cubicBezTo>
                  <a:pt x="281746" y="100344"/>
                  <a:pt x="151571" y="115690"/>
                  <a:pt x="184379" y="114632"/>
                </a:cubicBezTo>
                <a:cubicBezTo>
                  <a:pt x="217187" y="113574"/>
                  <a:pt x="414037" y="96111"/>
                  <a:pt x="447904" y="92407"/>
                </a:cubicBezTo>
                <a:cubicBezTo>
                  <a:pt x="481771" y="88703"/>
                  <a:pt x="373821" y="96111"/>
                  <a:pt x="387579" y="92407"/>
                </a:cubicBezTo>
                <a:cubicBezTo>
                  <a:pt x="401337" y="88703"/>
                  <a:pt x="517754" y="78119"/>
                  <a:pt x="530454" y="70182"/>
                </a:cubicBezTo>
                <a:cubicBezTo>
                  <a:pt x="543154" y="62245"/>
                  <a:pt x="447904" y="45840"/>
                  <a:pt x="463779" y="44782"/>
                </a:cubicBezTo>
                <a:cubicBezTo>
                  <a:pt x="479654" y="43724"/>
                  <a:pt x="604537" y="65419"/>
                  <a:pt x="625704" y="63832"/>
                </a:cubicBezTo>
                <a:cubicBezTo>
                  <a:pt x="646871" y="62245"/>
                  <a:pt x="588133" y="36315"/>
                  <a:pt x="590779" y="35257"/>
                </a:cubicBezTo>
                <a:cubicBezTo>
                  <a:pt x="593425" y="34199"/>
                  <a:pt x="594483" y="63303"/>
                  <a:pt x="641579" y="57482"/>
                </a:cubicBezTo>
                <a:cubicBezTo>
                  <a:pt x="688675" y="51661"/>
                  <a:pt x="868062" y="3507"/>
                  <a:pt x="873354" y="332"/>
                </a:cubicBezTo>
                <a:cubicBezTo>
                  <a:pt x="878646" y="-2843"/>
                  <a:pt x="759054" y="17265"/>
                  <a:pt x="673329" y="38432"/>
                </a:cubicBezTo>
                <a:cubicBezTo>
                  <a:pt x="587604" y="59599"/>
                  <a:pt x="435733" y="116220"/>
                  <a:pt x="359004" y="127332"/>
                </a:cubicBezTo>
                <a:cubicBezTo>
                  <a:pt x="282275" y="138445"/>
                  <a:pt x="222479" y="110399"/>
                  <a:pt x="212954" y="105107"/>
                </a:cubicBezTo>
                <a:cubicBezTo>
                  <a:pt x="203429" y="99815"/>
                  <a:pt x="329371" y="93995"/>
                  <a:pt x="301854" y="95582"/>
                </a:cubicBezTo>
                <a:cubicBezTo>
                  <a:pt x="274337" y="97169"/>
                  <a:pt x="8696" y="104578"/>
                  <a:pt x="229" y="105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106FDC9-EF6A-5914-4789-2ABE10C22CDD}"/>
              </a:ext>
            </a:extLst>
          </p:cNvPr>
          <p:cNvSpPr/>
          <p:nvPr/>
        </p:nvSpPr>
        <p:spPr>
          <a:xfrm>
            <a:off x="5803897" y="4806898"/>
            <a:ext cx="216254" cy="321357"/>
          </a:xfrm>
          <a:custGeom>
            <a:avLst/>
            <a:gdLst>
              <a:gd name="connsiteX0" fmla="*/ 215903 w 216254"/>
              <a:gd name="connsiteY0" fmla="*/ 52 h 321357"/>
              <a:gd name="connsiteX1" fmla="*/ 114303 w 216254"/>
              <a:gd name="connsiteY1" fmla="*/ 136577 h 321357"/>
              <a:gd name="connsiteX2" fmla="*/ 57153 w 216254"/>
              <a:gd name="connsiteY2" fmla="*/ 250877 h 321357"/>
              <a:gd name="connsiteX3" fmla="*/ 73028 w 216254"/>
              <a:gd name="connsiteY3" fmla="*/ 88952 h 321357"/>
              <a:gd name="connsiteX4" fmla="*/ 3 w 216254"/>
              <a:gd name="connsiteY4" fmla="*/ 320727 h 321357"/>
              <a:gd name="connsiteX5" fmla="*/ 76203 w 216254"/>
              <a:gd name="connsiteY5" fmla="*/ 152452 h 321357"/>
              <a:gd name="connsiteX6" fmla="*/ 215903 w 216254"/>
              <a:gd name="connsiteY6" fmla="*/ 52 h 32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54" h="321357">
                <a:moveTo>
                  <a:pt x="215903" y="52"/>
                </a:moveTo>
                <a:cubicBezTo>
                  <a:pt x="222253" y="-2594"/>
                  <a:pt x="140761" y="94773"/>
                  <a:pt x="114303" y="136577"/>
                </a:cubicBezTo>
                <a:cubicBezTo>
                  <a:pt x="87845" y="178381"/>
                  <a:pt x="64032" y="258815"/>
                  <a:pt x="57153" y="250877"/>
                </a:cubicBezTo>
                <a:cubicBezTo>
                  <a:pt x="50274" y="242939"/>
                  <a:pt x="82553" y="77310"/>
                  <a:pt x="73028" y="88952"/>
                </a:cubicBezTo>
                <a:cubicBezTo>
                  <a:pt x="63503" y="100594"/>
                  <a:pt x="-526" y="310144"/>
                  <a:pt x="3" y="320727"/>
                </a:cubicBezTo>
                <a:cubicBezTo>
                  <a:pt x="532" y="331310"/>
                  <a:pt x="43395" y="205898"/>
                  <a:pt x="76203" y="152452"/>
                </a:cubicBezTo>
                <a:cubicBezTo>
                  <a:pt x="109011" y="99006"/>
                  <a:pt x="209553" y="2698"/>
                  <a:pt x="21590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99D0C8D-AAF1-49CE-D6C8-75BF2DEC0D74}"/>
              </a:ext>
            </a:extLst>
          </p:cNvPr>
          <p:cNvSpPr/>
          <p:nvPr/>
        </p:nvSpPr>
        <p:spPr>
          <a:xfrm>
            <a:off x="5624059" y="5128856"/>
            <a:ext cx="1065674" cy="411721"/>
          </a:xfrm>
          <a:custGeom>
            <a:avLst/>
            <a:gdLst>
              <a:gd name="connsiteX0" fmla="*/ 2041 w 1065674"/>
              <a:gd name="connsiteY0" fmla="*/ 1944 h 411721"/>
              <a:gd name="connsiteX1" fmla="*/ 262391 w 1065674"/>
              <a:gd name="connsiteY1" fmla="*/ 294044 h 411721"/>
              <a:gd name="connsiteX2" fmla="*/ 240166 w 1065674"/>
              <a:gd name="connsiteY2" fmla="*/ 287694 h 411721"/>
              <a:gd name="connsiteX3" fmla="*/ 557666 w 1065674"/>
              <a:gd name="connsiteY3" fmla="*/ 408344 h 411721"/>
              <a:gd name="connsiteX4" fmla="*/ 503691 w 1065674"/>
              <a:gd name="connsiteY4" fmla="*/ 379769 h 411721"/>
              <a:gd name="connsiteX5" fmla="*/ 837066 w 1065674"/>
              <a:gd name="connsiteY5" fmla="*/ 395644 h 411721"/>
              <a:gd name="connsiteX6" fmla="*/ 1065666 w 1065674"/>
              <a:gd name="connsiteY6" fmla="*/ 395644 h 411721"/>
              <a:gd name="connsiteX7" fmla="*/ 846591 w 1065674"/>
              <a:gd name="connsiteY7" fmla="*/ 386119 h 411721"/>
              <a:gd name="connsiteX8" fmla="*/ 398916 w 1065674"/>
              <a:gd name="connsiteY8" fmla="*/ 370244 h 411721"/>
              <a:gd name="connsiteX9" fmla="*/ 275091 w 1065674"/>
              <a:gd name="connsiteY9" fmla="*/ 284519 h 411721"/>
              <a:gd name="connsiteX10" fmla="*/ 43316 w 1065674"/>
              <a:gd name="connsiteY10" fmla="*/ 116244 h 411721"/>
              <a:gd name="connsiteX11" fmla="*/ 135391 w 1065674"/>
              <a:gd name="connsiteY11" fmla="*/ 163869 h 411721"/>
              <a:gd name="connsiteX12" fmla="*/ 2041 w 1065674"/>
              <a:gd name="connsiteY12" fmla="*/ 1944 h 41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5674" h="411721">
                <a:moveTo>
                  <a:pt x="2041" y="1944"/>
                </a:moveTo>
                <a:cubicBezTo>
                  <a:pt x="23208" y="23640"/>
                  <a:pt x="222704" y="246419"/>
                  <a:pt x="262391" y="294044"/>
                </a:cubicBezTo>
                <a:cubicBezTo>
                  <a:pt x="302078" y="341669"/>
                  <a:pt x="240166" y="287694"/>
                  <a:pt x="240166" y="287694"/>
                </a:cubicBezTo>
                <a:lnTo>
                  <a:pt x="557666" y="408344"/>
                </a:lnTo>
                <a:cubicBezTo>
                  <a:pt x="601587" y="423690"/>
                  <a:pt x="457124" y="381886"/>
                  <a:pt x="503691" y="379769"/>
                </a:cubicBezTo>
                <a:lnTo>
                  <a:pt x="837066" y="395644"/>
                </a:lnTo>
                <a:cubicBezTo>
                  <a:pt x="930728" y="398290"/>
                  <a:pt x="1064079" y="397231"/>
                  <a:pt x="1065666" y="395644"/>
                </a:cubicBezTo>
                <a:cubicBezTo>
                  <a:pt x="1067253" y="394057"/>
                  <a:pt x="846591" y="386119"/>
                  <a:pt x="846591" y="386119"/>
                </a:cubicBezTo>
                <a:cubicBezTo>
                  <a:pt x="735466" y="381886"/>
                  <a:pt x="494166" y="387177"/>
                  <a:pt x="398916" y="370244"/>
                </a:cubicBezTo>
                <a:cubicBezTo>
                  <a:pt x="303666" y="353311"/>
                  <a:pt x="334358" y="326852"/>
                  <a:pt x="275091" y="284519"/>
                </a:cubicBezTo>
                <a:cubicBezTo>
                  <a:pt x="215824" y="242186"/>
                  <a:pt x="66599" y="136352"/>
                  <a:pt x="43316" y="116244"/>
                </a:cubicBezTo>
                <a:cubicBezTo>
                  <a:pt x="20033" y="96136"/>
                  <a:pt x="139624" y="180802"/>
                  <a:pt x="135391" y="163869"/>
                </a:cubicBezTo>
                <a:cubicBezTo>
                  <a:pt x="131158" y="146936"/>
                  <a:pt x="-19126" y="-19752"/>
                  <a:pt x="2041" y="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BB5FB21-C25A-36B6-FDFC-7495DFF530AE}"/>
              </a:ext>
            </a:extLst>
          </p:cNvPr>
          <p:cNvSpPr/>
          <p:nvPr/>
        </p:nvSpPr>
        <p:spPr>
          <a:xfrm>
            <a:off x="5734999" y="5288532"/>
            <a:ext cx="522926" cy="68316"/>
          </a:xfrm>
          <a:custGeom>
            <a:avLst/>
            <a:gdLst>
              <a:gd name="connsiteX0" fmla="*/ 5401 w 522926"/>
              <a:gd name="connsiteY0" fmla="*/ 1018 h 68316"/>
              <a:gd name="connsiteX1" fmla="*/ 218126 w 522926"/>
              <a:gd name="connsiteY1" fmla="*/ 23243 h 68316"/>
              <a:gd name="connsiteX2" fmla="*/ 472126 w 522926"/>
              <a:gd name="connsiteY2" fmla="*/ 35943 h 68316"/>
              <a:gd name="connsiteX3" fmla="*/ 522926 w 522926"/>
              <a:gd name="connsiteY3" fmla="*/ 32768 h 68316"/>
              <a:gd name="connsiteX4" fmla="*/ 218126 w 522926"/>
              <a:gd name="connsiteY4" fmla="*/ 51818 h 68316"/>
              <a:gd name="connsiteX5" fmla="*/ 491176 w 522926"/>
              <a:gd name="connsiteY5" fmla="*/ 67693 h 68316"/>
              <a:gd name="connsiteX6" fmla="*/ 259401 w 522926"/>
              <a:gd name="connsiteY6" fmla="*/ 29593 h 68316"/>
              <a:gd name="connsiteX7" fmla="*/ 348301 w 522926"/>
              <a:gd name="connsiteY7" fmla="*/ 32768 h 68316"/>
              <a:gd name="connsiteX8" fmla="*/ 84776 w 522926"/>
              <a:gd name="connsiteY8" fmla="*/ 7368 h 68316"/>
              <a:gd name="connsiteX9" fmla="*/ 5401 w 522926"/>
              <a:gd name="connsiteY9" fmla="*/ 1018 h 6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926" h="68316">
                <a:moveTo>
                  <a:pt x="5401" y="1018"/>
                </a:moveTo>
                <a:cubicBezTo>
                  <a:pt x="27626" y="3664"/>
                  <a:pt x="140338" y="17422"/>
                  <a:pt x="218126" y="23243"/>
                </a:cubicBezTo>
                <a:cubicBezTo>
                  <a:pt x="295914" y="29064"/>
                  <a:pt x="421326" y="34356"/>
                  <a:pt x="472126" y="35943"/>
                </a:cubicBezTo>
                <a:cubicBezTo>
                  <a:pt x="522926" y="37531"/>
                  <a:pt x="522926" y="32768"/>
                  <a:pt x="522926" y="32768"/>
                </a:cubicBezTo>
                <a:cubicBezTo>
                  <a:pt x="480593" y="35414"/>
                  <a:pt x="223418" y="45997"/>
                  <a:pt x="218126" y="51818"/>
                </a:cubicBezTo>
                <a:cubicBezTo>
                  <a:pt x="212834" y="57639"/>
                  <a:pt x="484297" y="71397"/>
                  <a:pt x="491176" y="67693"/>
                </a:cubicBezTo>
                <a:cubicBezTo>
                  <a:pt x="498055" y="63989"/>
                  <a:pt x="283214" y="35414"/>
                  <a:pt x="259401" y="29593"/>
                </a:cubicBezTo>
                <a:cubicBezTo>
                  <a:pt x="235588" y="23772"/>
                  <a:pt x="377405" y="36472"/>
                  <a:pt x="348301" y="32768"/>
                </a:cubicBezTo>
                <a:cubicBezTo>
                  <a:pt x="319197" y="29064"/>
                  <a:pt x="136105" y="13718"/>
                  <a:pt x="84776" y="7368"/>
                </a:cubicBezTo>
                <a:cubicBezTo>
                  <a:pt x="33447" y="1018"/>
                  <a:pt x="-16824" y="-1628"/>
                  <a:pt x="5401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144CA5F-7CF1-7F13-E8C9-3B54426FAF33}"/>
              </a:ext>
            </a:extLst>
          </p:cNvPr>
          <p:cNvSpPr/>
          <p:nvPr/>
        </p:nvSpPr>
        <p:spPr>
          <a:xfrm>
            <a:off x="6213400" y="5197468"/>
            <a:ext cx="915260" cy="120680"/>
          </a:xfrm>
          <a:custGeom>
            <a:avLst/>
            <a:gdLst>
              <a:gd name="connsiteX0" fmla="*/ 75 w 915260"/>
              <a:gd name="connsiteY0" fmla="*/ 34932 h 120680"/>
              <a:gd name="connsiteX1" fmla="*/ 257250 w 915260"/>
              <a:gd name="connsiteY1" fmla="*/ 53982 h 120680"/>
              <a:gd name="connsiteX2" fmla="*/ 514425 w 915260"/>
              <a:gd name="connsiteY2" fmla="*/ 31757 h 120680"/>
              <a:gd name="connsiteX3" fmla="*/ 447750 w 915260"/>
              <a:gd name="connsiteY3" fmla="*/ 7 h 120680"/>
              <a:gd name="connsiteX4" fmla="*/ 911300 w 915260"/>
              <a:gd name="connsiteY4" fmla="*/ 28582 h 120680"/>
              <a:gd name="connsiteX5" fmla="*/ 650950 w 915260"/>
              <a:gd name="connsiteY5" fmla="*/ 15882 h 120680"/>
              <a:gd name="connsiteX6" fmla="*/ 295350 w 915260"/>
              <a:gd name="connsiteY6" fmla="*/ 66682 h 120680"/>
              <a:gd name="connsiteX7" fmla="*/ 6425 w 915260"/>
              <a:gd name="connsiteY7" fmla="*/ 120657 h 120680"/>
              <a:gd name="connsiteX8" fmla="*/ 387425 w 915260"/>
              <a:gd name="connsiteY8" fmla="*/ 73032 h 120680"/>
              <a:gd name="connsiteX9" fmla="*/ 492200 w 915260"/>
              <a:gd name="connsiteY9" fmla="*/ 38107 h 120680"/>
              <a:gd name="connsiteX10" fmla="*/ 282650 w 915260"/>
              <a:gd name="connsiteY10" fmla="*/ 47632 h 120680"/>
              <a:gd name="connsiteX11" fmla="*/ 75 w 915260"/>
              <a:gd name="connsiteY11" fmla="*/ 34932 h 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5260" h="120680">
                <a:moveTo>
                  <a:pt x="75" y="34932"/>
                </a:moveTo>
                <a:cubicBezTo>
                  <a:pt x="-4158" y="35990"/>
                  <a:pt x="171525" y="54511"/>
                  <a:pt x="257250" y="53982"/>
                </a:cubicBezTo>
                <a:cubicBezTo>
                  <a:pt x="342975" y="53453"/>
                  <a:pt x="482675" y="40753"/>
                  <a:pt x="514425" y="31757"/>
                </a:cubicBezTo>
                <a:cubicBezTo>
                  <a:pt x="546175" y="22761"/>
                  <a:pt x="381604" y="536"/>
                  <a:pt x="447750" y="7"/>
                </a:cubicBezTo>
                <a:cubicBezTo>
                  <a:pt x="513896" y="-522"/>
                  <a:pt x="877433" y="25936"/>
                  <a:pt x="911300" y="28582"/>
                </a:cubicBezTo>
                <a:cubicBezTo>
                  <a:pt x="945167" y="31228"/>
                  <a:pt x="753608" y="9532"/>
                  <a:pt x="650950" y="15882"/>
                </a:cubicBezTo>
                <a:cubicBezTo>
                  <a:pt x="548292" y="22232"/>
                  <a:pt x="402771" y="49220"/>
                  <a:pt x="295350" y="66682"/>
                </a:cubicBezTo>
                <a:cubicBezTo>
                  <a:pt x="187929" y="84144"/>
                  <a:pt x="-8921" y="119599"/>
                  <a:pt x="6425" y="120657"/>
                </a:cubicBezTo>
                <a:cubicBezTo>
                  <a:pt x="21771" y="121715"/>
                  <a:pt x="306463" y="86790"/>
                  <a:pt x="387425" y="73032"/>
                </a:cubicBezTo>
                <a:cubicBezTo>
                  <a:pt x="468388" y="59274"/>
                  <a:pt x="509662" y="42340"/>
                  <a:pt x="492200" y="38107"/>
                </a:cubicBezTo>
                <a:cubicBezTo>
                  <a:pt x="474738" y="33874"/>
                  <a:pt x="360967" y="47632"/>
                  <a:pt x="282650" y="47632"/>
                </a:cubicBezTo>
                <a:cubicBezTo>
                  <a:pt x="204333" y="47632"/>
                  <a:pt x="4308" y="33874"/>
                  <a:pt x="75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E92FCCC-0F11-9C25-0CAC-9000BC9BDDCE}"/>
              </a:ext>
            </a:extLst>
          </p:cNvPr>
          <p:cNvSpPr/>
          <p:nvPr/>
        </p:nvSpPr>
        <p:spPr>
          <a:xfrm>
            <a:off x="5274437" y="4730708"/>
            <a:ext cx="171086" cy="758766"/>
          </a:xfrm>
          <a:custGeom>
            <a:avLst/>
            <a:gdLst>
              <a:gd name="connsiteX0" fmla="*/ 53213 w 171086"/>
              <a:gd name="connsiteY0" fmla="*/ 42 h 758766"/>
              <a:gd name="connsiteX1" fmla="*/ 11938 w 171086"/>
              <a:gd name="connsiteY1" fmla="*/ 247692 h 758766"/>
              <a:gd name="connsiteX2" fmla="*/ 40513 w 171086"/>
              <a:gd name="connsiteY2" fmla="*/ 314367 h 758766"/>
              <a:gd name="connsiteX3" fmla="*/ 11938 w 171086"/>
              <a:gd name="connsiteY3" fmla="*/ 273092 h 758766"/>
              <a:gd name="connsiteX4" fmla="*/ 62738 w 171086"/>
              <a:gd name="connsiteY4" fmla="*/ 435017 h 758766"/>
              <a:gd name="connsiteX5" fmla="*/ 81788 w 171086"/>
              <a:gd name="connsiteY5" fmla="*/ 387392 h 758766"/>
              <a:gd name="connsiteX6" fmla="*/ 97663 w 171086"/>
              <a:gd name="connsiteY6" fmla="*/ 558842 h 758766"/>
              <a:gd name="connsiteX7" fmla="*/ 164338 w 171086"/>
              <a:gd name="connsiteY7" fmla="*/ 752517 h 758766"/>
              <a:gd name="connsiteX8" fmla="*/ 154813 w 171086"/>
              <a:gd name="connsiteY8" fmla="*/ 689017 h 758766"/>
              <a:gd name="connsiteX9" fmla="*/ 40513 w 171086"/>
              <a:gd name="connsiteY9" fmla="*/ 469942 h 758766"/>
              <a:gd name="connsiteX10" fmla="*/ 53213 w 171086"/>
              <a:gd name="connsiteY10" fmla="*/ 479467 h 758766"/>
              <a:gd name="connsiteX11" fmla="*/ 18288 w 171086"/>
              <a:gd name="connsiteY11" fmla="*/ 301667 h 758766"/>
              <a:gd name="connsiteX12" fmla="*/ 2413 w 171086"/>
              <a:gd name="connsiteY12" fmla="*/ 228642 h 758766"/>
              <a:gd name="connsiteX13" fmla="*/ 53213 w 171086"/>
              <a:gd name="connsiteY13" fmla="*/ 42 h 75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086" h="758766">
                <a:moveTo>
                  <a:pt x="53213" y="42"/>
                </a:moveTo>
                <a:cubicBezTo>
                  <a:pt x="54800" y="3217"/>
                  <a:pt x="14055" y="195305"/>
                  <a:pt x="11938" y="247692"/>
                </a:cubicBezTo>
                <a:cubicBezTo>
                  <a:pt x="9821" y="300079"/>
                  <a:pt x="40513" y="310134"/>
                  <a:pt x="40513" y="314367"/>
                </a:cubicBezTo>
                <a:cubicBezTo>
                  <a:pt x="40513" y="318600"/>
                  <a:pt x="8234" y="252984"/>
                  <a:pt x="11938" y="273092"/>
                </a:cubicBezTo>
                <a:cubicBezTo>
                  <a:pt x="15642" y="293200"/>
                  <a:pt x="51096" y="415967"/>
                  <a:pt x="62738" y="435017"/>
                </a:cubicBezTo>
                <a:cubicBezTo>
                  <a:pt x="74380" y="454067"/>
                  <a:pt x="75967" y="366755"/>
                  <a:pt x="81788" y="387392"/>
                </a:cubicBezTo>
                <a:cubicBezTo>
                  <a:pt x="87609" y="408029"/>
                  <a:pt x="83905" y="497988"/>
                  <a:pt x="97663" y="558842"/>
                </a:cubicBezTo>
                <a:cubicBezTo>
                  <a:pt x="111421" y="619696"/>
                  <a:pt x="154813" y="730821"/>
                  <a:pt x="164338" y="752517"/>
                </a:cubicBezTo>
                <a:cubicBezTo>
                  <a:pt x="173863" y="774213"/>
                  <a:pt x="175450" y="736113"/>
                  <a:pt x="154813" y="689017"/>
                </a:cubicBezTo>
                <a:cubicBezTo>
                  <a:pt x="134176" y="641921"/>
                  <a:pt x="57446" y="504867"/>
                  <a:pt x="40513" y="469942"/>
                </a:cubicBezTo>
                <a:cubicBezTo>
                  <a:pt x="23580" y="435017"/>
                  <a:pt x="56917" y="507513"/>
                  <a:pt x="53213" y="479467"/>
                </a:cubicBezTo>
                <a:cubicBezTo>
                  <a:pt x="49509" y="451421"/>
                  <a:pt x="26755" y="343471"/>
                  <a:pt x="18288" y="301667"/>
                </a:cubicBezTo>
                <a:cubicBezTo>
                  <a:pt x="9821" y="259863"/>
                  <a:pt x="-6054" y="283675"/>
                  <a:pt x="2413" y="228642"/>
                </a:cubicBezTo>
                <a:cubicBezTo>
                  <a:pt x="10880" y="173609"/>
                  <a:pt x="51626" y="-3133"/>
                  <a:pt x="53213" y="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045CD7D-0349-53CE-3FBC-00DE391893D7}"/>
              </a:ext>
            </a:extLst>
          </p:cNvPr>
          <p:cNvSpPr/>
          <p:nvPr/>
        </p:nvSpPr>
        <p:spPr>
          <a:xfrm>
            <a:off x="5175220" y="4695814"/>
            <a:ext cx="119930" cy="716202"/>
          </a:xfrm>
          <a:custGeom>
            <a:avLst/>
            <a:gdLst>
              <a:gd name="connsiteX0" fmla="*/ 30 w 119930"/>
              <a:gd name="connsiteY0" fmla="*/ 11 h 716202"/>
              <a:gd name="connsiteX1" fmla="*/ 31780 w 119930"/>
              <a:gd name="connsiteY1" fmla="*/ 174636 h 716202"/>
              <a:gd name="connsiteX2" fmla="*/ 38130 w 119930"/>
              <a:gd name="connsiteY2" fmla="*/ 330211 h 716202"/>
              <a:gd name="connsiteX3" fmla="*/ 82580 w 119930"/>
              <a:gd name="connsiteY3" fmla="*/ 485786 h 716202"/>
              <a:gd name="connsiteX4" fmla="*/ 25430 w 119930"/>
              <a:gd name="connsiteY4" fmla="*/ 422286 h 716202"/>
              <a:gd name="connsiteX5" fmla="*/ 117505 w 119930"/>
              <a:gd name="connsiteY5" fmla="*/ 704861 h 716202"/>
              <a:gd name="connsiteX6" fmla="*/ 85755 w 119930"/>
              <a:gd name="connsiteY6" fmla="*/ 638186 h 716202"/>
              <a:gd name="connsiteX7" fmla="*/ 6380 w 119930"/>
              <a:gd name="connsiteY7" fmla="*/ 431811 h 716202"/>
              <a:gd name="connsiteX8" fmla="*/ 44480 w 119930"/>
              <a:gd name="connsiteY8" fmla="*/ 476261 h 716202"/>
              <a:gd name="connsiteX9" fmla="*/ 44480 w 119930"/>
              <a:gd name="connsiteY9" fmla="*/ 307986 h 716202"/>
              <a:gd name="connsiteX10" fmla="*/ 69880 w 119930"/>
              <a:gd name="connsiteY10" fmla="*/ 60336 h 716202"/>
              <a:gd name="connsiteX11" fmla="*/ 38130 w 119930"/>
              <a:gd name="connsiteY11" fmla="*/ 165111 h 716202"/>
              <a:gd name="connsiteX12" fmla="*/ 30 w 119930"/>
              <a:gd name="connsiteY12" fmla="*/ 11 h 7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930" h="716202">
                <a:moveTo>
                  <a:pt x="30" y="11"/>
                </a:moveTo>
                <a:cubicBezTo>
                  <a:pt x="-1028" y="1599"/>
                  <a:pt x="25430" y="119603"/>
                  <a:pt x="31780" y="174636"/>
                </a:cubicBezTo>
                <a:cubicBezTo>
                  <a:pt x="38130" y="229669"/>
                  <a:pt x="29663" y="278353"/>
                  <a:pt x="38130" y="330211"/>
                </a:cubicBezTo>
                <a:cubicBezTo>
                  <a:pt x="46597" y="382069"/>
                  <a:pt x="84697" y="470440"/>
                  <a:pt x="82580" y="485786"/>
                </a:cubicBezTo>
                <a:cubicBezTo>
                  <a:pt x="80463" y="501132"/>
                  <a:pt x="19609" y="385774"/>
                  <a:pt x="25430" y="422286"/>
                </a:cubicBezTo>
                <a:cubicBezTo>
                  <a:pt x="31251" y="458798"/>
                  <a:pt x="107451" y="668878"/>
                  <a:pt x="117505" y="704861"/>
                </a:cubicBezTo>
                <a:cubicBezTo>
                  <a:pt x="127559" y="740844"/>
                  <a:pt x="104276" y="683694"/>
                  <a:pt x="85755" y="638186"/>
                </a:cubicBezTo>
                <a:cubicBezTo>
                  <a:pt x="67234" y="592678"/>
                  <a:pt x="13259" y="458798"/>
                  <a:pt x="6380" y="431811"/>
                </a:cubicBezTo>
                <a:cubicBezTo>
                  <a:pt x="-499" y="404824"/>
                  <a:pt x="38130" y="496898"/>
                  <a:pt x="44480" y="476261"/>
                </a:cubicBezTo>
                <a:cubicBezTo>
                  <a:pt x="50830" y="455624"/>
                  <a:pt x="40247" y="377307"/>
                  <a:pt x="44480" y="307986"/>
                </a:cubicBezTo>
                <a:cubicBezTo>
                  <a:pt x="48713" y="238665"/>
                  <a:pt x="70938" y="84148"/>
                  <a:pt x="69880" y="60336"/>
                </a:cubicBezTo>
                <a:cubicBezTo>
                  <a:pt x="68822" y="36524"/>
                  <a:pt x="48713" y="169344"/>
                  <a:pt x="38130" y="165111"/>
                </a:cubicBezTo>
                <a:cubicBezTo>
                  <a:pt x="27547" y="160878"/>
                  <a:pt x="1088" y="-1577"/>
                  <a:pt x="30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3D0B40A-1503-F48D-DF73-8F2377CA8D79}"/>
              </a:ext>
            </a:extLst>
          </p:cNvPr>
          <p:cNvSpPr/>
          <p:nvPr/>
        </p:nvSpPr>
        <p:spPr>
          <a:xfrm>
            <a:off x="5419720" y="5502140"/>
            <a:ext cx="211223" cy="460658"/>
          </a:xfrm>
          <a:custGeom>
            <a:avLst/>
            <a:gdLst>
              <a:gd name="connsiteX0" fmla="*/ 5 w 211223"/>
              <a:gd name="connsiteY0" fmla="*/ 135 h 460658"/>
              <a:gd name="connsiteX1" fmla="*/ 47630 w 211223"/>
              <a:gd name="connsiteY1" fmla="*/ 171585 h 460658"/>
              <a:gd name="connsiteX2" fmla="*/ 63505 w 211223"/>
              <a:gd name="connsiteY2" fmla="*/ 301760 h 460658"/>
              <a:gd name="connsiteX3" fmla="*/ 31755 w 211223"/>
              <a:gd name="connsiteY3" fmla="*/ 241435 h 460658"/>
              <a:gd name="connsiteX4" fmla="*/ 209555 w 211223"/>
              <a:gd name="connsiteY4" fmla="*/ 457335 h 460658"/>
              <a:gd name="connsiteX5" fmla="*/ 117480 w 211223"/>
              <a:gd name="connsiteY5" fmla="*/ 365260 h 460658"/>
              <a:gd name="connsiteX6" fmla="*/ 60330 w 211223"/>
              <a:gd name="connsiteY6" fmla="*/ 266835 h 460658"/>
              <a:gd name="connsiteX7" fmla="*/ 22230 w 211223"/>
              <a:gd name="connsiteY7" fmla="*/ 228735 h 460658"/>
              <a:gd name="connsiteX8" fmla="*/ 31755 w 211223"/>
              <a:gd name="connsiteY8" fmla="*/ 187460 h 460658"/>
              <a:gd name="connsiteX9" fmla="*/ 44455 w 211223"/>
              <a:gd name="connsiteY9" fmla="*/ 143010 h 460658"/>
              <a:gd name="connsiteX10" fmla="*/ 5 w 211223"/>
              <a:gd name="connsiteY10" fmla="*/ 135 h 46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223" h="460658">
                <a:moveTo>
                  <a:pt x="5" y="135"/>
                </a:moveTo>
                <a:cubicBezTo>
                  <a:pt x="534" y="4898"/>
                  <a:pt x="37047" y="121314"/>
                  <a:pt x="47630" y="171585"/>
                </a:cubicBezTo>
                <a:cubicBezTo>
                  <a:pt x="58213" y="221856"/>
                  <a:pt x="66151" y="290118"/>
                  <a:pt x="63505" y="301760"/>
                </a:cubicBezTo>
                <a:cubicBezTo>
                  <a:pt x="60859" y="313402"/>
                  <a:pt x="7413" y="215506"/>
                  <a:pt x="31755" y="241435"/>
                </a:cubicBezTo>
                <a:cubicBezTo>
                  <a:pt x="56097" y="267364"/>
                  <a:pt x="195268" y="436698"/>
                  <a:pt x="209555" y="457335"/>
                </a:cubicBezTo>
                <a:cubicBezTo>
                  <a:pt x="223842" y="477972"/>
                  <a:pt x="142351" y="397010"/>
                  <a:pt x="117480" y="365260"/>
                </a:cubicBezTo>
                <a:cubicBezTo>
                  <a:pt x="92609" y="333510"/>
                  <a:pt x="76205" y="289589"/>
                  <a:pt x="60330" y="266835"/>
                </a:cubicBezTo>
                <a:cubicBezTo>
                  <a:pt x="44455" y="244081"/>
                  <a:pt x="26992" y="241964"/>
                  <a:pt x="22230" y="228735"/>
                </a:cubicBezTo>
                <a:cubicBezTo>
                  <a:pt x="17468" y="215506"/>
                  <a:pt x="28051" y="201747"/>
                  <a:pt x="31755" y="187460"/>
                </a:cubicBezTo>
                <a:cubicBezTo>
                  <a:pt x="35459" y="173173"/>
                  <a:pt x="48688" y="168410"/>
                  <a:pt x="44455" y="143010"/>
                </a:cubicBezTo>
                <a:cubicBezTo>
                  <a:pt x="40222" y="117610"/>
                  <a:pt x="-524" y="-4628"/>
                  <a:pt x="5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867D15B-0C18-DAF5-FA68-07310AD6EC22}"/>
              </a:ext>
            </a:extLst>
          </p:cNvPr>
          <p:cNvSpPr/>
          <p:nvPr/>
        </p:nvSpPr>
        <p:spPr>
          <a:xfrm>
            <a:off x="5085061" y="5356197"/>
            <a:ext cx="109148" cy="840209"/>
          </a:xfrm>
          <a:custGeom>
            <a:avLst/>
            <a:gdLst>
              <a:gd name="connsiteX0" fmla="*/ 80664 w 109148"/>
              <a:gd name="connsiteY0" fmla="*/ 28 h 840209"/>
              <a:gd name="connsiteX1" fmla="*/ 23514 w 109148"/>
              <a:gd name="connsiteY1" fmla="*/ 311178 h 840209"/>
              <a:gd name="connsiteX2" fmla="*/ 33039 w 109148"/>
              <a:gd name="connsiteY2" fmla="*/ 517553 h 840209"/>
              <a:gd name="connsiteX3" fmla="*/ 29864 w 109148"/>
              <a:gd name="connsiteY3" fmla="*/ 441353 h 840209"/>
              <a:gd name="connsiteX4" fmla="*/ 106064 w 109148"/>
              <a:gd name="connsiteY4" fmla="*/ 819178 h 840209"/>
              <a:gd name="connsiteX5" fmla="*/ 87014 w 109148"/>
              <a:gd name="connsiteY5" fmla="*/ 752503 h 840209"/>
              <a:gd name="connsiteX6" fmla="*/ 20339 w 109148"/>
              <a:gd name="connsiteY6" fmla="*/ 422303 h 840209"/>
              <a:gd name="connsiteX7" fmla="*/ 17164 w 109148"/>
              <a:gd name="connsiteY7" fmla="*/ 219103 h 840209"/>
              <a:gd name="connsiteX8" fmla="*/ 4464 w 109148"/>
              <a:gd name="connsiteY8" fmla="*/ 292128 h 840209"/>
              <a:gd name="connsiteX9" fmla="*/ 80664 w 109148"/>
              <a:gd name="connsiteY9" fmla="*/ 28 h 84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48" h="840209">
                <a:moveTo>
                  <a:pt x="80664" y="28"/>
                </a:moveTo>
                <a:cubicBezTo>
                  <a:pt x="83839" y="3203"/>
                  <a:pt x="31451" y="224924"/>
                  <a:pt x="23514" y="311178"/>
                </a:cubicBezTo>
                <a:cubicBezTo>
                  <a:pt x="15577" y="397432"/>
                  <a:pt x="31981" y="495857"/>
                  <a:pt x="33039" y="517553"/>
                </a:cubicBezTo>
                <a:cubicBezTo>
                  <a:pt x="34097" y="539249"/>
                  <a:pt x="17693" y="391082"/>
                  <a:pt x="29864" y="441353"/>
                </a:cubicBezTo>
                <a:cubicBezTo>
                  <a:pt x="42035" y="491624"/>
                  <a:pt x="96539" y="767320"/>
                  <a:pt x="106064" y="819178"/>
                </a:cubicBezTo>
                <a:cubicBezTo>
                  <a:pt x="115589" y="871036"/>
                  <a:pt x="101301" y="818649"/>
                  <a:pt x="87014" y="752503"/>
                </a:cubicBezTo>
                <a:cubicBezTo>
                  <a:pt x="72727" y="686357"/>
                  <a:pt x="31981" y="511203"/>
                  <a:pt x="20339" y="422303"/>
                </a:cubicBezTo>
                <a:cubicBezTo>
                  <a:pt x="8697" y="333403"/>
                  <a:pt x="19810" y="240799"/>
                  <a:pt x="17164" y="219103"/>
                </a:cubicBezTo>
                <a:cubicBezTo>
                  <a:pt x="14518" y="197407"/>
                  <a:pt x="-9824" y="325995"/>
                  <a:pt x="4464" y="292128"/>
                </a:cubicBezTo>
                <a:cubicBezTo>
                  <a:pt x="18752" y="258261"/>
                  <a:pt x="77489" y="-3147"/>
                  <a:pt x="8066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B2DC232-540C-22B3-DADA-069A759962EF}"/>
              </a:ext>
            </a:extLst>
          </p:cNvPr>
          <p:cNvSpPr/>
          <p:nvPr/>
        </p:nvSpPr>
        <p:spPr>
          <a:xfrm>
            <a:off x="5044390" y="5832416"/>
            <a:ext cx="293279" cy="505235"/>
          </a:xfrm>
          <a:custGeom>
            <a:avLst/>
            <a:gdLst>
              <a:gd name="connsiteX0" fmla="*/ 7035 w 293279"/>
              <a:gd name="connsiteY0" fmla="*/ 59 h 505235"/>
              <a:gd name="connsiteX1" fmla="*/ 16560 w 293279"/>
              <a:gd name="connsiteY1" fmla="*/ 225484 h 505235"/>
              <a:gd name="connsiteX2" fmla="*/ 108635 w 293279"/>
              <a:gd name="connsiteY2" fmla="*/ 358834 h 505235"/>
              <a:gd name="connsiteX3" fmla="*/ 41960 w 293279"/>
              <a:gd name="connsiteY3" fmla="*/ 368359 h 505235"/>
              <a:gd name="connsiteX4" fmla="*/ 289610 w 293279"/>
              <a:gd name="connsiteY4" fmla="*/ 501709 h 505235"/>
              <a:gd name="connsiteX5" fmla="*/ 181660 w 293279"/>
              <a:gd name="connsiteY5" fmla="*/ 460434 h 505235"/>
              <a:gd name="connsiteX6" fmla="*/ 64185 w 293279"/>
              <a:gd name="connsiteY6" fmla="*/ 393759 h 505235"/>
              <a:gd name="connsiteX7" fmla="*/ 102285 w 293279"/>
              <a:gd name="connsiteY7" fmla="*/ 396934 h 505235"/>
              <a:gd name="connsiteX8" fmla="*/ 67360 w 293279"/>
              <a:gd name="connsiteY8" fmla="*/ 336609 h 505235"/>
              <a:gd name="connsiteX9" fmla="*/ 3860 w 293279"/>
              <a:gd name="connsiteY9" fmla="*/ 231834 h 505235"/>
              <a:gd name="connsiteX10" fmla="*/ 7035 w 293279"/>
              <a:gd name="connsiteY10" fmla="*/ 247709 h 505235"/>
              <a:gd name="connsiteX11" fmla="*/ 7035 w 293279"/>
              <a:gd name="connsiteY11" fmla="*/ 59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279" h="505235">
                <a:moveTo>
                  <a:pt x="7035" y="59"/>
                </a:moveTo>
                <a:cubicBezTo>
                  <a:pt x="8622" y="-3645"/>
                  <a:pt x="-373" y="165688"/>
                  <a:pt x="16560" y="225484"/>
                </a:cubicBezTo>
                <a:cubicBezTo>
                  <a:pt x="33493" y="285280"/>
                  <a:pt x="104402" y="335022"/>
                  <a:pt x="108635" y="358834"/>
                </a:cubicBezTo>
                <a:cubicBezTo>
                  <a:pt x="112868" y="382646"/>
                  <a:pt x="11798" y="344547"/>
                  <a:pt x="41960" y="368359"/>
                </a:cubicBezTo>
                <a:cubicBezTo>
                  <a:pt x="72122" y="392171"/>
                  <a:pt x="266327" y="486363"/>
                  <a:pt x="289610" y="501709"/>
                </a:cubicBezTo>
                <a:cubicBezTo>
                  <a:pt x="312893" y="517055"/>
                  <a:pt x="219231" y="478426"/>
                  <a:pt x="181660" y="460434"/>
                </a:cubicBezTo>
                <a:cubicBezTo>
                  <a:pt x="144089" y="442442"/>
                  <a:pt x="77414" y="404342"/>
                  <a:pt x="64185" y="393759"/>
                </a:cubicBezTo>
                <a:cubicBezTo>
                  <a:pt x="50956" y="383176"/>
                  <a:pt x="101756" y="406459"/>
                  <a:pt x="102285" y="396934"/>
                </a:cubicBezTo>
                <a:cubicBezTo>
                  <a:pt x="102814" y="387409"/>
                  <a:pt x="83764" y="364126"/>
                  <a:pt x="67360" y="336609"/>
                </a:cubicBezTo>
                <a:cubicBezTo>
                  <a:pt x="50956" y="309092"/>
                  <a:pt x="3860" y="231834"/>
                  <a:pt x="3860" y="231834"/>
                </a:cubicBezTo>
                <a:cubicBezTo>
                  <a:pt x="-6194" y="217017"/>
                  <a:pt x="6506" y="282634"/>
                  <a:pt x="7035" y="247709"/>
                </a:cubicBezTo>
                <a:cubicBezTo>
                  <a:pt x="7564" y="212784"/>
                  <a:pt x="5448" y="3763"/>
                  <a:pt x="70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3973A14-BF32-0AA3-0340-298C3290A5F5}"/>
              </a:ext>
            </a:extLst>
          </p:cNvPr>
          <p:cNvSpPr/>
          <p:nvPr/>
        </p:nvSpPr>
        <p:spPr>
          <a:xfrm>
            <a:off x="5093994" y="4829172"/>
            <a:ext cx="63036" cy="653481"/>
          </a:xfrm>
          <a:custGeom>
            <a:avLst/>
            <a:gdLst>
              <a:gd name="connsiteX0" fmla="*/ 62206 w 63036"/>
              <a:gd name="connsiteY0" fmla="*/ 3 h 653481"/>
              <a:gd name="connsiteX1" fmla="*/ 55856 w 63036"/>
              <a:gd name="connsiteY1" fmla="*/ 311153 h 653481"/>
              <a:gd name="connsiteX2" fmla="*/ 8231 w 63036"/>
              <a:gd name="connsiteY2" fmla="*/ 469903 h 653481"/>
              <a:gd name="connsiteX3" fmla="*/ 30456 w 63036"/>
              <a:gd name="connsiteY3" fmla="*/ 409578 h 653481"/>
              <a:gd name="connsiteX4" fmla="*/ 1881 w 63036"/>
              <a:gd name="connsiteY4" fmla="*/ 650878 h 653481"/>
              <a:gd name="connsiteX5" fmla="*/ 8231 w 63036"/>
              <a:gd name="connsiteY5" fmla="*/ 520703 h 653481"/>
              <a:gd name="connsiteX6" fmla="*/ 52681 w 63036"/>
              <a:gd name="connsiteY6" fmla="*/ 263528 h 653481"/>
              <a:gd name="connsiteX7" fmla="*/ 49506 w 63036"/>
              <a:gd name="connsiteY7" fmla="*/ 317503 h 653481"/>
              <a:gd name="connsiteX8" fmla="*/ 62206 w 63036"/>
              <a:gd name="connsiteY8" fmla="*/ 3 h 65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36" h="653481">
                <a:moveTo>
                  <a:pt x="62206" y="3"/>
                </a:moveTo>
                <a:cubicBezTo>
                  <a:pt x="63264" y="-1055"/>
                  <a:pt x="64852" y="232836"/>
                  <a:pt x="55856" y="311153"/>
                </a:cubicBezTo>
                <a:cubicBezTo>
                  <a:pt x="46860" y="389470"/>
                  <a:pt x="12464" y="453499"/>
                  <a:pt x="8231" y="469903"/>
                </a:cubicBezTo>
                <a:cubicBezTo>
                  <a:pt x="3998" y="486307"/>
                  <a:pt x="31514" y="379416"/>
                  <a:pt x="30456" y="409578"/>
                </a:cubicBezTo>
                <a:cubicBezTo>
                  <a:pt x="29398" y="439740"/>
                  <a:pt x="5585" y="632357"/>
                  <a:pt x="1881" y="650878"/>
                </a:cubicBezTo>
                <a:cubicBezTo>
                  <a:pt x="-1823" y="669399"/>
                  <a:pt x="-236" y="585261"/>
                  <a:pt x="8231" y="520703"/>
                </a:cubicBezTo>
                <a:cubicBezTo>
                  <a:pt x="16698" y="456145"/>
                  <a:pt x="45802" y="297395"/>
                  <a:pt x="52681" y="263528"/>
                </a:cubicBezTo>
                <a:cubicBezTo>
                  <a:pt x="59560" y="229661"/>
                  <a:pt x="47389" y="356132"/>
                  <a:pt x="49506" y="317503"/>
                </a:cubicBezTo>
                <a:cubicBezTo>
                  <a:pt x="51623" y="278874"/>
                  <a:pt x="61148" y="1061"/>
                  <a:pt x="62206" y="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A715153-82AA-471E-0CBA-DE42CCB0AFFC}"/>
              </a:ext>
            </a:extLst>
          </p:cNvPr>
          <p:cNvSpPr/>
          <p:nvPr/>
        </p:nvSpPr>
        <p:spPr>
          <a:xfrm>
            <a:off x="5221299" y="5419725"/>
            <a:ext cx="179833" cy="777640"/>
          </a:xfrm>
          <a:custGeom>
            <a:avLst/>
            <a:gdLst>
              <a:gd name="connsiteX0" fmla="*/ 30151 w 179833"/>
              <a:gd name="connsiteY0" fmla="*/ 0 h 777640"/>
              <a:gd name="connsiteX1" fmla="*/ 7926 w 179833"/>
              <a:gd name="connsiteY1" fmla="*/ 323850 h 777640"/>
              <a:gd name="connsiteX2" fmla="*/ 65076 w 179833"/>
              <a:gd name="connsiteY2" fmla="*/ 473075 h 777640"/>
              <a:gd name="connsiteX3" fmla="*/ 49201 w 179833"/>
              <a:gd name="connsiteY3" fmla="*/ 431800 h 777640"/>
              <a:gd name="connsiteX4" fmla="*/ 176201 w 179833"/>
              <a:gd name="connsiteY4" fmla="*/ 660400 h 777640"/>
              <a:gd name="connsiteX5" fmla="*/ 147626 w 179833"/>
              <a:gd name="connsiteY5" fmla="*/ 625475 h 777640"/>
              <a:gd name="connsiteX6" fmla="*/ 173026 w 179833"/>
              <a:gd name="connsiteY6" fmla="*/ 739775 h 777640"/>
              <a:gd name="connsiteX7" fmla="*/ 144451 w 179833"/>
              <a:gd name="connsiteY7" fmla="*/ 762000 h 777640"/>
              <a:gd name="connsiteX8" fmla="*/ 33326 w 179833"/>
              <a:gd name="connsiteY8" fmla="*/ 765175 h 777640"/>
              <a:gd name="connsiteX9" fmla="*/ 125401 w 179833"/>
              <a:gd name="connsiteY9" fmla="*/ 768350 h 777640"/>
              <a:gd name="connsiteX10" fmla="*/ 147626 w 179833"/>
              <a:gd name="connsiteY10" fmla="*/ 768350 h 777640"/>
              <a:gd name="connsiteX11" fmla="*/ 122226 w 179833"/>
              <a:gd name="connsiteY11" fmla="*/ 644525 h 777640"/>
              <a:gd name="connsiteX12" fmla="*/ 80951 w 179833"/>
              <a:gd name="connsiteY12" fmla="*/ 542925 h 777640"/>
              <a:gd name="connsiteX13" fmla="*/ 144451 w 179833"/>
              <a:gd name="connsiteY13" fmla="*/ 603250 h 777640"/>
              <a:gd name="connsiteX14" fmla="*/ 80951 w 179833"/>
              <a:gd name="connsiteY14" fmla="*/ 504825 h 777640"/>
              <a:gd name="connsiteX15" fmla="*/ 55551 w 179833"/>
              <a:gd name="connsiteY15" fmla="*/ 466725 h 777640"/>
              <a:gd name="connsiteX16" fmla="*/ 14276 w 179833"/>
              <a:gd name="connsiteY16" fmla="*/ 263525 h 777640"/>
              <a:gd name="connsiteX17" fmla="*/ 1576 w 179833"/>
              <a:gd name="connsiteY17" fmla="*/ 327025 h 777640"/>
              <a:gd name="connsiteX18" fmla="*/ 30151 w 179833"/>
              <a:gd name="connsiteY18" fmla="*/ 0 h 7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9833" h="777640">
                <a:moveTo>
                  <a:pt x="30151" y="0"/>
                </a:moveTo>
                <a:cubicBezTo>
                  <a:pt x="31209" y="-529"/>
                  <a:pt x="2105" y="245004"/>
                  <a:pt x="7926" y="323850"/>
                </a:cubicBezTo>
                <a:cubicBezTo>
                  <a:pt x="13747" y="402696"/>
                  <a:pt x="58197" y="455083"/>
                  <a:pt x="65076" y="473075"/>
                </a:cubicBezTo>
                <a:cubicBezTo>
                  <a:pt x="71955" y="491067"/>
                  <a:pt x="30680" y="400579"/>
                  <a:pt x="49201" y="431800"/>
                </a:cubicBezTo>
                <a:cubicBezTo>
                  <a:pt x="67722" y="463021"/>
                  <a:pt x="159797" y="628121"/>
                  <a:pt x="176201" y="660400"/>
                </a:cubicBezTo>
                <a:cubicBezTo>
                  <a:pt x="192605" y="692679"/>
                  <a:pt x="148155" y="612246"/>
                  <a:pt x="147626" y="625475"/>
                </a:cubicBezTo>
                <a:cubicBezTo>
                  <a:pt x="147097" y="638704"/>
                  <a:pt x="173555" y="717021"/>
                  <a:pt x="173026" y="739775"/>
                </a:cubicBezTo>
                <a:cubicBezTo>
                  <a:pt x="172497" y="762529"/>
                  <a:pt x="167734" y="757767"/>
                  <a:pt x="144451" y="762000"/>
                </a:cubicBezTo>
                <a:cubicBezTo>
                  <a:pt x="121168" y="766233"/>
                  <a:pt x="36501" y="764117"/>
                  <a:pt x="33326" y="765175"/>
                </a:cubicBezTo>
                <a:cubicBezTo>
                  <a:pt x="30151" y="766233"/>
                  <a:pt x="106351" y="767821"/>
                  <a:pt x="125401" y="768350"/>
                </a:cubicBezTo>
                <a:cubicBezTo>
                  <a:pt x="144451" y="768879"/>
                  <a:pt x="148155" y="788987"/>
                  <a:pt x="147626" y="768350"/>
                </a:cubicBezTo>
                <a:cubicBezTo>
                  <a:pt x="147097" y="747713"/>
                  <a:pt x="133339" y="682096"/>
                  <a:pt x="122226" y="644525"/>
                </a:cubicBezTo>
                <a:cubicBezTo>
                  <a:pt x="111114" y="606954"/>
                  <a:pt x="77247" y="549804"/>
                  <a:pt x="80951" y="542925"/>
                </a:cubicBezTo>
                <a:cubicBezTo>
                  <a:pt x="84655" y="536046"/>
                  <a:pt x="144451" y="609600"/>
                  <a:pt x="144451" y="603250"/>
                </a:cubicBezTo>
                <a:cubicBezTo>
                  <a:pt x="144451" y="596900"/>
                  <a:pt x="95768" y="527579"/>
                  <a:pt x="80951" y="504825"/>
                </a:cubicBezTo>
                <a:cubicBezTo>
                  <a:pt x="66134" y="482071"/>
                  <a:pt x="66664" y="506942"/>
                  <a:pt x="55551" y="466725"/>
                </a:cubicBezTo>
                <a:cubicBezTo>
                  <a:pt x="44439" y="426508"/>
                  <a:pt x="23272" y="286808"/>
                  <a:pt x="14276" y="263525"/>
                </a:cubicBezTo>
                <a:cubicBezTo>
                  <a:pt x="5280" y="240242"/>
                  <a:pt x="-3716" y="374650"/>
                  <a:pt x="1576" y="327025"/>
                </a:cubicBezTo>
                <a:cubicBezTo>
                  <a:pt x="6868" y="279400"/>
                  <a:pt x="29093" y="529"/>
                  <a:pt x="301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C7388EC-0DBE-CD74-FE89-762AB477E59E}"/>
              </a:ext>
            </a:extLst>
          </p:cNvPr>
          <p:cNvSpPr/>
          <p:nvPr/>
        </p:nvSpPr>
        <p:spPr>
          <a:xfrm>
            <a:off x="5323815" y="5587930"/>
            <a:ext cx="154433" cy="732069"/>
          </a:xfrm>
          <a:custGeom>
            <a:avLst/>
            <a:gdLst>
              <a:gd name="connsiteX0" fmla="*/ 3835 w 154433"/>
              <a:gd name="connsiteY0" fmla="*/ 70 h 732069"/>
              <a:gd name="connsiteX1" fmla="*/ 16535 w 154433"/>
              <a:gd name="connsiteY1" fmla="*/ 215970 h 732069"/>
              <a:gd name="connsiteX2" fmla="*/ 134010 w 154433"/>
              <a:gd name="connsiteY2" fmla="*/ 454095 h 732069"/>
              <a:gd name="connsiteX3" fmla="*/ 124485 w 154433"/>
              <a:gd name="connsiteY3" fmla="*/ 539820 h 732069"/>
              <a:gd name="connsiteX4" fmla="*/ 45110 w 154433"/>
              <a:gd name="connsiteY4" fmla="*/ 727145 h 732069"/>
              <a:gd name="connsiteX5" fmla="*/ 67335 w 154433"/>
              <a:gd name="connsiteY5" fmla="*/ 663645 h 732069"/>
              <a:gd name="connsiteX6" fmla="*/ 140360 w 154433"/>
              <a:gd name="connsiteY6" fmla="*/ 514420 h 732069"/>
              <a:gd name="connsiteX7" fmla="*/ 153060 w 154433"/>
              <a:gd name="connsiteY7" fmla="*/ 504895 h 732069"/>
              <a:gd name="connsiteX8" fmla="*/ 121310 w 154433"/>
              <a:gd name="connsiteY8" fmla="*/ 438220 h 732069"/>
              <a:gd name="connsiteX9" fmla="*/ 10185 w 154433"/>
              <a:gd name="connsiteY9" fmla="*/ 238195 h 732069"/>
              <a:gd name="connsiteX10" fmla="*/ 3835 w 154433"/>
              <a:gd name="connsiteY10" fmla="*/ 70 h 73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433" h="732069">
                <a:moveTo>
                  <a:pt x="3835" y="70"/>
                </a:moveTo>
                <a:cubicBezTo>
                  <a:pt x="4893" y="-3634"/>
                  <a:pt x="-5161" y="140299"/>
                  <a:pt x="16535" y="215970"/>
                </a:cubicBezTo>
                <a:cubicBezTo>
                  <a:pt x="38231" y="291641"/>
                  <a:pt x="116018" y="400120"/>
                  <a:pt x="134010" y="454095"/>
                </a:cubicBezTo>
                <a:cubicBezTo>
                  <a:pt x="152002" y="508070"/>
                  <a:pt x="139302" y="494312"/>
                  <a:pt x="124485" y="539820"/>
                </a:cubicBezTo>
                <a:cubicBezTo>
                  <a:pt x="109668" y="585328"/>
                  <a:pt x="54635" y="706508"/>
                  <a:pt x="45110" y="727145"/>
                </a:cubicBezTo>
                <a:cubicBezTo>
                  <a:pt x="35585" y="747782"/>
                  <a:pt x="51460" y="699099"/>
                  <a:pt x="67335" y="663645"/>
                </a:cubicBezTo>
                <a:cubicBezTo>
                  <a:pt x="83210" y="628191"/>
                  <a:pt x="140360" y="514420"/>
                  <a:pt x="140360" y="514420"/>
                </a:cubicBezTo>
                <a:cubicBezTo>
                  <a:pt x="154647" y="487962"/>
                  <a:pt x="156235" y="517595"/>
                  <a:pt x="153060" y="504895"/>
                </a:cubicBezTo>
                <a:cubicBezTo>
                  <a:pt x="149885" y="492195"/>
                  <a:pt x="145122" y="482670"/>
                  <a:pt x="121310" y="438220"/>
                </a:cubicBezTo>
                <a:cubicBezTo>
                  <a:pt x="97498" y="393770"/>
                  <a:pt x="27648" y="308574"/>
                  <a:pt x="10185" y="238195"/>
                </a:cubicBezTo>
                <a:cubicBezTo>
                  <a:pt x="-7278" y="167816"/>
                  <a:pt x="2777" y="3774"/>
                  <a:pt x="383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CC9CAB4-6B5D-D09A-9F68-D925615D1A06}"/>
              </a:ext>
            </a:extLst>
          </p:cNvPr>
          <p:cNvSpPr/>
          <p:nvPr/>
        </p:nvSpPr>
        <p:spPr>
          <a:xfrm>
            <a:off x="4712398" y="6129029"/>
            <a:ext cx="276431" cy="400839"/>
          </a:xfrm>
          <a:custGeom>
            <a:avLst/>
            <a:gdLst>
              <a:gd name="connsiteX0" fmla="*/ 275527 w 276431"/>
              <a:gd name="connsiteY0" fmla="*/ 1896 h 400839"/>
              <a:gd name="connsiteX1" fmla="*/ 100902 w 276431"/>
              <a:gd name="connsiteY1" fmla="*/ 78096 h 400839"/>
              <a:gd name="connsiteX2" fmla="*/ 27877 w 276431"/>
              <a:gd name="connsiteY2" fmla="*/ 182871 h 400839"/>
              <a:gd name="connsiteX3" fmla="*/ 34227 w 276431"/>
              <a:gd name="connsiteY3" fmla="*/ 160646 h 400839"/>
              <a:gd name="connsiteX4" fmla="*/ 2477 w 276431"/>
              <a:gd name="connsiteY4" fmla="*/ 265421 h 400839"/>
              <a:gd name="connsiteX5" fmla="*/ 12002 w 276431"/>
              <a:gd name="connsiteY5" fmla="*/ 395596 h 400839"/>
              <a:gd name="connsiteX6" fmla="*/ 5652 w 276431"/>
              <a:gd name="connsiteY6" fmla="*/ 354321 h 400839"/>
              <a:gd name="connsiteX7" fmla="*/ 5652 w 276431"/>
              <a:gd name="connsiteY7" fmla="*/ 163821 h 400839"/>
              <a:gd name="connsiteX8" fmla="*/ 78677 w 276431"/>
              <a:gd name="connsiteY8" fmla="*/ 119371 h 400839"/>
              <a:gd name="connsiteX9" fmla="*/ 18352 w 276431"/>
              <a:gd name="connsiteY9" fmla="*/ 157471 h 400839"/>
              <a:gd name="connsiteX10" fmla="*/ 275527 w 276431"/>
              <a:gd name="connsiteY10" fmla="*/ 1896 h 4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431" h="400839">
                <a:moveTo>
                  <a:pt x="275527" y="1896"/>
                </a:moveTo>
                <a:cubicBezTo>
                  <a:pt x="289285" y="-11333"/>
                  <a:pt x="142177" y="47934"/>
                  <a:pt x="100902" y="78096"/>
                </a:cubicBezTo>
                <a:cubicBezTo>
                  <a:pt x="59627" y="108258"/>
                  <a:pt x="38990" y="169113"/>
                  <a:pt x="27877" y="182871"/>
                </a:cubicBezTo>
                <a:cubicBezTo>
                  <a:pt x="16764" y="196629"/>
                  <a:pt x="38460" y="146888"/>
                  <a:pt x="34227" y="160646"/>
                </a:cubicBezTo>
                <a:cubicBezTo>
                  <a:pt x="29994" y="174404"/>
                  <a:pt x="6181" y="226263"/>
                  <a:pt x="2477" y="265421"/>
                </a:cubicBezTo>
                <a:cubicBezTo>
                  <a:pt x="-1227" y="304579"/>
                  <a:pt x="11473" y="380779"/>
                  <a:pt x="12002" y="395596"/>
                </a:cubicBezTo>
                <a:cubicBezTo>
                  <a:pt x="12531" y="410413"/>
                  <a:pt x="6710" y="392950"/>
                  <a:pt x="5652" y="354321"/>
                </a:cubicBezTo>
                <a:cubicBezTo>
                  <a:pt x="4594" y="315692"/>
                  <a:pt x="-6519" y="202979"/>
                  <a:pt x="5652" y="163821"/>
                </a:cubicBezTo>
                <a:cubicBezTo>
                  <a:pt x="17823" y="124663"/>
                  <a:pt x="76560" y="120429"/>
                  <a:pt x="78677" y="119371"/>
                </a:cubicBezTo>
                <a:cubicBezTo>
                  <a:pt x="80794" y="118313"/>
                  <a:pt x="-11810" y="173875"/>
                  <a:pt x="18352" y="157471"/>
                </a:cubicBezTo>
                <a:cubicBezTo>
                  <a:pt x="48514" y="141067"/>
                  <a:pt x="261769" y="15125"/>
                  <a:pt x="275527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F31207-02A8-9679-42F4-B643B522FE44}"/>
              </a:ext>
            </a:extLst>
          </p:cNvPr>
          <p:cNvSpPr/>
          <p:nvPr/>
        </p:nvSpPr>
        <p:spPr>
          <a:xfrm>
            <a:off x="5428558" y="5883274"/>
            <a:ext cx="132075" cy="454032"/>
          </a:xfrm>
          <a:custGeom>
            <a:avLst/>
            <a:gdLst>
              <a:gd name="connsiteX0" fmla="*/ 16567 w 132075"/>
              <a:gd name="connsiteY0" fmla="*/ 1 h 454032"/>
              <a:gd name="connsiteX1" fmla="*/ 108642 w 132075"/>
              <a:gd name="connsiteY1" fmla="*/ 254001 h 454032"/>
              <a:gd name="connsiteX2" fmla="*/ 80067 w 132075"/>
              <a:gd name="connsiteY2" fmla="*/ 317501 h 454032"/>
              <a:gd name="connsiteX3" fmla="*/ 692 w 132075"/>
              <a:gd name="connsiteY3" fmla="*/ 444501 h 454032"/>
              <a:gd name="connsiteX4" fmla="*/ 45142 w 132075"/>
              <a:gd name="connsiteY4" fmla="*/ 409576 h 454032"/>
              <a:gd name="connsiteX5" fmla="*/ 108642 w 132075"/>
              <a:gd name="connsiteY5" fmla="*/ 454026 h 454032"/>
              <a:gd name="connsiteX6" fmla="*/ 83242 w 132075"/>
              <a:gd name="connsiteY6" fmla="*/ 412751 h 454032"/>
              <a:gd name="connsiteX7" fmla="*/ 32442 w 132075"/>
              <a:gd name="connsiteY7" fmla="*/ 396876 h 454032"/>
              <a:gd name="connsiteX8" fmla="*/ 114992 w 132075"/>
              <a:gd name="connsiteY8" fmla="*/ 301626 h 454032"/>
              <a:gd name="connsiteX9" fmla="*/ 124517 w 132075"/>
              <a:gd name="connsiteY9" fmla="*/ 257176 h 454032"/>
              <a:gd name="connsiteX10" fmla="*/ 16567 w 132075"/>
              <a:gd name="connsiteY10" fmla="*/ 1 h 45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075" h="454032">
                <a:moveTo>
                  <a:pt x="16567" y="1"/>
                </a:moveTo>
                <a:cubicBezTo>
                  <a:pt x="13921" y="-528"/>
                  <a:pt x="98059" y="201084"/>
                  <a:pt x="108642" y="254001"/>
                </a:cubicBezTo>
                <a:cubicBezTo>
                  <a:pt x="119225" y="306918"/>
                  <a:pt x="98059" y="285751"/>
                  <a:pt x="80067" y="317501"/>
                </a:cubicBezTo>
                <a:cubicBezTo>
                  <a:pt x="62075" y="349251"/>
                  <a:pt x="6513" y="429155"/>
                  <a:pt x="692" y="444501"/>
                </a:cubicBezTo>
                <a:cubicBezTo>
                  <a:pt x="-5129" y="459847"/>
                  <a:pt x="27150" y="407989"/>
                  <a:pt x="45142" y="409576"/>
                </a:cubicBezTo>
                <a:cubicBezTo>
                  <a:pt x="63134" y="411164"/>
                  <a:pt x="102292" y="453497"/>
                  <a:pt x="108642" y="454026"/>
                </a:cubicBezTo>
                <a:cubicBezTo>
                  <a:pt x="114992" y="454555"/>
                  <a:pt x="95942" y="422276"/>
                  <a:pt x="83242" y="412751"/>
                </a:cubicBezTo>
                <a:cubicBezTo>
                  <a:pt x="70542" y="403226"/>
                  <a:pt x="27150" y="415397"/>
                  <a:pt x="32442" y="396876"/>
                </a:cubicBezTo>
                <a:cubicBezTo>
                  <a:pt x="37734" y="378355"/>
                  <a:pt x="99646" y="324909"/>
                  <a:pt x="114992" y="301626"/>
                </a:cubicBezTo>
                <a:cubicBezTo>
                  <a:pt x="130338" y="278343"/>
                  <a:pt x="139334" y="302155"/>
                  <a:pt x="124517" y="257176"/>
                </a:cubicBezTo>
                <a:cubicBezTo>
                  <a:pt x="109700" y="212197"/>
                  <a:pt x="19213" y="530"/>
                  <a:pt x="16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61B7D14-4324-F27E-E4C1-419A603998ED}"/>
              </a:ext>
            </a:extLst>
          </p:cNvPr>
          <p:cNvSpPr/>
          <p:nvPr/>
        </p:nvSpPr>
        <p:spPr>
          <a:xfrm>
            <a:off x="5664114" y="6162402"/>
            <a:ext cx="356053" cy="289249"/>
          </a:xfrm>
          <a:custGeom>
            <a:avLst/>
            <a:gdLst>
              <a:gd name="connsiteX0" fmla="*/ 86 w 356053"/>
              <a:gd name="connsiteY0" fmla="*/ 16148 h 289249"/>
              <a:gd name="connsiteX1" fmla="*/ 190586 w 356053"/>
              <a:gd name="connsiteY1" fmla="*/ 6623 h 289249"/>
              <a:gd name="connsiteX2" fmla="*/ 257261 w 356053"/>
              <a:gd name="connsiteY2" fmla="*/ 130448 h 289249"/>
              <a:gd name="connsiteX3" fmla="*/ 282661 w 356053"/>
              <a:gd name="connsiteY3" fmla="*/ 108223 h 289249"/>
              <a:gd name="connsiteX4" fmla="*/ 320761 w 356053"/>
              <a:gd name="connsiteY4" fmla="*/ 165373 h 289249"/>
              <a:gd name="connsiteX5" fmla="*/ 333461 w 356053"/>
              <a:gd name="connsiteY5" fmla="*/ 286023 h 289249"/>
              <a:gd name="connsiteX6" fmla="*/ 330286 w 356053"/>
              <a:gd name="connsiteY6" fmla="*/ 244748 h 289249"/>
              <a:gd name="connsiteX7" fmla="*/ 355686 w 356053"/>
              <a:gd name="connsiteY7" fmla="*/ 139973 h 289249"/>
              <a:gd name="connsiteX8" fmla="*/ 308061 w 356053"/>
              <a:gd name="connsiteY8" fmla="*/ 73298 h 289249"/>
              <a:gd name="connsiteX9" fmla="*/ 327111 w 356053"/>
              <a:gd name="connsiteY9" fmla="*/ 120923 h 289249"/>
              <a:gd name="connsiteX10" fmla="*/ 260436 w 356053"/>
              <a:gd name="connsiteY10" fmla="*/ 70123 h 289249"/>
              <a:gd name="connsiteX11" fmla="*/ 215986 w 356053"/>
              <a:gd name="connsiteY11" fmla="*/ 9798 h 289249"/>
              <a:gd name="connsiteX12" fmla="*/ 86 w 356053"/>
              <a:gd name="connsiteY12" fmla="*/ 16148 h 28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053" h="289249">
                <a:moveTo>
                  <a:pt x="86" y="16148"/>
                </a:moveTo>
                <a:cubicBezTo>
                  <a:pt x="-4147" y="15619"/>
                  <a:pt x="147724" y="-12427"/>
                  <a:pt x="190586" y="6623"/>
                </a:cubicBezTo>
                <a:cubicBezTo>
                  <a:pt x="233449" y="25673"/>
                  <a:pt x="241915" y="113515"/>
                  <a:pt x="257261" y="130448"/>
                </a:cubicBezTo>
                <a:cubicBezTo>
                  <a:pt x="272607" y="147381"/>
                  <a:pt x="272078" y="102402"/>
                  <a:pt x="282661" y="108223"/>
                </a:cubicBezTo>
                <a:cubicBezTo>
                  <a:pt x="293244" y="114044"/>
                  <a:pt x="312294" y="135740"/>
                  <a:pt x="320761" y="165373"/>
                </a:cubicBezTo>
                <a:cubicBezTo>
                  <a:pt x="329228" y="195006"/>
                  <a:pt x="331874" y="272794"/>
                  <a:pt x="333461" y="286023"/>
                </a:cubicBezTo>
                <a:cubicBezTo>
                  <a:pt x="335048" y="299252"/>
                  <a:pt x="326582" y="269090"/>
                  <a:pt x="330286" y="244748"/>
                </a:cubicBezTo>
                <a:cubicBezTo>
                  <a:pt x="333990" y="220406"/>
                  <a:pt x="359390" y="168548"/>
                  <a:pt x="355686" y="139973"/>
                </a:cubicBezTo>
                <a:cubicBezTo>
                  <a:pt x="351982" y="111398"/>
                  <a:pt x="312823" y="76473"/>
                  <a:pt x="308061" y="73298"/>
                </a:cubicBezTo>
                <a:cubicBezTo>
                  <a:pt x="303299" y="70123"/>
                  <a:pt x="335049" y="121452"/>
                  <a:pt x="327111" y="120923"/>
                </a:cubicBezTo>
                <a:cubicBezTo>
                  <a:pt x="319174" y="120394"/>
                  <a:pt x="278957" y="88644"/>
                  <a:pt x="260436" y="70123"/>
                </a:cubicBezTo>
                <a:cubicBezTo>
                  <a:pt x="241915" y="51602"/>
                  <a:pt x="252498" y="21969"/>
                  <a:pt x="215986" y="9798"/>
                </a:cubicBezTo>
                <a:cubicBezTo>
                  <a:pt x="179474" y="-2373"/>
                  <a:pt x="4319" y="16677"/>
                  <a:pt x="86" y="1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3DBE3FD-5316-C829-B61D-134765A06D37}"/>
              </a:ext>
            </a:extLst>
          </p:cNvPr>
          <p:cNvSpPr/>
          <p:nvPr/>
        </p:nvSpPr>
        <p:spPr>
          <a:xfrm>
            <a:off x="4905692" y="6145786"/>
            <a:ext cx="342985" cy="328822"/>
          </a:xfrm>
          <a:custGeom>
            <a:avLst/>
            <a:gdLst>
              <a:gd name="connsiteX0" fmla="*/ 2858 w 342985"/>
              <a:gd name="connsiteY0" fmla="*/ 162939 h 328822"/>
              <a:gd name="connsiteX1" fmla="*/ 218758 w 342985"/>
              <a:gd name="connsiteY1" fmla="*/ 162939 h 328822"/>
              <a:gd name="connsiteX2" fmla="*/ 260033 w 342985"/>
              <a:gd name="connsiteY2" fmla="*/ 216914 h 328822"/>
              <a:gd name="connsiteX3" fmla="*/ 260033 w 342985"/>
              <a:gd name="connsiteY3" fmla="*/ 185164 h 328822"/>
              <a:gd name="connsiteX4" fmla="*/ 342583 w 342985"/>
              <a:gd name="connsiteY4" fmla="*/ 328039 h 328822"/>
              <a:gd name="connsiteX5" fmla="*/ 288608 w 342985"/>
              <a:gd name="connsiteY5" fmla="*/ 239139 h 328822"/>
              <a:gd name="connsiteX6" fmla="*/ 221933 w 342985"/>
              <a:gd name="connsiteY6" fmla="*/ 166114 h 328822"/>
              <a:gd name="connsiteX7" fmla="*/ 110808 w 342985"/>
              <a:gd name="connsiteY7" fmla="*/ 153414 h 328822"/>
              <a:gd name="connsiteX8" fmla="*/ 148908 w 342985"/>
              <a:gd name="connsiteY8" fmla="*/ 1014 h 328822"/>
              <a:gd name="connsiteX9" fmla="*/ 120333 w 342985"/>
              <a:gd name="connsiteY9" fmla="*/ 89914 h 328822"/>
              <a:gd name="connsiteX10" fmla="*/ 94933 w 342985"/>
              <a:gd name="connsiteY10" fmla="*/ 147064 h 328822"/>
              <a:gd name="connsiteX11" fmla="*/ 2858 w 342985"/>
              <a:gd name="connsiteY11" fmla="*/ 162939 h 32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85" h="328822">
                <a:moveTo>
                  <a:pt x="2858" y="162939"/>
                </a:moveTo>
                <a:cubicBezTo>
                  <a:pt x="23495" y="165585"/>
                  <a:pt x="175896" y="153943"/>
                  <a:pt x="218758" y="162939"/>
                </a:cubicBezTo>
                <a:cubicBezTo>
                  <a:pt x="261621" y="171935"/>
                  <a:pt x="253154" y="213210"/>
                  <a:pt x="260033" y="216914"/>
                </a:cubicBezTo>
                <a:cubicBezTo>
                  <a:pt x="266912" y="220618"/>
                  <a:pt x="246275" y="166643"/>
                  <a:pt x="260033" y="185164"/>
                </a:cubicBezTo>
                <a:cubicBezTo>
                  <a:pt x="273791" y="203685"/>
                  <a:pt x="337821" y="319043"/>
                  <a:pt x="342583" y="328039"/>
                </a:cubicBezTo>
                <a:cubicBezTo>
                  <a:pt x="347345" y="337035"/>
                  <a:pt x="308716" y="266127"/>
                  <a:pt x="288608" y="239139"/>
                </a:cubicBezTo>
                <a:cubicBezTo>
                  <a:pt x="268500" y="212152"/>
                  <a:pt x="251566" y="180402"/>
                  <a:pt x="221933" y="166114"/>
                </a:cubicBezTo>
                <a:cubicBezTo>
                  <a:pt x="192300" y="151826"/>
                  <a:pt x="122979" y="180931"/>
                  <a:pt x="110808" y="153414"/>
                </a:cubicBezTo>
                <a:cubicBezTo>
                  <a:pt x="98637" y="125897"/>
                  <a:pt x="147321" y="11597"/>
                  <a:pt x="148908" y="1014"/>
                </a:cubicBezTo>
                <a:cubicBezTo>
                  <a:pt x="150496" y="-9569"/>
                  <a:pt x="129329" y="65572"/>
                  <a:pt x="120333" y="89914"/>
                </a:cubicBezTo>
                <a:cubicBezTo>
                  <a:pt x="111337" y="114256"/>
                  <a:pt x="110279" y="136481"/>
                  <a:pt x="94933" y="147064"/>
                </a:cubicBezTo>
                <a:cubicBezTo>
                  <a:pt x="79587" y="157647"/>
                  <a:pt x="-17779" y="160293"/>
                  <a:pt x="2858" y="16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8C879F4-DCE4-8872-BC66-DE537FF458C0}"/>
              </a:ext>
            </a:extLst>
          </p:cNvPr>
          <p:cNvSpPr/>
          <p:nvPr/>
        </p:nvSpPr>
        <p:spPr>
          <a:xfrm>
            <a:off x="4797182" y="6270622"/>
            <a:ext cx="95713" cy="244065"/>
          </a:xfrm>
          <a:custGeom>
            <a:avLst/>
            <a:gdLst>
              <a:gd name="connsiteX0" fmla="*/ 95493 w 95713"/>
              <a:gd name="connsiteY0" fmla="*/ 3 h 244065"/>
              <a:gd name="connsiteX1" fmla="*/ 38343 w 95713"/>
              <a:gd name="connsiteY1" fmla="*/ 98428 h 244065"/>
              <a:gd name="connsiteX2" fmla="*/ 76443 w 95713"/>
              <a:gd name="connsiteY2" fmla="*/ 238128 h 244065"/>
              <a:gd name="connsiteX3" fmla="*/ 60568 w 95713"/>
              <a:gd name="connsiteY3" fmla="*/ 209553 h 244065"/>
              <a:gd name="connsiteX4" fmla="*/ 243 w 95713"/>
              <a:gd name="connsiteY4" fmla="*/ 130178 h 244065"/>
              <a:gd name="connsiteX5" fmla="*/ 38343 w 95713"/>
              <a:gd name="connsiteY5" fmla="*/ 152403 h 244065"/>
              <a:gd name="connsiteX6" fmla="*/ 12943 w 95713"/>
              <a:gd name="connsiteY6" fmla="*/ 101603 h 244065"/>
              <a:gd name="connsiteX7" fmla="*/ 95493 w 95713"/>
              <a:gd name="connsiteY7" fmla="*/ 3 h 24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13" h="244065">
                <a:moveTo>
                  <a:pt x="95493" y="3"/>
                </a:moveTo>
                <a:cubicBezTo>
                  <a:pt x="99726" y="-526"/>
                  <a:pt x="41518" y="58741"/>
                  <a:pt x="38343" y="98428"/>
                </a:cubicBezTo>
                <a:cubicBezTo>
                  <a:pt x="35168" y="138115"/>
                  <a:pt x="72739" y="219607"/>
                  <a:pt x="76443" y="238128"/>
                </a:cubicBezTo>
                <a:cubicBezTo>
                  <a:pt x="80147" y="256649"/>
                  <a:pt x="73268" y="227545"/>
                  <a:pt x="60568" y="209553"/>
                </a:cubicBezTo>
                <a:cubicBezTo>
                  <a:pt x="47868" y="191561"/>
                  <a:pt x="3947" y="139703"/>
                  <a:pt x="243" y="130178"/>
                </a:cubicBezTo>
                <a:cubicBezTo>
                  <a:pt x="-3461" y="120653"/>
                  <a:pt x="36226" y="157165"/>
                  <a:pt x="38343" y="152403"/>
                </a:cubicBezTo>
                <a:cubicBezTo>
                  <a:pt x="40460" y="147641"/>
                  <a:pt x="5535" y="121711"/>
                  <a:pt x="12943" y="101603"/>
                </a:cubicBezTo>
                <a:cubicBezTo>
                  <a:pt x="20351" y="81495"/>
                  <a:pt x="91260" y="532"/>
                  <a:pt x="954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697FF84-C0DA-81F9-6116-F401B3CE8C71}"/>
              </a:ext>
            </a:extLst>
          </p:cNvPr>
          <p:cNvSpPr/>
          <p:nvPr/>
        </p:nvSpPr>
        <p:spPr>
          <a:xfrm>
            <a:off x="5277368" y="6311678"/>
            <a:ext cx="82297" cy="314242"/>
          </a:xfrm>
          <a:custGeom>
            <a:avLst/>
            <a:gdLst>
              <a:gd name="connsiteX0" fmla="*/ 82032 w 82297"/>
              <a:gd name="connsiteY0" fmla="*/ 222 h 314242"/>
              <a:gd name="connsiteX1" fmla="*/ 28057 w 82297"/>
              <a:gd name="connsiteY1" fmla="*/ 111347 h 314242"/>
              <a:gd name="connsiteX2" fmla="*/ 18532 w 82297"/>
              <a:gd name="connsiteY2" fmla="*/ 155797 h 314242"/>
              <a:gd name="connsiteX3" fmla="*/ 15357 w 82297"/>
              <a:gd name="connsiteY3" fmla="*/ 308197 h 314242"/>
              <a:gd name="connsiteX4" fmla="*/ 9007 w 82297"/>
              <a:gd name="connsiteY4" fmla="*/ 270097 h 314242"/>
              <a:gd name="connsiteX5" fmla="*/ 2657 w 82297"/>
              <a:gd name="connsiteY5" fmla="*/ 143097 h 314242"/>
              <a:gd name="connsiteX6" fmla="*/ 82032 w 82297"/>
              <a:gd name="connsiteY6" fmla="*/ 222 h 3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97" h="314242">
                <a:moveTo>
                  <a:pt x="82032" y="222"/>
                </a:moveTo>
                <a:cubicBezTo>
                  <a:pt x="86265" y="-5070"/>
                  <a:pt x="38640" y="85418"/>
                  <a:pt x="28057" y="111347"/>
                </a:cubicBezTo>
                <a:cubicBezTo>
                  <a:pt x="17474" y="137276"/>
                  <a:pt x="20649" y="122989"/>
                  <a:pt x="18532" y="155797"/>
                </a:cubicBezTo>
                <a:cubicBezTo>
                  <a:pt x="16415" y="188605"/>
                  <a:pt x="16944" y="289147"/>
                  <a:pt x="15357" y="308197"/>
                </a:cubicBezTo>
                <a:cubicBezTo>
                  <a:pt x="13770" y="327247"/>
                  <a:pt x="11124" y="297614"/>
                  <a:pt x="9007" y="270097"/>
                </a:cubicBezTo>
                <a:cubicBezTo>
                  <a:pt x="6890" y="242580"/>
                  <a:pt x="-5280" y="181197"/>
                  <a:pt x="2657" y="143097"/>
                </a:cubicBezTo>
                <a:cubicBezTo>
                  <a:pt x="10594" y="104997"/>
                  <a:pt x="77799" y="5514"/>
                  <a:pt x="82032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0775A9F-4C84-A1A7-1F17-DD90D1C0AEE7}"/>
              </a:ext>
            </a:extLst>
          </p:cNvPr>
          <p:cNvSpPr/>
          <p:nvPr/>
        </p:nvSpPr>
        <p:spPr>
          <a:xfrm>
            <a:off x="5607050" y="6241626"/>
            <a:ext cx="354077" cy="124602"/>
          </a:xfrm>
          <a:custGeom>
            <a:avLst/>
            <a:gdLst>
              <a:gd name="connsiteX0" fmla="*/ 0 w 354077"/>
              <a:gd name="connsiteY0" fmla="*/ 92499 h 124602"/>
              <a:gd name="connsiteX1" fmla="*/ 219075 w 354077"/>
              <a:gd name="connsiteY1" fmla="*/ 54399 h 124602"/>
              <a:gd name="connsiteX2" fmla="*/ 352425 w 354077"/>
              <a:gd name="connsiteY2" fmla="*/ 124249 h 124602"/>
              <a:gd name="connsiteX3" fmla="*/ 288925 w 354077"/>
              <a:gd name="connsiteY3" fmla="*/ 79799 h 124602"/>
              <a:gd name="connsiteX4" fmla="*/ 219075 w 354077"/>
              <a:gd name="connsiteY4" fmla="*/ 41699 h 124602"/>
              <a:gd name="connsiteX5" fmla="*/ 219075 w 354077"/>
              <a:gd name="connsiteY5" fmla="*/ 424 h 124602"/>
              <a:gd name="connsiteX6" fmla="*/ 209550 w 354077"/>
              <a:gd name="connsiteY6" fmla="*/ 22649 h 124602"/>
              <a:gd name="connsiteX7" fmla="*/ 104775 w 354077"/>
              <a:gd name="connsiteY7" fmla="*/ 60749 h 124602"/>
              <a:gd name="connsiteX8" fmla="*/ 0 w 354077"/>
              <a:gd name="connsiteY8" fmla="*/ 92499 h 12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077" h="124602">
                <a:moveTo>
                  <a:pt x="0" y="92499"/>
                </a:moveTo>
                <a:cubicBezTo>
                  <a:pt x="80169" y="70803"/>
                  <a:pt x="160338" y="49107"/>
                  <a:pt x="219075" y="54399"/>
                </a:cubicBezTo>
                <a:cubicBezTo>
                  <a:pt x="277812" y="59691"/>
                  <a:pt x="340783" y="120016"/>
                  <a:pt x="352425" y="124249"/>
                </a:cubicBezTo>
                <a:cubicBezTo>
                  <a:pt x="364067" y="128482"/>
                  <a:pt x="311150" y="93557"/>
                  <a:pt x="288925" y="79799"/>
                </a:cubicBezTo>
                <a:cubicBezTo>
                  <a:pt x="266700" y="66041"/>
                  <a:pt x="230717" y="54928"/>
                  <a:pt x="219075" y="41699"/>
                </a:cubicBezTo>
                <a:cubicBezTo>
                  <a:pt x="207433" y="28470"/>
                  <a:pt x="220662" y="3599"/>
                  <a:pt x="219075" y="424"/>
                </a:cubicBezTo>
                <a:cubicBezTo>
                  <a:pt x="217488" y="-2751"/>
                  <a:pt x="228600" y="12595"/>
                  <a:pt x="209550" y="22649"/>
                </a:cubicBezTo>
                <a:cubicBezTo>
                  <a:pt x="190500" y="32703"/>
                  <a:pt x="104775" y="60749"/>
                  <a:pt x="104775" y="60749"/>
                </a:cubicBezTo>
                <a:lnTo>
                  <a:pt x="0" y="924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572F36A-F919-C202-4D61-067555143AC9}"/>
              </a:ext>
            </a:extLst>
          </p:cNvPr>
          <p:cNvSpPr/>
          <p:nvPr/>
        </p:nvSpPr>
        <p:spPr>
          <a:xfrm>
            <a:off x="5235403" y="6283312"/>
            <a:ext cx="236202" cy="114544"/>
          </a:xfrm>
          <a:custGeom>
            <a:avLst/>
            <a:gdLst>
              <a:gd name="connsiteX0" fmla="*/ 172 w 236202"/>
              <a:gd name="connsiteY0" fmla="*/ 13 h 114544"/>
              <a:gd name="connsiteX1" fmla="*/ 127172 w 236202"/>
              <a:gd name="connsiteY1" fmla="*/ 22238 h 114544"/>
              <a:gd name="connsiteX2" fmla="*/ 235122 w 236202"/>
              <a:gd name="connsiteY2" fmla="*/ 114313 h 114544"/>
              <a:gd name="connsiteX3" fmla="*/ 177972 w 236202"/>
              <a:gd name="connsiteY3" fmla="*/ 47638 h 114544"/>
              <a:gd name="connsiteX4" fmla="*/ 101772 w 236202"/>
              <a:gd name="connsiteY4" fmla="*/ 19063 h 114544"/>
              <a:gd name="connsiteX5" fmla="*/ 172 w 236202"/>
              <a:gd name="connsiteY5" fmla="*/ 13 h 11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02" h="114544">
                <a:moveTo>
                  <a:pt x="172" y="13"/>
                </a:moveTo>
                <a:cubicBezTo>
                  <a:pt x="4405" y="542"/>
                  <a:pt x="88014" y="3188"/>
                  <a:pt x="127172" y="22238"/>
                </a:cubicBezTo>
                <a:cubicBezTo>
                  <a:pt x="166330" y="41288"/>
                  <a:pt x="226655" y="110080"/>
                  <a:pt x="235122" y="114313"/>
                </a:cubicBezTo>
                <a:cubicBezTo>
                  <a:pt x="243589" y="118546"/>
                  <a:pt x="200197" y="63513"/>
                  <a:pt x="177972" y="47638"/>
                </a:cubicBezTo>
                <a:cubicBezTo>
                  <a:pt x="155747" y="31763"/>
                  <a:pt x="132993" y="23825"/>
                  <a:pt x="101772" y="19063"/>
                </a:cubicBezTo>
                <a:cubicBezTo>
                  <a:pt x="70551" y="14301"/>
                  <a:pt x="-4061" y="-516"/>
                  <a:pt x="17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5DE71EA-9F1E-9CEA-4ED7-2346E05B0169}"/>
              </a:ext>
            </a:extLst>
          </p:cNvPr>
          <p:cNvSpPr/>
          <p:nvPr/>
        </p:nvSpPr>
        <p:spPr>
          <a:xfrm>
            <a:off x="5317914" y="6295550"/>
            <a:ext cx="99182" cy="334106"/>
          </a:xfrm>
          <a:custGeom>
            <a:avLst/>
            <a:gdLst>
              <a:gd name="connsiteX0" fmla="*/ 66886 w 99182"/>
              <a:gd name="connsiteY0" fmla="*/ 475 h 334106"/>
              <a:gd name="connsiteX1" fmla="*/ 60536 w 99182"/>
              <a:gd name="connsiteY1" fmla="*/ 111600 h 334106"/>
              <a:gd name="connsiteX2" fmla="*/ 70061 w 99182"/>
              <a:gd name="connsiteY2" fmla="*/ 152875 h 334106"/>
              <a:gd name="connsiteX3" fmla="*/ 98636 w 99182"/>
              <a:gd name="connsiteY3" fmla="*/ 235425 h 334106"/>
              <a:gd name="connsiteX4" fmla="*/ 89111 w 99182"/>
              <a:gd name="connsiteY4" fmla="*/ 200500 h 334106"/>
              <a:gd name="connsiteX5" fmla="*/ 92286 w 99182"/>
              <a:gd name="connsiteY5" fmla="*/ 244950 h 334106"/>
              <a:gd name="connsiteX6" fmla="*/ 70061 w 99182"/>
              <a:gd name="connsiteY6" fmla="*/ 333850 h 334106"/>
              <a:gd name="connsiteX7" fmla="*/ 70061 w 99182"/>
              <a:gd name="connsiteY7" fmla="*/ 270350 h 334106"/>
              <a:gd name="connsiteX8" fmla="*/ 54186 w 99182"/>
              <a:gd name="connsiteY8" fmla="*/ 222725 h 334106"/>
              <a:gd name="connsiteX9" fmla="*/ 211 w 99182"/>
              <a:gd name="connsiteY9" fmla="*/ 194150 h 334106"/>
              <a:gd name="connsiteX10" fmla="*/ 76411 w 99182"/>
              <a:gd name="connsiteY10" fmla="*/ 216375 h 334106"/>
              <a:gd name="connsiteX11" fmla="*/ 51011 w 99182"/>
              <a:gd name="connsiteY11" fmla="*/ 159225 h 334106"/>
              <a:gd name="connsiteX12" fmla="*/ 66886 w 99182"/>
              <a:gd name="connsiteY12" fmla="*/ 475 h 33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82" h="334106">
                <a:moveTo>
                  <a:pt x="66886" y="475"/>
                </a:moveTo>
                <a:cubicBezTo>
                  <a:pt x="68474" y="-7463"/>
                  <a:pt x="60007" y="86200"/>
                  <a:pt x="60536" y="111600"/>
                </a:cubicBezTo>
                <a:cubicBezTo>
                  <a:pt x="61065" y="137000"/>
                  <a:pt x="63711" y="132238"/>
                  <a:pt x="70061" y="152875"/>
                </a:cubicBezTo>
                <a:cubicBezTo>
                  <a:pt x="76411" y="173512"/>
                  <a:pt x="95461" y="227487"/>
                  <a:pt x="98636" y="235425"/>
                </a:cubicBezTo>
                <a:cubicBezTo>
                  <a:pt x="101811" y="243363"/>
                  <a:pt x="90169" y="198912"/>
                  <a:pt x="89111" y="200500"/>
                </a:cubicBezTo>
                <a:cubicBezTo>
                  <a:pt x="88053" y="202088"/>
                  <a:pt x="95461" y="222725"/>
                  <a:pt x="92286" y="244950"/>
                </a:cubicBezTo>
                <a:cubicBezTo>
                  <a:pt x="89111" y="267175"/>
                  <a:pt x="73765" y="329617"/>
                  <a:pt x="70061" y="333850"/>
                </a:cubicBezTo>
                <a:cubicBezTo>
                  <a:pt x="66357" y="338083"/>
                  <a:pt x="72707" y="288871"/>
                  <a:pt x="70061" y="270350"/>
                </a:cubicBezTo>
                <a:cubicBezTo>
                  <a:pt x="67415" y="251829"/>
                  <a:pt x="65828" y="235425"/>
                  <a:pt x="54186" y="222725"/>
                </a:cubicBezTo>
                <a:cubicBezTo>
                  <a:pt x="42544" y="210025"/>
                  <a:pt x="-3493" y="195208"/>
                  <a:pt x="211" y="194150"/>
                </a:cubicBezTo>
                <a:cubicBezTo>
                  <a:pt x="3915" y="193092"/>
                  <a:pt x="67944" y="222196"/>
                  <a:pt x="76411" y="216375"/>
                </a:cubicBezTo>
                <a:cubicBezTo>
                  <a:pt x="84878" y="210554"/>
                  <a:pt x="53128" y="190446"/>
                  <a:pt x="51011" y="159225"/>
                </a:cubicBezTo>
                <a:cubicBezTo>
                  <a:pt x="48894" y="128004"/>
                  <a:pt x="65298" y="8413"/>
                  <a:pt x="66886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98CFC036-1CA4-D5F8-8D84-CAFBD96412C0}"/>
              </a:ext>
            </a:extLst>
          </p:cNvPr>
          <p:cNvSpPr/>
          <p:nvPr/>
        </p:nvSpPr>
        <p:spPr>
          <a:xfrm>
            <a:off x="5448156" y="6337782"/>
            <a:ext cx="371280" cy="139326"/>
          </a:xfrm>
          <a:custGeom>
            <a:avLst/>
            <a:gdLst>
              <a:gd name="connsiteX0" fmla="*/ 144 w 371280"/>
              <a:gd name="connsiteY0" fmla="*/ 139218 h 139326"/>
              <a:gd name="connsiteX1" fmla="*/ 196994 w 371280"/>
              <a:gd name="connsiteY1" fmla="*/ 31268 h 139326"/>
              <a:gd name="connsiteX2" fmla="*/ 365269 w 371280"/>
              <a:gd name="connsiteY2" fmla="*/ 21743 h 139326"/>
              <a:gd name="connsiteX3" fmla="*/ 336694 w 371280"/>
              <a:gd name="connsiteY3" fmla="*/ 21743 h 139326"/>
              <a:gd name="connsiteX4" fmla="*/ 136669 w 371280"/>
              <a:gd name="connsiteY4" fmla="*/ 5868 h 139326"/>
              <a:gd name="connsiteX5" fmla="*/ 228744 w 371280"/>
              <a:gd name="connsiteY5" fmla="*/ 9043 h 139326"/>
              <a:gd name="connsiteX6" fmla="*/ 144 w 371280"/>
              <a:gd name="connsiteY6" fmla="*/ 139218 h 13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0" h="139326">
                <a:moveTo>
                  <a:pt x="144" y="139218"/>
                </a:moveTo>
                <a:cubicBezTo>
                  <a:pt x="-5148" y="142922"/>
                  <a:pt x="136140" y="50847"/>
                  <a:pt x="196994" y="31268"/>
                </a:cubicBezTo>
                <a:cubicBezTo>
                  <a:pt x="257848" y="11689"/>
                  <a:pt x="341986" y="23330"/>
                  <a:pt x="365269" y="21743"/>
                </a:cubicBezTo>
                <a:cubicBezTo>
                  <a:pt x="388552" y="20155"/>
                  <a:pt x="336694" y="21743"/>
                  <a:pt x="336694" y="21743"/>
                </a:cubicBezTo>
                <a:lnTo>
                  <a:pt x="136669" y="5868"/>
                </a:lnTo>
                <a:cubicBezTo>
                  <a:pt x="118677" y="3751"/>
                  <a:pt x="251498" y="-7890"/>
                  <a:pt x="228744" y="9043"/>
                </a:cubicBezTo>
                <a:cubicBezTo>
                  <a:pt x="205990" y="25976"/>
                  <a:pt x="5436" y="135514"/>
                  <a:pt x="144" y="13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EFC6DDB-7077-7C91-D2C3-FDCE25600D1A}"/>
              </a:ext>
            </a:extLst>
          </p:cNvPr>
          <p:cNvSpPr/>
          <p:nvPr/>
        </p:nvSpPr>
        <p:spPr>
          <a:xfrm>
            <a:off x="4870450" y="6260277"/>
            <a:ext cx="79378" cy="223373"/>
          </a:xfrm>
          <a:custGeom>
            <a:avLst/>
            <a:gdLst>
              <a:gd name="connsiteX0" fmla="*/ 79375 w 79378"/>
              <a:gd name="connsiteY0" fmla="*/ 823 h 223373"/>
              <a:gd name="connsiteX1" fmla="*/ 6350 w 79378"/>
              <a:gd name="connsiteY1" fmla="*/ 96073 h 223373"/>
              <a:gd name="connsiteX2" fmla="*/ 9525 w 79378"/>
              <a:gd name="connsiteY2" fmla="*/ 175448 h 223373"/>
              <a:gd name="connsiteX3" fmla="*/ 0 w 79378"/>
              <a:gd name="connsiteY3" fmla="*/ 127823 h 223373"/>
              <a:gd name="connsiteX4" fmla="*/ 19050 w 79378"/>
              <a:gd name="connsiteY4" fmla="*/ 223073 h 223373"/>
              <a:gd name="connsiteX5" fmla="*/ 3175 w 79378"/>
              <a:gd name="connsiteY5" fmla="*/ 153223 h 223373"/>
              <a:gd name="connsiteX6" fmla="*/ 79375 w 79378"/>
              <a:gd name="connsiteY6" fmla="*/ 823 h 2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78" h="223373">
                <a:moveTo>
                  <a:pt x="79375" y="823"/>
                </a:moveTo>
                <a:cubicBezTo>
                  <a:pt x="79904" y="-8702"/>
                  <a:pt x="17992" y="66969"/>
                  <a:pt x="6350" y="96073"/>
                </a:cubicBezTo>
                <a:cubicBezTo>
                  <a:pt x="-5292" y="125177"/>
                  <a:pt x="10583" y="170157"/>
                  <a:pt x="9525" y="175448"/>
                </a:cubicBezTo>
                <a:lnTo>
                  <a:pt x="0" y="127823"/>
                </a:lnTo>
                <a:cubicBezTo>
                  <a:pt x="1588" y="135761"/>
                  <a:pt x="18521" y="218840"/>
                  <a:pt x="19050" y="223073"/>
                </a:cubicBezTo>
                <a:cubicBezTo>
                  <a:pt x="19579" y="227306"/>
                  <a:pt x="-3704" y="186031"/>
                  <a:pt x="3175" y="153223"/>
                </a:cubicBezTo>
                <a:cubicBezTo>
                  <a:pt x="10054" y="120415"/>
                  <a:pt x="78846" y="10348"/>
                  <a:pt x="7937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B7E4705A-7E59-FDFB-3555-BDC1C5B6A033}"/>
              </a:ext>
            </a:extLst>
          </p:cNvPr>
          <p:cNvSpPr/>
          <p:nvPr/>
        </p:nvSpPr>
        <p:spPr>
          <a:xfrm>
            <a:off x="4752911" y="6327748"/>
            <a:ext cx="78617" cy="229294"/>
          </a:xfrm>
          <a:custGeom>
            <a:avLst/>
            <a:gdLst>
              <a:gd name="connsiteX0" fmla="*/ 64 w 78617"/>
              <a:gd name="connsiteY0" fmla="*/ 27 h 229294"/>
              <a:gd name="connsiteX1" fmla="*/ 60389 w 78617"/>
              <a:gd name="connsiteY1" fmla="*/ 104802 h 229294"/>
              <a:gd name="connsiteX2" fmla="*/ 69914 w 78617"/>
              <a:gd name="connsiteY2" fmla="*/ 228627 h 229294"/>
              <a:gd name="connsiteX3" fmla="*/ 73089 w 78617"/>
              <a:gd name="connsiteY3" fmla="*/ 152427 h 229294"/>
              <a:gd name="connsiteX4" fmla="*/ 73089 w 78617"/>
              <a:gd name="connsiteY4" fmla="*/ 114327 h 229294"/>
              <a:gd name="connsiteX5" fmla="*/ 64 w 78617"/>
              <a:gd name="connsiteY5" fmla="*/ 27 h 22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17" h="229294">
                <a:moveTo>
                  <a:pt x="64" y="27"/>
                </a:moveTo>
                <a:cubicBezTo>
                  <a:pt x="-2053" y="-1561"/>
                  <a:pt x="48747" y="66702"/>
                  <a:pt x="60389" y="104802"/>
                </a:cubicBezTo>
                <a:cubicBezTo>
                  <a:pt x="72031" y="142902"/>
                  <a:pt x="67797" y="220690"/>
                  <a:pt x="69914" y="228627"/>
                </a:cubicBezTo>
                <a:cubicBezTo>
                  <a:pt x="72031" y="236564"/>
                  <a:pt x="72560" y="171477"/>
                  <a:pt x="73089" y="152427"/>
                </a:cubicBezTo>
                <a:cubicBezTo>
                  <a:pt x="73618" y="133377"/>
                  <a:pt x="85260" y="138140"/>
                  <a:pt x="73089" y="114327"/>
                </a:cubicBezTo>
                <a:cubicBezTo>
                  <a:pt x="60918" y="90515"/>
                  <a:pt x="2181" y="1615"/>
                  <a:pt x="6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F5324C8-E42F-72D6-E212-A6D9FDC74DBA}"/>
              </a:ext>
            </a:extLst>
          </p:cNvPr>
          <p:cNvSpPr/>
          <p:nvPr/>
        </p:nvSpPr>
        <p:spPr>
          <a:xfrm>
            <a:off x="4921250" y="6362936"/>
            <a:ext cx="324852" cy="161821"/>
          </a:xfrm>
          <a:custGeom>
            <a:avLst/>
            <a:gdLst>
              <a:gd name="connsiteX0" fmla="*/ 0 w 324852"/>
              <a:gd name="connsiteY0" fmla="*/ 41039 h 161821"/>
              <a:gd name="connsiteX1" fmla="*/ 152400 w 324852"/>
              <a:gd name="connsiteY1" fmla="*/ 28339 h 161821"/>
              <a:gd name="connsiteX2" fmla="*/ 241300 w 324852"/>
              <a:gd name="connsiteY2" fmla="*/ 66439 h 161821"/>
              <a:gd name="connsiteX3" fmla="*/ 234950 w 324852"/>
              <a:gd name="connsiteY3" fmla="*/ 28339 h 161821"/>
              <a:gd name="connsiteX4" fmla="*/ 311150 w 324852"/>
              <a:gd name="connsiteY4" fmla="*/ 104539 h 161821"/>
              <a:gd name="connsiteX5" fmla="*/ 323850 w 324852"/>
              <a:gd name="connsiteY5" fmla="*/ 161689 h 161821"/>
              <a:gd name="connsiteX6" fmla="*/ 298450 w 324852"/>
              <a:gd name="connsiteY6" fmla="*/ 88664 h 161821"/>
              <a:gd name="connsiteX7" fmla="*/ 215900 w 324852"/>
              <a:gd name="connsiteY7" fmla="*/ 6114 h 161821"/>
              <a:gd name="connsiteX8" fmla="*/ 234950 w 324852"/>
              <a:gd name="connsiteY8" fmla="*/ 6114 h 161821"/>
              <a:gd name="connsiteX9" fmla="*/ 0 w 324852"/>
              <a:gd name="connsiteY9" fmla="*/ 41039 h 1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52" h="161821">
                <a:moveTo>
                  <a:pt x="0" y="41039"/>
                </a:moveTo>
                <a:cubicBezTo>
                  <a:pt x="56091" y="32572"/>
                  <a:pt x="112183" y="24106"/>
                  <a:pt x="152400" y="28339"/>
                </a:cubicBezTo>
                <a:cubicBezTo>
                  <a:pt x="192617" y="32572"/>
                  <a:pt x="227542" y="66439"/>
                  <a:pt x="241300" y="66439"/>
                </a:cubicBezTo>
                <a:cubicBezTo>
                  <a:pt x="255058" y="66439"/>
                  <a:pt x="223308" y="21989"/>
                  <a:pt x="234950" y="28339"/>
                </a:cubicBezTo>
                <a:cubicBezTo>
                  <a:pt x="246592" y="34689"/>
                  <a:pt x="296333" y="82314"/>
                  <a:pt x="311150" y="104539"/>
                </a:cubicBezTo>
                <a:cubicBezTo>
                  <a:pt x="325967" y="126764"/>
                  <a:pt x="325967" y="164335"/>
                  <a:pt x="323850" y="161689"/>
                </a:cubicBezTo>
                <a:cubicBezTo>
                  <a:pt x="321733" y="159043"/>
                  <a:pt x="316442" y="114593"/>
                  <a:pt x="298450" y="88664"/>
                </a:cubicBezTo>
                <a:cubicBezTo>
                  <a:pt x="280458" y="62735"/>
                  <a:pt x="215900" y="6114"/>
                  <a:pt x="215900" y="6114"/>
                </a:cubicBezTo>
                <a:cubicBezTo>
                  <a:pt x="205317" y="-7644"/>
                  <a:pt x="234950" y="6114"/>
                  <a:pt x="234950" y="6114"/>
                </a:cubicBezTo>
                <a:lnTo>
                  <a:pt x="0" y="410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00A8C18-F68D-375C-1AFE-AE987097BB9A}"/>
              </a:ext>
            </a:extLst>
          </p:cNvPr>
          <p:cNvSpPr/>
          <p:nvPr/>
        </p:nvSpPr>
        <p:spPr>
          <a:xfrm>
            <a:off x="4869014" y="6445166"/>
            <a:ext cx="329186" cy="96297"/>
          </a:xfrm>
          <a:custGeom>
            <a:avLst/>
            <a:gdLst>
              <a:gd name="connsiteX0" fmla="*/ 1436 w 329186"/>
              <a:gd name="connsiteY0" fmla="*/ 22309 h 96297"/>
              <a:gd name="connsiteX1" fmla="*/ 163361 w 329186"/>
              <a:gd name="connsiteY1" fmla="*/ 84 h 96297"/>
              <a:gd name="connsiteX2" fmla="*/ 249086 w 329186"/>
              <a:gd name="connsiteY2" fmla="*/ 31834 h 96297"/>
              <a:gd name="connsiteX3" fmla="*/ 249086 w 329186"/>
              <a:gd name="connsiteY3" fmla="*/ 15959 h 96297"/>
              <a:gd name="connsiteX4" fmla="*/ 325286 w 329186"/>
              <a:gd name="connsiteY4" fmla="*/ 95334 h 96297"/>
              <a:gd name="connsiteX5" fmla="*/ 312586 w 329186"/>
              <a:gd name="connsiteY5" fmla="*/ 57234 h 96297"/>
              <a:gd name="connsiteX6" fmla="*/ 264961 w 329186"/>
              <a:gd name="connsiteY6" fmla="*/ 15959 h 96297"/>
              <a:gd name="connsiteX7" fmla="*/ 1436 w 329186"/>
              <a:gd name="connsiteY7" fmla="*/ 22309 h 9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86" h="96297">
                <a:moveTo>
                  <a:pt x="1436" y="22309"/>
                </a:moveTo>
                <a:cubicBezTo>
                  <a:pt x="-15497" y="19663"/>
                  <a:pt x="122086" y="-1503"/>
                  <a:pt x="163361" y="84"/>
                </a:cubicBezTo>
                <a:cubicBezTo>
                  <a:pt x="204636" y="1671"/>
                  <a:pt x="249086" y="31834"/>
                  <a:pt x="249086" y="31834"/>
                </a:cubicBezTo>
                <a:cubicBezTo>
                  <a:pt x="263373" y="34480"/>
                  <a:pt x="236386" y="5376"/>
                  <a:pt x="249086" y="15959"/>
                </a:cubicBezTo>
                <a:cubicBezTo>
                  <a:pt x="261786" y="26542"/>
                  <a:pt x="314703" y="88455"/>
                  <a:pt x="325286" y="95334"/>
                </a:cubicBezTo>
                <a:cubicBezTo>
                  <a:pt x="335869" y="102213"/>
                  <a:pt x="322640" y="70463"/>
                  <a:pt x="312586" y="57234"/>
                </a:cubicBezTo>
                <a:cubicBezTo>
                  <a:pt x="302532" y="44005"/>
                  <a:pt x="312057" y="24426"/>
                  <a:pt x="264961" y="15959"/>
                </a:cubicBezTo>
                <a:cubicBezTo>
                  <a:pt x="217865" y="7492"/>
                  <a:pt x="18369" y="24955"/>
                  <a:pt x="1436" y="2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8FA001AD-3C29-5899-D9B1-43229EB8274C}"/>
              </a:ext>
            </a:extLst>
          </p:cNvPr>
          <p:cNvSpPr/>
          <p:nvPr/>
        </p:nvSpPr>
        <p:spPr>
          <a:xfrm>
            <a:off x="5467341" y="6384724"/>
            <a:ext cx="287254" cy="117678"/>
          </a:xfrm>
          <a:custGeom>
            <a:avLst/>
            <a:gdLst>
              <a:gd name="connsiteX0" fmla="*/ 9 w 287254"/>
              <a:gd name="connsiteY0" fmla="*/ 117676 h 117678"/>
              <a:gd name="connsiteX1" fmla="*/ 136534 w 287254"/>
              <a:gd name="connsiteY1" fmla="*/ 28776 h 117678"/>
              <a:gd name="connsiteX2" fmla="*/ 282584 w 287254"/>
              <a:gd name="connsiteY2" fmla="*/ 3376 h 117678"/>
              <a:gd name="connsiteX3" fmla="*/ 241309 w 287254"/>
              <a:gd name="connsiteY3" fmla="*/ 3376 h 117678"/>
              <a:gd name="connsiteX4" fmla="*/ 142884 w 287254"/>
              <a:gd name="connsiteY4" fmla="*/ 31951 h 117678"/>
              <a:gd name="connsiteX5" fmla="*/ 9 w 287254"/>
              <a:gd name="connsiteY5" fmla="*/ 117676 h 1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54" h="117678">
                <a:moveTo>
                  <a:pt x="9" y="117676"/>
                </a:moveTo>
                <a:cubicBezTo>
                  <a:pt x="-1049" y="117147"/>
                  <a:pt x="89438" y="47826"/>
                  <a:pt x="136534" y="28776"/>
                </a:cubicBezTo>
                <a:cubicBezTo>
                  <a:pt x="183630" y="9726"/>
                  <a:pt x="265122" y="7609"/>
                  <a:pt x="282584" y="3376"/>
                </a:cubicBezTo>
                <a:cubicBezTo>
                  <a:pt x="300046" y="-857"/>
                  <a:pt x="264592" y="-1387"/>
                  <a:pt x="241309" y="3376"/>
                </a:cubicBezTo>
                <a:cubicBezTo>
                  <a:pt x="218026" y="8138"/>
                  <a:pt x="178338" y="15547"/>
                  <a:pt x="142884" y="31951"/>
                </a:cubicBezTo>
                <a:cubicBezTo>
                  <a:pt x="107430" y="48355"/>
                  <a:pt x="1067" y="118205"/>
                  <a:pt x="9" y="11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41527A6-0779-03C7-187D-729B37510794}"/>
              </a:ext>
            </a:extLst>
          </p:cNvPr>
          <p:cNvSpPr/>
          <p:nvPr/>
        </p:nvSpPr>
        <p:spPr>
          <a:xfrm>
            <a:off x="5398320" y="6724363"/>
            <a:ext cx="76074" cy="276910"/>
          </a:xfrm>
          <a:custGeom>
            <a:avLst/>
            <a:gdLst>
              <a:gd name="connsiteX0" fmla="*/ 37280 w 76074"/>
              <a:gd name="connsiteY0" fmla="*/ 287 h 276910"/>
              <a:gd name="connsiteX1" fmla="*/ 43630 w 76074"/>
              <a:gd name="connsiteY1" fmla="*/ 146337 h 276910"/>
              <a:gd name="connsiteX2" fmla="*/ 40455 w 76074"/>
              <a:gd name="connsiteY2" fmla="*/ 108237 h 276910"/>
              <a:gd name="connsiteX3" fmla="*/ 2355 w 76074"/>
              <a:gd name="connsiteY3" fmla="*/ 273337 h 276910"/>
              <a:gd name="connsiteX4" fmla="*/ 11880 w 76074"/>
              <a:gd name="connsiteY4" fmla="*/ 213012 h 276910"/>
              <a:gd name="connsiteX5" fmla="*/ 75380 w 76074"/>
              <a:gd name="connsiteY5" fmla="*/ 111412 h 276910"/>
              <a:gd name="connsiteX6" fmla="*/ 37280 w 76074"/>
              <a:gd name="connsiteY6" fmla="*/ 287 h 27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74" h="276910">
                <a:moveTo>
                  <a:pt x="37280" y="287"/>
                </a:moveTo>
                <a:cubicBezTo>
                  <a:pt x="31988" y="6108"/>
                  <a:pt x="43101" y="128345"/>
                  <a:pt x="43630" y="146337"/>
                </a:cubicBezTo>
                <a:cubicBezTo>
                  <a:pt x="44159" y="164329"/>
                  <a:pt x="47334" y="87071"/>
                  <a:pt x="40455" y="108237"/>
                </a:cubicBezTo>
                <a:cubicBezTo>
                  <a:pt x="33576" y="129403"/>
                  <a:pt x="7118" y="255874"/>
                  <a:pt x="2355" y="273337"/>
                </a:cubicBezTo>
                <a:cubicBezTo>
                  <a:pt x="-2408" y="290800"/>
                  <a:pt x="-291" y="240000"/>
                  <a:pt x="11880" y="213012"/>
                </a:cubicBezTo>
                <a:cubicBezTo>
                  <a:pt x="24051" y="186025"/>
                  <a:pt x="69030" y="144220"/>
                  <a:pt x="75380" y="111412"/>
                </a:cubicBezTo>
                <a:cubicBezTo>
                  <a:pt x="81730" y="78604"/>
                  <a:pt x="42572" y="-5534"/>
                  <a:pt x="37280" y="2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FE97D1-55E2-26BC-C168-FDBA0B3D1293}"/>
              </a:ext>
            </a:extLst>
          </p:cNvPr>
          <p:cNvSpPr/>
          <p:nvPr/>
        </p:nvSpPr>
        <p:spPr>
          <a:xfrm>
            <a:off x="5288619" y="6679953"/>
            <a:ext cx="71392" cy="331083"/>
          </a:xfrm>
          <a:custGeom>
            <a:avLst/>
            <a:gdLst>
              <a:gd name="connsiteX0" fmla="*/ 39031 w 71392"/>
              <a:gd name="connsiteY0" fmla="*/ 247 h 331083"/>
              <a:gd name="connsiteX1" fmla="*/ 35856 w 71392"/>
              <a:gd name="connsiteY1" fmla="*/ 117722 h 331083"/>
              <a:gd name="connsiteX2" fmla="*/ 58081 w 71392"/>
              <a:gd name="connsiteY2" fmla="*/ 251072 h 331083"/>
              <a:gd name="connsiteX3" fmla="*/ 45381 w 71392"/>
              <a:gd name="connsiteY3" fmla="*/ 178047 h 331083"/>
              <a:gd name="connsiteX4" fmla="*/ 67606 w 71392"/>
              <a:gd name="connsiteY4" fmla="*/ 327272 h 331083"/>
              <a:gd name="connsiteX5" fmla="*/ 64431 w 71392"/>
              <a:gd name="connsiteY5" fmla="*/ 276472 h 331083"/>
              <a:gd name="connsiteX6" fmla="*/ 931 w 71392"/>
              <a:gd name="connsiteY6" fmla="*/ 165347 h 331083"/>
              <a:gd name="connsiteX7" fmla="*/ 26331 w 71392"/>
              <a:gd name="connsiteY7" fmla="*/ 200272 h 331083"/>
              <a:gd name="connsiteX8" fmla="*/ 23156 w 71392"/>
              <a:gd name="connsiteY8" fmla="*/ 149472 h 331083"/>
              <a:gd name="connsiteX9" fmla="*/ 39031 w 71392"/>
              <a:gd name="connsiteY9" fmla="*/ 247 h 33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2" h="331083">
                <a:moveTo>
                  <a:pt x="39031" y="247"/>
                </a:moveTo>
                <a:cubicBezTo>
                  <a:pt x="41148" y="-5045"/>
                  <a:pt x="32681" y="75918"/>
                  <a:pt x="35856" y="117722"/>
                </a:cubicBezTo>
                <a:cubicBezTo>
                  <a:pt x="39031" y="159526"/>
                  <a:pt x="56494" y="241018"/>
                  <a:pt x="58081" y="251072"/>
                </a:cubicBezTo>
                <a:cubicBezTo>
                  <a:pt x="59668" y="261126"/>
                  <a:pt x="43794" y="165347"/>
                  <a:pt x="45381" y="178047"/>
                </a:cubicBezTo>
                <a:cubicBezTo>
                  <a:pt x="46968" y="190747"/>
                  <a:pt x="64431" y="310868"/>
                  <a:pt x="67606" y="327272"/>
                </a:cubicBezTo>
                <a:cubicBezTo>
                  <a:pt x="70781" y="343676"/>
                  <a:pt x="75543" y="303459"/>
                  <a:pt x="64431" y="276472"/>
                </a:cubicBezTo>
                <a:cubicBezTo>
                  <a:pt x="53319" y="249485"/>
                  <a:pt x="7281" y="178047"/>
                  <a:pt x="931" y="165347"/>
                </a:cubicBezTo>
                <a:cubicBezTo>
                  <a:pt x="-5419" y="152647"/>
                  <a:pt x="22627" y="202918"/>
                  <a:pt x="26331" y="200272"/>
                </a:cubicBezTo>
                <a:cubicBezTo>
                  <a:pt x="30035" y="197626"/>
                  <a:pt x="22098" y="175930"/>
                  <a:pt x="23156" y="149472"/>
                </a:cubicBezTo>
                <a:cubicBezTo>
                  <a:pt x="24214" y="123014"/>
                  <a:pt x="36914" y="5539"/>
                  <a:pt x="39031" y="24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C423F35-010E-B2C9-43A8-0D3BDD46628C}"/>
              </a:ext>
            </a:extLst>
          </p:cNvPr>
          <p:cNvSpPr/>
          <p:nvPr/>
        </p:nvSpPr>
        <p:spPr>
          <a:xfrm>
            <a:off x="4373686" y="7089889"/>
            <a:ext cx="1068608" cy="269994"/>
          </a:xfrm>
          <a:custGeom>
            <a:avLst/>
            <a:gdLst>
              <a:gd name="connsiteX0" fmla="*/ 1068264 w 1068608"/>
              <a:gd name="connsiteY0" fmla="*/ 18936 h 269994"/>
              <a:gd name="connsiteX1" fmla="*/ 817439 w 1068608"/>
              <a:gd name="connsiteY1" fmla="*/ 3061 h 269994"/>
              <a:gd name="connsiteX2" fmla="*/ 614239 w 1068608"/>
              <a:gd name="connsiteY2" fmla="*/ 41161 h 269994"/>
              <a:gd name="connsiteX3" fmla="*/ 703139 w 1068608"/>
              <a:gd name="connsiteY3" fmla="*/ 31636 h 269994"/>
              <a:gd name="connsiteX4" fmla="*/ 458664 w 1068608"/>
              <a:gd name="connsiteY4" fmla="*/ 117361 h 269994"/>
              <a:gd name="connsiteX5" fmla="*/ 490414 w 1068608"/>
              <a:gd name="connsiteY5" fmla="*/ 111011 h 269994"/>
              <a:gd name="connsiteX6" fmla="*/ 258639 w 1068608"/>
              <a:gd name="connsiteY6" fmla="*/ 222136 h 269994"/>
              <a:gd name="connsiteX7" fmla="*/ 214189 w 1068608"/>
              <a:gd name="connsiteY7" fmla="*/ 234836 h 269994"/>
              <a:gd name="connsiteX8" fmla="*/ 1464 w 1068608"/>
              <a:gd name="connsiteY8" fmla="*/ 269761 h 269994"/>
              <a:gd name="connsiteX9" fmla="*/ 153864 w 1068608"/>
              <a:gd name="connsiteY9" fmla="*/ 215786 h 269994"/>
              <a:gd name="connsiteX10" fmla="*/ 731714 w 1068608"/>
              <a:gd name="connsiteY10" fmla="*/ 44336 h 269994"/>
              <a:gd name="connsiteX11" fmla="*/ 566614 w 1068608"/>
              <a:gd name="connsiteY11" fmla="*/ 88786 h 269994"/>
              <a:gd name="connsiteX12" fmla="*/ 865064 w 1068608"/>
              <a:gd name="connsiteY12" fmla="*/ 3061 h 269994"/>
              <a:gd name="connsiteX13" fmla="*/ 1068264 w 1068608"/>
              <a:gd name="connsiteY13" fmla="*/ 18936 h 2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8608" h="269994">
                <a:moveTo>
                  <a:pt x="1068264" y="18936"/>
                </a:moveTo>
                <a:cubicBezTo>
                  <a:pt x="1060327" y="18936"/>
                  <a:pt x="893110" y="-643"/>
                  <a:pt x="817439" y="3061"/>
                </a:cubicBezTo>
                <a:cubicBezTo>
                  <a:pt x="741768" y="6765"/>
                  <a:pt x="633289" y="36399"/>
                  <a:pt x="614239" y="41161"/>
                </a:cubicBezTo>
                <a:cubicBezTo>
                  <a:pt x="595189" y="45923"/>
                  <a:pt x="729068" y="18936"/>
                  <a:pt x="703139" y="31636"/>
                </a:cubicBezTo>
                <a:cubicBezTo>
                  <a:pt x="677210" y="44336"/>
                  <a:pt x="494118" y="104132"/>
                  <a:pt x="458664" y="117361"/>
                </a:cubicBezTo>
                <a:cubicBezTo>
                  <a:pt x="423210" y="130590"/>
                  <a:pt x="523751" y="93549"/>
                  <a:pt x="490414" y="111011"/>
                </a:cubicBezTo>
                <a:cubicBezTo>
                  <a:pt x="457077" y="128473"/>
                  <a:pt x="304676" y="201499"/>
                  <a:pt x="258639" y="222136"/>
                </a:cubicBezTo>
                <a:cubicBezTo>
                  <a:pt x="212601" y="242774"/>
                  <a:pt x="257051" y="226899"/>
                  <a:pt x="214189" y="234836"/>
                </a:cubicBezTo>
                <a:cubicBezTo>
                  <a:pt x="171327" y="242773"/>
                  <a:pt x="11518" y="272936"/>
                  <a:pt x="1464" y="269761"/>
                </a:cubicBezTo>
                <a:cubicBezTo>
                  <a:pt x="-8590" y="266586"/>
                  <a:pt x="32156" y="253357"/>
                  <a:pt x="153864" y="215786"/>
                </a:cubicBezTo>
                <a:cubicBezTo>
                  <a:pt x="275572" y="178215"/>
                  <a:pt x="662922" y="65503"/>
                  <a:pt x="731714" y="44336"/>
                </a:cubicBezTo>
                <a:cubicBezTo>
                  <a:pt x="800506" y="23169"/>
                  <a:pt x="544389" y="95665"/>
                  <a:pt x="566614" y="88786"/>
                </a:cubicBezTo>
                <a:cubicBezTo>
                  <a:pt x="588839" y="81907"/>
                  <a:pt x="785160" y="15232"/>
                  <a:pt x="865064" y="3061"/>
                </a:cubicBezTo>
                <a:cubicBezTo>
                  <a:pt x="944968" y="-9110"/>
                  <a:pt x="1076201" y="18936"/>
                  <a:pt x="1068264" y="1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B28F994-C108-DC37-AA9A-094F17B16DCB}"/>
              </a:ext>
            </a:extLst>
          </p:cNvPr>
          <p:cNvSpPr/>
          <p:nvPr/>
        </p:nvSpPr>
        <p:spPr>
          <a:xfrm>
            <a:off x="4936864" y="7037946"/>
            <a:ext cx="426589" cy="190336"/>
          </a:xfrm>
          <a:custGeom>
            <a:avLst/>
            <a:gdLst>
              <a:gd name="connsiteX0" fmla="*/ 266961 w 426589"/>
              <a:gd name="connsiteY0" fmla="*/ 1029 h 190336"/>
              <a:gd name="connsiteX1" fmla="*/ 406661 w 426589"/>
              <a:gd name="connsiteY1" fmla="*/ 124854 h 190336"/>
              <a:gd name="connsiteX2" fmla="*/ 368561 w 426589"/>
              <a:gd name="connsiteY2" fmla="*/ 140729 h 190336"/>
              <a:gd name="connsiteX3" fmla="*/ 425711 w 426589"/>
              <a:gd name="connsiteY3" fmla="*/ 188354 h 190336"/>
              <a:gd name="connsiteX4" fmla="*/ 314586 w 426589"/>
              <a:gd name="connsiteY4" fmla="*/ 182004 h 190336"/>
              <a:gd name="connsiteX5" fmla="*/ 261 w 426589"/>
              <a:gd name="connsiteY5" fmla="*/ 188354 h 190336"/>
              <a:gd name="connsiteX6" fmla="*/ 371736 w 426589"/>
              <a:gd name="connsiteY6" fmla="*/ 182004 h 190336"/>
              <a:gd name="connsiteX7" fmla="*/ 381261 w 426589"/>
              <a:gd name="connsiteY7" fmla="*/ 156604 h 190336"/>
              <a:gd name="connsiteX8" fmla="*/ 343161 w 426589"/>
              <a:gd name="connsiteY8" fmla="*/ 93104 h 190336"/>
              <a:gd name="connsiteX9" fmla="*/ 368561 w 426589"/>
              <a:gd name="connsiteY9" fmla="*/ 105804 h 190336"/>
              <a:gd name="connsiteX10" fmla="*/ 343161 w 426589"/>
              <a:gd name="connsiteY10" fmla="*/ 67704 h 190336"/>
              <a:gd name="connsiteX11" fmla="*/ 266961 w 426589"/>
              <a:gd name="connsiteY11" fmla="*/ 1029 h 19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589" h="190336">
                <a:moveTo>
                  <a:pt x="266961" y="1029"/>
                </a:moveTo>
                <a:cubicBezTo>
                  <a:pt x="277544" y="10554"/>
                  <a:pt x="389728" y="101571"/>
                  <a:pt x="406661" y="124854"/>
                </a:cubicBezTo>
                <a:cubicBezTo>
                  <a:pt x="423594" y="148137"/>
                  <a:pt x="365386" y="130146"/>
                  <a:pt x="368561" y="140729"/>
                </a:cubicBezTo>
                <a:cubicBezTo>
                  <a:pt x="371736" y="151312"/>
                  <a:pt x="434707" y="181475"/>
                  <a:pt x="425711" y="188354"/>
                </a:cubicBezTo>
                <a:cubicBezTo>
                  <a:pt x="416715" y="195233"/>
                  <a:pt x="385494" y="182004"/>
                  <a:pt x="314586" y="182004"/>
                </a:cubicBezTo>
                <a:cubicBezTo>
                  <a:pt x="243678" y="182004"/>
                  <a:pt x="-9264" y="188354"/>
                  <a:pt x="261" y="188354"/>
                </a:cubicBezTo>
                <a:cubicBezTo>
                  <a:pt x="9786" y="188354"/>
                  <a:pt x="371736" y="182004"/>
                  <a:pt x="371736" y="182004"/>
                </a:cubicBezTo>
                <a:cubicBezTo>
                  <a:pt x="435236" y="176712"/>
                  <a:pt x="386024" y="171421"/>
                  <a:pt x="381261" y="156604"/>
                </a:cubicBezTo>
                <a:cubicBezTo>
                  <a:pt x="376498" y="141787"/>
                  <a:pt x="343161" y="93104"/>
                  <a:pt x="343161" y="93104"/>
                </a:cubicBezTo>
                <a:cubicBezTo>
                  <a:pt x="341044" y="84637"/>
                  <a:pt x="368561" y="110037"/>
                  <a:pt x="368561" y="105804"/>
                </a:cubicBezTo>
                <a:cubicBezTo>
                  <a:pt x="368561" y="101571"/>
                  <a:pt x="361153" y="84637"/>
                  <a:pt x="343161" y="67704"/>
                </a:cubicBezTo>
                <a:cubicBezTo>
                  <a:pt x="325169" y="50771"/>
                  <a:pt x="256378" y="-8496"/>
                  <a:pt x="266961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515CF56-5F42-9A19-F6F5-6D6CA562A2A7}"/>
              </a:ext>
            </a:extLst>
          </p:cNvPr>
          <p:cNvSpPr/>
          <p:nvPr/>
        </p:nvSpPr>
        <p:spPr>
          <a:xfrm>
            <a:off x="5378035" y="7015701"/>
            <a:ext cx="575433" cy="200107"/>
          </a:xfrm>
          <a:custGeom>
            <a:avLst/>
            <a:gdLst>
              <a:gd name="connsiteX0" fmla="*/ 415 w 575433"/>
              <a:gd name="connsiteY0" fmla="*/ 1049 h 200107"/>
              <a:gd name="connsiteX1" fmla="*/ 67090 w 575433"/>
              <a:gd name="connsiteY1" fmla="*/ 96299 h 200107"/>
              <a:gd name="connsiteX2" fmla="*/ 25815 w 575433"/>
              <a:gd name="connsiteY2" fmla="*/ 131224 h 200107"/>
              <a:gd name="connsiteX3" fmla="*/ 86140 w 575433"/>
              <a:gd name="connsiteY3" fmla="*/ 143924 h 200107"/>
              <a:gd name="connsiteX4" fmla="*/ 16290 w 575433"/>
              <a:gd name="connsiteY4" fmla="*/ 197899 h 200107"/>
              <a:gd name="connsiteX5" fmla="*/ 102015 w 575433"/>
              <a:gd name="connsiteY5" fmla="*/ 185199 h 200107"/>
              <a:gd name="connsiteX6" fmla="*/ 263940 w 575433"/>
              <a:gd name="connsiteY6" fmla="*/ 143924 h 200107"/>
              <a:gd name="connsiteX7" fmla="*/ 209965 w 575433"/>
              <a:gd name="connsiteY7" fmla="*/ 96299 h 200107"/>
              <a:gd name="connsiteX8" fmla="*/ 270290 w 575433"/>
              <a:gd name="connsiteY8" fmla="*/ 137574 h 200107"/>
              <a:gd name="connsiteX9" fmla="*/ 571915 w 575433"/>
              <a:gd name="connsiteY9" fmla="*/ 128049 h 200107"/>
              <a:gd name="connsiteX10" fmla="*/ 422690 w 575433"/>
              <a:gd name="connsiteY10" fmla="*/ 105824 h 200107"/>
              <a:gd name="connsiteX11" fmla="*/ 235365 w 575433"/>
              <a:gd name="connsiteY11" fmla="*/ 102649 h 200107"/>
              <a:gd name="connsiteX12" fmla="*/ 216315 w 575433"/>
              <a:gd name="connsiteY12" fmla="*/ 137574 h 200107"/>
              <a:gd name="connsiteX13" fmla="*/ 117890 w 575433"/>
              <a:gd name="connsiteY13" fmla="*/ 166149 h 200107"/>
              <a:gd name="connsiteX14" fmla="*/ 25815 w 575433"/>
              <a:gd name="connsiteY14" fmla="*/ 182024 h 200107"/>
              <a:gd name="connsiteX15" fmla="*/ 76615 w 575433"/>
              <a:gd name="connsiteY15" fmla="*/ 118524 h 200107"/>
              <a:gd name="connsiteX16" fmla="*/ 41690 w 575433"/>
              <a:gd name="connsiteY16" fmla="*/ 48674 h 200107"/>
              <a:gd name="connsiteX17" fmla="*/ 415 w 575433"/>
              <a:gd name="connsiteY17" fmla="*/ 1049 h 2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5433" h="200107">
                <a:moveTo>
                  <a:pt x="415" y="1049"/>
                </a:moveTo>
                <a:cubicBezTo>
                  <a:pt x="4648" y="8986"/>
                  <a:pt x="62857" y="74603"/>
                  <a:pt x="67090" y="96299"/>
                </a:cubicBezTo>
                <a:cubicBezTo>
                  <a:pt x="71323" y="117995"/>
                  <a:pt x="22640" y="123286"/>
                  <a:pt x="25815" y="131224"/>
                </a:cubicBezTo>
                <a:cubicBezTo>
                  <a:pt x="28990" y="139162"/>
                  <a:pt x="87727" y="132812"/>
                  <a:pt x="86140" y="143924"/>
                </a:cubicBezTo>
                <a:cubicBezTo>
                  <a:pt x="84553" y="155036"/>
                  <a:pt x="13644" y="191020"/>
                  <a:pt x="16290" y="197899"/>
                </a:cubicBezTo>
                <a:cubicBezTo>
                  <a:pt x="18936" y="204778"/>
                  <a:pt x="60740" y="194195"/>
                  <a:pt x="102015" y="185199"/>
                </a:cubicBezTo>
                <a:cubicBezTo>
                  <a:pt x="143290" y="176203"/>
                  <a:pt x="245948" y="158741"/>
                  <a:pt x="263940" y="143924"/>
                </a:cubicBezTo>
                <a:cubicBezTo>
                  <a:pt x="281932" y="129107"/>
                  <a:pt x="208907" y="97357"/>
                  <a:pt x="209965" y="96299"/>
                </a:cubicBezTo>
                <a:cubicBezTo>
                  <a:pt x="211023" y="95241"/>
                  <a:pt x="209965" y="132282"/>
                  <a:pt x="270290" y="137574"/>
                </a:cubicBezTo>
                <a:cubicBezTo>
                  <a:pt x="330615" y="142866"/>
                  <a:pt x="546515" y="133341"/>
                  <a:pt x="571915" y="128049"/>
                </a:cubicBezTo>
                <a:cubicBezTo>
                  <a:pt x="597315" y="122757"/>
                  <a:pt x="478782" y="110057"/>
                  <a:pt x="422690" y="105824"/>
                </a:cubicBezTo>
                <a:cubicBezTo>
                  <a:pt x="366598" y="101591"/>
                  <a:pt x="269761" y="97357"/>
                  <a:pt x="235365" y="102649"/>
                </a:cubicBezTo>
                <a:cubicBezTo>
                  <a:pt x="200969" y="107941"/>
                  <a:pt x="235894" y="126991"/>
                  <a:pt x="216315" y="137574"/>
                </a:cubicBezTo>
                <a:cubicBezTo>
                  <a:pt x="196736" y="148157"/>
                  <a:pt x="149640" y="158741"/>
                  <a:pt x="117890" y="166149"/>
                </a:cubicBezTo>
                <a:cubicBezTo>
                  <a:pt x="86140" y="173557"/>
                  <a:pt x="32694" y="189962"/>
                  <a:pt x="25815" y="182024"/>
                </a:cubicBezTo>
                <a:cubicBezTo>
                  <a:pt x="18936" y="174086"/>
                  <a:pt x="73969" y="140749"/>
                  <a:pt x="76615" y="118524"/>
                </a:cubicBezTo>
                <a:cubicBezTo>
                  <a:pt x="79261" y="96299"/>
                  <a:pt x="58094" y="65078"/>
                  <a:pt x="41690" y="48674"/>
                </a:cubicBezTo>
                <a:cubicBezTo>
                  <a:pt x="25286" y="32270"/>
                  <a:pt x="-3818" y="-6888"/>
                  <a:pt x="415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A95F8C-0611-84CE-51D7-C95FF0B7F541}"/>
              </a:ext>
            </a:extLst>
          </p:cNvPr>
          <p:cNvSpPr/>
          <p:nvPr/>
        </p:nvSpPr>
        <p:spPr>
          <a:xfrm>
            <a:off x="5466421" y="7010298"/>
            <a:ext cx="1037570" cy="179168"/>
          </a:xfrm>
          <a:custGeom>
            <a:avLst/>
            <a:gdLst>
              <a:gd name="connsiteX0" fmla="*/ 929 w 1037570"/>
              <a:gd name="connsiteY0" fmla="*/ 35027 h 179168"/>
              <a:gd name="connsiteX1" fmla="*/ 372404 w 1037570"/>
              <a:gd name="connsiteY1" fmla="*/ 35027 h 179168"/>
              <a:gd name="connsiteX2" fmla="*/ 254929 w 1037570"/>
              <a:gd name="connsiteY2" fmla="*/ 35027 h 179168"/>
              <a:gd name="connsiteX3" fmla="*/ 635929 w 1037570"/>
              <a:gd name="connsiteY3" fmla="*/ 60427 h 179168"/>
              <a:gd name="connsiteX4" fmla="*/ 527979 w 1037570"/>
              <a:gd name="connsiteY4" fmla="*/ 63602 h 179168"/>
              <a:gd name="connsiteX5" fmla="*/ 718479 w 1037570"/>
              <a:gd name="connsiteY5" fmla="*/ 85827 h 179168"/>
              <a:gd name="connsiteX6" fmla="*/ 658154 w 1037570"/>
              <a:gd name="connsiteY6" fmla="*/ 92177 h 179168"/>
              <a:gd name="connsiteX7" fmla="*/ 1020104 w 1037570"/>
              <a:gd name="connsiteY7" fmla="*/ 177902 h 179168"/>
              <a:gd name="connsiteX8" fmla="*/ 947079 w 1037570"/>
              <a:gd name="connsiteY8" fmla="*/ 142977 h 179168"/>
              <a:gd name="connsiteX9" fmla="*/ 654979 w 1037570"/>
              <a:gd name="connsiteY9" fmla="*/ 136627 h 179168"/>
              <a:gd name="connsiteX10" fmla="*/ 772454 w 1037570"/>
              <a:gd name="connsiteY10" fmla="*/ 127102 h 179168"/>
              <a:gd name="connsiteX11" fmla="*/ 654979 w 1037570"/>
              <a:gd name="connsiteY11" fmla="*/ 66777 h 179168"/>
              <a:gd name="connsiteX12" fmla="*/ 213654 w 1037570"/>
              <a:gd name="connsiteY12" fmla="*/ 3277 h 179168"/>
              <a:gd name="connsiteX13" fmla="*/ 264454 w 1037570"/>
              <a:gd name="connsiteY13" fmla="*/ 12802 h 179168"/>
              <a:gd name="connsiteX14" fmla="*/ 929 w 1037570"/>
              <a:gd name="connsiteY14" fmla="*/ 35027 h 17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7570" h="179168">
                <a:moveTo>
                  <a:pt x="929" y="35027"/>
                </a:moveTo>
                <a:cubicBezTo>
                  <a:pt x="18921" y="38731"/>
                  <a:pt x="372404" y="35027"/>
                  <a:pt x="372404" y="35027"/>
                </a:cubicBezTo>
                <a:cubicBezTo>
                  <a:pt x="414737" y="35027"/>
                  <a:pt x="211008" y="30794"/>
                  <a:pt x="254929" y="35027"/>
                </a:cubicBezTo>
                <a:cubicBezTo>
                  <a:pt x="298850" y="39260"/>
                  <a:pt x="590421" y="55665"/>
                  <a:pt x="635929" y="60427"/>
                </a:cubicBezTo>
                <a:cubicBezTo>
                  <a:pt x="681437" y="65189"/>
                  <a:pt x="514221" y="59369"/>
                  <a:pt x="527979" y="63602"/>
                </a:cubicBezTo>
                <a:cubicBezTo>
                  <a:pt x="541737" y="67835"/>
                  <a:pt x="696783" y="81065"/>
                  <a:pt x="718479" y="85827"/>
                </a:cubicBezTo>
                <a:cubicBezTo>
                  <a:pt x="740175" y="90589"/>
                  <a:pt x="607883" y="76831"/>
                  <a:pt x="658154" y="92177"/>
                </a:cubicBezTo>
                <a:cubicBezTo>
                  <a:pt x="708425" y="107523"/>
                  <a:pt x="971950" y="169435"/>
                  <a:pt x="1020104" y="177902"/>
                </a:cubicBezTo>
                <a:cubicBezTo>
                  <a:pt x="1068258" y="186369"/>
                  <a:pt x="1007933" y="149856"/>
                  <a:pt x="947079" y="142977"/>
                </a:cubicBezTo>
                <a:cubicBezTo>
                  <a:pt x="886225" y="136098"/>
                  <a:pt x="684083" y="139273"/>
                  <a:pt x="654979" y="136627"/>
                </a:cubicBezTo>
                <a:cubicBezTo>
                  <a:pt x="625875" y="133981"/>
                  <a:pt x="772454" y="138744"/>
                  <a:pt x="772454" y="127102"/>
                </a:cubicBezTo>
                <a:cubicBezTo>
                  <a:pt x="772454" y="115460"/>
                  <a:pt x="748112" y="87414"/>
                  <a:pt x="654979" y="66777"/>
                </a:cubicBezTo>
                <a:cubicBezTo>
                  <a:pt x="561846" y="46140"/>
                  <a:pt x="278741" y="12273"/>
                  <a:pt x="213654" y="3277"/>
                </a:cubicBezTo>
                <a:cubicBezTo>
                  <a:pt x="148567" y="-5719"/>
                  <a:pt x="297262" y="5923"/>
                  <a:pt x="264454" y="12802"/>
                </a:cubicBezTo>
                <a:cubicBezTo>
                  <a:pt x="231646" y="19681"/>
                  <a:pt x="-17063" y="31323"/>
                  <a:pt x="929" y="3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A8FAA3A-7FBF-F028-763F-657ACE63FE8A}"/>
              </a:ext>
            </a:extLst>
          </p:cNvPr>
          <p:cNvSpPr/>
          <p:nvPr/>
        </p:nvSpPr>
        <p:spPr>
          <a:xfrm>
            <a:off x="5458984" y="7047285"/>
            <a:ext cx="526519" cy="90222"/>
          </a:xfrm>
          <a:custGeom>
            <a:avLst/>
            <a:gdLst>
              <a:gd name="connsiteX0" fmla="*/ 2016 w 526519"/>
              <a:gd name="connsiteY0" fmla="*/ 1215 h 90222"/>
              <a:gd name="connsiteX1" fmla="*/ 119491 w 526519"/>
              <a:gd name="connsiteY1" fmla="*/ 45665 h 90222"/>
              <a:gd name="connsiteX2" fmla="*/ 122666 w 526519"/>
              <a:gd name="connsiteY2" fmla="*/ 55190 h 90222"/>
              <a:gd name="connsiteX3" fmla="*/ 59166 w 526519"/>
              <a:gd name="connsiteY3" fmla="*/ 90115 h 90222"/>
              <a:gd name="connsiteX4" fmla="*/ 132191 w 526519"/>
              <a:gd name="connsiteY4" fmla="*/ 42490 h 90222"/>
              <a:gd name="connsiteX5" fmla="*/ 525891 w 526519"/>
              <a:gd name="connsiteY5" fmla="*/ 32965 h 90222"/>
              <a:gd name="connsiteX6" fmla="*/ 221091 w 526519"/>
              <a:gd name="connsiteY6" fmla="*/ 42490 h 90222"/>
              <a:gd name="connsiteX7" fmla="*/ 116316 w 526519"/>
              <a:gd name="connsiteY7" fmla="*/ 32965 h 90222"/>
              <a:gd name="connsiteX8" fmla="*/ 49641 w 526519"/>
              <a:gd name="connsiteY8" fmla="*/ 17090 h 90222"/>
              <a:gd name="connsiteX9" fmla="*/ 2016 w 526519"/>
              <a:gd name="connsiteY9" fmla="*/ 1215 h 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519" h="90222">
                <a:moveTo>
                  <a:pt x="2016" y="1215"/>
                </a:moveTo>
                <a:cubicBezTo>
                  <a:pt x="13658" y="5977"/>
                  <a:pt x="99383" y="36669"/>
                  <a:pt x="119491" y="45665"/>
                </a:cubicBezTo>
                <a:cubicBezTo>
                  <a:pt x="139599" y="54661"/>
                  <a:pt x="132720" y="47782"/>
                  <a:pt x="122666" y="55190"/>
                </a:cubicBezTo>
                <a:cubicBezTo>
                  <a:pt x="112612" y="62598"/>
                  <a:pt x="57578" y="92232"/>
                  <a:pt x="59166" y="90115"/>
                </a:cubicBezTo>
                <a:cubicBezTo>
                  <a:pt x="60754" y="87998"/>
                  <a:pt x="54404" y="52015"/>
                  <a:pt x="132191" y="42490"/>
                </a:cubicBezTo>
                <a:cubicBezTo>
                  <a:pt x="209978" y="32965"/>
                  <a:pt x="511074" y="32965"/>
                  <a:pt x="525891" y="32965"/>
                </a:cubicBezTo>
                <a:cubicBezTo>
                  <a:pt x="540708" y="32965"/>
                  <a:pt x="289353" y="42490"/>
                  <a:pt x="221091" y="42490"/>
                </a:cubicBezTo>
                <a:cubicBezTo>
                  <a:pt x="152829" y="42490"/>
                  <a:pt x="144891" y="37198"/>
                  <a:pt x="116316" y="32965"/>
                </a:cubicBezTo>
                <a:cubicBezTo>
                  <a:pt x="87741" y="28732"/>
                  <a:pt x="67104" y="27673"/>
                  <a:pt x="49641" y="17090"/>
                </a:cubicBezTo>
                <a:cubicBezTo>
                  <a:pt x="32179" y="6507"/>
                  <a:pt x="-9626" y="-3547"/>
                  <a:pt x="2016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B936F49-1350-371F-EB3F-7F8A830159F7}"/>
              </a:ext>
            </a:extLst>
          </p:cNvPr>
          <p:cNvSpPr/>
          <p:nvPr/>
        </p:nvSpPr>
        <p:spPr>
          <a:xfrm>
            <a:off x="6231890" y="7102324"/>
            <a:ext cx="337591" cy="520919"/>
          </a:xfrm>
          <a:custGeom>
            <a:avLst/>
            <a:gdLst>
              <a:gd name="connsiteX0" fmla="*/ 248285 w 337591"/>
              <a:gd name="connsiteY0" fmla="*/ 151 h 520919"/>
              <a:gd name="connsiteX1" fmla="*/ 324485 w 337591"/>
              <a:gd name="connsiteY1" fmla="*/ 158901 h 520919"/>
              <a:gd name="connsiteX2" fmla="*/ 330835 w 337591"/>
              <a:gd name="connsiteY2" fmla="*/ 130326 h 520919"/>
              <a:gd name="connsiteX3" fmla="*/ 254635 w 337591"/>
              <a:gd name="connsiteY3" fmla="*/ 314476 h 520919"/>
              <a:gd name="connsiteX4" fmla="*/ 280035 w 337591"/>
              <a:gd name="connsiteY4" fmla="*/ 244626 h 520919"/>
              <a:gd name="connsiteX5" fmla="*/ 159385 w 337591"/>
              <a:gd name="connsiteY5" fmla="*/ 403376 h 520919"/>
              <a:gd name="connsiteX6" fmla="*/ 635 w 337591"/>
              <a:gd name="connsiteY6" fmla="*/ 520851 h 520919"/>
              <a:gd name="connsiteX7" fmla="*/ 108585 w 337591"/>
              <a:gd name="connsiteY7" fmla="*/ 387501 h 520919"/>
              <a:gd name="connsiteX8" fmla="*/ 229235 w 337591"/>
              <a:gd name="connsiteY8" fmla="*/ 301776 h 520919"/>
              <a:gd name="connsiteX9" fmla="*/ 203835 w 337591"/>
              <a:gd name="connsiteY9" fmla="*/ 324001 h 520919"/>
              <a:gd name="connsiteX10" fmla="*/ 308610 w 337591"/>
              <a:gd name="connsiteY10" fmla="*/ 168426 h 520919"/>
              <a:gd name="connsiteX11" fmla="*/ 330835 w 337591"/>
              <a:gd name="connsiteY11" fmla="*/ 130326 h 520919"/>
              <a:gd name="connsiteX12" fmla="*/ 248285 w 337591"/>
              <a:gd name="connsiteY12" fmla="*/ 151 h 52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91" h="520919">
                <a:moveTo>
                  <a:pt x="248285" y="151"/>
                </a:moveTo>
                <a:cubicBezTo>
                  <a:pt x="247227" y="4913"/>
                  <a:pt x="310727" y="137205"/>
                  <a:pt x="324485" y="158901"/>
                </a:cubicBezTo>
                <a:cubicBezTo>
                  <a:pt x="338243" y="180597"/>
                  <a:pt x="342477" y="104397"/>
                  <a:pt x="330835" y="130326"/>
                </a:cubicBezTo>
                <a:cubicBezTo>
                  <a:pt x="319193" y="156255"/>
                  <a:pt x="263102" y="295426"/>
                  <a:pt x="254635" y="314476"/>
                </a:cubicBezTo>
                <a:cubicBezTo>
                  <a:pt x="246168" y="333526"/>
                  <a:pt x="295910" y="229809"/>
                  <a:pt x="280035" y="244626"/>
                </a:cubicBezTo>
                <a:cubicBezTo>
                  <a:pt x="264160" y="259443"/>
                  <a:pt x="205952" y="357339"/>
                  <a:pt x="159385" y="403376"/>
                </a:cubicBezTo>
                <a:cubicBezTo>
                  <a:pt x="112818" y="449413"/>
                  <a:pt x="9102" y="523497"/>
                  <a:pt x="635" y="520851"/>
                </a:cubicBezTo>
                <a:cubicBezTo>
                  <a:pt x="-7832" y="518205"/>
                  <a:pt x="70485" y="424013"/>
                  <a:pt x="108585" y="387501"/>
                </a:cubicBezTo>
                <a:cubicBezTo>
                  <a:pt x="146685" y="350989"/>
                  <a:pt x="213360" y="312359"/>
                  <a:pt x="229235" y="301776"/>
                </a:cubicBezTo>
                <a:cubicBezTo>
                  <a:pt x="245110" y="291193"/>
                  <a:pt x="190606" y="346226"/>
                  <a:pt x="203835" y="324001"/>
                </a:cubicBezTo>
                <a:cubicBezTo>
                  <a:pt x="217064" y="301776"/>
                  <a:pt x="287443" y="200705"/>
                  <a:pt x="308610" y="168426"/>
                </a:cubicBezTo>
                <a:cubicBezTo>
                  <a:pt x="329777" y="136147"/>
                  <a:pt x="336127" y="156255"/>
                  <a:pt x="330835" y="130326"/>
                </a:cubicBezTo>
                <a:cubicBezTo>
                  <a:pt x="325543" y="104397"/>
                  <a:pt x="249343" y="-4611"/>
                  <a:pt x="248285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D7BE610-D9F9-C00A-C3F8-CDAF18D6F98E}"/>
              </a:ext>
            </a:extLst>
          </p:cNvPr>
          <p:cNvSpPr/>
          <p:nvPr/>
        </p:nvSpPr>
        <p:spPr>
          <a:xfrm>
            <a:off x="4320974" y="7216751"/>
            <a:ext cx="233748" cy="415986"/>
          </a:xfrm>
          <a:custGeom>
            <a:avLst/>
            <a:gdLst>
              <a:gd name="connsiteX0" fmla="*/ 231976 w 233748"/>
              <a:gd name="connsiteY0" fmla="*/ 24 h 415986"/>
              <a:gd name="connsiteX1" fmla="*/ 158951 w 233748"/>
              <a:gd name="connsiteY1" fmla="*/ 101624 h 415986"/>
              <a:gd name="connsiteX2" fmla="*/ 12901 w 233748"/>
              <a:gd name="connsiteY2" fmla="*/ 222274 h 415986"/>
              <a:gd name="connsiteX3" fmla="*/ 111326 w 233748"/>
              <a:gd name="connsiteY3" fmla="*/ 269899 h 415986"/>
              <a:gd name="connsiteX4" fmla="*/ 104976 w 233748"/>
              <a:gd name="connsiteY4" fmla="*/ 304824 h 415986"/>
              <a:gd name="connsiteX5" fmla="*/ 228801 w 233748"/>
              <a:gd name="connsiteY5" fmla="*/ 415949 h 415986"/>
              <a:gd name="connsiteX6" fmla="*/ 114501 w 233748"/>
              <a:gd name="connsiteY6" fmla="*/ 292124 h 415986"/>
              <a:gd name="connsiteX7" fmla="*/ 201 w 233748"/>
              <a:gd name="connsiteY7" fmla="*/ 177824 h 415986"/>
              <a:gd name="connsiteX8" fmla="*/ 143076 w 233748"/>
              <a:gd name="connsiteY8" fmla="*/ 130199 h 415986"/>
              <a:gd name="connsiteX9" fmla="*/ 89101 w 233748"/>
              <a:gd name="connsiteY9" fmla="*/ 92099 h 415986"/>
              <a:gd name="connsiteX10" fmla="*/ 231976 w 233748"/>
              <a:gd name="connsiteY10" fmla="*/ 24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748" h="415986">
                <a:moveTo>
                  <a:pt x="231976" y="24"/>
                </a:moveTo>
                <a:cubicBezTo>
                  <a:pt x="243618" y="1611"/>
                  <a:pt x="195463" y="64582"/>
                  <a:pt x="158951" y="101624"/>
                </a:cubicBezTo>
                <a:cubicBezTo>
                  <a:pt x="122439" y="138666"/>
                  <a:pt x="20838" y="194228"/>
                  <a:pt x="12901" y="222274"/>
                </a:cubicBezTo>
                <a:cubicBezTo>
                  <a:pt x="4963" y="250320"/>
                  <a:pt x="95980" y="256141"/>
                  <a:pt x="111326" y="269899"/>
                </a:cubicBezTo>
                <a:cubicBezTo>
                  <a:pt x="126672" y="283657"/>
                  <a:pt x="85397" y="280482"/>
                  <a:pt x="104976" y="304824"/>
                </a:cubicBezTo>
                <a:cubicBezTo>
                  <a:pt x="124555" y="329166"/>
                  <a:pt x="227213" y="418066"/>
                  <a:pt x="228801" y="415949"/>
                </a:cubicBezTo>
                <a:cubicBezTo>
                  <a:pt x="230389" y="413832"/>
                  <a:pt x="152601" y="331811"/>
                  <a:pt x="114501" y="292124"/>
                </a:cubicBezTo>
                <a:cubicBezTo>
                  <a:pt x="76401" y="252437"/>
                  <a:pt x="-4561" y="204811"/>
                  <a:pt x="201" y="177824"/>
                </a:cubicBezTo>
                <a:cubicBezTo>
                  <a:pt x="4963" y="150837"/>
                  <a:pt x="128259" y="144486"/>
                  <a:pt x="143076" y="130199"/>
                </a:cubicBezTo>
                <a:cubicBezTo>
                  <a:pt x="157893" y="115912"/>
                  <a:pt x="70580" y="109562"/>
                  <a:pt x="89101" y="92099"/>
                </a:cubicBezTo>
                <a:cubicBezTo>
                  <a:pt x="107622" y="74637"/>
                  <a:pt x="220334" y="-1563"/>
                  <a:pt x="23197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CE171F4-879D-50D5-C21B-8B264464ABC6}"/>
              </a:ext>
            </a:extLst>
          </p:cNvPr>
          <p:cNvSpPr/>
          <p:nvPr/>
        </p:nvSpPr>
        <p:spPr>
          <a:xfrm>
            <a:off x="4331246" y="7486039"/>
            <a:ext cx="1910823" cy="159396"/>
          </a:xfrm>
          <a:custGeom>
            <a:avLst/>
            <a:gdLst>
              <a:gd name="connsiteX0" fmla="*/ 94704 w 1910823"/>
              <a:gd name="connsiteY0" fmla="*/ 10136 h 159396"/>
              <a:gd name="connsiteX1" fmla="*/ 770979 w 1910823"/>
              <a:gd name="connsiteY1" fmla="*/ 111736 h 159396"/>
              <a:gd name="connsiteX2" fmla="*/ 1009104 w 1910823"/>
              <a:gd name="connsiteY2" fmla="*/ 137136 h 159396"/>
              <a:gd name="connsiteX3" fmla="*/ 929729 w 1910823"/>
              <a:gd name="connsiteY3" fmla="*/ 130786 h 159396"/>
              <a:gd name="connsiteX4" fmla="*/ 1361529 w 1910823"/>
              <a:gd name="connsiteY4" fmla="*/ 99036 h 159396"/>
              <a:gd name="connsiteX5" fmla="*/ 1355179 w 1910823"/>
              <a:gd name="connsiteY5" fmla="*/ 114911 h 159396"/>
              <a:gd name="connsiteX6" fmla="*/ 1202779 w 1910823"/>
              <a:gd name="connsiteY6" fmla="*/ 156186 h 159396"/>
              <a:gd name="connsiteX7" fmla="*/ 1472654 w 1910823"/>
              <a:gd name="connsiteY7" fmla="*/ 137136 h 159396"/>
              <a:gd name="connsiteX8" fmla="*/ 1205954 w 1910823"/>
              <a:gd name="connsiteY8" fmla="*/ 159361 h 159396"/>
              <a:gd name="connsiteX9" fmla="*/ 1755229 w 1910823"/>
              <a:gd name="connsiteY9" fmla="*/ 130786 h 159396"/>
              <a:gd name="connsiteX10" fmla="*/ 1555204 w 1910823"/>
              <a:gd name="connsiteY10" fmla="*/ 140311 h 159396"/>
              <a:gd name="connsiteX11" fmla="*/ 1910804 w 1910823"/>
              <a:gd name="connsiteY11" fmla="*/ 86336 h 159396"/>
              <a:gd name="connsiteX12" fmla="*/ 1567904 w 1910823"/>
              <a:gd name="connsiteY12" fmla="*/ 114911 h 159396"/>
              <a:gd name="connsiteX13" fmla="*/ 885279 w 1910823"/>
              <a:gd name="connsiteY13" fmla="*/ 149836 h 159396"/>
              <a:gd name="connsiteX14" fmla="*/ 548729 w 1910823"/>
              <a:gd name="connsiteY14" fmla="*/ 108561 h 159396"/>
              <a:gd name="connsiteX15" fmla="*/ 729704 w 1910823"/>
              <a:gd name="connsiteY15" fmla="*/ 130786 h 159396"/>
              <a:gd name="connsiteX16" fmla="*/ 418554 w 1910823"/>
              <a:gd name="connsiteY16" fmla="*/ 86336 h 159396"/>
              <a:gd name="connsiteX17" fmla="*/ 37554 w 1910823"/>
              <a:gd name="connsiteY17" fmla="*/ 13311 h 159396"/>
              <a:gd name="connsiteX18" fmla="*/ 94704 w 1910823"/>
              <a:gd name="connsiteY18" fmla="*/ 10136 h 1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0823" h="159396">
                <a:moveTo>
                  <a:pt x="94704" y="10136"/>
                </a:moveTo>
                <a:cubicBezTo>
                  <a:pt x="216941" y="26540"/>
                  <a:pt x="618579" y="90569"/>
                  <a:pt x="770979" y="111736"/>
                </a:cubicBezTo>
                <a:cubicBezTo>
                  <a:pt x="923379" y="132903"/>
                  <a:pt x="982646" y="133961"/>
                  <a:pt x="1009104" y="137136"/>
                </a:cubicBezTo>
                <a:cubicBezTo>
                  <a:pt x="1035562" y="140311"/>
                  <a:pt x="870992" y="137136"/>
                  <a:pt x="929729" y="130786"/>
                </a:cubicBezTo>
                <a:cubicBezTo>
                  <a:pt x="988466" y="124436"/>
                  <a:pt x="1290621" y="101682"/>
                  <a:pt x="1361529" y="99036"/>
                </a:cubicBezTo>
                <a:cubicBezTo>
                  <a:pt x="1432437" y="96390"/>
                  <a:pt x="1381637" y="105386"/>
                  <a:pt x="1355179" y="114911"/>
                </a:cubicBezTo>
                <a:cubicBezTo>
                  <a:pt x="1328721" y="124436"/>
                  <a:pt x="1183200" y="152482"/>
                  <a:pt x="1202779" y="156186"/>
                </a:cubicBezTo>
                <a:cubicBezTo>
                  <a:pt x="1222358" y="159890"/>
                  <a:pt x="1472125" y="136607"/>
                  <a:pt x="1472654" y="137136"/>
                </a:cubicBezTo>
                <a:cubicBezTo>
                  <a:pt x="1473183" y="137665"/>
                  <a:pt x="1158858" y="160419"/>
                  <a:pt x="1205954" y="159361"/>
                </a:cubicBezTo>
                <a:cubicBezTo>
                  <a:pt x="1253050" y="158303"/>
                  <a:pt x="1755229" y="130786"/>
                  <a:pt x="1755229" y="130786"/>
                </a:cubicBezTo>
                <a:cubicBezTo>
                  <a:pt x="1813437" y="127611"/>
                  <a:pt x="1529275" y="147719"/>
                  <a:pt x="1555204" y="140311"/>
                </a:cubicBezTo>
                <a:cubicBezTo>
                  <a:pt x="1581133" y="132903"/>
                  <a:pt x="1908687" y="90569"/>
                  <a:pt x="1910804" y="86336"/>
                </a:cubicBezTo>
                <a:cubicBezTo>
                  <a:pt x="1912921" y="82103"/>
                  <a:pt x="1738825" y="104328"/>
                  <a:pt x="1567904" y="114911"/>
                </a:cubicBezTo>
                <a:cubicBezTo>
                  <a:pt x="1396983" y="125494"/>
                  <a:pt x="1055142" y="150894"/>
                  <a:pt x="885279" y="149836"/>
                </a:cubicBezTo>
                <a:cubicBezTo>
                  <a:pt x="715417" y="148778"/>
                  <a:pt x="548729" y="108561"/>
                  <a:pt x="548729" y="108561"/>
                </a:cubicBezTo>
                <a:lnTo>
                  <a:pt x="729704" y="130786"/>
                </a:lnTo>
                <a:cubicBezTo>
                  <a:pt x="708008" y="127082"/>
                  <a:pt x="533912" y="105915"/>
                  <a:pt x="418554" y="86336"/>
                </a:cubicBezTo>
                <a:cubicBezTo>
                  <a:pt x="303196" y="66757"/>
                  <a:pt x="88883" y="27599"/>
                  <a:pt x="37554" y="13311"/>
                </a:cubicBezTo>
                <a:cubicBezTo>
                  <a:pt x="-13775" y="-977"/>
                  <a:pt x="-27533" y="-6268"/>
                  <a:pt x="94704" y="1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9921829-3432-B24F-E7C5-A34AC045BC80}"/>
              </a:ext>
            </a:extLst>
          </p:cNvPr>
          <p:cNvSpPr/>
          <p:nvPr/>
        </p:nvSpPr>
        <p:spPr>
          <a:xfrm>
            <a:off x="4675948" y="7665875"/>
            <a:ext cx="710390" cy="205030"/>
          </a:xfrm>
          <a:custGeom>
            <a:avLst/>
            <a:gdLst>
              <a:gd name="connsiteX0" fmla="*/ 7177 w 710390"/>
              <a:gd name="connsiteY0" fmla="*/ 1750 h 205030"/>
              <a:gd name="connsiteX1" fmla="*/ 435802 w 710390"/>
              <a:gd name="connsiteY1" fmla="*/ 147800 h 205030"/>
              <a:gd name="connsiteX2" fmla="*/ 385002 w 710390"/>
              <a:gd name="connsiteY2" fmla="*/ 157325 h 205030"/>
              <a:gd name="connsiteX3" fmla="*/ 708852 w 710390"/>
              <a:gd name="connsiteY3" fmla="*/ 204950 h 205030"/>
              <a:gd name="connsiteX4" fmla="*/ 492952 w 710390"/>
              <a:gd name="connsiteY4" fmla="*/ 144625 h 205030"/>
              <a:gd name="connsiteX5" fmla="*/ 169102 w 710390"/>
              <a:gd name="connsiteY5" fmla="*/ 144625 h 205030"/>
              <a:gd name="connsiteX6" fmla="*/ 302452 w 710390"/>
              <a:gd name="connsiteY6" fmla="*/ 144625 h 205030"/>
              <a:gd name="connsiteX7" fmla="*/ 175452 w 710390"/>
              <a:gd name="connsiteY7" fmla="*/ 71600 h 205030"/>
              <a:gd name="connsiteX8" fmla="*/ 7177 w 710390"/>
              <a:gd name="connsiteY8" fmla="*/ 1750 h 20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390" h="205030">
                <a:moveTo>
                  <a:pt x="7177" y="1750"/>
                </a:moveTo>
                <a:cubicBezTo>
                  <a:pt x="50569" y="14450"/>
                  <a:pt x="372831" y="121871"/>
                  <a:pt x="435802" y="147800"/>
                </a:cubicBezTo>
                <a:cubicBezTo>
                  <a:pt x="498773" y="173729"/>
                  <a:pt x="339494" y="147800"/>
                  <a:pt x="385002" y="157325"/>
                </a:cubicBezTo>
                <a:cubicBezTo>
                  <a:pt x="430510" y="166850"/>
                  <a:pt x="690860" y="207067"/>
                  <a:pt x="708852" y="204950"/>
                </a:cubicBezTo>
                <a:cubicBezTo>
                  <a:pt x="726844" y="202833"/>
                  <a:pt x="582910" y="154679"/>
                  <a:pt x="492952" y="144625"/>
                </a:cubicBezTo>
                <a:cubicBezTo>
                  <a:pt x="402994" y="134571"/>
                  <a:pt x="169102" y="144625"/>
                  <a:pt x="169102" y="144625"/>
                </a:cubicBezTo>
                <a:cubicBezTo>
                  <a:pt x="137352" y="144625"/>
                  <a:pt x="301394" y="156796"/>
                  <a:pt x="302452" y="144625"/>
                </a:cubicBezTo>
                <a:cubicBezTo>
                  <a:pt x="303510" y="132454"/>
                  <a:pt x="221489" y="94354"/>
                  <a:pt x="175452" y="71600"/>
                </a:cubicBezTo>
                <a:cubicBezTo>
                  <a:pt x="129415" y="48846"/>
                  <a:pt x="-36215" y="-10950"/>
                  <a:pt x="7177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49C3C9A-69BE-C9F7-7B4D-C20DE1DBE055}"/>
              </a:ext>
            </a:extLst>
          </p:cNvPr>
          <p:cNvSpPr/>
          <p:nvPr/>
        </p:nvSpPr>
        <p:spPr>
          <a:xfrm>
            <a:off x="5283149" y="7610311"/>
            <a:ext cx="1033918" cy="228878"/>
          </a:xfrm>
          <a:custGeom>
            <a:avLst/>
            <a:gdLst>
              <a:gd name="connsiteX0" fmla="*/ 1028751 w 1033918"/>
              <a:gd name="connsiteY0" fmla="*/ 164 h 228878"/>
              <a:gd name="connsiteX1" fmla="*/ 720776 w 1033918"/>
              <a:gd name="connsiteY1" fmla="*/ 127164 h 228878"/>
              <a:gd name="connsiteX2" fmla="*/ 295326 w 1033918"/>
              <a:gd name="connsiteY2" fmla="*/ 190664 h 228878"/>
              <a:gd name="connsiteX3" fmla="*/ 308026 w 1033918"/>
              <a:gd name="connsiteY3" fmla="*/ 177964 h 228878"/>
              <a:gd name="connsiteX4" fmla="*/ 51 w 1033918"/>
              <a:gd name="connsiteY4" fmla="*/ 197014 h 228878"/>
              <a:gd name="connsiteX5" fmla="*/ 282626 w 1033918"/>
              <a:gd name="connsiteY5" fmla="*/ 168439 h 228878"/>
              <a:gd name="connsiteX6" fmla="*/ 177851 w 1033918"/>
              <a:gd name="connsiteY6" fmla="*/ 44614 h 228878"/>
              <a:gd name="connsiteX7" fmla="*/ 212776 w 1033918"/>
              <a:gd name="connsiteY7" fmla="*/ 136689 h 228878"/>
              <a:gd name="connsiteX8" fmla="*/ 241351 w 1033918"/>
              <a:gd name="connsiteY8" fmla="*/ 228764 h 228878"/>
              <a:gd name="connsiteX9" fmla="*/ 635051 w 1033918"/>
              <a:gd name="connsiteY9" fmla="*/ 155739 h 228878"/>
              <a:gd name="connsiteX10" fmla="*/ 466776 w 1033918"/>
              <a:gd name="connsiteY10" fmla="*/ 155739 h 228878"/>
              <a:gd name="connsiteX11" fmla="*/ 1028751 w 1033918"/>
              <a:gd name="connsiteY11" fmla="*/ 164 h 22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918" h="228878">
                <a:moveTo>
                  <a:pt x="1028751" y="164"/>
                </a:moveTo>
                <a:cubicBezTo>
                  <a:pt x="1071084" y="-4598"/>
                  <a:pt x="843013" y="95414"/>
                  <a:pt x="720776" y="127164"/>
                </a:cubicBezTo>
                <a:cubicBezTo>
                  <a:pt x="598539" y="158914"/>
                  <a:pt x="364118" y="182197"/>
                  <a:pt x="295326" y="190664"/>
                </a:cubicBezTo>
                <a:cubicBezTo>
                  <a:pt x="226534" y="199131"/>
                  <a:pt x="357238" y="176906"/>
                  <a:pt x="308026" y="177964"/>
                </a:cubicBezTo>
                <a:cubicBezTo>
                  <a:pt x="258814" y="179022"/>
                  <a:pt x="4284" y="198601"/>
                  <a:pt x="51" y="197014"/>
                </a:cubicBezTo>
                <a:cubicBezTo>
                  <a:pt x="-4182" y="195427"/>
                  <a:pt x="252993" y="193839"/>
                  <a:pt x="282626" y="168439"/>
                </a:cubicBezTo>
                <a:cubicBezTo>
                  <a:pt x="312259" y="143039"/>
                  <a:pt x="189493" y="49906"/>
                  <a:pt x="177851" y="44614"/>
                </a:cubicBezTo>
                <a:cubicBezTo>
                  <a:pt x="166209" y="39322"/>
                  <a:pt x="202193" y="105997"/>
                  <a:pt x="212776" y="136689"/>
                </a:cubicBezTo>
                <a:cubicBezTo>
                  <a:pt x="223359" y="167381"/>
                  <a:pt x="170972" y="225589"/>
                  <a:pt x="241351" y="228764"/>
                </a:cubicBezTo>
                <a:cubicBezTo>
                  <a:pt x="311730" y="231939"/>
                  <a:pt x="597480" y="167910"/>
                  <a:pt x="635051" y="155739"/>
                </a:cubicBezTo>
                <a:cubicBezTo>
                  <a:pt x="672622" y="143568"/>
                  <a:pt x="401159" y="179551"/>
                  <a:pt x="466776" y="155739"/>
                </a:cubicBezTo>
                <a:cubicBezTo>
                  <a:pt x="532393" y="131927"/>
                  <a:pt x="986418" y="4926"/>
                  <a:pt x="102875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B51AA3F2-CA05-16D9-A69B-8D6DD6DBAAEA}"/>
              </a:ext>
            </a:extLst>
          </p:cNvPr>
          <p:cNvSpPr/>
          <p:nvPr/>
        </p:nvSpPr>
        <p:spPr>
          <a:xfrm>
            <a:off x="5262911" y="7203290"/>
            <a:ext cx="113547" cy="358118"/>
          </a:xfrm>
          <a:custGeom>
            <a:avLst/>
            <a:gdLst>
              <a:gd name="connsiteX0" fmla="*/ 289 w 113547"/>
              <a:gd name="connsiteY0" fmla="*/ 310 h 358118"/>
              <a:gd name="connsiteX1" fmla="*/ 79489 w 113547"/>
              <a:gd name="connsiteY1" fmla="*/ 115510 h 358118"/>
              <a:gd name="connsiteX2" fmla="*/ 93889 w 113547"/>
              <a:gd name="connsiteY2" fmla="*/ 205510 h 358118"/>
              <a:gd name="connsiteX3" fmla="*/ 93889 w 113547"/>
              <a:gd name="connsiteY3" fmla="*/ 165910 h 358118"/>
              <a:gd name="connsiteX4" fmla="*/ 111889 w 113547"/>
              <a:gd name="connsiteY4" fmla="*/ 353110 h 358118"/>
              <a:gd name="connsiteX5" fmla="*/ 111889 w 113547"/>
              <a:gd name="connsiteY5" fmla="*/ 291910 h 358118"/>
              <a:gd name="connsiteX6" fmla="*/ 108289 w 113547"/>
              <a:gd name="connsiteY6" fmla="*/ 158710 h 358118"/>
              <a:gd name="connsiteX7" fmla="*/ 54289 w 113547"/>
              <a:gd name="connsiteY7" fmla="*/ 83110 h 358118"/>
              <a:gd name="connsiteX8" fmla="*/ 289 w 113547"/>
              <a:gd name="connsiteY8" fmla="*/ 310 h 3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47" h="358118">
                <a:moveTo>
                  <a:pt x="289" y="310"/>
                </a:moveTo>
                <a:cubicBezTo>
                  <a:pt x="4489" y="5710"/>
                  <a:pt x="63889" y="81310"/>
                  <a:pt x="79489" y="115510"/>
                </a:cubicBezTo>
                <a:cubicBezTo>
                  <a:pt x="95089" y="149710"/>
                  <a:pt x="91489" y="197110"/>
                  <a:pt x="93889" y="205510"/>
                </a:cubicBezTo>
                <a:cubicBezTo>
                  <a:pt x="96289" y="213910"/>
                  <a:pt x="90889" y="141310"/>
                  <a:pt x="93889" y="165910"/>
                </a:cubicBezTo>
                <a:cubicBezTo>
                  <a:pt x="96889" y="190510"/>
                  <a:pt x="108889" y="332110"/>
                  <a:pt x="111889" y="353110"/>
                </a:cubicBezTo>
                <a:cubicBezTo>
                  <a:pt x="114889" y="374110"/>
                  <a:pt x="112489" y="324310"/>
                  <a:pt x="111889" y="291910"/>
                </a:cubicBezTo>
                <a:cubicBezTo>
                  <a:pt x="111289" y="259510"/>
                  <a:pt x="117889" y="193510"/>
                  <a:pt x="108289" y="158710"/>
                </a:cubicBezTo>
                <a:cubicBezTo>
                  <a:pt x="98689" y="123910"/>
                  <a:pt x="69889" y="104710"/>
                  <a:pt x="54289" y="83110"/>
                </a:cubicBezTo>
                <a:cubicBezTo>
                  <a:pt x="38689" y="61510"/>
                  <a:pt x="-3911" y="-5090"/>
                  <a:pt x="28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56EB6AE-4D7F-CEEF-EEF8-86600D7E7DEE}"/>
              </a:ext>
            </a:extLst>
          </p:cNvPr>
          <p:cNvSpPr/>
          <p:nvPr/>
        </p:nvSpPr>
        <p:spPr>
          <a:xfrm>
            <a:off x="5079181" y="7218455"/>
            <a:ext cx="187619" cy="136599"/>
          </a:xfrm>
          <a:custGeom>
            <a:avLst/>
            <a:gdLst>
              <a:gd name="connsiteX0" fmla="*/ 419 w 187619"/>
              <a:gd name="connsiteY0" fmla="*/ 136345 h 136599"/>
              <a:gd name="connsiteX1" fmla="*/ 47219 w 187619"/>
              <a:gd name="connsiteY1" fmla="*/ 39145 h 136599"/>
              <a:gd name="connsiteX2" fmla="*/ 137219 w 187619"/>
              <a:gd name="connsiteY2" fmla="*/ 13945 h 136599"/>
              <a:gd name="connsiteX3" fmla="*/ 187619 w 187619"/>
              <a:gd name="connsiteY3" fmla="*/ 10345 h 136599"/>
              <a:gd name="connsiteX4" fmla="*/ 137219 w 187619"/>
              <a:gd name="connsiteY4" fmla="*/ 10345 h 136599"/>
              <a:gd name="connsiteX5" fmla="*/ 72419 w 187619"/>
              <a:gd name="connsiteY5" fmla="*/ 6745 h 136599"/>
              <a:gd name="connsiteX6" fmla="*/ 419 w 187619"/>
              <a:gd name="connsiteY6" fmla="*/ 136345 h 1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19" h="136599">
                <a:moveTo>
                  <a:pt x="419" y="136345"/>
                </a:moveTo>
                <a:cubicBezTo>
                  <a:pt x="-3781" y="141745"/>
                  <a:pt x="24419" y="59545"/>
                  <a:pt x="47219" y="39145"/>
                </a:cubicBezTo>
                <a:cubicBezTo>
                  <a:pt x="70019" y="18745"/>
                  <a:pt x="113819" y="18745"/>
                  <a:pt x="137219" y="13945"/>
                </a:cubicBezTo>
                <a:cubicBezTo>
                  <a:pt x="160619" y="9145"/>
                  <a:pt x="187619" y="10945"/>
                  <a:pt x="187619" y="10345"/>
                </a:cubicBezTo>
                <a:cubicBezTo>
                  <a:pt x="187619" y="9745"/>
                  <a:pt x="156419" y="10945"/>
                  <a:pt x="137219" y="10345"/>
                </a:cubicBezTo>
                <a:cubicBezTo>
                  <a:pt x="118019" y="9745"/>
                  <a:pt x="92819" y="-10055"/>
                  <a:pt x="72419" y="6745"/>
                </a:cubicBezTo>
                <a:cubicBezTo>
                  <a:pt x="52019" y="23545"/>
                  <a:pt x="4619" y="130945"/>
                  <a:pt x="419" y="13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F111E47-2265-FFE5-7AB3-0AEBF146EE2C}"/>
              </a:ext>
            </a:extLst>
          </p:cNvPr>
          <p:cNvSpPr/>
          <p:nvPr/>
        </p:nvSpPr>
        <p:spPr>
          <a:xfrm>
            <a:off x="5074675" y="7325937"/>
            <a:ext cx="38769" cy="245932"/>
          </a:xfrm>
          <a:custGeom>
            <a:avLst/>
            <a:gdLst>
              <a:gd name="connsiteX0" fmla="*/ 8525 w 38769"/>
              <a:gd name="connsiteY0" fmla="*/ 63 h 245932"/>
              <a:gd name="connsiteX1" fmla="*/ 1325 w 38769"/>
              <a:gd name="connsiteY1" fmla="*/ 104463 h 245932"/>
              <a:gd name="connsiteX2" fmla="*/ 37325 w 38769"/>
              <a:gd name="connsiteY2" fmla="*/ 241263 h 245932"/>
              <a:gd name="connsiteX3" fmla="*/ 30125 w 38769"/>
              <a:gd name="connsiteY3" fmla="*/ 205263 h 245932"/>
              <a:gd name="connsiteX4" fmla="*/ 15725 w 38769"/>
              <a:gd name="connsiteY4" fmla="*/ 118863 h 245932"/>
              <a:gd name="connsiteX5" fmla="*/ 8525 w 38769"/>
              <a:gd name="connsiteY5" fmla="*/ 63 h 2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9" h="245932">
                <a:moveTo>
                  <a:pt x="8525" y="63"/>
                </a:moveTo>
                <a:cubicBezTo>
                  <a:pt x="6125" y="-2337"/>
                  <a:pt x="-3475" y="64263"/>
                  <a:pt x="1325" y="104463"/>
                </a:cubicBezTo>
                <a:cubicBezTo>
                  <a:pt x="6125" y="144663"/>
                  <a:pt x="32525" y="224463"/>
                  <a:pt x="37325" y="241263"/>
                </a:cubicBezTo>
                <a:cubicBezTo>
                  <a:pt x="42125" y="258063"/>
                  <a:pt x="33725" y="225663"/>
                  <a:pt x="30125" y="205263"/>
                </a:cubicBezTo>
                <a:cubicBezTo>
                  <a:pt x="26525" y="184863"/>
                  <a:pt x="19925" y="147663"/>
                  <a:pt x="15725" y="118863"/>
                </a:cubicBezTo>
                <a:cubicBezTo>
                  <a:pt x="11525" y="90063"/>
                  <a:pt x="10925" y="2463"/>
                  <a:pt x="8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72B0253-0575-76F2-2D10-9E7003154FF3}"/>
              </a:ext>
            </a:extLst>
          </p:cNvPr>
          <p:cNvSpPr/>
          <p:nvPr/>
        </p:nvSpPr>
        <p:spPr>
          <a:xfrm>
            <a:off x="5054364" y="7556070"/>
            <a:ext cx="644626" cy="26802"/>
          </a:xfrm>
          <a:custGeom>
            <a:avLst/>
            <a:gdLst>
              <a:gd name="connsiteX0" fmla="*/ 36 w 644626"/>
              <a:gd name="connsiteY0" fmla="*/ 330 h 26802"/>
              <a:gd name="connsiteX1" fmla="*/ 266436 w 644626"/>
              <a:gd name="connsiteY1" fmla="*/ 11130 h 26802"/>
              <a:gd name="connsiteX2" fmla="*/ 187236 w 644626"/>
              <a:gd name="connsiteY2" fmla="*/ 11130 h 26802"/>
              <a:gd name="connsiteX3" fmla="*/ 486036 w 644626"/>
              <a:gd name="connsiteY3" fmla="*/ 11130 h 26802"/>
              <a:gd name="connsiteX4" fmla="*/ 644436 w 644626"/>
              <a:gd name="connsiteY4" fmla="*/ 3930 h 26802"/>
              <a:gd name="connsiteX5" fmla="*/ 457236 w 644626"/>
              <a:gd name="connsiteY5" fmla="*/ 3930 h 26802"/>
              <a:gd name="connsiteX6" fmla="*/ 273636 w 644626"/>
              <a:gd name="connsiteY6" fmla="*/ 14730 h 26802"/>
              <a:gd name="connsiteX7" fmla="*/ 435636 w 644626"/>
              <a:gd name="connsiteY7" fmla="*/ 18330 h 26802"/>
              <a:gd name="connsiteX8" fmla="*/ 248436 w 644626"/>
              <a:gd name="connsiteY8" fmla="*/ 25530 h 26802"/>
              <a:gd name="connsiteX9" fmla="*/ 36 w 644626"/>
              <a:gd name="connsiteY9" fmla="*/ 330 h 2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626" h="26802">
                <a:moveTo>
                  <a:pt x="36" y="330"/>
                </a:moveTo>
                <a:cubicBezTo>
                  <a:pt x="3036" y="-2070"/>
                  <a:pt x="235236" y="9330"/>
                  <a:pt x="266436" y="11130"/>
                </a:cubicBezTo>
                <a:cubicBezTo>
                  <a:pt x="297636" y="12930"/>
                  <a:pt x="187236" y="11130"/>
                  <a:pt x="187236" y="11130"/>
                </a:cubicBezTo>
                <a:lnTo>
                  <a:pt x="486036" y="11130"/>
                </a:lnTo>
                <a:cubicBezTo>
                  <a:pt x="562236" y="9930"/>
                  <a:pt x="649236" y="5130"/>
                  <a:pt x="644436" y="3930"/>
                </a:cubicBezTo>
                <a:cubicBezTo>
                  <a:pt x="639636" y="2730"/>
                  <a:pt x="519036" y="2130"/>
                  <a:pt x="457236" y="3930"/>
                </a:cubicBezTo>
                <a:cubicBezTo>
                  <a:pt x="395436" y="5730"/>
                  <a:pt x="277236" y="12330"/>
                  <a:pt x="273636" y="14730"/>
                </a:cubicBezTo>
                <a:cubicBezTo>
                  <a:pt x="270036" y="17130"/>
                  <a:pt x="439836" y="16530"/>
                  <a:pt x="435636" y="18330"/>
                </a:cubicBezTo>
                <a:cubicBezTo>
                  <a:pt x="431436" y="20130"/>
                  <a:pt x="316836" y="30330"/>
                  <a:pt x="248436" y="25530"/>
                </a:cubicBezTo>
                <a:cubicBezTo>
                  <a:pt x="180036" y="20730"/>
                  <a:pt x="-2964" y="2730"/>
                  <a:pt x="3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F063370-1DB8-6F4D-E0D7-80884E2A7669}"/>
              </a:ext>
            </a:extLst>
          </p:cNvPr>
          <p:cNvSpPr/>
          <p:nvPr/>
        </p:nvSpPr>
        <p:spPr>
          <a:xfrm>
            <a:off x="5000259" y="7253761"/>
            <a:ext cx="115376" cy="313126"/>
          </a:xfrm>
          <a:custGeom>
            <a:avLst/>
            <a:gdLst>
              <a:gd name="connsiteX0" fmla="*/ 141 w 115376"/>
              <a:gd name="connsiteY0" fmla="*/ 239 h 313126"/>
              <a:gd name="connsiteX1" fmla="*/ 54141 w 115376"/>
              <a:gd name="connsiteY1" fmla="*/ 65039 h 313126"/>
              <a:gd name="connsiteX2" fmla="*/ 68541 w 115376"/>
              <a:gd name="connsiteY2" fmla="*/ 101039 h 313126"/>
              <a:gd name="connsiteX3" fmla="*/ 68541 w 115376"/>
              <a:gd name="connsiteY3" fmla="*/ 212639 h 313126"/>
              <a:gd name="connsiteX4" fmla="*/ 72141 w 115376"/>
              <a:gd name="connsiteY4" fmla="*/ 165839 h 313126"/>
              <a:gd name="connsiteX5" fmla="*/ 115341 w 115376"/>
              <a:gd name="connsiteY5" fmla="*/ 309839 h 313126"/>
              <a:gd name="connsiteX6" fmla="*/ 79341 w 115376"/>
              <a:gd name="connsiteY6" fmla="*/ 252239 h 313126"/>
              <a:gd name="connsiteX7" fmla="*/ 72141 w 115376"/>
              <a:gd name="connsiteY7" fmla="*/ 90239 h 313126"/>
              <a:gd name="connsiteX8" fmla="*/ 141 w 115376"/>
              <a:gd name="connsiteY8" fmla="*/ 239 h 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6" h="313126">
                <a:moveTo>
                  <a:pt x="141" y="239"/>
                </a:moveTo>
                <a:cubicBezTo>
                  <a:pt x="-2859" y="-3961"/>
                  <a:pt x="42741" y="48239"/>
                  <a:pt x="54141" y="65039"/>
                </a:cubicBezTo>
                <a:cubicBezTo>
                  <a:pt x="65541" y="81839"/>
                  <a:pt x="66141" y="76439"/>
                  <a:pt x="68541" y="101039"/>
                </a:cubicBezTo>
                <a:cubicBezTo>
                  <a:pt x="70941" y="125639"/>
                  <a:pt x="67941" y="201839"/>
                  <a:pt x="68541" y="212639"/>
                </a:cubicBezTo>
                <a:cubicBezTo>
                  <a:pt x="69141" y="223439"/>
                  <a:pt x="64341" y="149639"/>
                  <a:pt x="72141" y="165839"/>
                </a:cubicBezTo>
                <a:cubicBezTo>
                  <a:pt x="79941" y="182039"/>
                  <a:pt x="114141" y="295439"/>
                  <a:pt x="115341" y="309839"/>
                </a:cubicBezTo>
                <a:cubicBezTo>
                  <a:pt x="116541" y="324239"/>
                  <a:pt x="86541" y="288839"/>
                  <a:pt x="79341" y="252239"/>
                </a:cubicBezTo>
                <a:cubicBezTo>
                  <a:pt x="72141" y="215639"/>
                  <a:pt x="82941" y="128039"/>
                  <a:pt x="72141" y="90239"/>
                </a:cubicBezTo>
                <a:cubicBezTo>
                  <a:pt x="61341" y="52439"/>
                  <a:pt x="3141" y="4439"/>
                  <a:pt x="14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F3DAFA7-857F-A236-DBCC-8AED1C77F56E}"/>
              </a:ext>
            </a:extLst>
          </p:cNvPr>
          <p:cNvSpPr/>
          <p:nvPr/>
        </p:nvSpPr>
        <p:spPr>
          <a:xfrm>
            <a:off x="4856700" y="7224197"/>
            <a:ext cx="118958" cy="329177"/>
          </a:xfrm>
          <a:custGeom>
            <a:avLst/>
            <a:gdLst>
              <a:gd name="connsiteX0" fmla="*/ 118500 w 118958"/>
              <a:gd name="connsiteY0" fmla="*/ 1003 h 329177"/>
              <a:gd name="connsiteX1" fmla="*/ 42900 w 118958"/>
              <a:gd name="connsiteY1" fmla="*/ 91003 h 329177"/>
              <a:gd name="connsiteX2" fmla="*/ 24900 w 118958"/>
              <a:gd name="connsiteY2" fmla="*/ 181003 h 329177"/>
              <a:gd name="connsiteX3" fmla="*/ 35700 w 118958"/>
              <a:gd name="connsiteY3" fmla="*/ 325003 h 329177"/>
              <a:gd name="connsiteX4" fmla="*/ 28500 w 118958"/>
              <a:gd name="connsiteY4" fmla="*/ 278203 h 329177"/>
              <a:gd name="connsiteX5" fmla="*/ 3300 w 118958"/>
              <a:gd name="connsiteY5" fmla="*/ 152203 h 329177"/>
              <a:gd name="connsiteX6" fmla="*/ 118500 w 118958"/>
              <a:gd name="connsiteY6" fmla="*/ 1003 h 3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8" h="329177">
                <a:moveTo>
                  <a:pt x="118500" y="1003"/>
                </a:moveTo>
                <a:cubicBezTo>
                  <a:pt x="125100" y="-9197"/>
                  <a:pt x="58500" y="61003"/>
                  <a:pt x="42900" y="91003"/>
                </a:cubicBezTo>
                <a:cubicBezTo>
                  <a:pt x="27300" y="121003"/>
                  <a:pt x="26100" y="142003"/>
                  <a:pt x="24900" y="181003"/>
                </a:cubicBezTo>
                <a:cubicBezTo>
                  <a:pt x="23700" y="220003"/>
                  <a:pt x="35100" y="308803"/>
                  <a:pt x="35700" y="325003"/>
                </a:cubicBezTo>
                <a:cubicBezTo>
                  <a:pt x="36300" y="341203"/>
                  <a:pt x="33900" y="307003"/>
                  <a:pt x="28500" y="278203"/>
                </a:cubicBezTo>
                <a:cubicBezTo>
                  <a:pt x="23100" y="249403"/>
                  <a:pt x="-10500" y="194203"/>
                  <a:pt x="3300" y="152203"/>
                </a:cubicBezTo>
                <a:cubicBezTo>
                  <a:pt x="17100" y="110203"/>
                  <a:pt x="111900" y="11203"/>
                  <a:pt x="118500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549DBAD-3BD9-81A4-2727-462D4A8745BE}"/>
              </a:ext>
            </a:extLst>
          </p:cNvPr>
          <p:cNvSpPr/>
          <p:nvPr/>
        </p:nvSpPr>
        <p:spPr>
          <a:xfrm>
            <a:off x="4755485" y="7275600"/>
            <a:ext cx="112240" cy="90000"/>
          </a:xfrm>
          <a:custGeom>
            <a:avLst/>
            <a:gdLst>
              <a:gd name="connsiteX0" fmla="*/ 115 w 112240"/>
              <a:gd name="connsiteY0" fmla="*/ 0 h 90000"/>
              <a:gd name="connsiteX1" fmla="*/ 72115 w 112240"/>
              <a:gd name="connsiteY1" fmla="*/ 32400 h 90000"/>
              <a:gd name="connsiteX2" fmla="*/ 111715 w 112240"/>
              <a:gd name="connsiteY2" fmla="*/ 90000 h 90000"/>
              <a:gd name="connsiteX3" fmla="*/ 90115 w 112240"/>
              <a:gd name="connsiteY3" fmla="*/ 32400 h 90000"/>
              <a:gd name="connsiteX4" fmla="*/ 115 w 112240"/>
              <a:gd name="connsiteY4" fmla="*/ 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40" h="90000">
                <a:moveTo>
                  <a:pt x="115" y="0"/>
                </a:moveTo>
                <a:cubicBezTo>
                  <a:pt x="-2885" y="0"/>
                  <a:pt x="53515" y="17400"/>
                  <a:pt x="72115" y="32400"/>
                </a:cubicBezTo>
                <a:cubicBezTo>
                  <a:pt x="90715" y="47400"/>
                  <a:pt x="108715" y="90000"/>
                  <a:pt x="111715" y="90000"/>
                </a:cubicBezTo>
                <a:cubicBezTo>
                  <a:pt x="114715" y="90000"/>
                  <a:pt x="104515" y="46800"/>
                  <a:pt x="90115" y="32400"/>
                </a:cubicBezTo>
                <a:cubicBezTo>
                  <a:pt x="75715" y="18000"/>
                  <a:pt x="3115" y="0"/>
                  <a:pt x="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DB44A24-3A22-BD9F-1801-EA1DED15F5D9}"/>
              </a:ext>
            </a:extLst>
          </p:cNvPr>
          <p:cNvSpPr/>
          <p:nvPr/>
        </p:nvSpPr>
        <p:spPr>
          <a:xfrm>
            <a:off x="4720265" y="7289204"/>
            <a:ext cx="71382" cy="267209"/>
          </a:xfrm>
          <a:custGeom>
            <a:avLst/>
            <a:gdLst>
              <a:gd name="connsiteX0" fmla="*/ 10135 w 71382"/>
              <a:gd name="connsiteY0" fmla="*/ 796 h 267209"/>
              <a:gd name="connsiteX1" fmla="*/ 13735 w 71382"/>
              <a:gd name="connsiteY1" fmla="*/ 97996 h 267209"/>
              <a:gd name="connsiteX2" fmla="*/ 13735 w 71382"/>
              <a:gd name="connsiteY2" fmla="*/ 162796 h 267209"/>
              <a:gd name="connsiteX3" fmla="*/ 71335 w 71382"/>
              <a:gd name="connsiteY3" fmla="*/ 267196 h 267209"/>
              <a:gd name="connsiteX4" fmla="*/ 2935 w 71382"/>
              <a:gd name="connsiteY4" fmla="*/ 155596 h 267209"/>
              <a:gd name="connsiteX5" fmla="*/ 10135 w 71382"/>
              <a:gd name="connsiteY5" fmla="*/ 796 h 26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82" h="267209">
                <a:moveTo>
                  <a:pt x="10135" y="796"/>
                </a:moveTo>
                <a:cubicBezTo>
                  <a:pt x="11935" y="-8804"/>
                  <a:pt x="13135" y="70996"/>
                  <a:pt x="13735" y="97996"/>
                </a:cubicBezTo>
                <a:cubicBezTo>
                  <a:pt x="14335" y="124996"/>
                  <a:pt x="4135" y="134596"/>
                  <a:pt x="13735" y="162796"/>
                </a:cubicBezTo>
                <a:cubicBezTo>
                  <a:pt x="23335" y="190996"/>
                  <a:pt x="73135" y="268396"/>
                  <a:pt x="71335" y="267196"/>
                </a:cubicBezTo>
                <a:cubicBezTo>
                  <a:pt x="69535" y="265996"/>
                  <a:pt x="11935" y="192796"/>
                  <a:pt x="2935" y="155596"/>
                </a:cubicBezTo>
                <a:cubicBezTo>
                  <a:pt x="-6065" y="118396"/>
                  <a:pt x="8335" y="10396"/>
                  <a:pt x="10135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DCDC1C1-0359-2231-34EF-F609FB5D7B6B}"/>
              </a:ext>
            </a:extLst>
          </p:cNvPr>
          <p:cNvSpPr/>
          <p:nvPr/>
        </p:nvSpPr>
        <p:spPr>
          <a:xfrm>
            <a:off x="4679950" y="7308719"/>
            <a:ext cx="105623" cy="255228"/>
          </a:xfrm>
          <a:custGeom>
            <a:avLst/>
            <a:gdLst>
              <a:gd name="connsiteX0" fmla="*/ 0 w 105623"/>
              <a:gd name="connsiteY0" fmla="*/ 131 h 255228"/>
              <a:gd name="connsiteX1" fmla="*/ 34925 w 105623"/>
              <a:gd name="connsiteY1" fmla="*/ 111256 h 255228"/>
              <a:gd name="connsiteX2" fmla="*/ 69850 w 105623"/>
              <a:gd name="connsiteY2" fmla="*/ 187456 h 255228"/>
              <a:gd name="connsiteX3" fmla="*/ 66675 w 105623"/>
              <a:gd name="connsiteY3" fmla="*/ 133481 h 255228"/>
              <a:gd name="connsiteX4" fmla="*/ 104775 w 105623"/>
              <a:gd name="connsiteY4" fmla="*/ 250956 h 255228"/>
              <a:gd name="connsiteX5" fmla="*/ 88900 w 105623"/>
              <a:gd name="connsiteY5" fmla="*/ 219206 h 255228"/>
              <a:gd name="connsiteX6" fmla="*/ 41275 w 105623"/>
              <a:gd name="connsiteY6" fmla="*/ 120781 h 255228"/>
              <a:gd name="connsiteX7" fmla="*/ 34925 w 105623"/>
              <a:gd name="connsiteY7" fmla="*/ 89031 h 255228"/>
              <a:gd name="connsiteX8" fmla="*/ 0 w 105623"/>
              <a:gd name="connsiteY8" fmla="*/ 131 h 2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23" h="255228">
                <a:moveTo>
                  <a:pt x="0" y="131"/>
                </a:moveTo>
                <a:cubicBezTo>
                  <a:pt x="0" y="3835"/>
                  <a:pt x="23283" y="80035"/>
                  <a:pt x="34925" y="111256"/>
                </a:cubicBezTo>
                <a:cubicBezTo>
                  <a:pt x="46567" y="142477"/>
                  <a:pt x="64558" y="183752"/>
                  <a:pt x="69850" y="187456"/>
                </a:cubicBezTo>
                <a:cubicBezTo>
                  <a:pt x="75142" y="191160"/>
                  <a:pt x="60854" y="122898"/>
                  <a:pt x="66675" y="133481"/>
                </a:cubicBezTo>
                <a:cubicBezTo>
                  <a:pt x="72496" y="144064"/>
                  <a:pt x="101071" y="236669"/>
                  <a:pt x="104775" y="250956"/>
                </a:cubicBezTo>
                <a:cubicBezTo>
                  <a:pt x="108479" y="265243"/>
                  <a:pt x="99483" y="240902"/>
                  <a:pt x="88900" y="219206"/>
                </a:cubicBezTo>
                <a:cubicBezTo>
                  <a:pt x="78317" y="197510"/>
                  <a:pt x="50271" y="142477"/>
                  <a:pt x="41275" y="120781"/>
                </a:cubicBezTo>
                <a:cubicBezTo>
                  <a:pt x="32279" y="99085"/>
                  <a:pt x="41275" y="105964"/>
                  <a:pt x="34925" y="89031"/>
                </a:cubicBezTo>
                <a:cubicBezTo>
                  <a:pt x="28575" y="72098"/>
                  <a:pt x="0" y="-3573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16B33E6-82B6-FE30-1E28-70E16F6FF012}"/>
              </a:ext>
            </a:extLst>
          </p:cNvPr>
          <p:cNvSpPr/>
          <p:nvPr/>
        </p:nvSpPr>
        <p:spPr>
          <a:xfrm>
            <a:off x="4622689" y="7311985"/>
            <a:ext cx="31518" cy="228629"/>
          </a:xfrm>
          <a:custGeom>
            <a:avLst/>
            <a:gdLst>
              <a:gd name="connsiteX0" fmla="*/ 28686 w 31518"/>
              <a:gd name="connsiteY0" fmla="*/ 40 h 228629"/>
              <a:gd name="connsiteX1" fmla="*/ 12811 w 31518"/>
              <a:gd name="connsiteY1" fmla="*/ 117515 h 228629"/>
              <a:gd name="connsiteX2" fmla="*/ 28686 w 31518"/>
              <a:gd name="connsiteY2" fmla="*/ 225465 h 228629"/>
              <a:gd name="connsiteX3" fmla="*/ 28686 w 31518"/>
              <a:gd name="connsiteY3" fmla="*/ 193715 h 228629"/>
              <a:gd name="connsiteX4" fmla="*/ 111 w 31518"/>
              <a:gd name="connsiteY4" fmla="*/ 130215 h 228629"/>
              <a:gd name="connsiteX5" fmla="*/ 28686 w 31518"/>
              <a:gd name="connsiteY5" fmla="*/ 40 h 2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8" h="228629">
                <a:moveTo>
                  <a:pt x="28686" y="40"/>
                </a:moveTo>
                <a:cubicBezTo>
                  <a:pt x="30803" y="-2077"/>
                  <a:pt x="12811" y="79944"/>
                  <a:pt x="12811" y="117515"/>
                </a:cubicBezTo>
                <a:cubicBezTo>
                  <a:pt x="12811" y="155086"/>
                  <a:pt x="26040" y="212765"/>
                  <a:pt x="28686" y="225465"/>
                </a:cubicBezTo>
                <a:cubicBezTo>
                  <a:pt x="31332" y="238165"/>
                  <a:pt x="33448" y="209590"/>
                  <a:pt x="28686" y="193715"/>
                </a:cubicBezTo>
                <a:cubicBezTo>
                  <a:pt x="23924" y="177840"/>
                  <a:pt x="2228" y="157203"/>
                  <a:pt x="111" y="130215"/>
                </a:cubicBezTo>
                <a:cubicBezTo>
                  <a:pt x="-2006" y="103228"/>
                  <a:pt x="26569" y="2157"/>
                  <a:pt x="2868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A5DC441-D2C5-4FB5-302B-508E93A4AC86}"/>
              </a:ext>
            </a:extLst>
          </p:cNvPr>
          <p:cNvSpPr/>
          <p:nvPr/>
        </p:nvSpPr>
        <p:spPr>
          <a:xfrm>
            <a:off x="4574479" y="7324402"/>
            <a:ext cx="84828" cy="200125"/>
          </a:xfrm>
          <a:custGeom>
            <a:avLst/>
            <a:gdLst>
              <a:gd name="connsiteX0" fmla="*/ 696 w 84828"/>
              <a:gd name="connsiteY0" fmla="*/ 323 h 200125"/>
              <a:gd name="connsiteX1" fmla="*/ 26096 w 84828"/>
              <a:gd name="connsiteY1" fmla="*/ 66998 h 200125"/>
              <a:gd name="connsiteX2" fmla="*/ 83246 w 84828"/>
              <a:gd name="connsiteY2" fmla="*/ 197173 h 200125"/>
              <a:gd name="connsiteX3" fmla="*/ 67371 w 84828"/>
              <a:gd name="connsiteY3" fmla="*/ 152723 h 200125"/>
              <a:gd name="connsiteX4" fmla="*/ 51496 w 84828"/>
              <a:gd name="connsiteY4" fmla="*/ 92398 h 200125"/>
              <a:gd name="connsiteX5" fmla="*/ 696 w 84828"/>
              <a:gd name="connsiteY5" fmla="*/ 323 h 2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28" h="200125">
                <a:moveTo>
                  <a:pt x="696" y="323"/>
                </a:moveTo>
                <a:cubicBezTo>
                  <a:pt x="-3537" y="-3910"/>
                  <a:pt x="12338" y="34190"/>
                  <a:pt x="26096" y="66998"/>
                </a:cubicBezTo>
                <a:cubicBezTo>
                  <a:pt x="39854" y="99806"/>
                  <a:pt x="76367" y="182886"/>
                  <a:pt x="83246" y="197173"/>
                </a:cubicBezTo>
                <a:cubicBezTo>
                  <a:pt x="90125" y="211461"/>
                  <a:pt x="72663" y="170185"/>
                  <a:pt x="67371" y="152723"/>
                </a:cubicBezTo>
                <a:cubicBezTo>
                  <a:pt x="62079" y="135261"/>
                  <a:pt x="58375" y="114094"/>
                  <a:pt x="51496" y="92398"/>
                </a:cubicBezTo>
                <a:cubicBezTo>
                  <a:pt x="44617" y="70702"/>
                  <a:pt x="4929" y="4556"/>
                  <a:pt x="69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0585466-31BA-DD75-FE6F-34F6E4B4BDD6}"/>
              </a:ext>
            </a:extLst>
          </p:cNvPr>
          <p:cNvSpPr/>
          <p:nvPr/>
        </p:nvSpPr>
        <p:spPr>
          <a:xfrm>
            <a:off x="4511571" y="7334225"/>
            <a:ext cx="61066" cy="195635"/>
          </a:xfrm>
          <a:custGeom>
            <a:avLst/>
            <a:gdLst>
              <a:gd name="connsiteX0" fmla="*/ 3279 w 61066"/>
              <a:gd name="connsiteY0" fmla="*/ 25 h 195635"/>
              <a:gd name="connsiteX1" fmla="*/ 19154 w 61066"/>
              <a:gd name="connsiteY1" fmla="*/ 104800 h 195635"/>
              <a:gd name="connsiteX2" fmla="*/ 60429 w 61066"/>
              <a:gd name="connsiteY2" fmla="*/ 193700 h 195635"/>
              <a:gd name="connsiteX3" fmla="*/ 41379 w 61066"/>
              <a:gd name="connsiteY3" fmla="*/ 161950 h 195635"/>
              <a:gd name="connsiteX4" fmla="*/ 3279 w 61066"/>
              <a:gd name="connsiteY4" fmla="*/ 114325 h 195635"/>
              <a:gd name="connsiteX5" fmla="*/ 3279 w 61066"/>
              <a:gd name="connsiteY5" fmla="*/ 25 h 19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66" h="195635">
                <a:moveTo>
                  <a:pt x="3279" y="25"/>
                </a:moveTo>
                <a:cubicBezTo>
                  <a:pt x="5925" y="-1563"/>
                  <a:pt x="9629" y="72521"/>
                  <a:pt x="19154" y="104800"/>
                </a:cubicBezTo>
                <a:cubicBezTo>
                  <a:pt x="28679" y="137079"/>
                  <a:pt x="56725" y="184175"/>
                  <a:pt x="60429" y="193700"/>
                </a:cubicBezTo>
                <a:cubicBezTo>
                  <a:pt x="64133" y="203225"/>
                  <a:pt x="50904" y="175179"/>
                  <a:pt x="41379" y="161950"/>
                </a:cubicBezTo>
                <a:cubicBezTo>
                  <a:pt x="31854" y="148721"/>
                  <a:pt x="9100" y="134962"/>
                  <a:pt x="3279" y="114325"/>
                </a:cubicBezTo>
                <a:cubicBezTo>
                  <a:pt x="-2542" y="93688"/>
                  <a:pt x="633" y="1613"/>
                  <a:pt x="327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47A27B66-E4FE-C767-D724-94C34F1DACAB}"/>
              </a:ext>
            </a:extLst>
          </p:cNvPr>
          <p:cNvSpPr/>
          <p:nvPr/>
        </p:nvSpPr>
        <p:spPr>
          <a:xfrm>
            <a:off x="5359019" y="7225594"/>
            <a:ext cx="95842" cy="348434"/>
          </a:xfrm>
          <a:custGeom>
            <a:avLst/>
            <a:gdLst>
              <a:gd name="connsiteX0" fmla="*/ 95631 w 95842"/>
              <a:gd name="connsiteY0" fmla="*/ 706 h 348434"/>
              <a:gd name="connsiteX1" fmla="*/ 28956 w 95842"/>
              <a:gd name="connsiteY1" fmla="*/ 153106 h 348434"/>
              <a:gd name="connsiteX2" fmla="*/ 25781 w 95842"/>
              <a:gd name="connsiteY2" fmla="*/ 207081 h 348434"/>
              <a:gd name="connsiteX3" fmla="*/ 28956 w 95842"/>
              <a:gd name="connsiteY3" fmla="*/ 343606 h 348434"/>
              <a:gd name="connsiteX4" fmla="*/ 25781 w 95842"/>
              <a:gd name="connsiteY4" fmla="*/ 305506 h 348434"/>
              <a:gd name="connsiteX5" fmla="*/ 381 w 95842"/>
              <a:gd name="connsiteY5" fmla="*/ 188031 h 348434"/>
              <a:gd name="connsiteX6" fmla="*/ 48006 w 95842"/>
              <a:gd name="connsiteY6" fmla="*/ 99131 h 348434"/>
              <a:gd name="connsiteX7" fmla="*/ 95631 w 95842"/>
              <a:gd name="connsiteY7" fmla="*/ 706 h 34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42" h="348434">
                <a:moveTo>
                  <a:pt x="95631" y="706"/>
                </a:moveTo>
                <a:cubicBezTo>
                  <a:pt x="92456" y="9702"/>
                  <a:pt x="40598" y="118710"/>
                  <a:pt x="28956" y="153106"/>
                </a:cubicBezTo>
                <a:cubicBezTo>
                  <a:pt x="17314" y="187502"/>
                  <a:pt x="25781" y="175331"/>
                  <a:pt x="25781" y="207081"/>
                </a:cubicBezTo>
                <a:cubicBezTo>
                  <a:pt x="25781" y="238831"/>
                  <a:pt x="28956" y="327202"/>
                  <a:pt x="28956" y="343606"/>
                </a:cubicBezTo>
                <a:cubicBezTo>
                  <a:pt x="28956" y="360010"/>
                  <a:pt x="30543" y="331435"/>
                  <a:pt x="25781" y="305506"/>
                </a:cubicBezTo>
                <a:cubicBezTo>
                  <a:pt x="21019" y="279577"/>
                  <a:pt x="-3323" y="222427"/>
                  <a:pt x="381" y="188031"/>
                </a:cubicBezTo>
                <a:cubicBezTo>
                  <a:pt x="4085" y="153635"/>
                  <a:pt x="30543" y="127177"/>
                  <a:pt x="48006" y="99131"/>
                </a:cubicBezTo>
                <a:cubicBezTo>
                  <a:pt x="65468" y="71085"/>
                  <a:pt x="98806" y="-8290"/>
                  <a:pt x="95631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6A659E7-5C43-90B0-D704-82EF9378B130}"/>
              </a:ext>
            </a:extLst>
          </p:cNvPr>
          <p:cNvSpPr/>
          <p:nvPr/>
        </p:nvSpPr>
        <p:spPr>
          <a:xfrm>
            <a:off x="5489426" y="7232271"/>
            <a:ext cx="201802" cy="111989"/>
          </a:xfrm>
          <a:custGeom>
            <a:avLst/>
            <a:gdLst>
              <a:gd name="connsiteX0" fmla="*/ 149 w 201802"/>
              <a:gd name="connsiteY0" fmla="*/ 13079 h 111989"/>
              <a:gd name="connsiteX1" fmla="*/ 85874 w 201802"/>
              <a:gd name="connsiteY1" fmla="*/ 6729 h 111989"/>
              <a:gd name="connsiteX2" fmla="*/ 139849 w 201802"/>
              <a:gd name="connsiteY2" fmla="*/ 48004 h 111989"/>
              <a:gd name="connsiteX3" fmla="*/ 200174 w 201802"/>
              <a:gd name="connsiteY3" fmla="*/ 111504 h 111989"/>
              <a:gd name="connsiteX4" fmla="*/ 177949 w 201802"/>
              <a:gd name="connsiteY4" fmla="*/ 73404 h 111989"/>
              <a:gd name="connsiteX5" fmla="*/ 108099 w 201802"/>
              <a:gd name="connsiteY5" fmla="*/ 3554 h 111989"/>
              <a:gd name="connsiteX6" fmla="*/ 149 w 201802"/>
              <a:gd name="connsiteY6" fmla="*/ 13079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02" h="111989">
                <a:moveTo>
                  <a:pt x="149" y="13079"/>
                </a:moveTo>
                <a:cubicBezTo>
                  <a:pt x="-3555" y="13608"/>
                  <a:pt x="62591" y="908"/>
                  <a:pt x="85874" y="6729"/>
                </a:cubicBezTo>
                <a:cubicBezTo>
                  <a:pt x="109157" y="12550"/>
                  <a:pt x="120799" y="30542"/>
                  <a:pt x="139849" y="48004"/>
                </a:cubicBezTo>
                <a:cubicBezTo>
                  <a:pt x="158899" y="65466"/>
                  <a:pt x="193824" y="107271"/>
                  <a:pt x="200174" y="111504"/>
                </a:cubicBezTo>
                <a:cubicBezTo>
                  <a:pt x="206524" y="115737"/>
                  <a:pt x="193295" y="91396"/>
                  <a:pt x="177949" y="73404"/>
                </a:cubicBezTo>
                <a:cubicBezTo>
                  <a:pt x="162603" y="55412"/>
                  <a:pt x="140378" y="15196"/>
                  <a:pt x="108099" y="3554"/>
                </a:cubicBezTo>
                <a:cubicBezTo>
                  <a:pt x="75820" y="-8088"/>
                  <a:pt x="3853" y="12550"/>
                  <a:pt x="149" y="13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B99518-1E7A-7E2E-4397-503689FE6377}"/>
              </a:ext>
            </a:extLst>
          </p:cNvPr>
          <p:cNvSpPr/>
          <p:nvPr/>
        </p:nvSpPr>
        <p:spPr>
          <a:xfrm>
            <a:off x="5631013" y="7235545"/>
            <a:ext cx="55716" cy="330572"/>
          </a:xfrm>
          <a:custGeom>
            <a:avLst/>
            <a:gdLst>
              <a:gd name="connsiteX0" fmla="*/ 30012 w 55716"/>
              <a:gd name="connsiteY0" fmla="*/ 280 h 330572"/>
              <a:gd name="connsiteX1" fmla="*/ 23662 w 55716"/>
              <a:gd name="connsiteY1" fmla="*/ 149505 h 330572"/>
              <a:gd name="connsiteX2" fmla="*/ 55412 w 55716"/>
              <a:gd name="connsiteY2" fmla="*/ 314605 h 330572"/>
              <a:gd name="connsiteX3" fmla="*/ 1437 w 55716"/>
              <a:gd name="connsiteY3" fmla="*/ 324130 h 330572"/>
              <a:gd name="connsiteX4" fmla="*/ 17312 w 55716"/>
              <a:gd name="connsiteY4" fmla="*/ 317780 h 330572"/>
              <a:gd name="connsiteX5" fmla="*/ 36362 w 55716"/>
              <a:gd name="connsiteY5" fmla="*/ 251105 h 330572"/>
              <a:gd name="connsiteX6" fmla="*/ 42712 w 55716"/>
              <a:gd name="connsiteY6" fmla="*/ 187605 h 330572"/>
              <a:gd name="connsiteX7" fmla="*/ 30012 w 55716"/>
              <a:gd name="connsiteY7" fmla="*/ 280 h 3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6" h="330572">
                <a:moveTo>
                  <a:pt x="30012" y="280"/>
                </a:moveTo>
                <a:cubicBezTo>
                  <a:pt x="26837" y="-6070"/>
                  <a:pt x="19429" y="97118"/>
                  <a:pt x="23662" y="149505"/>
                </a:cubicBezTo>
                <a:cubicBezTo>
                  <a:pt x="27895" y="201892"/>
                  <a:pt x="59116" y="285501"/>
                  <a:pt x="55412" y="314605"/>
                </a:cubicBezTo>
                <a:cubicBezTo>
                  <a:pt x="51708" y="343709"/>
                  <a:pt x="1437" y="324130"/>
                  <a:pt x="1437" y="324130"/>
                </a:cubicBezTo>
                <a:cubicBezTo>
                  <a:pt x="-4913" y="324659"/>
                  <a:pt x="11491" y="329951"/>
                  <a:pt x="17312" y="317780"/>
                </a:cubicBezTo>
                <a:cubicBezTo>
                  <a:pt x="23133" y="305609"/>
                  <a:pt x="32129" y="272801"/>
                  <a:pt x="36362" y="251105"/>
                </a:cubicBezTo>
                <a:cubicBezTo>
                  <a:pt x="40595" y="229409"/>
                  <a:pt x="42712" y="228351"/>
                  <a:pt x="42712" y="187605"/>
                </a:cubicBezTo>
                <a:cubicBezTo>
                  <a:pt x="42712" y="146859"/>
                  <a:pt x="33187" y="6630"/>
                  <a:pt x="3001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4F272F0-D43E-EEB5-5331-5678D3BC4C37}"/>
              </a:ext>
            </a:extLst>
          </p:cNvPr>
          <p:cNvSpPr/>
          <p:nvPr/>
        </p:nvSpPr>
        <p:spPr>
          <a:xfrm>
            <a:off x="5650960" y="7229434"/>
            <a:ext cx="111914" cy="327507"/>
          </a:xfrm>
          <a:custGeom>
            <a:avLst/>
            <a:gdLst>
              <a:gd name="connsiteX0" fmla="*/ 111665 w 111914"/>
              <a:gd name="connsiteY0" fmla="*/ 41 h 327507"/>
              <a:gd name="connsiteX1" fmla="*/ 51340 w 111914"/>
              <a:gd name="connsiteY1" fmla="*/ 101641 h 327507"/>
              <a:gd name="connsiteX2" fmla="*/ 29115 w 111914"/>
              <a:gd name="connsiteY2" fmla="*/ 142916 h 327507"/>
              <a:gd name="connsiteX3" fmla="*/ 22765 w 111914"/>
              <a:gd name="connsiteY3" fmla="*/ 184191 h 327507"/>
              <a:gd name="connsiteX4" fmla="*/ 25940 w 111914"/>
              <a:gd name="connsiteY4" fmla="*/ 263566 h 327507"/>
              <a:gd name="connsiteX5" fmla="*/ 79915 w 111914"/>
              <a:gd name="connsiteY5" fmla="*/ 327066 h 327507"/>
              <a:gd name="connsiteX6" fmla="*/ 44990 w 111914"/>
              <a:gd name="connsiteY6" fmla="*/ 285791 h 327507"/>
              <a:gd name="connsiteX7" fmla="*/ 540 w 111914"/>
              <a:gd name="connsiteY7" fmla="*/ 177841 h 327507"/>
              <a:gd name="connsiteX8" fmla="*/ 25940 w 111914"/>
              <a:gd name="connsiteY8" fmla="*/ 114341 h 327507"/>
              <a:gd name="connsiteX9" fmla="*/ 111665 w 111914"/>
              <a:gd name="connsiteY9" fmla="*/ 41 h 32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914" h="327507">
                <a:moveTo>
                  <a:pt x="111665" y="41"/>
                </a:moveTo>
                <a:cubicBezTo>
                  <a:pt x="115898" y="-2076"/>
                  <a:pt x="65098" y="77829"/>
                  <a:pt x="51340" y="101641"/>
                </a:cubicBezTo>
                <a:cubicBezTo>
                  <a:pt x="37582" y="125453"/>
                  <a:pt x="33877" y="129158"/>
                  <a:pt x="29115" y="142916"/>
                </a:cubicBezTo>
                <a:cubicBezTo>
                  <a:pt x="24353" y="156674"/>
                  <a:pt x="23294" y="164083"/>
                  <a:pt x="22765" y="184191"/>
                </a:cubicBezTo>
                <a:cubicBezTo>
                  <a:pt x="22236" y="204299"/>
                  <a:pt x="16415" y="239754"/>
                  <a:pt x="25940" y="263566"/>
                </a:cubicBezTo>
                <a:cubicBezTo>
                  <a:pt x="35465" y="287379"/>
                  <a:pt x="76740" y="323362"/>
                  <a:pt x="79915" y="327066"/>
                </a:cubicBezTo>
                <a:cubicBezTo>
                  <a:pt x="83090" y="330770"/>
                  <a:pt x="58219" y="310662"/>
                  <a:pt x="44990" y="285791"/>
                </a:cubicBezTo>
                <a:cubicBezTo>
                  <a:pt x="31761" y="260920"/>
                  <a:pt x="3715" y="206416"/>
                  <a:pt x="540" y="177841"/>
                </a:cubicBezTo>
                <a:cubicBezTo>
                  <a:pt x="-2635" y="149266"/>
                  <a:pt x="8477" y="140799"/>
                  <a:pt x="25940" y="114341"/>
                </a:cubicBezTo>
                <a:cubicBezTo>
                  <a:pt x="43403" y="87883"/>
                  <a:pt x="107432" y="2158"/>
                  <a:pt x="1116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7856B78-13F4-1D66-2F91-99F9044E9D1F}"/>
              </a:ext>
            </a:extLst>
          </p:cNvPr>
          <p:cNvSpPr/>
          <p:nvPr/>
        </p:nvSpPr>
        <p:spPr>
          <a:xfrm>
            <a:off x="5778341" y="7222157"/>
            <a:ext cx="146351" cy="333177"/>
          </a:xfrm>
          <a:custGeom>
            <a:avLst/>
            <a:gdLst>
              <a:gd name="connsiteX0" fmla="*/ 159 w 146351"/>
              <a:gd name="connsiteY0" fmla="*/ 968 h 333177"/>
              <a:gd name="connsiteX1" fmla="*/ 98584 w 146351"/>
              <a:gd name="connsiteY1" fmla="*/ 10493 h 333177"/>
              <a:gd name="connsiteX2" fmla="*/ 127159 w 146351"/>
              <a:gd name="connsiteY2" fmla="*/ 58118 h 333177"/>
              <a:gd name="connsiteX3" fmla="*/ 133509 w 146351"/>
              <a:gd name="connsiteY3" fmla="*/ 156543 h 333177"/>
              <a:gd name="connsiteX4" fmla="*/ 133509 w 146351"/>
              <a:gd name="connsiteY4" fmla="*/ 318468 h 333177"/>
              <a:gd name="connsiteX5" fmla="*/ 133509 w 146351"/>
              <a:gd name="connsiteY5" fmla="*/ 299418 h 333177"/>
              <a:gd name="connsiteX6" fmla="*/ 146209 w 146351"/>
              <a:gd name="connsiteY6" fmla="*/ 86693 h 333177"/>
              <a:gd name="connsiteX7" fmla="*/ 123984 w 146351"/>
              <a:gd name="connsiteY7" fmla="*/ 26368 h 333177"/>
              <a:gd name="connsiteX8" fmla="*/ 159 w 146351"/>
              <a:gd name="connsiteY8" fmla="*/ 968 h 33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51" h="333177">
                <a:moveTo>
                  <a:pt x="159" y="968"/>
                </a:moveTo>
                <a:cubicBezTo>
                  <a:pt x="-4074" y="-1678"/>
                  <a:pt x="77417" y="968"/>
                  <a:pt x="98584" y="10493"/>
                </a:cubicBezTo>
                <a:cubicBezTo>
                  <a:pt x="119751" y="20018"/>
                  <a:pt x="121338" y="33776"/>
                  <a:pt x="127159" y="58118"/>
                </a:cubicBezTo>
                <a:cubicBezTo>
                  <a:pt x="132980" y="82460"/>
                  <a:pt x="132451" y="113151"/>
                  <a:pt x="133509" y="156543"/>
                </a:cubicBezTo>
                <a:cubicBezTo>
                  <a:pt x="134567" y="199935"/>
                  <a:pt x="133509" y="318468"/>
                  <a:pt x="133509" y="318468"/>
                </a:cubicBezTo>
                <a:cubicBezTo>
                  <a:pt x="133509" y="342280"/>
                  <a:pt x="131392" y="338047"/>
                  <a:pt x="133509" y="299418"/>
                </a:cubicBezTo>
                <a:cubicBezTo>
                  <a:pt x="135626" y="260789"/>
                  <a:pt x="147797" y="132201"/>
                  <a:pt x="146209" y="86693"/>
                </a:cubicBezTo>
                <a:cubicBezTo>
                  <a:pt x="144622" y="41185"/>
                  <a:pt x="146209" y="40656"/>
                  <a:pt x="123984" y="26368"/>
                </a:cubicBezTo>
                <a:cubicBezTo>
                  <a:pt x="101759" y="12080"/>
                  <a:pt x="4392" y="3614"/>
                  <a:pt x="159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27E531E-E20D-0A6A-70BF-6074B988A828}"/>
              </a:ext>
            </a:extLst>
          </p:cNvPr>
          <p:cNvSpPr/>
          <p:nvPr/>
        </p:nvSpPr>
        <p:spPr>
          <a:xfrm>
            <a:off x="5632344" y="7505463"/>
            <a:ext cx="311262" cy="43293"/>
          </a:xfrm>
          <a:custGeom>
            <a:avLst/>
            <a:gdLst>
              <a:gd name="connsiteX0" fmla="*/ 106 w 311262"/>
              <a:gd name="connsiteY0" fmla="*/ 41512 h 43293"/>
              <a:gd name="connsiteX1" fmla="*/ 196956 w 311262"/>
              <a:gd name="connsiteY1" fmla="*/ 38337 h 43293"/>
              <a:gd name="connsiteX2" fmla="*/ 276331 w 311262"/>
              <a:gd name="connsiteY2" fmla="*/ 22462 h 43293"/>
              <a:gd name="connsiteX3" fmla="*/ 311256 w 311262"/>
              <a:gd name="connsiteY3" fmla="*/ 25637 h 43293"/>
              <a:gd name="connsiteX4" fmla="*/ 279506 w 311262"/>
              <a:gd name="connsiteY4" fmla="*/ 237 h 43293"/>
              <a:gd name="connsiteX5" fmla="*/ 285856 w 311262"/>
              <a:gd name="connsiteY5" fmla="*/ 12937 h 43293"/>
              <a:gd name="connsiteX6" fmla="*/ 225531 w 311262"/>
              <a:gd name="connsiteY6" fmla="*/ 12937 h 43293"/>
              <a:gd name="connsiteX7" fmla="*/ 106 w 311262"/>
              <a:gd name="connsiteY7" fmla="*/ 41512 h 4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262" h="43293">
                <a:moveTo>
                  <a:pt x="106" y="41512"/>
                </a:moveTo>
                <a:cubicBezTo>
                  <a:pt x="-4656" y="45745"/>
                  <a:pt x="150919" y="41512"/>
                  <a:pt x="196956" y="38337"/>
                </a:cubicBezTo>
                <a:cubicBezTo>
                  <a:pt x="242993" y="35162"/>
                  <a:pt x="257281" y="24579"/>
                  <a:pt x="276331" y="22462"/>
                </a:cubicBezTo>
                <a:cubicBezTo>
                  <a:pt x="295381" y="20345"/>
                  <a:pt x="310727" y="29341"/>
                  <a:pt x="311256" y="25637"/>
                </a:cubicBezTo>
                <a:cubicBezTo>
                  <a:pt x="311785" y="21933"/>
                  <a:pt x="279506" y="237"/>
                  <a:pt x="279506" y="237"/>
                </a:cubicBezTo>
                <a:cubicBezTo>
                  <a:pt x="275273" y="-1880"/>
                  <a:pt x="294852" y="10820"/>
                  <a:pt x="285856" y="12937"/>
                </a:cubicBezTo>
                <a:cubicBezTo>
                  <a:pt x="276860" y="15054"/>
                  <a:pt x="274743" y="9762"/>
                  <a:pt x="225531" y="12937"/>
                </a:cubicBezTo>
                <a:cubicBezTo>
                  <a:pt x="176319" y="16112"/>
                  <a:pt x="4868" y="37279"/>
                  <a:pt x="106" y="4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A98FDD5-5D1B-9498-7DA0-CBEDD57934E7}"/>
              </a:ext>
            </a:extLst>
          </p:cNvPr>
          <p:cNvSpPr/>
          <p:nvPr/>
        </p:nvSpPr>
        <p:spPr>
          <a:xfrm>
            <a:off x="5901010" y="7159293"/>
            <a:ext cx="138185" cy="382152"/>
          </a:xfrm>
          <a:custGeom>
            <a:avLst/>
            <a:gdLst>
              <a:gd name="connsiteX0" fmla="*/ 137840 w 138185"/>
              <a:gd name="connsiteY0" fmla="*/ 332 h 382152"/>
              <a:gd name="connsiteX1" fmla="*/ 55290 w 138185"/>
              <a:gd name="connsiteY1" fmla="*/ 130507 h 382152"/>
              <a:gd name="connsiteX2" fmla="*/ 23540 w 138185"/>
              <a:gd name="connsiteY2" fmla="*/ 213057 h 382152"/>
              <a:gd name="connsiteX3" fmla="*/ 1315 w 138185"/>
              <a:gd name="connsiteY3" fmla="*/ 378157 h 382152"/>
              <a:gd name="connsiteX4" fmla="*/ 4490 w 138185"/>
              <a:gd name="connsiteY4" fmla="*/ 317832 h 382152"/>
              <a:gd name="connsiteX5" fmla="*/ 20365 w 138185"/>
              <a:gd name="connsiteY5" fmla="*/ 171782 h 382152"/>
              <a:gd name="connsiteX6" fmla="*/ 137840 w 138185"/>
              <a:gd name="connsiteY6" fmla="*/ 332 h 38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85" h="382152">
                <a:moveTo>
                  <a:pt x="137840" y="332"/>
                </a:moveTo>
                <a:cubicBezTo>
                  <a:pt x="143661" y="-6547"/>
                  <a:pt x="74340" y="95053"/>
                  <a:pt x="55290" y="130507"/>
                </a:cubicBezTo>
                <a:cubicBezTo>
                  <a:pt x="36240" y="165961"/>
                  <a:pt x="32536" y="171782"/>
                  <a:pt x="23540" y="213057"/>
                </a:cubicBezTo>
                <a:cubicBezTo>
                  <a:pt x="14544" y="254332"/>
                  <a:pt x="4490" y="360695"/>
                  <a:pt x="1315" y="378157"/>
                </a:cubicBezTo>
                <a:cubicBezTo>
                  <a:pt x="-1860" y="395620"/>
                  <a:pt x="1315" y="352228"/>
                  <a:pt x="4490" y="317832"/>
                </a:cubicBezTo>
                <a:cubicBezTo>
                  <a:pt x="7665" y="283436"/>
                  <a:pt x="-272" y="221524"/>
                  <a:pt x="20365" y="171782"/>
                </a:cubicBezTo>
                <a:cubicBezTo>
                  <a:pt x="41002" y="122040"/>
                  <a:pt x="132019" y="7211"/>
                  <a:pt x="1378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E558087-EABD-C250-9FDE-F40337E7758A}"/>
              </a:ext>
            </a:extLst>
          </p:cNvPr>
          <p:cNvSpPr/>
          <p:nvPr/>
        </p:nvSpPr>
        <p:spPr>
          <a:xfrm>
            <a:off x="5899129" y="7213600"/>
            <a:ext cx="208918" cy="341232"/>
          </a:xfrm>
          <a:custGeom>
            <a:avLst/>
            <a:gdLst>
              <a:gd name="connsiteX0" fmla="*/ 196871 w 208918"/>
              <a:gd name="connsiteY0" fmla="*/ 0 h 341232"/>
              <a:gd name="connsiteX1" fmla="*/ 206396 w 208918"/>
              <a:gd name="connsiteY1" fmla="*/ 187325 h 341232"/>
              <a:gd name="connsiteX2" fmla="*/ 146071 w 208918"/>
              <a:gd name="connsiteY2" fmla="*/ 327025 h 341232"/>
              <a:gd name="connsiteX3" fmla="*/ 133371 w 208918"/>
              <a:gd name="connsiteY3" fmla="*/ 336550 h 341232"/>
              <a:gd name="connsiteX4" fmla="*/ 114321 w 208918"/>
              <a:gd name="connsiteY4" fmla="*/ 333375 h 341232"/>
              <a:gd name="connsiteX5" fmla="*/ 57171 w 208918"/>
              <a:gd name="connsiteY5" fmla="*/ 320675 h 341232"/>
              <a:gd name="connsiteX6" fmla="*/ 21 w 208918"/>
              <a:gd name="connsiteY6" fmla="*/ 282575 h 341232"/>
              <a:gd name="connsiteX7" fmla="*/ 63521 w 208918"/>
              <a:gd name="connsiteY7" fmla="*/ 298450 h 341232"/>
              <a:gd name="connsiteX8" fmla="*/ 123846 w 208918"/>
              <a:gd name="connsiteY8" fmla="*/ 320675 h 341232"/>
              <a:gd name="connsiteX9" fmla="*/ 139721 w 208918"/>
              <a:gd name="connsiteY9" fmla="*/ 279400 h 341232"/>
              <a:gd name="connsiteX10" fmla="*/ 177821 w 208918"/>
              <a:gd name="connsiteY10" fmla="*/ 209550 h 341232"/>
              <a:gd name="connsiteX11" fmla="*/ 190521 w 208918"/>
              <a:gd name="connsiteY11" fmla="*/ 187325 h 341232"/>
              <a:gd name="connsiteX12" fmla="*/ 196871 w 208918"/>
              <a:gd name="connsiteY12" fmla="*/ 0 h 3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918" h="341232">
                <a:moveTo>
                  <a:pt x="196871" y="0"/>
                </a:moveTo>
                <a:cubicBezTo>
                  <a:pt x="199517" y="0"/>
                  <a:pt x="214863" y="132821"/>
                  <a:pt x="206396" y="187325"/>
                </a:cubicBezTo>
                <a:cubicBezTo>
                  <a:pt x="197929" y="241829"/>
                  <a:pt x="146071" y="327025"/>
                  <a:pt x="146071" y="327025"/>
                </a:cubicBezTo>
                <a:cubicBezTo>
                  <a:pt x="133900" y="351896"/>
                  <a:pt x="133371" y="336550"/>
                  <a:pt x="133371" y="336550"/>
                </a:cubicBezTo>
                <a:cubicBezTo>
                  <a:pt x="128080" y="337608"/>
                  <a:pt x="127021" y="336021"/>
                  <a:pt x="114321" y="333375"/>
                </a:cubicBezTo>
                <a:cubicBezTo>
                  <a:pt x="101621" y="330729"/>
                  <a:pt x="76221" y="329142"/>
                  <a:pt x="57171" y="320675"/>
                </a:cubicBezTo>
                <a:cubicBezTo>
                  <a:pt x="38121" y="312208"/>
                  <a:pt x="-1037" y="286279"/>
                  <a:pt x="21" y="282575"/>
                </a:cubicBezTo>
                <a:cubicBezTo>
                  <a:pt x="1079" y="278871"/>
                  <a:pt x="42884" y="292100"/>
                  <a:pt x="63521" y="298450"/>
                </a:cubicBezTo>
                <a:cubicBezTo>
                  <a:pt x="84158" y="304800"/>
                  <a:pt x="111146" y="323850"/>
                  <a:pt x="123846" y="320675"/>
                </a:cubicBezTo>
                <a:cubicBezTo>
                  <a:pt x="136546" y="317500"/>
                  <a:pt x="130725" y="297921"/>
                  <a:pt x="139721" y="279400"/>
                </a:cubicBezTo>
                <a:cubicBezTo>
                  <a:pt x="148717" y="260879"/>
                  <a:pt x="169354" y="224896"/>
                  <a:pt x="177821" y="209550"/>
                </a:cubicBezTo>
                <a:cubicBezTo>
                  <a:pt x="186288" y="194204"/>
                  <a:pt x="188933" y="221721"/>
                  <a:pt x="190521" y="187325"/>
                </a:cubicBezTo>
                <a:cubicBezTo>
                  <a:pt x="192108" y="152929"/>
                  <a:pt x="194225" y="0"/>
                  <a:pt x="19687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75EB7A56-A52B-E2C6-438C-2242980714CC}"/>
              </a:ext>
            </a:extLst>
          </p:cNvPr>
          <p:cNvSpPr/>
          <p:nvPr/>
        </p:nvSpPr>
        <p:spPr>
          <a:xfrm>
            <a:off x="6087644" y="7188148"/>
            <a:ext cx="135513" cy="298901"/>
          </a:xfrm>
          <a:custGeom>
            <a:avLst/>
            <a:gdLst>
              <a:gd name="connsiteX0" fmla="*/ 135356 w 135513"/>
              <a:gd name="connsiteY0" fmla="*/ 52 h 298901"/>
              <a:gd name="connsiteX1" fmla="*/ 36931 w 135513"/>
              <a:gd name="connsiteY1" fmla="*/ 127052 h 298901"/>
              <a:gd name="connsiteX2" fmla="*/ 14706 w 135513"/>
              <a:gd name="connsiteY2" fmla="*/ 184202 h 298901"/>
              <a:gd name="connsiteX3" fmla="*/ 2006 w 135513"/>
              <a:gd name="connsiteY3" fmla="*/ 298502 h 298901"/>
              <a:gd name="connsiteX4" fmla="*/ 2006 w 135513"/>
              <a:gd name="connsiteY4" fmla="*/ 219127 h 298901"/>
              <a:gd name="connsiteX5" fmla="*/ 11531 w 135513"/>
              <a:gd name="connsiteY5" fmla="*/ 142927 h 298901"/>
              <a:gd name="connsiteX6" fmla="*/ 135356 w 135513"/>
              <a:gd name="connsiteY6" fmla="*/ 52 h 2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13" h="298901">
                <a:moveTo>
                  <a:pt x="135356" y="52"/>
                </a:moveTo>
                <a:cubicBezTo>
                  <a:pt x="139589" y="-2594"/>
                  <a:pt x="57039" y="96360"/>
                  <a:pt x="36931" y="127052"/>
                </a:cubicBezTo>
                <a:cubicBezTo>
                  <a:pt x="16823" y="157744"/>
                  <a:pt x="20527" y="155627"/>
                  <a:pt x="14706" y="184202"/>
                </a:cubicBezTo>
                <a:cubicBezTo>
                  <a:pt x="8885" y="212777"/>
                  <a:pt x="4123" y="292681"/>
                  <a:pt x="2006" y="298502"/>
                </a:cubicBezTo>
                <a:cubicBezTo>
                  <a:pt x="-111" y="304323"/>
                  <a:pt x="418" y="245056"/>
                  <a:pt x="2006" y="219127"/>
                </a:cubicBezTo>
                <a:cubicBezTo>
                  <a:pt x="3593" y="193198"/>
                  <a:pt x="-8048" y="174148"/>
                  <a:pt x="11531" y="142927"/>
                </a:cubicBezTo>
                <a:cubicBezTo>
                  <a:pt x="31110" y="111706"/>
                  <a:pt x="131123" y="2698"/>
                  <a:pt x="13535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2C3A87C-9596-9DB4-57C7-A39D9B0E7921}"/>
              </a:ext>
            </a:extLst>
          </p:cNvPr>
          <p:cNvSpPr/>
          <p:nvPr/>
        </p:nvSpPr>
        <p:spPr>
          <a:xfrm>
            <a:off x="6070094" y="7197255"/>
            <a:ext cx="158873" cy="312648"/>
          </a:xfrm>
          <a:custGeom>
            <a:avLst/>
            <a:gdLst>
              <a:gd name="connsiteX0" fmla="*/ 137031 w 158873"/>
              <a:gd name="connsiteY0" fmla="*/ 470 h 312648"/>
              <a:gd name="connsiteX1" fmla="*/ 156081 w 158873"/>
              <a:gd name="connsiteY1" fmla="*/ 121120 h 312648"/>
              <a:gd name="connsiteX2" fmla="*/ 156081 w 158873"/>
              <a:gd name="connsiteY2" fmla="*/ 203670 h 312648"/>
              <a:gd name="connsiteX3" fmla="*/ 130681 w 158873"/>
              <a:gd name="connsiteY3" fmla="*/ 276695 h 312648"/>
              <a:gd name="connsiteX4" fmla="*/ 114806 w 158873"/>
              <a:gd name="connsiteY4" fmla="*/ 308445 h 312648"/>
              <a:gd name="connsiteX5" fmla="*/ 79881 w 158873"/>
              <a:gd name="connsiteY5" fmla="*/ 311620 h 312648"/>
              <a:gd name="connsiteX6" fmla="*/ 506 w 158873"/>
              <a:gd name="connsiteY6" fmla="*/ 302095 h 312648"/>
              <a:gd name="connsiteX7" fmla="*/ 48131 w 158873"/>
              <a:gd name="connsiteY7" fmla="*/ 302095 h 312648"/>
              <a:gd name="connsiteX8" fmla="*/ 92581 w 158873"/>
              <a:gd name="connsiteY8" fmla="*/ 298920 h 312648"/>
              <a:gd name="connsiteX9" fmla="*/ 127506 w 158873"/>
              <a:gd name="connsiteY9" fmla="*/ 289395 h 312648"/>
              <a:gd name="connsiteX10" fmla="*/ 140206 w 158873"/>
              <a:gd name="connsiteY10" fmla="*/ 219545 h 312648"/>
              <a:gd name="connsiteX11" fmla="*/ 146556 w 158873"/>
              <a:gd name="connsiteY11" fmla="*/ 168745 h 312648"/>
              <a:gd name="connsiteX12" fmla="*/ 137031 w 158873"/>
              <a:gd name="connsiteY12" fmla="*/ 470 h 3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873" h="312648">
                <a:moveTo>
                  <a:pt x="137031" y="470"/>
                </a:moveTo>
                <a:cubicBezTo>
                  <a:pt x="138619" y="-7468"/>
                  <a:pt x="152906" y="87253"/>
                  <a:pt x="156081" y="121120"/>
                </a:cubicBezTo>
                <a:cubicBezTo>
                  <a:pt x="159256" y="154987"/>
                  <a:pt x="160314" y="177741"/>
                  <a:pt x="156081" y="203670"/>
                </a:cubicBezTo>
                <a:cubicBezTo>
                  <a:pt x="151848" y="229599"/>
                  <a:pt x="137560" y="259233"/>
                  <a:pt x="130681" y="276695"/>
                </a:cubicBezTo>
                <a:cubicBezTo>
                  <a:pt x="123802" y="294157"/>
                  <a:pt x="123273" y="302624"/>
                  <a:pt x="114806" y="308445"/>
                </a:cubicBezTo>
                <a:cubicBezTo>
                  <a:pt x="106339" y="314266"/>
                  <a:pt x="98931" y="312678"/>
                  <a:pt x="79881" y="311620"/>
                </a:cubicBezTo>
                <a:cubicBezTo>
                  <a:pt x="60831" y="310562"/>
                  <a:pt x="5798" y="303682"/>
                  <a:pt x="506" y="302095"/>
                </a:cubicBezTo>
                <a:cubicBezTo>
                  <a:pt x="-4786" y="300508"/>
                  <a:pt x="32785" y="302624"/>
                  <a:pt x="48131" y="302095"/>
                </a:cubicBezTo>
                <a:cubicBezTo>
                  <a:pt x="63477" y="301566"/>
                  <a:pt x="79352" y="301037"/>
                  <a:pt x="92581" y="298920"/>
                </a:cubicBezTo>
                <a:cubicBezTo>
                  <a:pt x="105810" y="296803"/>
                  <a:pt x="119569" y="302624"/>
                  <a:pt x="127506" y="289395"/>
                </a:cubicBezTo>
                <a:cubicBezTo>
                  <a:pt x="135443" y="276166"/>
                  <a:pt x="137031" y="239653"/>
                  <a:pt x="140206" y="219545"/>
                </a:cubicBezTo>
                <a:cubicBezTo>
                  <a:pt x="143381" y="199437"/>
                  <a:pt x="146556" y="199437"/>
                  <a:pt x="146556" y="168745"/>
                </a:cubicBezTo>
                <a:cubicBezTo>
                  <a:pt x="146556" y="138053"/>
                  <a:pt x="135443" y="8408"/>
                  <a:pt x="13703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CE9F270-E850-7B79-7050-5AC28C4C59B1}"/>
              </a:ext>
            </a:extLst>
          </p:cNvPr>
          <p:cNvSpPr/>
          <p:nvPr/>
        </p:nvSpPr>
        <p:spPr>
          <a:xfrm>
            <a:off x="6203826" y="7203756"/>
            <a:ext cx="165224" cy="283435"/>
          </a:xfrm>
          <a:custGeom>
            <a:avLst/>
            <a:gdLst>
              <a:gd name="connsiteX0" fmla="*/ 165224 w 165224"/>
              <a:gd name="connsiteY0" fmla="*/ 319 h 283435"/>
              <a:gd name="connsiteX1" fmla="*/ 47749 w 165224"/>
              <a:gd name="connsiteY1" fmla="*/ 66994 h 283435"/>
              <a:gd name="connsiteX2" fmla="*/ 19174 w 165224"/>
              <a:gd name="connsiteY2" fmla="*/ 130494 h 283435"/>
              <a:gd name="connsiteX3" fmla="*/ 124 w 165224"/>
              <a:gd name="connsiteY3" fmla="*/ 282894 h 283435"/>
              <a:gd name="connsiteX4" fmla="*/ 12824 w 165224"/>
              <a:gd name="connsiteY4" fmla="*/ 178119 h 283435"/>
              <a:gd name="connsiteX5" fmla="*/ 47749 w 165224"/>
              <a:gd name="connsiteY5" fmla="*/ 95569 h 283435"/>
              <a:gd name="connsiteX6" fmla="*/ 165224 w 165224"/>
              <a:gd name="connsiteY6" fmla="*/ 319 h 2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24" h="283435">
                <a:moveTo>
                  <a:pt x="165224" y="319"/>
                </a:moveTo>
                <a:cubicBezTo>
                  <a:pt x="165224" y="-4443"/>
                  <a:pt x="72090" y="45298"/>
                  <a:pt x="47749" y="66994"/>
                </a:cubicBezTo>
                <a:cubicBezTo>
                  <a:pt x="23408" y="88690"/>
                  <a:pt x="27111" y="94511"/>
                  <a:pt x="19174" y="130494"/>
                </a:cubicBezTo>
                <a:cubicBezTo>
                  <a:pt x="11236" y="166477"/>
                  <a:pt x="1182" y="274957"/>
                  <a:pt x="124" y="282894"/>
                </a:cubicBezTo>
                <a:cubicBezTo>
                  <a:pt x="-934" y="290831"/>
                  <a:pt x="4887" y="209340"/>
                  <a:pt x="12824" y="178119"/>
                </a:cubicBezTo>
                <a:cubicBezTo>
                  <a:pt x="20761" y="146898"/>
                  <a:pt x="25524" y="123086"/>
                  <a:pt x="47749" y="95569"/>
                </a:cubicBezTo>
                <a:cubicBezTo>
                  <a:pt x="69974" y="68052"/>
                  <a:pt x="165224" y="5081"/>
                  <a:pt x="16522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C1845628-B669-66FF-CD5F-62A364ABFE4D}"/>
              </a:ext>
            </a:extLst>
          </p:cNvPr>
          <p:cNvSpPr/>
          <p:nvPr/>
        </p:nvSpPr>
        <p:spPr>
          <a:xfrm>
            <a:off x="6124575" y="7177933"/>
            <a:ext cx="273336" cy="319291"/>
          </a:xfrm>
          <a:custGeom>
            <a:avLst/>
            <a:gdLst>
              <a:gd name="connsiteX0" fmla="*/ 273050 w 273336"/>
              <a:gd name="connsiteY0" fmla="*/ 742 h 319291"/>
              <a:gd name="connsiteX1" fmla="*/ 238125 w 273336"/>
              <a:gd name="connsiteY1" fmla="*/ 86467 h 319291"/>
              <a:gd name="connsiteX2" fmla="*/ 241300 w 273336"/>
              <a:gd name="connsiteY2" fmla="*/ 169017 h 319291"/>
              <a:gd name="connsiteX3" fmla="*/ 215900 w 273336"/>
              <a:gd name="connsiteY3" fmla="*/ 232517 h 319291"/>
              <a:gd name="connsiteX4" fmla="*/ 171450 w 273336"/>
              <a:gd name="connsiteY4" fmla="*/ 280142 h 319291"/>
              <a:gd name="connsiteX5" fmla="*/ 123825 w 273336"/>
              <a:gd name="connsiteY5" fmla="*/ 289667 h 319291"/>
              <a:gd name="connsiteX6" fmla="*/ 0 w 273336"/>
              <a:gd name="connsiteY6" fmla="*/ 315067 h 319291"/>
              <a:gd name="connsiteX7" fmla="*/ 123825 w 273336"/>
              <a:gd name="connsiteY7" fmla="*/ 315067 h 319291"/>
              <a:gd name="connsiteX8" fmla="*/ 196850 w 273336"/>
              <a:gd name="connsiteY8" fmla="*/ 273792 h 319291"/>
              <a:gd name="connsiteX9" fmla="*/ 219075 w 273336"/>
              <a:gd name="connsiteY9" fmla="*/ 197592 h 319291"/>
              <a:gd name="connsiteX10" fmla="*/ 215900 w 273336"/>
              <a:gd name="connsiteY10" fmla="*/ 137267 h 319291"/>
              <a:gd name="connsiteX11" fmla="*/ 273050 w 273336"/>
              <a:gd name="connsiteY11" fmla="*/ 742 h 31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336" h="319291">
                <a:moveTo>
                  <a:pt x="273050" y="742"/>
                </a:moveTo>
                <a:cubicBezTo>
                  <a:pt x="276754" y="-7725"/>
                  <a:pt x="243417" y="58421"/>
                  <a:pt x="238125" y="86467"/>
                </a:cubicBezTo>
                <a:cubicBezTo>
                  <a:pt x="232833" y="114513"/>
                  <a:pt x="245004" y="144675"/>
                  <a:pt x="241300" y="169017"/>
                </a:cubicBezTo>
                <a:cubicBezTo>
                  <a:pt x="237596" y="193359"/>
                  <a:pt x="227542" y="213996"/>
                  <a:pt x="215900" y="232517"/>
                </a:cubicBezTo>
                <a:cubicBezTo>
                  <a:pt x="204258" y="251038"/>
                  <a:pt x="186796" y="270617"/>
                  <a:pt x="171450" y="280142"/>
                </a:cubicBezTo>
                <a:cubicBezTo>
                  <a:pt x="156104" y="289667"/>
                  <a:pt x="123825" y="289667"/>
                  <a:pt x="123825" y="289667"/>
                </a:cubicBezTo>
                <a:cubicBezTo>
                  <a:pt x="95250" y="295488"/>
                  <a:pt x="0" y="310834"/>
                  <a:pt x="0" y="315067"/>
                </a:cubicBezTo>
                <a:cubicBezTo>
                  <a:pt x="0" y="319300"/>
                  <a:pt x="91017" y="321946"/>
                  <a:pt x="123825" y="315067"/>
                </a:cubicBezTo>
                <a:cubicBezTo>
                  <a:pt x="156633" y="308188"/>
                  <a:pt x="180975" y="293371"/>
                  <a:pt x="196850" y="273792"/>
                </a:cubicBezTo>
                <a:cubicBezTo>
                  <a:pt x="212725" y="254213"/>
                  <a:pt x="215900" y="220346"/>
                  <a:pt x="219075" y="197592"/>
                </a:cubicBezTo>
                <a:cubicBezTo>
                  <a:pt x="222250" y="174838"/>
                  <a:pt x="203200" y="165313"/>
                  <a:pt x="215900" y="137267"/>
                </a:cubicBezTo>
                <a:cubicBezTo>
                  <a:pt x="228600" y="109221"/>
                  <a:pt x="269346" y="9209"/>
                  <a:pt x="273050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DA23E6B-1A32-73C9-ABC9-9678DFC9E71C}"/>
              </a:ext>
            </a:extLst>
          </p:cNvPr>
          <p:cNvSpPr/>
          <p:nvPr/>
        </p:nvSpPr>
        <p:spPr>
          <a:xfrm>
            <a:off x="4294311" y="6009877"/>
            <a:ext cx="570083" cy="778581"/>
          </a:xfrm>
          <a:custGeom>
            <a:avLst/>
            <a:gdLst>
              <a:gd name="connsiteX0" fmla="*/ 569789 w 570083"/>
              <a:gd name="connsiteY0" fmla="*/ 398 h 778581"/>
              <a:gd name="connsiteX1" fmla="*/ 204664 w 570083"/>
              <a:gd name="connsiteY1" fmla="*/ 282973 h 778581"/>
              <a:gd name="connsiteX2" fmla="*/ 236414 w 570083"/>
              <a:gd name="connsiteY2" fmla="*/ 251223 h 778581"/>
              <a:gd name="connsiteX3" fmla="*/ 147514 w 570083"/>
              <a:gd name="connsiteY3" fmla="*/ 416323 h 778581"/>
              <a:gd name="connsiteX4" fmla="*/ 55439 w 570083"/>
              <a:gd name="connsiteY4" fmla="*/ 616348 h 778581"/>
              <a:gd name="connsiteX5" fmla="*/ 68139 w 570083"/>
              <a:gd name="connsiteY5" fmla="*/ 556023 h 778581"/>
              <a:gd name="connsiteX6" fmla="*/ 1464 w 570083"/>
              <a:gd name="connsiteY6" fmla="*/ 775098 h 778581"/>
              <a:gd name="connsiteX7" fmla="*/ 36389 w 570083"/>
              <a:gd name="connsiteY7" fmla="*/ 660798 h 778581"/>
              <a:gd name="connsiteX8" fmla="*/ 191964 w 570083"/>
              <a:gd name="connsiteY8" fmla="*/ 282973 h 778581"/>
              <a:gd name="connsiteX9" fmla="*/ 341189 w 570083"/>
              <a:gd name="connsiteY9" fmla="*/ 171848 h 778581"/>
              <a:gd name="connsiteX10" fmla="*/ 268164 w 570083"/>
              <a:gd name="connsiteY10" fmla="*/ 219473 h 778581"/>
              <a:gd name="connsiteX11" fmla="*/ 569789 w 570083"/>
              <a:gd name="connsiteY11" fmla="*/ 398 h 7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083" h="778581">
                <a:moveTo>
                  <a:pt x="569789" y="398"/>
                </a:moveTo>
                <a:cubicBezTo>
                  <a:pt x="559206" y="10981"/>
                  <a:pt x="260226" y="241169"/>
                  <a:pt x="204664" y="282973"/>
                </a:cubicBezTo>
                <a:cubicBezTo>
                  <a:pt x="149101" y="324777"/>
                  <a:pt x="245939" y="228998"/>
                  <a:pt x="236414" y="251223"/>
                </a:cubicBezTo>
                <a:cubicBezTo>
                  <a:pt x="226889" y="273448"/>
                  <a:pt x="177677" y="355469"/>
                  <a:pt x="147514" y="416323"/>
                </a:cubicBezTo>
                <a:cubicBezTo>
                  <a:pt x="117351" y="477177"/>
                  <a:pt x="68668" y="593065"/>
                  <a:pt x="55439" y="616348"/>
                </a:cubicBezTo>
                <a:cubicBezTo>
                  <a:pt x="42210" y="639631"/>
                  <a:pt x="77135" y="529565"/>
                  <a:pt x="68139" y="556023"/>
                </a:cubicBezTo>
                <a:cubicBezTo>
                  <a:pt x="59143" y="582481"/>
                  <a:pt x="6756" y="757636"/>
                  <a:pt x="1464" y="775098"/>
                </a:cubicBezTo>
                <a:cubicBezTo>
                  <a:pt x="-3828" y="792560"/>
                  <a:pt x="4639" y="742819"/>
                  <a:pt x="36389" y="660798"/>
                </a:cubicBezTo>
                <a:cubicBezTo>
                  <a:pt x="68139" y="578777"/>
                  <a:pt x="141164" y="364465"/>
                  <a:pt x="191964" y="282973"/>
                </a:cubicBezTo>
                <a:cubicBezTo>
                  <a:pt x="242764" y="201481"/>
                  <a:pt x="328489" y="182431"/>
                  <a:pt x="341189" y="171848"/>
                </a:cubicBezTo>
                <a:cubicBezTo>
                  <a:pt x="353889" y="161265"/>
                  <a:pt x="234297" y="245402"/>
                  <a:pt x="268164" y="219473"/>
                </a:cubicBezTo>
                <a:cubicBezTo>
                  <a:pt x="302031" y="193544"/>
                  <a:pt x="580372" y="-10185"/>
                  <a:pt x="569789" y="3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7426EA3-9C42-B5E3-2B87-6651008EB98B}"/>
              </a:ext>
            </a:extLst>
          </p:cNvPr>
          <p:cNvSpPr/>
          <p:nvPr/>
        </p:nvSpPr>
        <p:spPr>
          <a:xfrm>
            <a:off x="5822732" y="5994391"/>
            <a:ext cx="903295" cy="750614"/>
          </a:xfrm>
          <a:custGeom>
            <a:avLst/>
            <a:gdLst>
              <a:gd name="connsiteX0" fmla="*/ 218 w 903295"/>
              <a:gd name="connsiteY0" fmla="*/ 9 h 750614"/>
              <a:gd name="connsiteX1" fmla="*/ 422493 w 903295"/>
              <a:gd name="connsiteY1" fmla="*/ 228609 h 750614"/>
              <a:gd name="connsiteX2" fmla="*/ 330418 w 903295"/>
              <a:gd name="connsiteY2" fmla="*/ 180984 h 750614"/>
              <a:gd name="connsiteX3" fmla="*/ 651093 w 903295"/>
              <a:gd name="connsiteY3" fmla="*/ 317509 h 750614"/>
              <a:gd name="connsiteX4" fmla="*/ 578068 w 903295"/>
              <a:gd name="connsiteY4" fmla="*/ 314334 h 750614"/>
              <a:gd name="connsiteX5" fmla="*/ 755868 w 903295"/>
              <a:gd name="connsiteY5" fmla="*/ 574684 h 750614"/>
              <a:gd name="connsiteX6" fmla="*/ 692368 w 903295"/>
              <a:gd name="connsiteY6" fmla="*/ 508009 h 750614"/>
              <a:gd name="connsiteX7" fmla="*/ 898743 w 903295"/>
              <a:gd name="connsiteY7" fmla="*/ 746134 h 750614"/>
              <a:gd name="connsiteX8" fmla="*/ 813018 w 903295"/>
              <a:gd name="connsiteY8" fmla="*/ 635009 h 750614"/>
              <a:gd name="connsiteX9" fmla="*/ 562193 w 903295"/>
              <a:gd name="connsiteY9" fmla="*/ 292109 h 750614"/>
              <a:gd name="connsiteX10" fmla="*/ 485993 w 903295"/>
              <a:gd name="connsiteY10" fmla="*/ 238134 h 750614"/>
              <a:gd name="connsiteX11" fmla="*/ 218 w 903295"/>
              <a:gd name="connsiteY11" fmla="*/ 9 h 7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95" h="750614">
                <a:moveTo>
                  <a:pt x="218" y="9"/>
                </a:moveTo>
                <a:cubicBezTo>
                  <a:pt x="-10365" y="-1579"/>
                  <a:pt x="367460" y="198447"/>
                  <a:pt x="422493" y="228609"/>
                </a:cubicBezTo>
                <a:cubicBezTo>
                  <a:pt x="477526" y="258772"/>
                  <a:pt x="292318" y="166167"/>
                  <a:pt x="330418" y="180984"/>
                </a:cubicBezTo>
                <a:cubicBezTo>
                  <a:pt x="368518" y="195801"/>
                  <a:pt x="609818" y="295284"/>
                  <a:pt x="651093" y="317509"/>
                </a:cubicBezTo>
                <a:cubicBezTo>
                  <a:pt x="692368" y="339734"/>
                  <a:pt x="560606" y="271472"/>
                  <a:pt x="578068" y="314334"/>
                </a:cubicBezTo>
                <a:cubicBezTo>
                  <a:pt x="595530" y="357196"/>
                  <a:pt x="736818" y="542405"/>
                  <a:pt x="755868" y="574684"/>
                </a:cubicBezTo>
                <a:cubicBezTo>
                  <a:pt x="774918" y="606963"/>
                  <a:pt x="668556" y="479434"/>
                  <a:pt x="692368" y="508009"/>
                </a:cubicBezTo>
                <a:cubicBezTo>
                  <a:pt x="716180" y="536584"/>
                  <a:pt x="878635" y="724967"/>
                  <a:pt x="898743" y="746134"/>
                </a:cubicBezTo>
                <a:cubicBezTo>
                  <a:pt x="918851" y="767301"/>
                  <a:pt x="869110" y="710680"/>
                  <a:pt x="813018" y="635009"/>
                </a:cubicBezTo>
                <a:cubicBezTo>
                  <a:pt x="756926" y="559338"/>
                  <a:pt x="616697" y="358255"/>
                  <a:pt x="562193" y="292109"/>
                </a:cubicBezTo>
                <a:cubicBezTo>
                  <a:pt x="507689" y="225963"/>
                  <a:pt x="578597" y="285759"/>
                  <a:pt x="485993" y="238134"/>
                </a:cubicBezTo>
                <a:cubicBezTo>
                  <a:pt x="393389" y="190509"/>
                  <a:pt x="10801" y="1597"/>
                  <a:pt x="218" y="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F3E34DB-788F-374B-9D7B-97BA4DEA1379}"/>
              </a:ext>
            </a:extLst>
          </p:cNvPr>
          <p:cNvSpPr/>
          <p:nvPr/>
        </p:nvSpPr>
        <p:spPr>
          <a:xfrm>
            <a:off x="6760907" y="6800562"/>
            <a:ext cx="145761" cy="860890"/>
          </a:xfrm>
          <a:custGeom>
            <a:avLst/>
            <a:gdLst>
              <a:gd name="connsiteX0" fmla="*/ 58993 w 145761"/>
              <a:gd name="connsiteY0" fmla="*/ 288 h 860890"/>
              <a:gd name="connsiteX1" fmla="*/ 119318 w 145761"/>
              <a:gd name="connsiteY1" fmla="*/ 324138 h 860890"/>
              <a:gd name="connsiteX2" fmla="*/ 141543 w 145761"/>
              <a:gd name="connsiteY2" fmla="*/ 279688 h 860890"/>
              <a:gd name="connsiteX3" fmla="*/ 103443 w 145761"/>
              <a:gd name="connsiteY3" fmla="*/ 571788 h 860890"/>
              <a:gd name="connsiteX4" fmla="*/ 122493 w 145761"/>
              <a:gd name="connsiteY4" fmla="*/ 524163 h 860890"/>
              <a:gd name="connsiteX5" fmla="*/ 1843 w 145761"/>
              <a:gd name="connsiteY5" fmla="*/ 851188 h 860890"/>
              <a:gd name="connsiteX6" fmla="*/ 55818 w 145761"/>
              <a:gd name="connsiteY6" fmla="*/ 733713 h 860890"/>
              <a:gd name="connsiteX7" fmla="*/ 141543 w 145761"/>
              <a:gd name="connsiteY7" fmla="*/ 320963 h 860890"/>
              <a:gd name="connsiteX8" fmla="*/ 125668 w 145761"/>
              <a:gd name="connsiteY8" fmla="*/ 266988 h 860890"/>
              <a:gd name="connsiteX9" fmla="*/ 58993 w 145761"/>
              <a:gd name="connsiteY9" fmla="*/ 288 h 8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61" h="860890">
                <a:moveTo>
                  <a:pt x="58993" y="288"/>
                </a:moveTo>
                <a:cubicBezTo>
                  <a:pt x="57935" y="9813"/>
                  <a:pt x="105560" y="277571"/>
                  <a:pt x="119318" y="324138"/>
                </a:cubicBezTo>
                <a:cubicBezTo>
                  <a:pt x="133076" y="370705"/>
                  <a:pt x="144189" y="238413"/>
                  <a:pt x="141543" y="279688"/>
                </a:cubicBezTo>
                <a:cubicBezTo>
                  <a:pt x="138897" y="320963"/>
                  <a:pt x="106618" y="531042"/>
                  <a:pt x="103443" y="571788"/>
                </a:cubicBezTo>
                <a:cubicBezTo>
                  <a:pt x="100268" y="612534"/>
                  <a:pt x="139426" y="477596"/>
                  <a:pt x="122493" y="524163"/>
                </a:cubicBezTo>
                <a:cubicBezTo>
                  <a:pt x="105560" y="570730"/>
                  <a:pt x="12955" y="816263"/>
                  <a:pt x="1843" y="851188"/>
                </a:cubicBezTo>
                <a:cubicBezTo>
                  <a:pt x="-9270" y="886113"/>
                  <a:pt x="32535" y="822084"/>
                  <a:pt x="55818" y="733713"/>
                </a:cubicBezTo>
                <a:cubicBezTo>
                  <a:pt x="79101" y="645342"/>
                  <a:pt x="129901" y="398750"/>
                  <a:pt x="141543" y="320963"/>
                </a:cubicBezTo>
                <a:cubicBezTo>
                  <a:pt x="153185" y="243176"/>
                  <a:pt x="138368" y="314084"/>
                  <a:pt x="125668" y="266988"/>
                </a:cubicBezTo>
                <a:cubicBezTo>
                  <a:pt x="112968" y="219892"/>
                  <a:pt x="60051" y="-9237"/>
                  <a:pt x="58993" y="2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E66E0C6-A58C-69F9-ED13-C022031FD045}"/>
              </a:ext>
            </a:extLst>
          </p:cNvPr>
          <p:cNvSpPr/>
          <p:nvPr/>
        </p:nvSpPr>
        <p:spPr>
          <a:xfrm>
            <a:off x="4037517" y="6873865"/>
            <a:ext cx="160086" cy="797907"/>
          </a:xfrm>
          <a:custGeom>
            <a:avLst/>
            <a:gdLst>
              <a:gd name="connsiteX0" fmla="*/ 159833 w 160086"/>
              <a:gd name="connsiteY0" fmla="*/ 10 h 797907"/>
              <a:gd name="connsiteX1" fmla="*/ 45533 w 160086"/>
              <a:gd name="connsiteY1" fmla="*/ 250835 h 797907"/>
              <a:gd name="connsiteX2" fmla="*/ 16958 w 160086"/>
              <a:gd name="connsiteY2" fmla="*/ 415935 h 797907"/>
              <a:gd name="connsiteX3" fmla="*/ 10608 w 160086"/>
              <a:gd name="connsiteY3" fmla="*/ 346085 h 797907"/>
              <a:gd name="connsiteX4" fmla="*/ 10608 w 160086"/>
              <a:gd name="connsiteY4" fmla="*/ 609610 h 797907"/>
              <a:gd name="connsiteX5" fmla="*/ 20133 w 160086"/>
              <a:gd name="connsiteY5" fmla="*/ 517535 h 797907"/>
              <a:gd name="connsiteX6" fmla="*/ 4258 w 160086"/>
              <a:gd name="connsiteY6" fmla="*/ 682635 h 797907"/>
              <a:gd name="connsiteX7" fmla="*/ 1083 w 160086"/>
              <a:gd name="connsiteY7" fmla="*/ 796935 h 797907"/>
              <a:gd name="connsiteX8" fmla="*/ 20133 w 160086"/>
              <a:gd name="connsiteY8" fmla="*/ 619135 h 797907"/>
              <a:gd name="connsiteX9" fmla="*/ 29658 w 160086"/>
              <a:gd name="connsiteY9" fmla="*/ 190510 h 797907"/>
              <a:gd name="connsiteX10" fmla="*/ 10608 w 160086"/>
              <a:gd name="connsiteY10" fmla="*/ 260360 h 797907"/>
              <a:gd name="connsiteX11" fmla="*/ 159833 w 160086"/>
              <a:gd name="connsiteY11" fmla="*/ 10 h 79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086" h="797907">
                <a:moveTo>
                  <a:pt x="159833" y="10"/>
                </a:moveTo>
                <a:cubicBezTo>
                  <a:pt x="165654" y="-1578"/>
                  <a:pt x="69345" y="181514"/>
                  <a:pt x="45533" y="250835"/>
                </a:cubicBezTo>
                <a:cubicBezTo>
                  <a:pt x="21721" y="320156"/>
                  <a:pt x="22779" y="400060"/>
                  <a:pt x="16958" y="415935"/>
                </a:cubicBezTo>
                <a:cubicBezTo>
                  <a:pt x="11137" y="431810"/>
                  <a:pt x="11666" y="313806"/>
                  <a:pt x="10608" y="346085"/>
                </a:cubicBezTo>
                <a:cubicBezTo>
                  <a:pt x="9550" y="378364"/>
                  <a:pt x="9020" y="581035"/>
                  <a:pt x="10608" y="609610"/>
                </a:cubicBezTo>
                <a:cubicBezTo>
                  <a:pt x="12195" y="638185"/>
                  <a:pt x="21191" y="505364"/>
                  <a:pt x="20133" y="517535"/>
                </a:cubicBezTo>
                <a:cubicBezTo>
                  <a:pt x="19075" y="529706"/>
                  <a:pt x="7433" y="636068"/>
                  <a:pt x="4258" y="682635"/>
                </a:cubicBezTo>
                <a:cubicBezTo>
                  <a:pt x="1083" y="729202"/>
                  <a:pt x="-1563" y="807518"/>
                  <a:pt x="1083" y="796935"/>
                </a:cubicBezTo>
                <a:cubicBezTo>
                  <a:pt x="3729" y="786352"/>
                  <a:pt x="15371" y="720206"/>
                  <a:pt x="20133" y="619135"/>
                </a:cubicBezTo>
                <a:cubicBezTo>
                  <a:pt x="24895" y="518064"/>
                  <a:pt x="31245" y="250306"/>
                  <a:pt x="29658" y="190510"/>
                </a:cubicBezTo>
                <a:cubicBezTo>
                  <a:pt x="28071" y="130714"/>
                  <a:pt x="-7913" y="288935"/>
                  <a:pt x="10608" y="260360"/>
                </a:cubicBezTo>
                <a:cubicBezTo>
                  <a:pt x="29129" y="231785"/>
                  <a:pt x="154012" y="1598"/>
                  <a:pt x="159833" y="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98C1F56-B259-DF67-B3BE-5137F8C99F77}"/>
              </a:ext>
            </a:extLst>
          </p:cNvPr>
          <p:cNvSpPr/>
          <p:nvPr/>
        </p:nvSpPr>
        <p:spPr>
          <a:xfrm>
            <a:off x="4382175" y="8064450"/>
            <a:ext cx="339810" cy="896419"/>
          </a:xfrm>
          <a:custGeom>
            <a:avLst/>
            <a:gdLst>
              <a:gd name="connsiteX0" fmla="*/ 5675 w 339810"/>
              <a:gd name="connsiteY0" fmla="*/ 50 h 896419"/>
              <a:gd name="connsiteX1" fmla="*/ 69175 w 339810"/>
              <a:gd name="connsiteY1" fmla="*/ 415975 h 896419"/>
              <a:gd name="connsiteX2" fmla="*/ 66000 w 339810"/>
              <a:gd name="connsiteY2" fmla="*/ 374700 h 896419"/>
              <a:gd name="connsiteX3" fmla="*/ 193000 w 339810"/>
              <a:gd name="connsiteY3" fmla="*/ 758875 h 896419"/>
              <a:gd name="connsiteX4" fmla="*/ 173950 w 339810"/>
              <a:gd name="connsiteY4" fmla="*/ 647750 h 896419"/>
              <a:gd name="connsiteX5" fmla="*/ 332700 w 339810"/>
              <a:gd name="connsiteY5" fmla="*/ 885875 h 896419"/>
              <a:gd name="connsiteX6" fmla="*/ 281900 w 339810"/>
              <a:gd name="connsiteY6" fmla="*/ 800150 h 896419"/>
              <a:gd name="connsiteX7" fmla="*/ 15200 w 339810"/>
              <a:gd name="connsiteY7" fmla="*/ 323900 h 896419"/>
              <a:gd name="connsiteX8" fmla="*/ 31075 w 339810"/>
              <a:gd name="connsiteY8" fmla="*/ 387400 h 896419"/>
              <a:gd name="connsiteX9" fmla="*/ 5675 w 339810"/>
              <a:gd name="connsiteY9" fmla="*/ 50 h 89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9810" h="896419">
                <a:moveTo>
                  <a:pt x="5675" y="50"/>
                </a:moveTo>
                <a:cubicBezTo>
                  <a:pt x="12025" y="4812"/>
                  <a:pt x="59121" y="353533"/>
                  <a:pt x="69175" y="415975"/>
                </a:cubicBezTo>
                <a:cubicBezTo>
                  <a:pt x="79229" y="478417"/>
                  <a:pt x="45363" y="317550"/>
                  <a:pt x="66000" y="374700"/>
                </a:cubicBezTo>
                <a:cubicBezTo>
                  <a:pt x="86637" y="431850"/>
                  <a:pt x="175008" y="713367"/>
                  <a:pt x="193000" y="758875"/>
                </a:cubicBezTo>
                <a:cubicBezTo>
                  <a:pt x="210992" y="804383"/>
                  <a:pt x="150667" y="626583"/>
                  <a:pt x="173950" y="647750"/>
                </a:cubicBezTo>
                <a:cubicBezTo>
                  <a:pt x="197233" y="668917"/>
                  <a:pt x="314708" y="860475"/>
                  <a:pt x="332700" y="885875"/>
                </a:cubicBezTo>
                <a:cubicBezTo>
                  <a:pt x="350692" y="911275"/>
                  <a:pt x="334817" y="893812"/>
                  <a:pt x="281900" y="800150"/>
                </a:cubicBezTo>
                <a:cubicBezTo>
                  <a:pt x="228983" y="706488"/>
                  <a:pt x="57004" y="392692"/>
                  <a:pt x="15200" y="323900"/>
                </a:cubicBezTo>
                <a:cubicBezTo>
                  <a:pt x="-26604" y="255108"/>
                  <a:pt x="31075" y="445608"/>
                  <a:pt x="31075" y="387400"/>
                </a:cubicBezTo>
                <a:cubicBezTo>
                  <a:pt x="31075" y="329192"/>
                  <a:pt x="-675" y="-4712"/>
                  <a:pt x="567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608C2C4-9B69-941E-5B5B-3278E8258623}"/>
              </a:ext>
            </a:extLst>
          </p:cNvPr>
          <p:cNvSpPr/>
          <p:nvPr/>
        </p:nvSpPr>
        <p:spPr>
          <a:xfrm>
            <a:off x="4886142" y="8518369"/>
            <a:ext cx="1457530" cy="368458"/>
          </a:xfrm>
          <a:custGeom>
            <a:avLst/>
            <a:gdLst>
              <a:gd name="connsiteX0" fmla="*/ 1457508 w 1457530"/>
              <a:gd name="connsiteY0" fmla="*/ 156 h 368458"/>
              <a:gd name="connsiteX1" fmla="*/ 746308 w 1457530"/>
              <a:gd name="connsiteY1" fmla="*/ 250981 h 368458"/>
              <a:gd name="connsiteX2" fmla="*/ 866958 w 1457530"/>
              <a:gd name="connsiteY2" fmla="*/ 244631 h 368458"/>
              <a:gd name="connsiteX3" fmla="*/ 476433 w 1457530"/>
              <a:gd name="connsiteY3" fmla="*/ 241456 h 368458"/>
              <a:gd name="connsiteX4" fmla="*/ 571683 w 1457530"/>
              <a:gd name="connsiteY4" fmla="*/ 241456 h 368458"/>
              <a:gd name="connsiteX5" fmla="*/ 339908 w 1457530"/>
              <a:gd name="connsiteY5" fmla="*/ 270031 h 368458"/>
              <a:gd name="connsiteX6" fmla="*/ 183 w 1457530"/>
              <a:gd name="connsiteY6" fmla="*/ 368456 h 368458"/>
              <a:gd name="connsiteX7" fmla="*/ 387533 w 1457530"/>
              <a:gd name="connsiteY7" fmla="*/ 266856 h 368458"/>
              <a:gd name="connsiteX8" fmla="*/ 797108 w 1457530"/>
              <a:gd name="connsiteY8" fmla="*/ 184306 h 368458"/>
              <a:gd name="connsiteX9" fmla="*/ 689158 w 1457530"/>
              <a:gd name="connsiteY9" fmla="*/ 225581 h 368458"/>
              <a:gd name="connsiteX10" fmla="*/ 911408 w 1457530"/>
              <a:gd name="connsiteY10" fmla="*/ 177956 h 368458"/>
              <a:gd name="connsiteX11" fmla="*/ 771708 w 1457530"/>
              <a:gd name="connsiteY11" fmla="*/ 212881 h 368458"/>
              <a:gd name="connsiteX12" fmla="*/ 1457508 w 1457530"/>
              <a:gd name="connsiteY12" fmla="*/ 156 h 36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530" h="368458">
                <a:moveTo>
                  <a:pt x="1457508" y="156"/>
                </a:moveTo>
                <a:cubicBezTo>
                  <a:pt x="1453275" y="6506"/>
                  <a:pt x="844733" y="210235"/>
                  <a:pt x="746308" y="250981"/>
                </a:cubicBezTo>
                <a:cubicBezTo>
                  <a:pt x="647883" y="291727"/>
                  <a:pt x="911937" y="246218"/>
                  <a:pt x="866958" y="244631"/>
                </a:cubicBezTo>
                <a:cubicBezTo>
                  <a:pt x="821979" y="243044"/>
                  <a:pt x="525645" y="241985"/>
                  <a:pt x="476433" y="241456"/>
                </a:cubicBezTo>
                <a:cubicBezTo>
                  <a:pt x="427221" y="240927"/>
                  <a:pt x="594437" y="236693"/>
                  <a:pt x="571683" y="241456"/>
                </a:cubicBezTo>
                <a:cubicBezTo>
                  <a:pt x="548929" y="246219"/>
                  <a:pt x="435158" y="248864"/>
                  <a:pt x="339908" y="270031"/>
                </a:cubicBezTo>
                <a:cubicBezTo>
                  <a:pt x="244658" y="291198"/>
                  <a:pt x="-7755" y="368985"/>
                  <a:pt x="183" y="368456"/>
                </a:cubicBezTo>
                <a:cubicBezTo>
                  <a:pt x="8120" y="367927"/>
                  <a:pt x="254712" y="297548"/>
                  <a:pt x="387533" y="266856"/>
                </a:cubicBezTo>
                <a:cubicBezTo>
                  <a:pt x="520354" y="236164"/>
                  <a:pt x="746837" y="191185"/>
                  <a:pt x="797108" y="184306"/>
                </a:cubicBezTo>
                <a:cubicBezTo>
                  <a:pt x="847379" y="177427"/>
                  <a:pt x="670108" y="226639"/>
                  <a:pt x="689158" y="225581"/>
                </a:cubicBezTo>
                <a:cubicBezTo>
                  <a:pt x="708208" y="224523"/>
                  <a:pt x="897650" y="180073"/>
                  <a:pt x="911408" y="177956"/>
                </a:cubicBezTo>
                <a:cubicBezTo>
                  <a:pt x="925166" y="175839"/>
                  <a:pt x="678575" y="243043"/>
                  <a:pt x="771708" y="212881"/>
                </a:cubicBezTo>
                <a:cubicBezTo>
                  <a:pt x="864841" y="182719"/>
                  <a:pt x="1461741" y="-6194"/>
                  <a:pt x="1457508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F08B4CF-19E2-5062-7321-EAAFB90B7347}"/>
              </a:ext>
            </a:extLst>
          </p:cNvPr>
          <p:cNvSpPr/>
          <p:nvPr/>
        </p:nvSpPr>
        <p:spPr>
          <a:xfrm>
            <a:off x="3089233" y="5919562"/>
            <a:ext cx="105519" cy="1448519"/>
          </a:xfrm>
          <a:custGeom>
            <a:avLst/>
            <a:gdLst>
              <a:gd name="connsiteX0" fmla="*/ 104817 w 105519"/>
              <a:gd name="connsiteY0" fmla="*/ 1813 h 1448519"/>
              <a:gd name="connsiteX1" fmla="*/ 47667 w 105519"/>
              <a:gd name="connsiteY1" fmla="*/ 649513 h 1448519"/>
              <a:gd name="connsiteX2" fmla="*/ 85767 w 105519"/>
              <a:gd name="connsiteY2" fmla="*/ 519338 h 1448519"/>
              <a:gd name="connsiteX3" fmla="*/ 44492 w 105519"/>
              <a:gd name="connsiteY3" fmla="*/ 1081313 h 1448519"/>
              <a:gd name="connsiteX4" fmla="*/ 47667 w 105519"/>
              <a:gd name="connsiteY4" fmla="*/ 947963 h 1448519"/>
              <a:gd name="connsiteX5" fmla="*/ 92117 w 105519"/>
              <a:gd name="connsiteY5" fmla="*/ 1421038 h 1448519"/>
              <a:gd name="connsiteX6" fmla="*/ 76242 w 105519"/>
              <a:gd name="connsiteY6" fmla="*/ 1303563 h 1448519"/>
              <a:gd name="connsiteX7" fmla="*/ 66717 w 105519"/>
              <a:gd name="connsiteY7" fmla="*/ 573313 h 1448519"/>
              <a:gd name="connsiteX8" fmla="*/ 38142 w 105519"/>
              <a:gd name="connsiteY8" fmla="*/ 706663 h 1448519"/>
              <a:gd name="connsiteX9" fmla="*/ 82592 w 105519"/>
              <a:gd name="connsiteY9" fmla="*/ 192313 h 1448519"/>
              <a:gd name="connsiteX10" fmla="*/ 42 w 105519"/>
              <a:gd name="connsiteY10" fmla="*/ 446313 h 1448519"/>
              <a:gd name="connsiteX11" fmla="*/ 104817 w 105519"/>
              <a:gd name="connsiteY11" fmla="*/ 1813 h 14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519" h="1448519">
                <a:moveTo>
                  <a:pt x="104817" y="1813"/>
                </a:moveTo>
                <a:cubicBezTo>
                  <a:pt x="112755" y="35680"/>
                  <a:pt x="50842" y="563259"/>
                  <a:pt x="47667" y="649513"/>
                </a:cubicBezTo>
                <a:cubicBezTo>
                  <a:pt x="44492" y="735767"/>
                  <a:pt x="86296" y="447371"/>
                  <a:pt x="85767" y="519338"/>
                </a:cubicBezTo>
                <a:cubicBezTo>
                  <a:pt x="85238" y="591305"/>
                  <a:pt x="50842" y="1009876"/>
                  <a:pt x="44492" y="1081313"/>
                </a:cubicBezTo>
                <a:cubicBezTo>
                  <a:pt x="38142" y="1152750"/>
                  <a:pt x="39730" y="891342"/>
                  <a:pt x="47667" y="947963"/>
                </a:cubicBezTo>
                <a:cubicBezTo>
                  <a:pt x="55604" y="1004584"/>
                  <a:pt x="87354" y="1361771"/>
                  <a:pt x="92117" y="1421038"/>
                </a:cubicBezTo>
                <a:cubicBezTo>
                  <a:pt x="96879" y="1480305"/>
                  <a:pt x="80475" y="1444850"/>
                  <a:pt x="76242" y="1303563"/>
                </a:cubicBezTo>
                <a:cubicBezTo>
                  <a:pt x="72009" y="1162276"/>
                  <a:pt x="73067" y="672796"/>
                  <a:pt x="66717" y="573313"/>
                </a:cubicBezTo>
                <a:cubicBezTo>
                  <a:pt x="60367" y="473830"/>
                  <a:pt x="35496" y="770163"/>
                  <a:pt x="38142" y="706663"/>
                </a:cubicBezTo>
                <a:cubicBezTo>
                  <a:pt x="40788" y="643163"/>
                  <a:pt x="88942" y="235705"/>
                  <a:pt x="82592" y="192313"/>
                </a:cubicBezTo>
                <a:cubicBezTo>
                  <a:pt x="76242" y="148921"/>
                  <a:pt x="-2075" y="473301"/>
                  <a:pt x="42" y="446313"/>
                </a:cubicBezTo>
                <a:cubicBezTo>
                  <a:pt x="2159" y="419326"/>
                  <a:pt x="96879" y="-32054"/>
                  <a:pt x="104817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ED6722C-492E-C4CD-4232-8EB471DCBCBA}"/>
              </a:ext>
            </a:extLst>
          </p:cNvPr>
          <p:cNvSpPr/>
          <p:nvPr/>
        </p:nvSpPr>
        <p:spPr>
          <a:xfrm>
            <a:off x="3240116" y="7426301"/>
            <a:ext cx="264702" cy="719443"/>
          </a:xfrm>
          <a:custGeom>
            <a:avLst/>
            <a:gdLst>
              <a:gd name="connsiteX0" fmla="*/ 1559 w 264702"/>
              <a:gd name="connsiteY0" fmla="*/ 3199 h 719443"/>
              <a:gd name="connsiteX1" fmla="*/ 115859 w 264702"/>
              <a:gd name="connsiteY1" fmla="*/ 457224 h 719443"/>
              <a:gd name="connsiteX2" fmla="*/ 99984 w 264702"/>
              <a:gd name="connsiteY2" fmla="*/ 396899 h 719443"/>
              <a:gd name="connsiteX3" fmla="*/ 261909 w 264702"/>
              <a:gd name="connsiteY3" fmla="*/ 711224 h 719443"/>
              <a:gd name="connsiteX4" fmla="*/ 192059 w 264702"/>
              <a:gd name="connsiteY4" fmla="*/ 596924 h 719443"/>
              <a:gd name="connsiteX5" fmla="*/ 58709 w 264702"/>
              <a:gd name="connsiteY5" fmla="*/ 269899 h 719443"/>
              <a:gd name="connsiteX6" fmla="*/ 1559 w 264702"/>
              <a:gd name="connsiteY6" fmla="*/ 3199 h 7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702" h="719443">
                <a:moveTo>
                  <a:pt x="1559" y="3199"/>
                </a:moveTo>
                <a:cubicBezTo>
                  <a:pt x="11084" y="34420"/>
                  <a:pt x="99455" y="391607"/>
                  <a:pt x="115859" y="457224"/>
                </a:cubicBezTo>
                <a:cubicBezTo>
                  <a:pt x="132263" y="522841"/>
                  <a:pt x="75642" y="354566"/>
                  <a:pt x="99984" y="396899"/>
                </a:cubicBezTo>
                <a:cubicBezTo>
                  <a:pt x="124326" y="439232"/>
                  <a:pt x="246563" y="677886"/>
                  <a:pt x="261909" y="711224"/>
                </a:cubicBezTo>
                <a:cubicBezTo>
                  <a:pt x="277255" y="744562"/>
                  <a:pt x="225926" y="670478"/>
                  <a:pt x="192059" y="596924"/>
                </a:cubicBezTo>
                <a:cubicBezTo>
                  <a:pt x="158192" y="523370"/>
                  <a:pt x="89401" y="362503"/>
                  <a:pt x="58709" y="269899"/>
                </a:cubicBezTo>
                <a:cubicBezTo>
                  <a:pt x="28017" y="177295"/>
                  <a:pt x="-7966" y="-28022"/>
                  <a:pt x="1559" y="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738B88C-48CE-CEF7-8D72-6CB464F06D71}"/>
              </a:ext>
            </a:extLst>
          </p:cNvPr>
          <p:cNvSpPr/>
          <p:nvPr/>
        </p:nvSpPr>
        <p:spPr>
          <a:xfrm>
            <a:off x="3578027" y="8126451"/>
            <a:ext cx="1051687" cy="770854"/>
          </a:xfrm>
          <a:custGeom>
            <a:avLst/>
            <a:gdLst>
              <a:gd name="connsiteX0" fmla="*/ 3373 w 1051687"/>
              <a:gd name="connsiteY0" fmla="*/ 1549 h 770854"/>
              <a:gd name="connsiteX1" fmla="*/ 578048 w 1051687"/>
              <a:gd name="connsiteY1" fmla="*/ 461924 h 770854"/>
              <a:gd name="connsiteX2" fmla="*/ 498673 w 1051687"/>
              <a:gd name="connsiteY2" fmla="*/ 430174 h 770854"/>
              <a:gd name="connsiteX3" fmla="*/ 1038423 w 1051687"/>
              <a:gd name="connsiteY3" fmla="*/ 763549 h 770854"/>
              <a:gd name="connsiteX4" fmla="*/ 898723 w 1051687"/>
              <a:gd name="connsiteY4" fmla="*/ 668299 h 770854"/>
              <a:gd name="connsiteX5" fmla="*/ 273248 w 1051687"/>
              <a:gd name="connsiteY5" fmla="*/ 265074 h 770854"/>
              <a:gd name="connsiteX6" fmla="*/ 336748 w 1051687"/>
              <a:gd name="connsiteY6" fmla="*/ 309524 h 770854"/>
              <a:gd name="connsiteX7" fmla="*/ 3373 w 1051687"/>
              <a:gd name="connsiteY7" fmla="*/ 1549 h 7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687" h="770854">
                <a:moveTo>
                  <a:pt x="3373" y="1549"/>
                </a:moveTo>
                <a:cubicBezTo>
                  <a:pt x="43590" y="26949"/>
                  <a:pt x="495498" y="390487"/>
                  <a:pt x="578048" y="461924"/>
                </a:cubicBezTo>
                <a:cubicBezTo>
                  <a:pt x="660598" y="533362"/>
                  <a:pt x="421944" y="379903"/>
                  <a:pt x="498673" y="430174"/>
                </a:cubicBezTo>
                <a:cubicBezTo>
                  <a:pt x="575402" y="480445"/>
                  <a:pt x="971748" y="723862"/>
                  <a:pt x="1038423" y="763549"/>
                </a:cubicBezTo>
                <a:cubicBezTo>
                  <a:pt x="1105098" y="803236"/>
                  <a:pt x="898723" y="668299"/>
                  <a:pt x="898723" y="668299"/>
                </a:cubicBezTo>
                <a:lnTo>
                  <a:pt x="273248" y="265074"/>
                </a:lnTo>
                <a:cubicBezTo>
                  <a:pt x="179586" y="205278"/>
                  <a:pt x="378552" y="348153"/>
                  <a:pt x="336748" y="309524"/>
                </a:cubicBezTo>
                <a:cubicBezTo>
                  <a:pt x="294944" y="270895"/>
                  <a:pt x="-36844" y="-23851"/>
                  <a:pt x="3373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4E8A6A1-11B3-3E23-665E-24195A6CA66F}"/>
              </a:ext>
            </a:extLst>
          </p:cNvPr>
          <p:cNvSpPr/>
          <p:nvPr/>
        </p:nvSpPr>
        <p:spPr>
          <a:xfrm>
            <a:off x="5043656" y="8294142"/>
            <a:ext cx="2005648" cy="720047"/>
          </a:xfrm>
          <a:custGeom>
            <a:avLst/>
            <a:gdLst>
              <a:gd name="connsiteX0" fmla="*/ 26819 w 2005648"/>
              <a:gd name="connsiteY0" fmla="*/ 710158 h 720047"/>
              <a:gd name="connsiteX1" fmla="*/ 1265069 w 2005648"/>
              <a:gd name="connsiteY1" fmla="*/ 433933 h 720047"/>
              <a:gd name="connsiteX2" fmla="*/ 1001544 w 2005648"/>
              <a:gd name="connsiteY2" fmla="*/ 532358 h 720047"/>
              <a:gd name="connsiteX3" fmla="*/ 1966744 w 2005648"/>
              <a:gd name="connsiteY3" fmla="*/ 24358 h 720047"/>
              <a:gd name="connsiteX4" fmla="*/ 1744494 w 2005648"/>
              <a:gd name="connsiteY4" fmla="*/ 122783 h 720047"/>
              <a:gd name="connsiteX5" fmla="*/ 1080919 w 2005648"/>
              <a:gd name="connsiteY5" fmla="*/ 491083 h 720047"/>
              <a:gd name="connsiteX6" fmla="*/ 550694 w 2005648"/>
              <a:gd name="connsiteY6" fmla="*/ 618083 h 720047"/>
              <a:gd name="connsiteX7" fmla="*/ 557044 w 2005648"/>
              <a:gd name="connsiteY7" fmla="*/ 608558 h 720047"/>
              <a:gd name="connsiteX8" fmla="*/ 839619 w 2005648"/>
              <a:gd name="connsiteY8" fmla="*/ 500608 h 720047"/>
              <a:gd name="connsiteX9" fmla="*/ 242719 w 2005648"/>
              <a:gd name="connsiteY9" fmla="*/ 611733 h 720047"/>
              <a:gd name="connsiteX10" fmla="*/ 807869 w 2005648"/>
              <a:gd name="connsiteY10" fmla="*/ 548233 h 720047"/>
              <a:gd name="connsiteX11" fmla="*/ 442744 w 2005648"/>
              <a:gd name="connsiteY11" fmla="*/ 649833 h 720047"/>
              <a:gd name="connsiteX12" fmla="*/ 26819 w 2005648"/>
              <a:gd name="connsiteY12" fmla="*/ 710158 h 72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5648" h="720047">
                <a:moveTo>
                  <a:pt x="26819" y="710158"/>
                </a:moveTo>
                <a:cubicBezTo>
                  <a:pt x="163873" y="674175"/>
                  <a:pt x="1102615" y="463566"/>
                  <a:pt x="1265069" y="433933"/>
                </a:cubicBezTo>
                <a:cubicBezTo>
                  <a:pt x="1427523" y="404300"/>
                  <a:pt x="884598" y="600620"/>
                  <a:pt x="1001544" y="532358"/>
                </a:cubicBezTo>
                <a:cubicBezTo>
                  <a:pt x="1118490" y="464095"/>
                  <a:pt x="1842919" y="92620"/>
                  <a:pt x="1966744" y="24358"/>
                </a:cubicBezTo>
                <a:cubicBezTo>
                  <a:pt x="2090569" y="-43904"/>
                  <a:pt x="1892132" y="44995"/>
                  <a:pt x="1744494" y="122783"/>
                </a:cubicBezTo>
                <a:cubicBezTo>
                  <a:pt x="1596856" y="200571"/>
                  <a:pt x="1279886" y="408533"/>
                  <a:pt x="1080919" y="491083"/>
                </a:cubicBezTo>
                <a:cubicBezTo>
                  <a:pt x="881952" y="573633"/>
                  <a:pt x="638006" y="598504"/>
                  <a:pt x="550694" y="618083"/>
                </a:cubicBezTo>
                <a:cubicBezTo>
                  <a:pt x="463382" y="637662"/>
                  <a:pt x="508890" y="628137"/>
                  <a:pt x="557044" y="608558"/>
                </a:cubicBezTo>
                <a:cubicBezTo>
                  <a:pt x="605198" y="588979"/>
                  <a:pt x="892006" y="500079"/>
                  <a:pt x="839619" y="500608"/>
                </a:cubicBezTo>
                <a:cubicBezTo>
                  <a:pt x="787232" y="501137"/>
                  <a:pt x="248011" y="603796"/>
                  <a:pt x="242719" y="611733"/>
                </a:cubicBezTo>
                <a:cubicBezTo>
                  <a:pt x="237427" y="619670"/>
                  <a:pt x="774532" y="541883"/>
                  <a:pt x="807869" y="548233"/>
                </a:cubicBezTo>
                <a:cubicBezTo>
                  <a:pt x="841207" y="554583"/>
                  <a:pt x="569215" y="625491"/>
                  <a:pt x="442744" y="649833"/>
                </a:cubicBezTo>
                <a:cubicBezTo>
                  <a:pt x="316273" y="674175"/>
                  <a:pt x="-110235" y="746141"/>
                  <a:pt x="26819" y="710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1EB1A57-4A24-C4D6-C45F-70C62984C2C4}"/>
              </a:ext>
            </a:extLst>
          </p:cNvPr>
          <p:cNvSpPr/>
          <p:nvPr/>
        </p:nvSpPr>
        <p:spPr>
          <a:xfrm>
            <a:off x="7118468" y="7100613"/>
            <a:ext cx="525285" cy="1076479"/>
          </a:xfrm>
          <a:custGeom>
            <a:avLst/>
            <a:gdLst>
              <a:gd name="connsiteX0" fmla="*/ 523757 w 525285"/>
              <a:gd name="connsiteY0" fmla="*/ 5037 h 1076479"/>
              <a:gd name="connsiteX1" fmla="*/ 206257 w 525285"/>
              <a:gd name="connsiteY1" fmla="*/ 798787 h 1076479"/>
              <a:gd name="connsiteX2" fmla="*/ 222132 w 525285"/>
              <a:gd name="connsiteY2" fmla="*/ 703537 h 1076479"/>
              <a:gd name="connsiteX3" fmla="*/ 3057 w 525285"/>
              <a:gd name="connsiteY3" fmla="*/ 1071837 h 1076479"/>
              <a:gd name="connsiteX4" fmla="*/ 111007 w 525285"/>
              <a:gd name="connsiteY4" fmla="*/ 874987 h 1076479"/>
              <a:gd name="connsiteX5" fmla="*/ 345957 w 525285"/>
              <a:gd name="connsiteY5" fmla="*/ 366987 h 1076479"/>
              <a:gd name="connsiteX6" fmla="*/ 228482 w 525285"/>
              <a:gd name="connsiteY6" fmla="*/ 620987 h 1076479"/>
              <a:gd name="connsiteX7" fmla="*/ 349132 w 525285"/>
              <a:gd name="connsiteY7" fmla="*/ 322537 h 1076479"/>
              <a:gd name="connsiteX8" fmla="*/ 244357 w 525285"/>
              <a:gd name="connsiteY8" fmla="*/ 668612 h 1076479"/>
              <a:gd name="connsiteX9" fmla="*/ 323732 w 525285"/>
              <a:gd name="connsiteY9" fmla="*/ 468587 h 1076479"/>
              <a:gd name="connsiteX10" fmla="*/ 523757 w 525285"/>
              <a:gd name="connsiteY10" fmla="*/ 5037 h 10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285" h="1076479">
                <a:moveTo>
                  <a:pt x="523757" y="5037"/>
                </a:moveTo>
                <a:cubicBezTo>
                  <a:pt x="504178" y="60070"/>
                  <a:pt x="256528" y="682370"/>
                  <a:pt x="206257" y="798787"/>
                </a:cubicBezTo>
                <a:cubicBezTo>
                  <a:pt x="155986" y="915204"/>
                  <a:pt x="255999" y="658029"/>
                  <a:pt x="222132" y="703537"/>
                </a:cubicBezTo>
                <a:cubicBezTo>
                  <a:pt x="188265" y="749045"/>
                  <a:pt x="21578" y="1043262"/>
                  <a:pt x="3057" y="1071837"/>
                </a:cubicBezTo>
                <a:cubicBezTo>
                  <a:pt x="-15464" y="1100412"/>
                  <a:pt x="53857" y="992462"/>
                  <a:pt x="111007" y="874987"/>
                </a:cubicBezTo>
                <a:cubicBezTo>
                  <a:pt x="168157" y="757512"/>
                  <a:pt x="345957" y="366987"/>
                  <a:pt x="345957" y="366987"/>
                </a:cubicBezTo>
                <a:cubicBezTo>
                  <a:pt x="365536" y="324654"/>
                  <a:pt x="227953" y="628395"/>
                  <a:pt x="228482" y="620987"/>
                </a:cubicBezTo>
                <a:cubicBezTo>
                  <a:pt x="229011" y="613579"/>
                  <a:pt x="346486" y="314600"/>
                  <a:pt x="349132" y="322537"/>
                </a:cubicBezTo>
                <a:cubicBezTo>
                  <a:pt x="351778" y="330474"/>
                  <a:pt x="248590" y="644270"/>
                  <a:pt x="244357" y="668612"/>
                </a:cubicBezTo>
                <a:cubicBezTo>
                  <a:pt x="240124" y="692954"/>
                  <a:pt x="278224" y="575479"/>
                  <a:pt x="323732" y="468587"/>
                </a:cubicBezTo>
                <a:cubicBezTo>
                  <a:pt x="369240" y="361695"/>
                  <a:pt x="543336" y="-49996"/>
                  <a:pt x="523757" y="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DA31ABC-45B2-3465-E28B-C58E6F089F62}"/>
              </a:ext>
            </a:extLst>
          </p:cNvPr>
          <p:cNvSpPr/>
          <p:nvPr/>
        </p:nvSpPr>
        <p:spPr>
          <a:xfrm>
            <a:off x="7618803" y="5772445"/>
            <a:ext cx="181257" cy="1434033"/>
          </a:xfrm>
          <a:custGeom>
            <a:avLst/>
            <a:gdLst>
              <a:gd name="connsiteX0" fmla="*/ 175822 w 181257"/>
              <a:gd name="connsiteY0" fmla="*/ 60030 h 1434033"/>
              <a:gd name="connsiteX1" fmla="*/ 172647 w 181257"/>
              <a:gd name="connsiteY1" fmla="*/ 114005 h 1434033"/>
              <a:gd name="connsiteX2" fmla="*/ 125022 w 181257"/>
              <a:gd name="connsiteY2" fmla="*/ 933155 h 1434033"/>
              <a:gd name="connsiteX3" fmla="*/ 121847 w 181257"/>
              <a:gd name="connsiteY3" fmla="*/ 793455 h 1434033"/>
              <a:gd name="connsiteX4" fmla="*/ 10722 w 181257"/>
              <a:gd name="connsiteY4" fmla="*/ 1409405 h 1434033"/>
              <a:gd name="connsiteX5" fmla="*/ 23422 w 181257"/>
              <a:gd name="connsiteY5" fmla="*/ 1222080 h 1434033"/>
              <a:gd name="connsiteX6" fmla="*/ 178997 w 181257"/>
              <a:gd name="connsiteY6" fmla="*/ 399755 h 1434033"/>
              <a:gd name="connsiteX7" fmla="*/ 115497 w 181257"/>
              <a:gd name="connsiteY7" fmla="*/ 618830 h 1434033"/>
              <a:gd name="connsiteX8" fmla="*/ 175822 w 181257"/>
              <a:gd name="connsiteY8" fmla="*/ 60030 h 143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257" h="1434033">
                <a:moveTo>
                  <a:pt x="175822" y="60030"/>
                </a:moveTo>
                <a:cubicBezTo>
                  <a:pt x="185347" y="-24108"/>
                  <a:pt x="181114" y="-31516"/>
                  <a:pt x="172647" y="114005"/>
                </a:cubicBezTo>
                <a:cubicBezTo>
                  <a:pt x="164180" y="259526"/>
                  <a:pt x="133489" y="819913"/>
                  <a:pt x="125022" y="933155"/>
                </a:cubicBezTo>
                <a:cubicBezTo>
                  <a:pt x="116555" y="1046397"/>
                  <a:pt x="140897" y="714080"/>
                  <a:pt x="121847" y="793455"/>
                </a:cubicBezTo>
                <a:cubicBezTo>
                  <a:pt x="102797" y="872830"/>
                  <a:pt x="27126" y="1337968"/>
                  <a:pt x="10722" y="1409405"/>
                </a:cubicBezTo>
                <a:cubicBezTo>
                  <a:pt x="-5682" y="1480843"/>
                  <a:pt x="-4624" y="1390355"/>
                  <a:pt x="23422" y="1222080"/>
                </a:cubicBezTo>
                <a:cubicBezTo>
                  <a:pt x="51468" y="1053805"/>
                  <a:pt x="163651" y="500297"/>
                  <a:pt x="178997" y="399755"/>
                </a:cubicBezTo>
                <a:cubicBezTo>
                  <a:pt x="194343" y="299213"/>
                  <a:pt x="115497" y="671747"/>
                  <a:pt x="115497" y="618830"/>
                </a:cubicBezTo>
                <a:cubicBezTo>
                  <a:pt x="115497" y="565913"/>
                  <a:pt x="166297" y="144168"/>
                  <a:pt x="175822" y="600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D90655F-4A13-E113-B507-78987E1A194C}"/>
              </a:ext>
            </a:extLst>
          </p:cNvPr>
          <p:cNvSpPr/>
          <p:nvPr/>
        </p:nvSpPr>
        <p:spPr>
          <a:xfrm>
            <a:off x="6972159" y="6054725"/>
            <a:ext cx="216068" cy="1130508"/>
          </a:xfrm>
          <a:custGeom>
            <a:avLst/>
            <a:gdLst>
              <a:gd name="connsiteX0" fmla="*/ 111266 w 216068"/>
              <a:gd name="connsiteY0" fmla="*/ 0 h 1130508"/>
              <a:gd name="connsiteX1" fmla="*/ 149366 w 216068"/>
              <a:gd name="connsiteY1" fmla="*/ 714375 h 1130508"/>
              <a:gd name="connsiteX2" fmla="*/ 174766 w 216068"/>
              <a:gd name="connsiteY2" fmla="*/ 603250 h 1130508"/>
              <a:gd name="connsiteX3" fmla="*/ 149366 w 216068"/>
              <a:gd name="connsiteY3" fmla="*/ 873125 h 1130508"/>
              <a:gd name="connsiteX4" fmla="*/ 141 w 216068"/>
              <a:gd name="connsiteY4" fmla="*/ 1130300 h 1130508"/>
              <a:gd name="connsiteX5" fmla="*/ 123966 w 216068"/>
              <a:gd name="connsiteY5" fmla="*/ 911225 h 1130508"/>
              <a:gd name="connsiteX6" fmla="*/ 216041 w 216068"/>
              <a:gd name="connsiteY6" fmla="*/ 619125 h 1130508"/>
              <a:gd name="connsiteX7" fmla="*/ 133491 w 216068"/>
              <a:gd name="connsiteY7" fmla="*/ 714375 h 1130508"/>
              <a:gd name="connsiteX8" fmla="*/ 111266 w 216068"/>
              <a:gd name="connsiteY8" fmla="*/ 0 h 113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68" h="1130508">
                <a:moveTo>
                  <a:pt x="111266" y="0"/>
                </a:moveTo>
                <a:cubicBezTo>
                  <a:pt x="113912" y="0"/>
                  <a:pt x="138783" y="613833"/>
                  <a:pt x="149366" y="714375"/>
                </a:cubicBezTo>
                <a:cubicBezTo>
                  <a:pt x="159949" y="814917"/>
                  <a:pt x="174766" y="576792"/>
                  <a:pt x="174766" y="603250"/>
                </a:cubicBezTo>
                <a:cubicBezTo>
                  <a:pt x="174766" y="629708"/>
                  <a:pt x="178470" y="785283"/>
                  <a:pt x="149366" y="873125"/>
                </a:cubicBezTo>
                <a:cubicBezTo>
                  <a:pt x="120262" y="960967"/>
                  <a:pt x="4374" y="1123950"/>
                  <a:pt x="141" y="1130300"/>
                </a:cubicBezTo>
                <a:cubicBezTo>
                  <a:pt x="-4092" y="1136650"/>
                  <a:pt x="87983" y="996421"/>
                  <a:pt x="123966" y="911225"/>
                </a:cubicBezTo>
                <a:cubicBezTo>
                  <a:pt x="159949" y="826029"/>
                  <a:pt x="214454" y="651933"/>
                  <a:pt x="216041" y="619125"/>
                </a:cubicBezTo>
                <a:cubicBezTo>
                  <a:pt x="217629" y="586317"/>
                  <a:pt x="150424" y="812800"/>
                  <a:pt x="133491" y="714375"/>
                </a:cubicBezTo>
                <a:cubicBezTo>
                  <a:pt x="116558" y="615950"/>
                  <a:pt x="108620" y="0"/>
                  <a:pt x="111266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45918FD-F579-82EF-8179-28C257C40A91}"/>
              </a:ext>
            </a:extLst>
          </p:cNvPr>
          <p:cNvSpPr/>
          <p:nvPr/>
        </p:nvSpPr>
        <p:spPr>
          <a:xfrm>
            <a:off x="7273444" y="4721530"/>
            <a:ext cx="538004" cy="1201143"/>
          </a:xfrm>
          <a:custGeom>
            <a:avLst/>
            <a:gdLst>
              <a:gd name="connsiteX0" fmla="*/ 3656 w 538004"/>
              <a:gd name="connsiteY0" fmla="*/ 18745 h 1201143"/>
              <a:gd name="connsiteX1" fmla="*/ 356081 w 538004"/>
              <a:gd name="connsiteY1" fmla="*/ 866470 h 1201143"/>
              <a:gd name="connsiteX2" fmla="*/ 337031 w 538004"/>
              <a:gd name="connsiteY2" fmla="*/ 777570 h 1201143"/>
              <a:gd name="connsiteX3" fmla="*/ 533881 w 538004"/>
              <a:gd name="connsiteY3" fmla="*/ 1190320 h 1201143"/>
              <a:gd name="connsiteX4" fmla="*/ 448156 w 538004"/>
              <a:gd name="connsiteY4" fmla="*/ 1015695 h 1201143"/>
              <a:gd name="connsiteX5" fmla="*/ 187806 w 538004"/>
              <a:gd name="connsiteY5" fmla="*/ 336245 h 1201143"/>
              <a:gd name="connsiteX6" fmla="*/ 3656 w 538004"/>
              <a:gd name="connsiteY6" fmla="*/ 18745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004" h="1201143">
                <a:moveTo>
                  <a:pt x="3656" y="18745"/>
                </a:moveTo>
                <a:cubicBezTo>
                  <a:pt x="31702" y="107116"/>
                  <a:pt x="300519" y="739999"/>
                  <a:pt x="356081" y="866470"/>
                </a:cubicBezTo>
                <a:cubicBezTo>
                  <a:pt x="411644" y="992941"/>
                  <a:pt x="307398" y="723595"/>
                  <a:pt x="337031" y="777570"/>
                </a:cubicBezTo>
                <a:cubicBezTo>
                  <a:pt x="366664" y="831545"/>
                  <a:pt x="515360" y="1150633"/>
                  <a:pt x="533881" y="1190320"/>
                </a:cubicBezTo>
                <a:cubicBezTo>
                  <a:pt x="552402" y="1230007"/>
                  <a:pt x="505835" y="1158041"/>
                  <a:pt x="448156" y="1015695"/>
                </a:cubicBezTo>
                <a:cubicBezTo>
                  <a:pt x="390477" y="873349"/>
                  <a:pt x="259773" y="498170"/>
                  <a:pt x="187806" y="336245"/>
                </a:cubicBezTo>
                <a:cubicBezTo>
                  <a:pt x="115839" y="174320"/>
                  <a:pt x="-24390" y="-69626"/>
                  <a:pt x="3656" y="1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97658C9-598D-DAEF-794B-5B9A499E5148}"/>
              </a:ext>
            </a:extLst>
          </p:cNvPr>
          <p:cNvSpPr/>
          <p:nvPr/>
        </p:nvSpPr>
        <p:spPr>
          <a:xfrm>
            <a:off x="3538059" y="6057516"/>
            <a:ext cx="693380" cy="522226"/>
          </a:xfrm>
          <a:custGeom>
            <a:avLst/>
            <a:gdLst>
              <a:gd name="connsiteX0" fmla="*/ 2066 w 693380"/>
              <a:gd name="connsiteY0" fmla="*/ 384 h 522226"/>
              <a:gd name="connsiteX1" fmla="*/ 138591 w 693380"/>
              <a:gd name="connsiteY1" fmla="*/ 340109 h 522226"/>
              <a:gd name="connsiteX2" fmla="*/ 662466 w 693380"/>
              <a:gd name="connsiteY2" fmla="*/ 514734 h 522226"/>
              <a:gd name="connsiteX3" fmla="*/ 592616 w 693380"/>
              <a:gd name="connsiteY3" fmla="*/ 486159 h 522226"/>
              <a:gd name="connsiteX4" fmla="*/ 262416 w 693380"/>
              <a:gd name="connsiteY4" fmla="*/ 448059 h 522226"/>
              <a:gd name="connsiteX5" fmla="*/ 300516 w 693380"/>
              <a:gd name="connsiteY5" fmla="*/ 448059 h 522226"/>
              <a:gd name="connsiteX6" fmla="*/ 183041 w 693380"/>
              <a:gd name="connsiteY6" fmla="*/ 378209 h 522226"/>
              <a:gd name="connsiteX7" fmla="*/ 122716 w 693380"/>
              <a:gd name="connsiteY7" fmla="*/ 324234 h 522226"/>
              <a:gd name="connsiteX8" fmla="*/ 259241 w 693380"/>
              <a:gd name="connsiteY8" fmla="*/ 168659 h 522226"/>
              <a:gd name="connsiteX9" fmla="*/ 103666 w 693380"/>
              <a:gd name="connsiteY9" fmla="*/ 327409 h 522226"/>
              <a:gd name="connsiteX10" fmla="*/ 59216 w 693380"/>
              <a:gd name="connsiteY10" fmla="*/ 273434 h 522226"/>
              <a:gd name="connsiteX11" fmla="*/ 2066 w 693380"/>
              <a:gd name="connsiteY11" fmla="*/ 384 h 5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3380" h="522226">
                <a:moveTo>
                  <a:pt x="2066" y="384"/>
                </a:moveTo>
                <a:cubicBezTo>
                  <a:pt x="15295" y="11496"/>
                  <a:pt x="28524" y="254384"/>
                  <a:pt x="138591" y="340109"/>
                </a:cubicBezTo>
                <a:cubicBezTo>
                  <a:pt x="248658" y="425834"/>
                  <a:pt x="586795" y="490392"/>
                  <a:pt x="662466" y="514734"/>
                </a:cubicBezTo>
                <a:cubicBezTo>
                  <a:pt x="738137" y="539076"/>
                  <a:pt x="659291" y="497272"/>
                  <a:pt x="592616" y="486159"/>
                </a:cubicBezTo>
                <a:cubicBezTo>
                  <a:pt x="525941" y="475047"/>
                  <a:pt x="311099" y="454409"/>
                  <a:pt x="262416" y="448059"/>
                </a:cubicBezTo>
                <a:cubicBezTo>
                  <a:pt x="213733" y="441709"/>
                  <a:pt x="313745" y="459701"/>
                  <a:pt x="300516" y="448059"/>
                </a:cubicBezTo>
                <a:cubicBezTo>
                  <a:pt x="287287" y="436417"/>
                  <a:pt x="212674" y="398846"/>
                  <a:pt x="183041" y="378209"/>
                </a:cubicBezTo>
                <a:cubicBezTo>
                  <a:pt x="153408" y="357572"/>
                  <a:pt x="110016" y="359159"/>
                  <a:pt x="122716" y="324234"/>
                </a:cubicBezTo>
                <a:cubicBezTo>
                  <a:pt x="135416" y="289309"/>
                  <a:pt x="262416" y="168130"/>
                  <a:pt x="259241" y="168659"/>
                </a:cubicBezTo>
                <a:cubicBezTo>
                  <a:pt x="256066" y="169188"/>
                  <a:pt x="137003" y="309947"/>
                  <a:pt x="103666" y="327409"/>
                </a:cubicBezTo>
                <a:cubicBezTo>
                  <a:pt x="70329" y="344871"/>
                  <a:pt x="75620" y="324763"/>
                  <a:pt x="59216" y="273434"/>
                </a:cubicBezTo>
                <a:cubicBezTo>
                  <a:pt x="42812" y="222105"/>
                  <a:pt x="-11163" y="-10728"/>
                  <a:pt x="2066" y="3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ED7BC72-CCA1-D849-DD93-CBE04666890E}"/>
              </a:ext>
            </a:extLst>
          </p:cNvPr>
          <p:cNvSpPr/>
          <p:nvPr/>
        </p:nvSpPr>
        <p:spPr>
          <a:xfrm>
            <a:off x="3766723" y="6448420"/>
            <a:ext cx="278289" cy="639290"/>
          </a:xfrm>
          <a:custGeom>
            <a:avLst/>
            <a:gdLst>
              <a:gd name="connsiteX0" fmla="*/ 278227 w 278289"/>
              <a:gd name="connsiteY0" fmla="*/ 5 h 639290"/>
              <a:gd name="connsiteX1" fmla="*/ 55977 w 278289"/>
              <a:gd name="connsiteY1" fmla="*/ 257180 h 639290"/>
              <a:gd name="connsiteX2" fmla="*/ 192502 w 278289"/>
              <a:gd name="connsiteY2" fmla="*/ 622305 h 639290"/>
              <a:gd name="connsiteX3" fmla="*/ 144877 w 278289"/>
              <a:gd name="connsiteY3" fmla="*/ 555630 h 639290"/>
              <a:gd name="connsiteX4" fmla="*/ 2002 w 278289"/>
              <a:gd name="connsiteY4" fmla="*/ 349255 h 639290"/>
              <a:gd name="connsiteX5" fmla="*/ 59152 w 278289"/>
              <a:gd name="connsiteY5" fmla="*/ 381005 h 639290"/>
              <a:gd name="connsiteX6" fmla="*/ 30577 w 278289"/>
              <a:gd name="connsiteY6" fmla="*/ 263530 h 639290"/>
              <a:gd name="connsiteX7" fmla="*/ 278227 w 278289"/>
              <a:gd name="connsiteY7" fmla="*/ 5 h 63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89" h="639290">
                <a:moveTo>
                  <a:pt x="278227" y="5"/>
                </a:moveTo>
                <a:cubicBezTo>
                  <a:pt x="282460" y="-1053"/>
                  <a:pt x="70264" y="153463"/>
                  <a:pt x="55977" y="257180"/>
                </a:cubicBezTo>
                <a:cubicBezTo>
                  <a:pt x="41690" y="360897"/>
                  <a:pt x="177685" y="572563"/>
                  <a:pt x="192502" y="622305"/>
                </a:cubicBezTo>
                <a:cubicBezTo>
                  <a:pt x="207319" y="672047"/>
                  <a:pt x="176627" y="601138"/>
                  <a:pt x="144877" y="555630"/>
                </a:cubicBezTo>
                <a:cubicBezTo>
                  <a:pt x="113127" y="510122"/>
                  <a:pt x="16289" y="378359"/>
                  <a:pt x="2002" y="349255"/>
                </a:cubicBezTo>
                <a:cubicBezTo>
                  <a:pt x="-12285" y="320151"/>
                  <a:pt x="54389" y="395293"/>
                  <a:pt x="59152" y="381005"/>
                </a:cubicBezTo>
                <a:cubicBezTo>
                  <a:pt x="63915" y="366717"/>
                  <a:pt x="-4877" y="322267"/>
                  <a:pt x="30577" y="263530"/>
                </a:cubicBezTo>
                <a:cubicBezTo>
                  <a:pt x="66031" y="204793"/>
                  <a:pt x="273994" y="1063"/>
                  <a:pt x="278227" y="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599DF90-51D3-5E66-8A08-37D0BCD5ABFB}"/>
              </a:ext>
            </a:extLst>
          </p:cNvPr>
          <p:cNvSpPr/>
          <p:nvPr/>
        </p:nvSpPr>
        <p:spPr>
          <a:xfrm>
            <a:off x="3443313" y="6489591"/>
            <a:ext cx="231779" cy="509902"/>
          </a:xfrm>
          <a:custGeom>
            <a:avLst/>
            <a:gdLst>
              <a:gd name="connsiteX0" fmla="*/ 30137 w 231779"/>
              <a:gd name="connsiteY0" fmla="*/ 12809 h 509902"/>
              <a:gd name="connsiteX1" fmla="*/ 11087 w 231779"/>
              <a:gd name="connsiteY1" fmla="*/ 292209 h 509902"/>
              <a:gd name="connsiteX2" fmla="*/ 223812 w 231779"/>
              <a:gd name="connsiteY2" fmla="*/ 498584 h 509902"/>
              <a:gd name="connsiteX3" fmla="*/ 169837 w 231779"/>
              <a:gd name="connsiteY3" fmla="*/ 463659 h 509902"/>
              <a:gd name="connsiteX4" fmla="*/ 11087 w 231779"/>
              <a:gd name="connsiteY4" fmla="*/ 301734 h 509902"/>
              <a:gd name="connsiteX5" fmla="*/ 30137 w 231779"/>
              <a:gd name="connsiteY5" fmla="*/ 69959 h 509902"/>
              <a:gd name="connsiteX6" fmla="*/ 30137 w 231779"/>
              <a:gd name="connsiteY6" fmla="*/ 12809 h 50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9" h="509902">
                <a:moveTo>
                  <a:pt x="30137" y="12809"/>
                </a:moveTo>
                <a:cubicBezTo>
                  <a:pt x="26962" y="49851"/>
                  <a:pt x="-21192" y="211246"/>
                  <a:pt x="11087" y="292209"/>
                </a:cubicBezTo>
                <a:cubicBezTo>
                  <a:pt x="43366" y="373172"/>
                  <a:pt x="197354" y="470009"/>
                  <a:pt x="223812" y="498584"/>
                </a:cubicBezTo>
                <a:cubicBezTo>
                  <a:pt x="250270" y="527159"/>
                  <a:pt x="205291" y="496467"/>
                  <a:pt x="169837" y="463659"/>
                </a:cubicBezTo>
                <a:cubicBezTo>
                  <a:pt x="134383" y="430851"/>
                  <a:pt x="34370" y="367351"/>
                  <a:pt x="11087" y="301734"/>
                </a:cubicBezTo>
                <a:cubicBezTo>
                  <a:pt x="-12196" y="236117"/>
                  <a:pt x="26962" y="113351"/>
                  <a:pt x="30137" y="69959"/>
                </a:cubicBezTo>
                <a:cubicBezTo>
                  <a:pt x="33312" y="26567"/>
                  <a:pt x="33312" y="-24233"/>
                  <a:pt x="30137" y="1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4DC674C-FE1E-CDC7-4383-B87F8F790516}"/>
              </a:ext>
            </a:extLst>
          </p:cNvPr>
          <p:cNvSpPr/>
          <p:nvPr/>
        </p:nvSpPr>
        <p:spPr>
          <a:xfrm>
            <a:off x="6682549" y="5825797"/>
            <a:ext cx="181841" cy="488675"/>
          </a:xfrm>
          <a:custGeom>
            <a:avLst/>
            <a:gdLst>
              <a:gd name="connsiteX0" fmla="*/ 181801 w 181841"/>
              <a:gd name="connsiteY0" fmla="*/ 328 h 488675"/>
              <a:gd name="connsiteX1" fmla="*/ 26226 w 181841"/>
              <a:gd name="connsiteY1" fmla="*/ 263853 h 488675"/>
              <a:gd name="connsiteX2" fmla="*/ 4001 w 181841"/>
              <a:gd name="connsiteY2" fmla="*/ 482928 h 488675"/>
              <a:gd name="connsiteX3" fmla="*/ 10351 w 181841"/>
              <a:gd name="connsiteY3" fmla="*/ 406728 h 488675"/>
              <a:gd name="connsiteX4" fmla="*/ 10351 w 181841"/>
              <a:gd name="connsiteY4" fmla="*/ 213053 h 488675"/>
              <a:gd name="connsiteX5" fmla="*/ 181801 w 181841"/>
              <a:gd name="connsiteY5" fmla="*/ 328 h 48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41" h="488675">
                <a:moveTo>
                  <a:pt x="181801" y="328"/>
                </a:moveTo>
                <a:cubicBezTo>
                  <a:pt x="184447" y="8795"/>
                  <a:pt x="55859" y="183420"/>
                  <a:pt x="26226" y="263853"/>
                </a:cubicBezTo>
                <a:cubicBezTo>
                  <a:pt x="-3407" y="344286"/>
                  <a:pt x="6647" y="459116"/>
                  <a:pt x="4001" y="482928"/>
                </a:cubicBezTo>
                <a:cubicBezTo>
                  <a:pt x="1355" y="506740"/>
                  <a:pt x="9293" y="451707"/>
                  <a:pt x="10351" y="406728"/>
                </a:cubicBezTo>
                <a:cubicBezTo>
                  <a:pt x="11409" y="361749"/>
                  <a:pt x="-13461" y="276553"/>
                  <a:pt x="10351" y="213053"/>
                </a:cubicBezTo>
                <a:cubicBezTo>
                  <a:pt x="34163" y="149553"/>
                  <a:pt x="179155" y="-8139"/>
                  <a:pt x="181801" y="3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4F5BC81-719C-B9B2-2E38-168D58AE7B6C}"/>
              </a:ext>
            </a:extLst>
          </p:cNvPr>
          <p:cNvSpPr/>
          <p:nvPr/>
        </p:nvSpPr>
        <p:spPr>
          <a:xfrm>
            <a:off x="7150066" y="5530760"/>
            <a:ext cx="197740" cy="587630"/>
          </a:xfrm>
          <a:custGeom>
            <a:avLst/>
            <a:gdLst>
              <a:gd name="connsiteX0" fmla="*/ 34 w 197740"/>
              <a:gd name="connsiteY0" fmla="*/ 90 h 587630"/>
              <a:gd name="connsiteX1" fmla="*/ 187359 w 197740"/>
              <a:gd name="connsiteY1" fmla="*/ 431890 h 587630"/>
              <a:gd name="connsiteX2" fmla="*/ 174659 w 197740"/>
              <a:gd name="connsiteY2" fmla="*/ 587465 h 587630"/>
              <a:gd name="connsiteX3" fmla="*/ 184184 w 197740"/>
              <a:gd name="connsiteY3" fmla="*/ 460465 h 587630"/>
              <a:gd name="connsiteX4" fmla="*/ 171484 w 197740"/>
              <a:gd name="connsiteY4" fmla="*/ 393790 h 587630"/>
              <a:gd name="connsiteX5" fmla="*/ 34 w 197740"/>
              <a:gd name="connsiteY5" fmla="*/ 90 h 58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40" h="587630">
                <a:moveTo>
                  <a:pt x="34" y="90"/>
                </a:moveTo>
                <a:cubicBezTo>
                  <a:pt x="2680" y="6440"/>
                  <a:pt x="158255" y="333994"/>
                  <a:pt x="187359" y="431890"/>
                </a:cubicBezTo>
                <a:cubicBezTo>
                  <a:pt x="216463" y="529786"/>
                  <a:pt x="175188" y="582703"/>
                  <a:pt x="174659" y="587465"/>
                </a:cubicBezTo>
                <a:cubicBezTo>
                  <a:pt x="174130" y="592228"/>
                  <a:pt x="184713" y="492744"/>
                  <a:pt x="184184" y="460465"/>
                </a:cubicBezTo>
                <a:cubicBezTo>
                  <a:pt x="183655" y="428186"/>
                  <a:pt x="196884" y="465227"/>
                  <a:pt x="171484" y="393790"/>
                </a:cubicBezTo>
                <a:cubicBezTo>
                  <a:pt x="146084" y="322353"/>
                  <a:pt x="-2612" y="-6260"/>
                  <a:pt x="3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D9A7790-5F1E-A322-5515-EA43C8B0DFF2}"/>
              </a:ext>
            </a:extLst>
          </p:cNvPr>
          <p:cNvSpPr/>
          <p:nvPr/>
        </p:nvSpPr>
        <p:spPr>
          <a:xfrm>
            <a:off x="3387670" y="7115896"/>
            <a:ext cx="607021" cy="1086772"/>
          </a:xfrm>
          <a:custGeom>
            <a:avLst/>
            <a:gdLst>
              <a:gd name="connsiteX0" fmla="*/ 190555 w 607021"/>
              <a:gd name="connsiteY0" fmla="*/ 2454 h 1086772"/>
              <a:gd name="connsiteX1" fmla="*/ 323905 w 607021"/>
              <a:gd name="connsiteY1" fmla="*/ 500929 h 1086772"/>
              <a:gd name="connsiteX2" fmla="*/ 298505 w 607021"/>
              <a:gd name="connsiteY2" fmla="*/ 437429 h 1086772"/>
              <a:gd name="connsiteX3" fmla="*/ 593780 w 607021"/>
              <a:gd name="connsiteY3" fmla="*/ 1050204 h 1086772"/>
              <a:gd name="connsiteX4" fmla="*/ 530280 w 607021"/>
              <a:gd name="connsiteY4" fmla="*/ 954954 h 1086772"/>
              <a:gd name="connsiteX5" fmla="*/ 301680 w 607021"/>
              <a:gd name="connsiteY5" fmla="*/ 443779 h 1086772"/>
              <a:gd name="connsiteX6" fmla="*/ 55 w 607021"/>
              <a:gd name="connsiteY6" fmla="*/ 138979 h 1086772"/>
              <a:gd name="connsiteX7" fmla="*/ 276280 w 607021"/>
              <a:gd name="connsiteY7" fmla="*/ 424729 h 1086772"/>
              <a:gd name="connsiteX8" fmla="*/ 260405 w 607021"/>
              <a:gd name="connsiteY8" fmla="*/ 313604 h 1086772"/>
              <a:gd name="connsiteX9" fmla="*/ 190555 w 607021"/>
              <a:gd name="connsiteY9" fmla="*/ 2454 h 108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21" h="1086772">
                <a:moveTo>
                  <a:pt x="190555" y="2454"/>
                </a:moveTo>
                <a:cubicBezTo>
                  <a:pt x="201138" y="33675"/>
                  <a:pt x="305913" y="428433"/>
                  <a:pt x="323905" y="500929"/>
                </a:cubicBezTo>
                <a:cubicBezTo>
                  <a:pt x="341897" y="573425"/>
                  <a:pt x="253526" y="345883"/>
                  <a:pt x="298505" y="437429"/>
                </a:cubicBezTo>
                <a:cubicBezTo>
                  <a:pt x="343484" y="528975"/>
                  <a:pt x="555151" y="963950"/>
                  <a:pt x="593780" y="1050204"/>
                </a:cubicBezTo>
                <a:cubicBezTo>
                  <a:pt x="632409" y="1136458"/>
                  <a:pt x="578963" y="1056025"/>
                  <a:pt x="530280" y="954954"/>
                </a:cubicBezTo>
                <a:cubicBezTo>
                  <a:pt x="481597" y="853883"/>
                  <a:pt x="390051" y="579775"/>
                  <a:pt x="301680" y="443779"/>
                </a:cubicBezTo>
                <a:cubicBezTo>
                  <a:pt x="213309" y="307783"/>
                  <a:pt x="4288" y="142154"/>
                  <a:pt x="55" y="138979"/>
                </a:cubicBezTo>
                <a:cubicBezTo>
                  <a:pt x="-4178" y="135804"/>
                  <a:pt x="232888" y="395625"/>
                  <a:pt x="276280" y="424729"/>
                </a:cubicBezTo>
                <a:cubicBezTo>
                  <a:pt x="319672" y="453833"/>
                  <a:pt x="274692" y="380279"/>
                  <a:pt x="260405" y="313604"/>
                </a:cubicBezTo>
                <a:cubicBezTo>
                  <a:pt x="246118" y="246929"/>
                  <a:pt x="179972" y="-28767"/>
                  <a:pt x="190555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349516C-DD10-0DA6-4D4C-77814209DDAE}"/>
              </a:ext>
            </a:extLst>
          </p:cNvPr>
          <p:cNvSpPr/>
          <p:nvPr/>
        </p:nvSpPr>
        <p:spPr>
          <a:xfrm>
            <a:off x="3298696" y="5839378"/>
            <a:ext cx="130745" cy="1257528"/>
          </a:xfrm>
          <a:custGeom>
            <a:avLst/>
            <a:gdLst>
              <a:gd name="connsiteX0" fmla="*/ 95379 w 130745"/>
              <a:gd name="connsiteY0" fmla="*/ 5797 h 1257528"/>
              <a:gd name="connsiteX1" fmla="*/ 66804 w 130745"/>
              <a:gd name="connsiteY1" fmla="*/ 551897 h 1257528"/>
              <a:gd name="connsiteX2" fmla="*/ 54104 w 130745"/>
              <a:gd name="connsiteY2" fmla="*/ 1063072 h 1257528"/>
              <a:gd name="connsiteX3" fmla="*/ 54104 w 130745"/>
              <a:gd name="connsiteY3" fmla="*/ 964647 h 1257528"/>
              <a:gd name="connsiteX4" fmla="*/ 130304 w 130745"/>
              <a:gd name="connsiteY4" fmla="*/ 1247222 h 1257528"/>
              <a:gd name="connsiteX5" fmla="*/ 82679 w 130745"/>
              <a:gd name="connsiteY5" fmla="*/ 1129747 h 1257528"/>
              <a:gd name="connsiteX6" fmla="*/ 25529 w 130745"/>
              <a:gd name="connsiteY6" fmla="*/ 520147 h 1257528"/>
              <a:gd name="connsiteX7" fmla="*/ 129 w 130745"/>
              <a:gd name="connsiteY7" fmla="*/ 704297 h 1257528"/>
              <a:gd name="connsiteX8" fmla="*/ 35054 w 130745"/>
              <a:gd name="connsiteY8" fmla="*/ 342347 h 1257528"/>
              <a:gd name="connsiteX9" fmla="*/ 25529 w 130745"/>
              <a:gd name="connsiteY9" fmla="*/ 542372 h 1257528"/>
              <a:gd name="connsiteX10" fmla="*/ 69979 w 130745"/>
              <a:gd name="connsiteY10" fmla="*/ 282022 h 1257528"/>
              <a:gd name="connsiteX11" fmla="*/ 95379 w 130745"/>
              <a:gd name="connsiteY11" fmla="*/ 5797 h 12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" h="1257528">
                <a:moveTo>
                  <a:pt x="95379" y="5797"/>
                </a:moveTo>
                <a:cubicBezTo>
                  <a:pt x="94850" y="50776"/>
                  <a:pt x="73683" y="375685"/>
                  <a:pt x="66804" y="551897"/>
                </a:cubicBezTo>
                <a:cubicBezTo>
                  <a:pt x="59925" y="728110"/>
                  <a:pt x="56221" y="994280"/>
                  <a:pt x="54104" y="1063072"/>
                </a:cubicBezTo>
                <a:cubicBezTo>
                  <a:pt x="51987" y="1131864"/>
                  <a:pt x="41404" y="933955"/>
                  <a:pt x="54104" y="964647"/>
                </a:cubicBezTo>
                <a:cubicBezTo>
                  <a:pt x="66804" y="995339"/>
                  <a:pt x="125542" y="1219705"/>
                  <a:pt x="130304" y="1247222"/>
                </a:cubicBezTo>
                <a:cubicBezTo>
                  <a:pt x="135066" y="1274739"/>
                  <a:pt x="100141" y="1250926"/>
                  <a:pt x="82679" y="1129747"/>
                </a:cubicBezTo>
                <a:cubicBezTo>
                  <a:pt x="65217" y="1008568"/>
                  <a:pt x="39287" y="591055"/>
                  <a:pt x="25529" y="520147"/>
                </a:cubicBezTo>
                <a:cubicBezTo>
                  <a:pt x="11771" y="449239"/>
                  <a:pt x="-1458" y="733930"/>
                  <a:pt x="129" y="704297"/>
                </a:cubicBezTo>
                <a:cubicBezTo>
                  <a:pt x="1716" y="674664"/>
                  <a:pt x="30821" y="369335"/>
                  <a:pt x="35054" y="342347"/>
                </a:cubicBezTo>
                <a:cubicBezTo>
                  <a:pt x="39287" y="315360"/>
                  <a:pt x="19708" y="552426"/>
                  <a:pt x="25529" y="542372"/>
                </a:cubicBezTo>
                <a:cubicBezTo>
                  <a:pt x="31350" y="532318"/>
                  <a:pt x="59925" y="374626"/>
                  <a:pt x="69979" y="282022"/>
                </a:cubicBezTo>
                <a:cubicBezTo>
                  <a:pt x="80033" y="189418"/>
                  <a:pt x="95908" y="-39182"/>
                  <a:pt x="95379" y="57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1CDD7AE-487E-0001-BBF6-AE54EC05F90F}"/>
              </a:ext>
            </a:extLst>
          </p:cNvPr>
          <p:cNvSpPr/>
          <p:nvPr/>
        </p:nvSpPr>
        <p:spPr>
          <a:xfrm>
            <a:off x="3395007" y="7177994"/>
            <a:ext cx="488323" cy="1125416"/>
          </a:xfrm>
          <a:custGeom>
            <a:avLst/>
            <a:gdLst>
              <a:gd name="connsiteX0" fmla="*/ 2243 w 488323"/>
              <a:gd name="connsiteY0" fmla="*/ 3856 h 1125416"/>
              <a:gd name="connsiteX1" fmla="*/ 281643 w 488323"/>
              <a:gd name="connsiteY1" fmla="*/ 724581 h 1125416"/>
              <a:gd name="connsiteX2" fmla="*/ 240368 w 488323"/>
              <a:gd name="connsiteY2" fmla="*/ 654731 h 1125416"/>
              <a:gd name="connsiteX3" fmla="*/ 475318 w 488323"/>
              <a:gd name="connsiteY3" fmla="*/ 1108756 h 1125416"/>
              <a:gd name="connsiteX4" fmla="*/ 427693 w 488323"/>
              <a:gd name="connsiteY4" fmla="*/ 981756 h 1125416"/>
              <a:gd name="connsiteX5" fmla="*/ 173693 w 488323"/>
              <a:gd name="connsiteY5" fmla="*/ 553131 h 1125416"/>
              <a:gd name="connsiteX6" fmla="*/ 132418 w 488323"/>
              <a:gd name="connsiteY6" fmla="*/ 530906 h 1125416"/>
              <a:gd name="connsiteX7" fmla="*/ 126068 w 488323"/>
              <a:gd name="connsiteY7" fmla="*/ 419781 h 1125416"/>
              <a:gd name="connsiteX8" fmla="*/ 148293 w 488323"/>
              <a:gd name="connsiteY8" fmla="*/ 435656 h 1125416"/>
              <a:gd name="connsiteX9" fmla="*/ 2243 w 488323"/>
              <a:gd name="connsiteY9" fmla="*/ 385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323" h="1125416">
                <a:moveTo>
                  <a:pt x="2243" y="3856"/>
                </a:moveTo>
                <a:cubicBezTo>
                  <a:pt x="24468" y="52010"/>
                  <a:pt x="241956" y="616102"/>
                  <a:pt x="281643" y="724581"/>
                </a:cubicBezTo>
                <a:cubicBezTo>
                  <a:pt x="321330" y="833060"/>
                  <a:pt x="208089" y="590702"/>
                  <a:pt x="240368" y="654731"/>
                </a:cubicBezTo>
                <a:cubicBezTo>
                  <a:pt x="272647" y="718760"/>
                  <a:pt x="444097" y="1054252"/>
                  <a:pt x="475318" y="1108756"/>
                </a:cubicBezTo>
                <a:cubicBezTo>
                  <a:pt x="506539" y="1163260"/>
                  <a:pt x="477964" y="1074360"/>
                  <a:pt x="427693" y="981756"/>
                </a:cubicBezTo>
                <a:cubicBezTo>
                  <a:pt x="377422" y="889152"/>
                  <a:pt x="222905" y="628273"/>
                  <a:pt x="173693" y="553131"/>
                </a:cubicBezTo>
                <a:cubicBezTo>
                  <a:pt x="124481" y="477989"/>
                  <a:pt x="140356" y="553131"/>
                  <a:pt x="132418" y="530906"/>
                </a:cubicBezTo>
                <a:cubicBezTo>
                  <a:pt x="124481" y="508681"/>
                  <a:pt x="123422" y="435656"/>
                  <a:pt x="126068" y="419781"/>
                </a:cubicBezTo>
                <a:cubicBezTo>
                  <a:pt x="128714" y="403906"/>
                  <a:pt x="166814" y="498098"/>
                  <a:pt x="148293" y="435656"/>
                </a:cubicBezTo>
                <a:cubicBezTo>
                  <a:pt x="129772" y="373214"/>
                  <a:pt x="-19982" y="-44298"/>
                  <a:pt x="2243" y="38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E48AC11-6DA1-DFCC-2551-8CD716B671BE}"/>
              </a:ext>
            </a:extLst>
          </p:cNvPr>
          <p:cNvSpPr/>
          <p:nvPr/>
        </p:nvSpPr>
        <p:spPr>
          <a:xfrm>
            <a:off x="3961991" y="7743802"/>
            <a:ext cx="515572" cy="1056345"/>
          </a:xfrm>
          <a:custGeom>
            <a:avLst/>
            <a:gdLst>
              <a:gd name="connsiteX0" fmla="*/ 409 w 515572"/>
              <a:gd name="connsiteY0" fmla="*/ 23 h 1056345"/>
              <a:gd name="connsiteX1" fmla="*/ 98834 w 515572"/>
              <a:gd name="connsiteY1" fmla="*/ 320698 h 1056345"/>
              <a:gd name="connsiteX2" fmla="*/ 305209 w 515572"/>
              <a:gd name="connsiteY2" fmla="*/ 628673 h 1056345"/>
              <a:gd name="connsiteX3" fmla="*/ 270284 w 515572"/>
              <a:gd name="connsiteY3" fmla="*/ 584223 h 1056345"/>
              <a:gd name="connsiteX4" fmla="*/ 505234 w 515572"/>
              <a:gd name="connsiteY4" fmla="*/ 1038248 h 1056345"/>
              <a:gd name="connsiteX5" fmla="*/ 451259 w 515572"/>
              <a:gd name="connsiteY5" fmla="*/ 942998 h 1056345"/>
              <a:gd name="connsiteX6" fmla="*/ 248059 w 515572"/>
              <a:gd name="connsiteY6" fmla="*/ 727098 h 1056345"/>
              <a:gd name="connsiteX7" fmla="*/ 32159 w 515572"/>
              <a:gd name="connsiteY7" fmla="*/ 508023 h 1056345"/>
              <a:gd name="connsiteX8" fmla="*/ 305209 w 515572"/>
              <a:gd name="connsiteY8" fmla="*/ 742973 h 1056345"/>
              <a:gd name="connsiteX9" fmla="*/ 222659 w 515572"/>
              <a:gd name="connsiteY9" fmla="*/ 527073 h 1056345"/>
              <a:gd name="connsiteX10" fmla="*/ 70259 w 515572"/>
              <a:gd name="connsiteY10" fmla="*/ 304823 h 1056345"/>
              <a:gd name="connsiteX11" fmla="*/ 409 w 515572"/>
              <a:gd name="connsiteY11" fmla="*/ 23 h 105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572" h="1056345">
                <a:moveTo>
                  <a:pt x="409" y="23"/>
                </a:moveTo>
                <a:cubicBezTo>
                  <a:pt x="5171" y="2669"/>
                  <a:pt x="48034" y="215923"/>
                  <a:pt x="98834" y="320698"/>
                </a:cubicBezTo>
                <a:cubicBezTo>
                  <a:pt x="149634" y="425473"/>
                  <a:pt x="276634" y="584752"/>
                  <a:pt x="305209" y="628673"/>
                </a:cubicBezTo>
                <a:cubicBezTo>
                  <a:pt x="333784" y="672594"/>
                  <a:pt x="236947" y="515961"/>
                  <a:pt x="270284" y="584223"/>
                </a:cubicBezTo>
                <a:cubicBezTo>
                  <a:pt x="303621" y="652485"/>
                  <a:pt x="475072" y="978452"/>
                  <a:pt x="505234" y="1038248"/>
                </a:cubicBezTo>
                <a:cubicBezTo>
                  <a:pt x="535396" y="1098044"/>
                  <a:pt x="494121" y="994856"/>
                  <a:pt x="451259" y="942998"/>
                </a:cubicBezTo>
                <a:cubicBezTo>
                  <a:pt x="408397" y="891140"/>
                  <a:pt x="317909" y="799594"/>
                  <a:pt x="248059" y="727098"/>
                </a:cubicBezTo>
                <a:cubicBezTo>
                  <a:pt x="178209" y="654602"/>
                  <a:pt x="22634" y="505377"/>
                  <a:pt x="32159" y="508023"/>
                </a:cubicBezTo>
                <a:cubicBezTo>
                  <a:pt x="41684" y="510669"/>
                  <a:pt x="273459" y="739798"/>
                  <a:pt x="305209" y="742973"/>
                </a:cubicBezTo>
                <a:cubicBezTo>
                  <a:pt x="336959" y="746148"/>
                  <a:pt x="261817" y="600098"/>
                  <a:pt x="222659" y="527073"/>
                </a:cubicBezTo>
                <a:cubicBezTo>
                  <a:pt x="183501" y="454048"/>
                  <a:pt x="107301" y="391606"/>
                  <a:pt x="70259" y="304823"/>
                </a:cubicBezTo>
                <a:cubicBezTo>
                  <a:pt x="33217" y="218040"/>
                  <a:pt x="-4353" y="-2623"/>
                  <a:pt x="4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F943973-0AC2-6E05-4D84-EF94F6E9EA7E}"/>
              </a:ext>
            </a:extLst>
          </p:cNvPr>
          <p:cNvSpPr/>
          <p:nvPr/>
        </p:nvSpPr>
        <p:spPr>
          <a:xfrm>
            <a:off x="4925375" y="8274027"/>
            <a:ext cx="1453722" cy="406981"/>
          </a:xfrm>
          <a:custGeom>
            <a:avLst/>
            <a:gdLst>
              <a:gd name="connsiteX0" fmla="*/ 268925 w 1453722"/>
              <a:gd name="connsiteY0" fmla="*/ 23 h 406981"/>
              <a:gd name="connsiteX1" fmla="*/ 167325 w 1453722"/>
              <a:gd name="connsiteY1" fmla="*/ 196873 h 406981"/>
              <a:gd name="connsiteX2" fmla="*/ 5400 w 1453722"/>
              <a:gd name="connsiteY2" fmla="*/ 349273 h 406981"/>
              <a:gd name="connsiteX3" fmla="*/ 383225 w 1453722"/>
              <a:gd name="connsiteY3" fmla="*/ 377848 h 406981"/>
              <a:gd name="connsiteX4" fmla="*/ 192725 w 1453722"/>
              <a:gd name="connsiteY4" fmla="*/ 403248 h 406981"/>
              <a:gd name="connsiteX5" fmla="*/ 875350 w 1453722"/>
              <a:gd name="connsiteY5" fmla="*/ 292123 h 406981"/>
              <a:gd name="connsiteX6" fmla="*/ 1453200 w 1453722"/>
              <a:gd name="connsiteY6" fmla="*/ 146073 h 406981"/>
              <a:gd name="connsiteX7" fmla="*/ 961075 w 1453722"/>
              <a:gd name="connsiteY7" fmla="*/ 292123 h 406981"/>
              <a:gd name="connsiteX8" fmla="*/ 103825 w 1453722"/>
              <a:gd name="connsiteY8" fmla="*/ 396898 h 406981"/>
              <a:gd name="connsiteX9" fmla="*/ 157800 w 1453722"/>
              <a:gd name="connsiteY9" fmla="*/ 384198 h 406981"/>
              <a:gd name="connsiteX10" fmla="*/ 27625 w 1453722"/>
              <a:gd name="connsiteY10" fmla="*/ 336573 h 406981"/>
              <a:gd name="connsiteX11" fmla="*/ 195900 w 1453722"/>
              <a:gd name="connsiteY11" fmla="*/ 165123 h 406981"/>
              <a:gd name="connsiteX12" fmla="*/ 145100 w 1453722"/>
              <a:gd name="connsiteY12" fmla="*/ 209573 h 406981"/>
              <a:gd name="connsiteX13" fmla="*/ 268925 w 1453722"/>
              <a:gd name="connsiteY13" fmla="*/ 23 h 4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722" h="406981">
                <a:moveTo>
                  <a:pt x="268925" y="23"/>
                </a:moveTo>
                <a:cubicBezTo>
                  <a:pt x="272629" y="-2094"/>
                  <a:pt x="211246" y="138665"/>
                  <a:pt x="167325" y="196873"/>
                </a:cubicBezTo>
                <a:cubicBezTo>
                  <a:pt x="123404" y="255081"/>
                  <a:pt x="-30583" y="319110"/>
                  <a:pt x="5400" y="349273"/>
                </a:cubicBezTo>
                <a:cubicBezTo>
                  <a:pt x="41383" y="379436"/>
                  <a:pt x="352004" y="368852"/>
                  <a:pt x="383225" y="377848"/>
                </a:cubicBezTo>
                <a:cubicBezTo>
                  <a:pt x="414446" y="386844"/>
                  <a:pt x="110704" y="417536"/>
                  <a:pt x="192725" y="403248"/>
                </a:cubicBezTo>
                <a:cubicBezTo>
                  <a:pt x="274746" y="388960"/>
                  <a:pt x="665271" y="334986"/>
                  <a:pt x="875350" y="292123"/>
                </a:cubicBezTo>
                <a:cubicBezTo>
                  <a:pt x="1085429" y="249260"/>
                  <a:pt x="1438913" y="146073"/>
                  <a:pt x="1453200" y="146073"/>
                </a:cubicBezTo>
                <a:cubicBezTo>
                  <a:pt x="1467487" y="146073"/>
                  <a:pt x="1185971" y="250319"/>
                  <a:pt x="961075" y="292123"/>
                </a:cubicBezTo>
                <a:cubicBezTo>
                  <a:pt x="736179" y="333927"/>
                  <a:pt x="237704" y="381552"/>
                  <a:pt x="103825" y="396898"/>
                </a:cubicBezTo>
                <a:cubicBezTo>
                  <a:pt x="-30054" y="412244"/>
                  <a:pt x="170500" y="394252"/>
                  <a:pt x="157800" y="384198"/>
                </a:cubicBezTo>
                <a:cubicBezTo>
                  <a:pt x="145100" y="374144"/>
                  <a:pt x="21275" y="373085"/>
                  <a:pt x="27625" y="336573"/>
                </a:cubicBezTo>
                <a:cubicBezTo>
                  <a:pt x="33975" y="300061"/>
                  <a:pt x="176321" y="186290"/>
                  <a:pt x="195900" y="165123"/>
                </a:cubicBezTo>
                <a:cubicBezTo>
                  <a:pt x="215479" y="143956"/>
                  <a:pt x="132400" y="232856"/>
                  <a:pt x="145100" y="209573"/>
                </a:cubicBezTo>
                <a:cubicBezTo>
                  <a:pt x="157800" y="186290"/>
                  <a:pt x="265221" y="2140"/>
                  <a:pt x="26892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5E57ED9-ABD2-74CF-C498-DF740FBBFAF7}"/>
              </a:ext>
            </a:extLst>
          </p:cNvPr>
          <p:cNvSpPr/>
          <p:nvPr/>
        </p:nvSpPr>
        <p:spPr>
          <a:xfrm>
            <a:off x="6765479" y="7280548"/>
            <a:ext cx="574460" cy="1065571"/>
          </a:xfrm>
          <a:custGeom>
            <a:avLst/>
            <a:gdLst>
              <a:gd name="connsiteX0" fmla="*/ 571946 w 574460"/>
              <a:gd name="connsiteY0" fmla="*/ 6077 h 1065571"/>
              <a:gd name="connsiteX1" fmla="*/ 25846 w 574460"/>
              <a:gd name="connsiteY1" fmla="*/ 1012552 h 1065571"/>
              <a:gd name="connsiteX2" fmla="*/ 108396 w 574460"/>
              <a:gd name="connsiteY2" fmla="*/ 876027 h 1065571"/>
              <a:gd name="connsiteX3" fmla="*/ 286196 w 574460"/>
              <a:gd name="connsiteY3" fmla="*/ 453752 h 1065571"/>
              <a:gd name="connsiteX4" fmla="*/ 232221 w 574460"/>
              <a:gd name="connsiteY4" fmla="*/ 583927 h 1065571"/>
              <a:gd name="connsiteX5" fmla="*/ 571946 w 574460"/>
              <a:gd name="connsiteY5" fmla="*/ 6077 h 10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60" h="1065571">
                <a:moveTo>
                  <a:pt x="571946" y="6077"/>
                </a:moveTo>
                <a:cubicBezTo>
                  <a:pt x="537550" y="77514"/>
                  <a:pt x="103104" y="867560"/>
                  <a:pt x="25846" y="1012552"/>
                </a:cubicBezTo>
                <a:cubicBezTo>
                  <a:pt x="-51412" y="1157544"/>
                  <a:pt x="65004" y="969160"/>
                  <a:pt x="108396" y="876027"/>
                </a:cubicBezTo>
                <a:cubicBezTo>
                  <a:pt x="151788" y="782894"/>
                  <a:pt x="265558" y="502435"/>
                  <a:pt x="286196" y="453752"/>
                </a:cubicBezTo>
                <a:cubicBezTo>
                  <a:pt x="306833" y="405069"/>
                  <a:pt x="187242" y="652719"/>
                  <a:pt x="232221" y="583927"/>
                </a:cubicBezTo>
                <a:cubicBezTo>
                  <a:pt x="277200" y="515135"/>
                  <a:pt x="606342" y="-65360"/>
                  <a:pt x="571946" y="60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8026777-A9D2-1250-618D-67D96145F73C}"/>
              </a:ext>
            </a:extLst>
          </p:cNvPr>
          <p:cNvSpPr/>
          <p:nvPr/>
        </p:nvSpPr>
        <p:spPr>
          <a:xfrm>
            <a:off x="6575168" y="7271063"/>
            <a:ext cx="505691" cy="1090392"/>
          </a:xfrm>
          <a:custGeom>
            <a:avLst/>
            <a:gdLst>
              <a:gd name="connsiteX0" fmla="*/ 505082 w 505691"/>
              <a:gd name="connsiteY0" fmla="*/ 2862 h 1090392"/>
              <a:gd name="connsiteX1" fmla="*/ 187582 w 505691"/>
              <a:gd name="connsiteY1" fmla="*/ 691837 h 1090392"/>
              <a:gd name="connsiteX2" fmla="*/ 9782 w 505691"/>
              <a:gd name="connsiteY2" fmla="*/ 1076012 h 1090392"/>
              <a:gd name="connsiteX3" fmla="*/ 57407 w 505691"/>
              <a:gd name="connsiteY3" fmla="*/ 942662 h 1090392"/>
              <a:gd name="connsiteX4" fmla="*/ 343157 w 505691"/>
              <a:gd name="connsiteY4" fmla="*/ 329887 h 1090392"/>
              <a:gd name="connsiteX5" fmla="*/ 270132 w 505691"/>
              <a:gd name="connsiteY5" fmla="*/ 441012 h 1090392"/>
              <a:gd name="connsiteX6" fmla="*/ 505082 w 505691"/>
              <a:gd name="connsiteY6" fmla="*/ 2862 h 10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691" h="1090392">
                <a:moveTo>
                  <a:pt x="505082" y="2862"/>
                </a:moveTo>
                <a:cubicBezTo>
                  <a:pt x="491324" y="44666"/>
                  <a:pt x="187582" y="691837"/>
                  <a:pt x="187582" y="691837"/>
                </a:cubicBezTo>
                <a:cubicBezTo>
                  <a:pt x="105032" y="870695"/>
                  <a:pt x="31478" y="1034208"/>
                  <a:pt x="9782" y="1076012"/>
                </a:cubicBezTo>
                <a:cubicBezTo>
                  <a:pt x="-11914" y="1117816"/>
                  <a:pt x="1844" y="1067016"/>
                  <a:pt x="57407" y="942662"/>
                </a:cubicBezTo>
                <a:cubicBezTo>
                  <a:pt x="112969" y="818308"/>
                  <a:pt x="307703" y="413495"/>
                  <a:pt x="343157" y="329887"/>
                </a:cubicBezTo>
                <a:cubicBezTo>
                  <a:pt x="378611" y="246279"/>
                  <a:pt x="244732" y="491812"/>
                  <a:pt x="270132" y="441012"/>
                </a:cubicBezTo>
                <a:cubicBezTo>
                  <a:pt x="295532" y="390212"/>
                  <a:pt x="518840" y="-38942"/>
                  <a:pt x="505082" y="286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0BC7776-BFAC-6FCB-024B-B5FB3716079C}"/>
              </a:ext>
            </a:extLst>
          </p:cNvPr>
          <p:cNvSpPr/>
          <p:nvPr/>
        </p:nvSpPr>
        <p:spPr>
          <a:xfrm>
            <a:off x="6584613" y="5807055"/>
            <a:ext cx="193243" cy="938895"/>
          </a:xfrm>
          <a:custGeom>
            <a:avLst/>
            <a:gdLst>
              <a:gd name="connsiteX0" fmla="*/ 67012 w 193243"/>
              <a:gd name="connsiteY0" fmla="*/ 20 h 938895"/>
              <a:gd name="connsiteX1" fmla="*/ 6687 w 193243"/>
              <a:gd name="connsiteY1" fmla="*/ 342920 h 938895"/>
              <a:gd name="connsiteX2" fmla="*/ 67012 w 193243"/>
              <a:gd name="connsiteY2" fmla="*/ 565170 h 938895"/>
              <a:gd name="connsiteX3" fmla="*/ 13037 w 193243"/>
              <a:gd name="connsiteY3" fmla="*/ 482620 h 938895"/>
              <a:gd name="connsiteX4" fmla="*/ 190837 w 193243"/>
              <a:gd name="connsiteY4" fmla="*/ 927120 h 938895"/>
              <a:gd name="connsiteX5" fmla="*/ 108287 w 193243"/>
              <a:gd name="connsiteY5" fmla="*/ 771545 h 938895"/>
              <a:gd name="connsiteX6" fmla="*/ 337 w 193243"/>
              <a:gd name="connsiteY6" fmla="*/ 358795 h 938895"/>
              <a:gd name="connsiteX7" fmla="*/ 67012 w 193243"/>
              <a:gd name="connsiteY7" fmla="*/ 20 h 93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43" h="938895">
                <a:moveTo>
                  <a:pt x="67012" y="20"/>
                </a:moveTo>
                <a:cubicBezTo>
                  <a:pt x="68070" y="-2626"/>
                  <a:pt x="6687" y="248728"/>
                  <a:pt x="6687" y="342920"/>
                </a:cubicBezTo>
                <a:cubicBezTo>
                  <a:pt x="6687" y="437112"/>
                  <a:pt x="65954" y="541887"/>
                  <a:pt x="67012" y="565170"/>
                </a:cubicBezTo>
                <a:cubicBezTo>
                  <a:pt x="68070" y="588453"/>
                  <a:pt x="-7600" y="422295"/>
                  <a:pt x="13037" y="482620"/>
                </a:cubicBezTo>
                <a:cubicBezTo>
                  <a:pt x="33674" y="542945"/>
                  <a:pt x="174962" y="878966"/>
                  <a:pt x="190837" y="927120"/>
                </a:cubicBezTo>
                <a:cubicBezTo>
                  <a:pt x="206712" y="975274"/>
                  <a:pt x="140037" y="866266"/>
                  <a:pt x="108287" y="771545"/>
                </a:cubicBezTo>
                <a:cubicBezTo>
                  <a:pt x="76537" y="676824"/>
                  <a:pt x="6158" y="484737"/>
                  <a:pt x="337" y="358795"/>
                </a:cubicBezTo>
                <a:cubicBezTo>
                  <a:pt x="-5484" y="232853"/>
                  <a:pt x="65954" y="2666"/>
                  <a:pt x="67012" y="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D7D7A4A-2F0D-7532-9490-572606E01705}"/>
              </a:ext>
            </a:extLst>
          </p:cNvPr>
          <p:cNvSpPr/>
          <p:nvPr/>
        </p:nvSpPr>
        <p:spPr>
          <a:xfrm>
            <a:off x="7181802" y="5755100"/>
            <a:ext cx="102512" cy="848913"/>
          </a:xfrm>
          <a:custGeom>
            <a:avLst/>
            <a:gdLst>
              <a:gd name="connsiteX0" fmla="*/ 48 w 102512"/>
              <a:gd name="connsiteY0" fmla="*/ 1175 h 848913"/>
              <a:gd name="connsiteX1" fmla="*/ 85773 w 102512"/>
              <a:gd name="connsiteY1" fmla="*/ 569500 h 848913"/>
              <a:gd name="connsiteX2" fmla="*/ 79423 w 102512"/>
              <a:gd name="connsiteY2" fmla="*/ 848900 h 848913"/>
              <a:gd name="connsiteX3" fmla="*/ 101648 w 102512"/>
              <a:gd name="connsiteY3" fmla="*/ 559975 h 848913"/>
              <a:gd name="connsiteX4" fmla="*/ 44498 w 102512"/>
              <a:gd name="connsiteY4" fmla="*/ 305975 h 848913"/>
              <a:gd name="connsiteX5" fmla="*/ 73073 w 102512"/>
              <a:gd name="connsiteY5" fmla="*/ 417100 h 848913"/>
              <a:gd name="connsiteX6" fmla="*/ 48 w 102512"/>
              <a:gd name="connsiteY6" fmla="*/ 1175 h 84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12" h="848913">
                <a:moveTo>
                  <a:pt x="48" y="1175"/>
                </a:moveTo>
                <a:cubicBezTo>
                  <a:pt x="2165" y="26575"/>
                  <a:pt x="72544" y="428212"/>
                  <a:pt x="85773" y="569500"/>
                </a:cubicBezTo>
                <a:cubicBezTo>
                  <a:pt x="99002" y="710788"/>
                  <a:pt x="76777" y="850488"/>
                  <a:pt x="79423" y="848900"/>
                </a:cubicBezTo>
                <a:cubicBezTo>
                  <a:pt x="82069" y="847313"/>
                  <a:pt x="107469" y="650462"/>
                  <a:pt x="101648" y="559975"/>
                </a:cubicBezTo>
                <a:cubicBezTo>
                  <a:pt x="95827" y="469488"/>
                  <a:pt x="49260" y="329787"/>
                  <a:pt x="44498" y="305975"/>
                </a:cubicBezTo>
                <a:cubicBezTo>
                  <a:pt x="39736" y="282163"/>
                  <a:pt x="81010" y="464196"/>
                  <a:pt x="73073" y="417100"/>
                </a:cubicBezTo>
                <a:cubicBezTo>
                  <a:pt x="65136" y="370004"/>
                  <a:pt x="-2069" y="-24225"/>
                  <a:pt x="48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5F77C1B-46C2-B8BD-DCB1-8E70114B71F0}"/>
              </a:ext>
            </a:extLst>
          </p:cNvPr>
          <p:cNvSpPr/>
          <p:nvPr/>
        </p:nvSpPr>
        <p:spPr>
          <a:xfrm>
            <a:off x="4623738" y="6781788"/>
            <a:ext cx="634353" cy="328051"/>
          </a:xfrm>
          <a:custGeom>
            <a:avLst/>
            <a:gdLst>
              <a:gd name="connsiteX0" fmla="*/ 634062 w 634353"/>
              <a:gd name="connsiteY0" fmla="*/ 12 h 328051"/>
              <a:gd name="connsiteX1" fmla="*/ 510237 w 634353"/>
              <a:gd name="connsiteY1" fmla="*/ 196862 h 328051"/>
              <a:gd name="connsiteX2" fmla="*/ 265762 w 634353"/>
              <a:gd name="connsiteY2" fmla="*/ 260362 h 328051"/>
              <a:gd name="connsiteX3" fmla="*/ 348312 w 634353"/>
              <a:gd name="connsiteY3" fmla="*/ 260362 h 328051"/>
              <a:gd name="connsiteX4" fmla="*/ 33987 w 634353"/>
              <a:gd name="connsiteY4" fmla="*/ 320687 h 328051"/>
              <a:gd name="connsiteX5" fmla="*/ 8587 w 634353"/>
              <a:gd name="connsiteY5" fmla="*/ 327037 h 328051"/>
              <a:gd name="connsiteX6" fmla="*/ 386412 w 634353"/>
              <a:gd name="connsiteY6" fmla="*/ 219087 h 328051"/>
              <a:gd name="connsiteX7" fmla="*/ 478487 w 634353"/>
              <a:gd name="connsiteY7" fmla="*/ 206387 h 328051"/>
              <a:gd name="connsiteX8" fmla="*/ 634062 w 634353"/>
              <a:gd name="connsiteY8" fmla="*/ 12 h 32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353" h="328051">
                <a:moveTo>
                  <a:pt x="634062" y="12"/>
                </a:moveTo>
                <a:cubicBezTo>
                  <a:pt x="639354" y="-1575"/>
                  <a:pt x="571620" y="153470"/>
                  <a:pt x="510237" y="196862"/>
                </a:cubicBezTo>
                <a:cubicBezTo>
                  <a:pt x="448854" y="240254"/>
                  <a:pt x="292749" y="249779"/>
                  <a:pt x="265762" y="260362"/>
                </a:cubicBezTo>
                <a:cubicBezTo>
                  <a:pt x="238775" y="270945"/>
                  <a:pt x="386941" y="250308"/>
                  <a:pt x="348312" y="260362"/>
                </a:cubicBezTo>
                <a:cubicBezTo>
                  <a:pt x="309683" y="270416"/>
                  <a:pt x="90608" y="309575"/>
                  <a:pt x="33987" y="320687"/>
                </a:cubicBezTo>
                <a:cubicBezTo>
                  <a:pt x="-22634" y="331799"/>
                  <a:pt x="8587" y="327037"/>
                  <a:pt x="8587" y="327037"/>
                </a:cubicBezTo>
                <a:lnTo>
                  <a:pt x="386412" y="219087"/>
                </a:lnTo>
                <a:cubicBezTo>
                  <a:pt x="464729" y="198979"/>
                  <a:pt x="439329" y="239725"/>
                  <a:pt x="478487" y="206387"/>
                </a:cubicBezTo>
                <a:cubicBezTo>
                  <a:pt x="517645" y="173050"/>
                  <a:pt x="628770" y="1599"/>
                  <a:pt x="634062" y="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02D1FFE-D37A-9FAB-81FE-AB08DDBFDABC}"/>
              </a:ext>
            </a:extLst>
          </p:cNvPr>
          <p:cNvSpPr/>
          <p:nvPr/>
        </p:nvSpPr>
        <p:spPr>
          <a:xfrm>
            <a:off x="5565706" y="6734149"/>
            <a:ext cx="708823" cy="292126"/>
          </a:xfrm>
          <a:custGeom>
            <a:avLst/>
            <a:gdLst>
              <a:gd name="connsiteX0" fmla="*/ 69 w 708823"/>
              <a:gd name="connsiteY0" fmla="*/ 26 h 292126"/>
              <a:gd name="connsiteX1" fmla="*/ 133419 w 708823"/>
              <a:gd name="connsiteY1" fmla="*/ 161951 h 292126"/>
              <a:gd name="connsiteX2" fmla="*/ 3244 w 708823"/>
              <a:gd name="connsiteY2" fmla="*/ 228626 h 292126"/>
              <a:gd name="connsiteX3" fmla="*/ 285819 w 708823"/>
              <a:gd name="connsiteY3" fmla="*/ 228626 h 292126"/>
              <a:gd name="connsiteX4" fmla="*/ 568394 w 708823"/>
              <a:gd name="connsiteY4" fmla="*/ 285776 h 292126"/>
              <a:gd name="connsiteX5" fmla="*/ 466794 w 708823"/>
              <a:gd name="connsiteY5" fmla="*/ 257201 h 292126"/>
              <a:gd name="connsiteX6" fmla="*/ 708094 w 708823"/>
              <a:gd name="connsiteY6" fmla="*/ 292126 h 292126"/>
              <a:gd name="connsiteX7" fmla="*/ 533469 w 708823"/>
              <a:gd name="connsiteY7" fmla="*/ 257201 h 292126"/>
              <a:gd name="connsiteX8" fmla="*/ 304869 w 708823"/>
              <a:gd name="connsiteY8" fmla="*/ 187351 h 292126"/>
              <a:gd name="connsiteX9" fmla="*/ 349319 w 708823"/>
              <a:gd name="connsiteY9" fmla="*/ 215926 h 292126"/>
              <a:gd name="connsiteX10" fmla="*/ 57219 w 708823"/>
              <a:gd name="connsiteY10" fmla="*/ 215926 h 292126"/>
              <a:gd name="connsiteX11" fmla="*/ 114369 w 708823"/>
              <a:gd name="connsiteY11" fmla="*/ 174651 h 292126"/>
              <a:gd name="connsiteX12" fmla="*/ 69 w 708823"/>
              <a:gd name="connsiteY12" fmla="*/ 26 h 29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8823" h="292126">
                <a:moveTo>
                  <a:pt x="69" y="26"/>
                </a:moveTo>
                <a:cubicBezTo>
                  <a:pt x="3244" y="-2091"/>
                  <a:pt x="132890" y="123851"/>
                  <a:pt x="133419" y="161951"/>
                </a:cubicBezTo>
                <a:cubicBezTo>
                  <a:pt x="133948" y="200051"/>
                  <a:pt x="-22156" y="217514"/>
                  <a:pt x="3244" y="228626"/>
                </a:cubicBezTo>
                <a:cubicBezTo>
                  <a:pt x="28644" y="239738"/>
                  <a:pt x="191627" y="219101"/>
                  <a:pt x="285819" y="228626"/>
                </a:cubicBezTo>
                <a:cubicBezTo>
                  <a:pt x="380011" y="238151"/>
                  <a:pt x="538232" y="281014"/>
                  <a:pt x="568394" y="285776"/>
                </a:cubicBezTo>
                <a:cubicBezTo>
                  <a:pt x="598557" y="290539"/>
                  <a:pt x="443511" y="256143"/>
                  <a:pt x="466794" y="257201"/>
                </a:cubicBezTo>
                <a:cubicBezTo>
                  <a:pt x="490077" y="258259"/>
                  <a:pt x="696982" y="292126"/>
                  <a:pt x="708094" y="292126"/>
                </a:cubicBezTo>
                <a:cubicBezTo>
                  <a:pt x="719206" y="292126"/>
                  <a:pt x="600673" y="274664"/>
                  <a:pt x="533469" y="257201"/>
                </a:cubicBezTo>
                <a:cubicBezTo>
                  <a:pt x="466265" y="239739"/>
                  <a:pt x="335561" y="194230"/>
                  <a:pt x="304869" y="187351"/>
                </a:cubicBezTo>
                <a:cubicBezTo>
                  <a:pt x="274177" y="180472"/>
                  <a:pt x="390594" y="211164"/>
                  <a:pt x="349319" y="215926"/>
                </a:cubicBezTo>
                <a:cubicBezTo>
                  <a:pt x="308044" y="220688"/>
                  <a:pt x="96377" y="222805"/>
                  <a:pt x="57219" y="215926"/>
                </a:cubicBezTo>
                <a:cubicBezTo>
                  <a:pt x="18061" y="209047"/>
                  <a:pt x="125481" y="207988"/>
                  <a:pt x="114369" y="174651"/>
                </a:cubicBezTo>
                <a:cubicBezTo>
                  <a:pt x="103257" y="141314"/>
                  <a:pt x="-3106" y="2143"/>
                  <a:pt x="69" y="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535DEB7-BD1C-AA6B-34A4-9BDBD6196558}"/>
              </a:ext>
            </a:extLst>
          </p:cNvPr>
          <p:cNvSpPr/>
          <p:nvPr/>
        </p:nvSpPr>
        <p:spPr>
          <a:xfrm>
            <a:off x="4177867" y="6950045"/>
            <a:ext cx="597347" cy="347204"/>
          </a:xfrm>
          <a:custGeom>
            <a:avLst/>
            <a:gdLst>
              <a:gd name="connsiteX0" fmla="*/ 597333 w 597347"/>
              <a:gd name="connsiteY0" fmla="*/ 30 h 347204"/>
              <a:gd name="connsiteX1" fmla="*/ 127433 w 597347"/>
              <a:gd name="connsiteY1" fmla="*/ 203230 h 347204"/>
              <a:gd name="connsiteX2" fmla="*/ 433 w 597347"/>
              <a:gd name="connsiteY2" fmla="*/ 346105 h 347204"/>
              <a:gd name="connsiteX3" fmla="*/ 82983 w 597347"/>
              <a:gd name="connsiteY3" fmla="*/ 273080 h 347204"/>
              <a:gd name="connsiteX4" fmla="*/ 267133 w 597347"/>
              <a:gd name="connsiteY4" fmla="*/ 111155 h 347204"/>
              <a:gd name="connsiteX5" fmla="*/ 111558 w 597347"/>
              <a:gd name="connsiteY5" fmla="*/ 187355 h 347204"/>
              <a:gd name="connsiteX6" fmla="*/ 597333 w 597347"/>
              <a:gd name="connsiteY6" fmla="*/ 30 h 34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347" h="347204">
                <a:moveTo>
                  <a:pt x="597333" y="30"/>
                </a:moveTo>
                <a:cubicBezTo>
                  <a:pt x="599979" y="2676"/>
                  <a:pt x="226916" y="145551"/>
                  <a:pt x="127433" y="203230"/>
                </a:cubicBezTo>
                <a:cubicBezTo>
                  <a:pt x="27950" y="260909"/>
                  <a:pt x="7841" y="334463"/>
                  <a:pt x="433" y="346105"/>
                </a:cubicBezTo>
                <a:cubicBezTo>
                  <a:pt x="-6975" y="357747"/>
                  <a:pt x="82983" y="273080"/>
                  <a:pt x="82983" y="273080"/>
                </a:cubicBezTo>
                <a:cubicBezTo>
                  <a:pt x="127433" y="233922"/>
                  <a:pt x="262370" y="125443"/>
                  <a:pt x="267133" y="111155"/>
                </a:cubicBezTo>
                <a:cubicBezTo>
                  <a:pt x="271896" y="96867"/>
                  <a:pt x="63933" y="204818"/>
                  <a:pt x="111558" y="187355"/>
                </a:cubicBezTo>
                <a:cubicBezTo>
                  <a:pt x="159183" y="169893"/>
                  <a:pt x="594687" y="-2616"/>
                  <a:pt x="597333" y="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E24135D-56E7-F7CC-D334-FDB82E4072FF}"/>
              </a:ext>
            </a:extLst>
          </p:cNvPr>
          <p:cNvSpPr/>
          <p:nvPr/>
        </p:nvSpPr>
        <p:spPr>
          <a:xfrm>
            <a:off x="6394274" y="6905114"/>
            <a:ext cx="333793" cy="491471"/>
          </a:xfrm>
          <a:custGeom>
            <a:avLst/>
            <a:gdLst>
              <a:gd name="connsiteX0" fmla="*/ 176 w 333793"/>
              <a:gd name="connsiteY0" fmla="*/ 511 h 491471"/>
              <a:gd name="connsiteX1" fmla="*/ 238301 w 333793"/>
              <a:gd name="connsiteY1" fmla="*/ 273561 h 491471"/>
              <a:gd name="connsiteX2" fmla="*/ 279576 w 333793"/>
              <a:gd name="connsiteY2" fmla="*/ 375161 h 491471"/>
              <a:gd name="connsiteX3" fmla="*/ 260526 w 333793"/>
              <a:gd name="connsiteY3" fmla="*/ 295786 h 491471"/>
              <a:gd name="connsiteX4" fmla="*/ 333551 w 333793"/>
              <a:gd name="connsiteY4" fmla="*/ 489461 h 491471"/>
              <a:gd name="connsiteX5" fmla="*/ 282751 w 333793"/>
              <a:gd name="connsiteY5" fmla="*/ 381511 h 491471"/>
              <a:gd name="connsiteX6" fmla="*/ 244651 w 333793"/>
              <a:gd name="connsiteY6" fmla="*/ 143386 h 491471"/>
              <a:gd name="connsiteX7" fmla="*/ 254176 w 333793"/>
              <a:gd name="connsiteY7" fmla="*/ 283086 h 491471"/>
              <a:gd name="connsiteX8" fmla="*/ 200201 w 333793"/>
              <a:gd name="connsiteY8" fmla="*/ 206886 h 491471"/>
              <a:gd name="connsiteX9" fmla="*/ 176 w 333793"/>
              <a:gd name="connsiteY9" fmla="*/ 511 h 49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93" h="491471">
                <a:moveTo>
                  <a:pt x="176" y="511"/>
                </a:moveTo>
                <a:cubicBezTo>
                  <a:pt x="6526" y="11623"/>
                  <a:pt x="191734" y="211119"/>
                  <a:pt x="238301" y="273561"/>
                </a:cubicBezTo>
                <a:cubicBezTo>
                  <a:pt x="284868" y="336003"/>
                  <a:pt x="275872" y="371457"/>
                  <a:pt x="279576" y="375161"/>
                </a:cubicBezTo>
                <a:cubicBezTo>
                  <a:pt x="283280" y="378865"/>
                  <a:pt x="251530" y="276736"/>
                  <a:pt x="260526" y="295786"/>
                </a:cubicBezTo>
                <a:cubicBezTo>
                  <a:pt x="269522" y="314836"/>
                  <a:pt x="329847" y="475174"/>
                  <a:pt x="333551" y="489461"/>
                </a:cubicBezTo>
                <a:cubicBezTo>
                  <a:pt x="337255" y="503748"/>
                  <a:pt x="297568" y="439190"/>
                  <a:pt x="282751" y="381511"/>
                </a:cubicBezTo>
                <a:cubicBezTo>
                  <a:pt x="267934" y="323832"/>
                  <a:pt x="249414" y="159790"/>
                  <a:pt x="244651" y="143386"/>
                </a:cubicBezTo>
                <a:cubicBezTo>
                  <a:pt x="239888" y="126982"/>
                  <a:pt x="261584" y="272503"/>
                  <a:pt x="254176" y="283086"/>
                </a:cubicBezTo>
                <a:cubicBezTo>
                  <a:pt x="246768" y="293669"/>
                  <a:pt x="239359" y="251336"/>
                  <a:pt x="200201" y="206886"/>
                </a:cubicBezTo>
                <a:cubicBezTo>
                  <a:pt x="161043" y="162436"/>
                  <a:pt x="-6174" y="-10601"/>
                  <a:pt x="176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F8B110B-E946-464A-9D06-21366EB20F7D}"/>
              </a:ext>
            </a:extLst>
          </p:cNvPr>
          <p:cNvSpPr/>
          <p:nvPr/>
        </p:nvSpPr>
        <p:spPr>
          <a:xfrm>
            <a:off x="3745150" y="5641964"/>
            <a:ext cx="958878" cy="326719"/>
          </a:xfrm>
          <a:custGeom>
            <a:avLst/>
            <a:gdLst>
              <a:gd name="connsiteX0" fmla="*/ 957025 w 958878"/>
              <a:gd name="connsiteY0" fmla="*/ 11 h 326719"/>
              <a:gd name="connsiteX1" fmla="*/ 757000 w 958878"/>
              <a:gd name="connsiteY1" fmla="*/ 206386 h 326719"/>
              <a:gd name="connsiteX2" fmla="*/ 576025 w 958878"/>
              <a:gd name="connsiteY2" fmla="*/ 273061 h 326719"/>
              <a:gd name="connsiteX3" fmla="*/ 4525 w 958878"/>
              <a:gd name="connsiteY3" fmla="*/ 323861 h 326719"/>
              <a:gd name="connsiteX4" fmla="*/ 293450 w 958878"/>
              <a:gd name="connsiteY4" fmla="*/ 320686 h 326719"/>
              <a:gd name="connsiteX5" fmla="*/ 690325 w 958878"/>
              <a:gd name="connsiteY5" fmla="*/ 307986 h 326719"/>
              <a:gd name="connsiteX6" fmla="*/ 401400 w 958878"/>
              <a:gd name="connsiteY6" fmla="*/ 304811 h 326719"/>
              <a:gd name="connsiteX7" fmla="*/ 633175 w 958878"/>
              <a:gd name="connsiteY7" fmla="*/ 257186 h 326719"/>
              <a:gd name="connsiteX8" fmla="*/ 785575 w 958878"/>
              <a:gd name="connsiteY8" fmla="*/ 177811 h 326719"/>
              <a:gd name="connsiteX9" fmla="*/ 633175 w 958878"/>
              <a:gd name="connsiteY9" fmla="*/ 215911 h 326719"/>
              <a:gd name="connsiteX10" fmla="*/ 957025 w 958878"/>
              <a:gd name="connsiteY10" fmla="*/ 11 h 32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78" h="326719">
                <a:moveTo>
                  <a:pt x="957025" y="11"/>
                </a:moveTo>
                <a:cubicBezTo>
                  <a:pt x="977662" y="-1576"/>
                  <a:pt x="820500" y="160878"/>
                  <a:pt x="757000" y="206386"/>
                </a:cubicBezTo>
                <a:cubicBezTo>
                  <a:pt x="693500" y="251894"/>
                  <a:pt x="701437" y="253482"/>
                  <a:pt x="576025" y="273061"/>
                </a:cubicBezTo>
                <a:cubicBezTo>
                  <a:pt x="450613" y="292640"/>
                  <a:pt x="51621" y="315924"/>
                  <a:pt x="4525" y="323861"/>
                </a:cubicBezTo>
                <a:cubicBezTo>
                  <a:pt x="-42571" y="331798"/>
                  <a:pt x="293450" y="320686"/>
                  <a:pt x="293450" y="320686"/>
                </a:cubicBezTo>
                <a:lnTo>
                  <a:pt x="690325" y="307986"/>
                </a:lnTo>
                <a:cubicBezTo>
                  <a:pt x="708317" y="305340"/>
                  <a:pt x="410925" y="313278"/>
                  <a:pt x="401400" y="304811"/>
                </a:cubicBezTo>
                <a:cubicBezTo>
                  <a:pt x="391875" y="296344"/>
                  <a:pt x="569146" y="278353"/>
                  <a:pt x="633175" y="257186"/>
                </a:cubicBezTo>
                <a:cubicBezTo>
                  <a:pt x="697204" y="236019"/>
                  <a:pt x="785575" y="184690"/>
                  <a:pt x="785575" y="177811"/>
                </a:cubicBezTo>
                <a:cubicBezTo>
                  <a:pt x="785575" y="170932"/>
                  <a:pt x="608304" y="239194"/>
                  <a:pt x="633175" y="215911"/>
                </a:cubicBezTo>
                <a:cubicBezTo>
                  <a:pt x="658046" y="192628"/>
                  <a:pt x="936388" y="1598"/>
                  <a:pt x="957025" y="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CC9C37E-7A36-11D9-F19A-378794697FEA}"/>
              </a:ext>
            </a:extLst>
          </p:cNvPr>
          <p:cNvSpPr/>
          <p:nvPr/>
        </p:nvSpPr>
        <p:spPr>
          <a:xfrm>
            <a:off x="5962561" y="5596738"/>
            <a:ext cx="757365" cy="320376"/>
          </a:xfrm>
          <a:custGeom>
            <a:avLst/>
            <a:gdLst>
              <a:gd name="connsiteX0" fmla="*/ 89 w 757365"/>
              <a:gd name="connsiteY0" fmla="*/ 32537 h 320376"/>
              <a:gd name="connsiteX1" fmla="*/ 285839 w 757365"/>
              <a:gd name="connsiteY1" fmla="*/ 118262 h 320376"/>
              <a:gd name="connsiteX2" fmla="*/ 743039 w 757365"/>
              <a:gd name="connsiteY2" fmla="*/ 10312 h 320376"/>
              <a:gd name="connsiteX3" fmla="*/ 635089 w 757365"/>
              <a:gd name="connsiteY3" fmla="*/ 38887 h 320376"/>
              <a:gd name="connsiteX4" fmla="*/ 562064 w 757365"/>
              <a:gd name="connsiteY4" fmla="*/ 315112 h 320376"/>
              <a:gd name="connsiteX5" fmla="*/ 571589 w 757365"/>
              <a:gd name="connsiteY5" fmla="*/ 207162 h 320376"/>
              <a:gd name="connsiteX6" fmla="*/ 612864 w 757365"/>
              <a:gd name="connsiteY6" fmla="*/ 45237 h 320376"/>
              <a:gd name="connsiteX7" fmla="*/ 489039 w 757365"/>
              <a:gd name="connsiteY7" fmla="*/ 99212 h 320376"/>
              <a:gd name="connsiteX8" fmla="*/ 257264 w 757365"/>
              <a:gd name="connsiteY8" fmla="*/ 127787 h 320376"/>
              <a:gd name="connsiteX9" fmla="*/ 89 w 757365"/>
              <a:gd name="connsiteY9" fmla="*/ 32537 h 32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365" h="320376">
                <a:moveTo>
                  <a:pt x="89" y="32537"/>
                </a:moveTo>
                <a:cubicBezTo>
                  <a:pt x="4851" y="30950"/>
                  <a:pt x="162014" y="121966"/>
                  <a:pt x="285839" y="118262"/>
                </a:cubicBezTo>
                <a:cubicBezTo>
                  <a:pt x="409664" y="114558"/>
                  <a:pt x="684831" y="23541"/>
                  <a:pt x="743039" y="10312"/>
                </a:cubicBezTo>
                <a:cubicBezTo>
                  <a:pt x="801247" y="-2917"/>
                  <a:pt x="665251" y="-11913"/>
                  <a:pt x="635089" y="38887"/>
                </a:cubicBezTo>
                <a:cubicBezTo>
                  <a:pt x="604927" y="89687"/>
                  <a:pt x="572647" y="287066"/>
                  <a:pt x="562064" y="315112"/>
                </a:cubicBezTo>
                <a:cubicBezTo>
                  <a:pt x="551481" y="343158"/>
                  <a:pt x="563122" y="252141"/>
                  <a:pt x="571589" y="207162"/>
                </a:cubicBezTo>
                <a:cubicBezTo>
                  <a:pt x="580056" y="162183"/>
                  <a:pt x="626622" y="63229"/>
                  <a:pt x="612864" y="45237"/>
                </a:cubicBezTo>
                <a:cubicBezTo>
                  <a:pt x="599106" y="27245"/>
                  <a:pt x="548306" y="85454"/>
                  <a:pt x="489039" y="99212"/>
                </a:cubicBezTo>
                <a:cubicBezTo>
                  <a:pt x="429772" y="112970"/>
                  <a:pt x="333464" y="134666"/>
                  <a:pt x="257264" y="127787"/>
                </a:cubicBezTo>
                <a:cubicBezTo>
                  <a:pt x="181064" y="120908"/>
                  <a:pt x="-4673" y="34124"/>
                  <a:pt x="89" y="325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A272180-90BE-8906-9EC4-935F70EB26AE}"/>
              </a:ext>
            </a:extLst>
          </p:cNvPr>
          <p:cNvSpPr/>
          <p:nvPr/>
        </p:nvSpPr>
        <p:spPr>
          <a:xfrm>
            <a:off x="5381592" y="8232923"/>
            <a:ext cx="1198504" cy="238191"/>
          </a:xfrm>
          <a:custGeom>
            <a:avLst/>
            <a:gdLst>
              <a:gd name="connsiteX0" fmla="*/ 33 w 1198504"/>
              <a:gd name="connsiteY0" fmla="*/ 237977 h 238191"/>
              <a:gd name="connsiteX1" fmla="*/ 403258 w 1198504"/>
              <a:gd name="connsiteY1" fmla="*/ 126852 h 238191"/>
              <a:gd name="connsiteX2" fmla="*/ 311183 w 1198504"/>
              <a:gd name="connsiteY2" fmla="*/ 104627 h 238191"/>
              <a:gd name="connsiteX3" fmla="*/ 660433 w 1198504"/>
              <a:gd name="connsiteY3" fmla="*/ 117327 h 238191"/>
              <a:gd name="connsiteX4" fmla="*/ 590583 w 1198504"/>
              <a:gd name="connsiteY4" fmla="*/ 41127 h 238191"/>
              <a:gd name="connsiteX5" fmla="*/ 1181133 w 1198504"/>
              <a:gd name="connsiteY5" fmla="*/ 206227 h 238191"/>
              <a:gd name="connsiteX6" fmla="*/ 1003333 w 1198504"/>
              <a:gd name="connsiteY6" fmla="*/ 152252 h 238191"/>
              <a:gd name="connsiteX7" fmla="*/ 609633 w 1198504"/>
              <a:gd name="connsiteY7" fmla="*/ 3027 h 238191"/>
              <a:gd name="connsiteX8" fmla="*/ 698533 w 1198504"/>
              <a:gd name="connsiteY8" fmla="*/ 53827 h 238191"/>
              <a:gd name="connsiteX9" fmla="*/ 479458 w 1198504"/>
              <a:gd name="connsiteY9" fmla="*/ 76052 h 238191"/>
              <a:gd name="connsiteX10" fmla="*/ 409608 w 1198504"/>
              <a:gd name="connsiteY10" fmla="*/ 101452 h 238191"/>
              <a:gd name="connsiteX11" fmla="*/ 612808 w 1198504"/>
              <a:gd name="connsiteY11" fmla="*/ 95102 h 238191"/>
              <a:gd name="connsiteX12" fmla="*/ 511208 w 1198504"/>
              <a:gd name="connsiteY12" fmla="*/ 66527 h 238191"/>
              <a:gd name="connsiteX13" fmla="*/ 381033 w 1198504"/>
              <a:gd name="connsiteY13" fmla="*/ 95102 h 238191"/>
              <a:gd name="connsiteX14" fmla="*/ 33 w 1198504"/>
              <a:gd name="connsiteY14" fmla="*/ 237977 h 23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8504" h="238191">
                <a:moveTo>
                  <a:pt x="33" y="237977"/>
                </a:moveTo>
                <a:cubicBezTo>
                  <a:pt x="3737" y="243269"/>
                  <a:pt x="351400" y="149077"/>
                  <a:pt x="403258" y="126852"/>
                </a:cubicBezTo>
                <a:cubicBezTo>
                  <a:pt x="455116" y="104627"/>
                  <a:pt x="311183" y="104627"/>
                  <a:pt x="311183" y="104627"/>
                </a:cubicBezTo>
                <a:cubicBezTo>
                  <a:pt x="354045" y="103040"/>
                  <a:pt x="613866" y="127910"/>
                  <a:pt x="660433" y="117327"/>
                </a:cubicBezTo>
                <a:cubicBezTo>
                  <a:pt x="707000" y="106744"/>
                  <a:pt x="503800" y="26310"/>
                  <a:pt x="590583" y="41127"/>
                </a:cubicBezTo>
                <a:cubicBezTo>
                  <a:pt x="677366" y="55944"/>
                  <a:pt x="1112341" y="187706"/>
                  <a:pt x="1181133" y="206227"/>
                </a:cubicBezTo>
                <a:cubicBezTo>
                  <a:pt x="1249925" y="224748"/>
                  <a:pt x="1098583" y="186119"/>
                  <a:pt x="1003333" y="152252"/>
                </a:cubicBezTo>
                <a:cubicBezTo>
                  <a:pt x="908083" y="118385"/>
                  <a:pt x="660433" y="19431"/>
                  <a:pt x="609633" y="3027"/>
                </a:cubicBezTo>
                <a:cubicBezTo>
                  <a:pt x="558833" y="-13377"/>
                  <a:pt x="720229" y="41656"/>
                  <a:pt x="698533" y="53827"/>
                </a:cubicBezTo>
                <a:cubicBezTo>
                  <a:pt x="676837" y="65998"/>
                  <a:pt x="527612" y="68115"/>
                  <a:pt x="479458" y="76052"/>
                </a:cubicBezTo>
                <a:cubicBezTo>
                  <a:pt x="431304" y="83989"/>
                  <a:pt x="387383" y="98277"/>
                  <a:pt x="409608" y="101452"/>
                </a:cubicBezTo>
                <a:cubicBezTo>
                  <a:pt x="431833" y="104627"/>
                  <a:pt x="595875" y="100923"/>
                  <a:pt x="612808" y="95102"/>
                </a:cubicBezTo>
                <a:cubicBezTo>
                  <a:pt x="629741" y="89281"/>
                  <a:pt x="549837" y="66527"/>
                  <a:pt x="511208" y="66527"/>
                </a:cubicBezTo>
                <a:cubicBezTo>
                  <a:pt x="472579" y="66527"/>
                  <a:pt x="460408" y="63352"/>
                  <a:pt x="381033" y="95102"/>
                </a:cubicBezTo>
                <a:cubicBezTo>
                  <a:pt x="301658" y="126852"/>
                  <a:pt x="-3671" y="232685"/>
                  <a:pt x="33" y="2379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8625587-6C8F-EC88-6037-66E871916BAC}"/>
              </a:ext>
            </a:extLst>
          </p:cNvPr>
          <p:cNvSpPr/>
          <p:nvPr/>
        </p:nvSpPr>
        <p:spPr>
          <a:xfrm>
            <a:off x="5926675" y="7534198"/>
            <a:ext cx="591600" cy="648666"/>
          </a:xfrm>
          <a:custGeom>
            <a:avLst/>
            <a:gdLst>
              <a:gd name="connsiteX0" fmla="*/ 591600 w 591600"/>
              <a:gd name="connsiteY0" fmla="*/ 77 h 648666"/>
              <a:gd name="connsiteX1" fmla="*/ 312200 w 591600"/>
              <a:gd name="connsiteY1" fmla="*/ 368377 h 648666"/>
              <a:gd name="connsiteX2" fmla="*/ 1050 w 591600"/>
              <a:gd name="connsiteY2" fmla="*/ 647777 h 648666"/>
              <a:gd name="connsiteX3" fmla="*/ 423325 w 591600"/>
              <a:gd name="connsiteY3" fmla="*/ 276302 h 648666"/>
              <a:gd name="connsiteX4" fmla="*/ 315375 w 591600"/>
              <a:gd name="connsiteY4" fmla="*/ 400127 h 648666"/>
              <a:gd name="connsiteX5" fmla="*/ 591600 w 591600"/>
              <a:gd name="connsiteY5" fmla="*/ 77 h 64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600" h="648666">
                <a:moveTo>
                  <a:pt x="591600" y="77"/>
                </a:moveTo>
                <a:cubicBezTo>
                  <a:pt x="591071" y="-5215"/>
                  <a:pt x="410625" y="260427"/>
                  <a:pt x="312200" y="368377"/>
                </a:cubicBezTo>
                <a:cubicBezTo>
                  <a:pt x="213775" y="476327"/>
                  <a:pt x="-17471" y="663123"/>
                  <a:pt x="1050" y="647777"/>
                </a:cubicBezTo>
                <a:cubicBezTo>
                  <a:pt x="19571" y="632431"/>
                  <a:pt x="370938" y="317577"/>
                  <a:pt x="423325" y="276302"/>
                </a:cubicBezTo>
                <a:cubicBezTo>
                  <a:pt x="475712" y="235027"/>
                  <a:pt x="283096" y="441931"/>
                  <a:pt x="315375" y="400127"/>
                </a:cubicBezTo>
                <a:cubicBezTo>
                  <a:pt x="347654" y="358323"/>
                  <a:pt x="592129" y="5369"/>
                  <a:pt x="591600" y="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D7338C0-4461-6AF5-D675-E1C3A071FC8A}"/>
              </a:ext>
            </a:extLst>
          </p:cNvPr>
          <p:cNvSpPr/>
          <p:nvPr/>
        </p:nvSpPr>
        <p:spPr>
          <a:xfrm>
            <a:off x="4636935" y="8042149"/>
            <a:ext cx="166852" cy="524873"/>
          </a:xfrm>
          <a:custGeom>
            <a:avLst/>
            <a:gdLst>
              <a:gd name="connsiteX0" fmla="*/ 166840 w 166852"/>
              <a:gd name="connsiteY0" fmla="*/ 126 h 524873"/>
              <a:gd name="connsiteX1" fmla="*/ 17615 w 166852"/>
              <a:gd name="connsiteY1" fmla="*/ 241426 h 524873"/>
              <a:gd name="connsiteX2" fmla="*/ 135090 w 166852"/>
              <a:gd name="connsiteY2" fmla="*/ 504951 h 524873"/>
              <a:gd name="connsiteX3" fmla="*/ 93815 w 166852"/>
              <a:gd name="connsiteY3" fmla="*/ 482726 h 524873"/>
              <a:gd name="connsiteX4" fmla="*/ 33490 w 166852"/>
              <a:gd name="connsiteY4" fmla="*/ 295401 h 524873"/>
              <a:gd name="connsiteX5" fmla="*/ 20790 w 166852"/>
              <a:gd name="connsiteY5" fmla="*/ 327151 h 524873"/>
              <a:gd name="connsiteX6" fmla="*/ 27140 w 166852"/>
              <a:gd name="connsiteY6" fmla="*/ 123951 h 524873"/>
              <a:gd name="connsiteX7" fmla="*/ 8090 w 166852"/>
              <a:gd name="connsiteY7" fmla="*/ 206501 h 524873"/>
              <a:gd name="connsiteX8" fmla="*/ 166840 w 166852"/>
              <a:gd name="connsiteY8" fmla="*/ 126 h 5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852" h="524873">
                <a:moveTo>
                  <a:pt x="166840" y="126"/>
                </a:moveTo>
                <a:cubicBezTo>
                  <a:pt x="168428" y="5947"/>
                  <a:pt x="22907" y="157289"/>
                  <a:pt x="17615" y="241426"/>
                </a:cubicBezTo>
                <a:cubicBezTo>
                  <a:pt x="12323" y="325564"/>
                  <a:pt x="122390" y="464734"/>
                  <a:pt x="135090" y="504951"/>
                </a:cubicBezTo>
                <a:cubicBezTo>
                  <a:pt x="147790" y="545168"/>
                  <a:pt x="110748" y="517651"/>
                  <a:pt x="93815" y="482726"/>
                </a:cubicBezTo>
                <a:cubicBezTo>
                  <a:pt x="76882" y="447801"/>
                  <a:pt x="45661" y="321330"/>
                  <a:pt x="33490" y="295401"/>
                </a:cubicBezTo>
                <a:cubicBezTo>
                  <a:pt x="21319" y="269472"/>
                  <a:pt x="21848" y="355726"/>
                  <a:pt x="20790" y="327151"/>
                </a:cubicBezTo>
                <a:cubicBezTo>
                  <a:pt x="19732" y="298576"/>
                  <a:pt x="29257" y="144059"/>
                  <a:pt x="27140" y="123951"/>
                </a:cubicBezTo>
                <a:cubicBezTo>
                  <a:pt x="25023" y="103843"/>
                  <a:pt x="-17310" y="221318"/>
                  <a:pt x="8090" y="206501"/>
                </a:cubicBezTo>
                <a:cubicBezTo>
                  <a:pt x="33490" y="191684"/>
                  <a:pt x="165252" y="-5695"/>
                  <a:pt x="166840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5F816F8-9A23-A12D-0BB2-079D03A8E53B}"/>
              </a:ext>
            </a:extLst>
          </p:cNvPr>
          <p:cNvSpPr/>
          <p:nvPr/>
        </p:nvSpPr>
        <p:spPr>
          <a:xfrm>
            <a:off x="4292600" y="7531100"/>
            <a:ext cx="1289447" cy="501922"/>
          </a:xfrm>
          <a:custGeom>
            <a:avLst/>
            <a:gdLst>
              <a:gd name="connsiteX0" fmla="*/ 0 w 1289447"/>
              <a:gd name="connsiteY0" fmla="*/ 0 h 501922"/>
              <a:gd name="connsiteX1" fmla="*/ 609600 w 1289447"/>
              <a:gd name="connsiteY1" fmla="*/ 428625 h 501922"/>
              <a:gd name="connsiteX2" fmla="*/ 542925 w 1289447"/>
              <a:gd name="connsiteY2" fmla="*/ 403225 h 501922"/>
              <a:gd name="connsiteX3" fmla="*/ 1266825 w 1289447"/>
              <a:gd name="connsiteY3" fmla="*/ 498475 h 501922"/>
              <a:gd name="connsiteX4" fmla="*/ 1120775 w 1289447"/>
              <a:gd name="connsiteY4" fmla="*/ 482600 h 501922"/>
              <a:gd name="connsiteX5" fmla="*/ 584200 w 1289447"/>
              <a:gd name="connsiteY5" fmla="*/ 403225 h 501922"/>
              <a:gd name="connsiteX6" fmla="*/ 479425 w 1289447"/>
              <a:gd name="connsiteY6" fmla="*/ 339725 h 501922"/>
              <a:gd name="connsiteX7" fmla="*/ 0 w 1289447"/>
              <a:gd name="connsiteY7" fmla="*/ 0 h 5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447" h="501922">
                <a:moveTo>
                  <a:pt x="0" y="0"/>
                </a:moveTo>
                <a:cubicBezTo>
                  <a:pt x="21696" y="14817"/>
                  <a:pt x="519113" y="361421"/>
                  <a:pt x="609600" y="428625"/>
                </a:cubicBezTo>
                <a:cubicBezTo>
                  <a:pt x="700087" y="495829"/>
                  <a:pt x="433388" y="391583"/>
                  <a:pt x="542925" y="403225"/>
                </a:cubicBezTo>
                <a:cubicBezTo>
                  <a:pt x="652463" y="414867"/>
                  <a:pt x="1170517" y="485246"/>
                  <a:pt x="1266825" y="498475"/>
                </a:cubicBezTo>
                <a:cubicBezTo>
                  <a:pt x="1363133" y="511704"/>
                  <a:pt x="1120775" y="482600"/>
                  <a:pt x="1120775" y="482600"/>
                </a:cubicBezTo>
                <a:cubicBezTo>
                  <a:pt x="1007004" y="466725"/>
                  <a:pt x="691092" y="427037"/>
                  <a:pt x="584200" y="403225"/>
                </a:cubicBezTo>
                <a:cubicBezTo>
                  <a:pt x="477308" y="379413"/>
                  <a:pt x="570971" y="404283"/>
                  <a:pt x="479425" y="339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BE31021-A853-D195-5577-93A6DF106252}"/>
              </a:ext>
            </a:extLst>
          </p:cNvPr>
          <p:cNvSpPr/>
          <p:nvPr/>
        </p:nvSpPr>
        <p:spPr>
          <a:xfrm>
            <a:off x="2443447" y="5641771"/>
            <a:ext cx="324530" cy="1163174"/>
          </a:xfrm>
          <a:custGeom>
            <a:avLst/>
            <a:gdLst>
              <a:gd name="connsiteX0" fmla="*/ 321978 w 324530"/>
              <a:gd name="connsiteY0" fmla="*/ 92279 h 1163174"/>
              <a:gd name="connsiteX1" fmla="*/ 137828 w 324530"/>
              <a:gd name="connsiteY1" fmla="*/ 28779 h 1163174"/>
              <a:gd name="connsiteX2" fmla="*/ 45753 w 324530"/>
              <a:gd name="connsiteY2" fmla="*/ 165304 h 1163174"/>
              <a:gd name="connsiteX3" fmla="*/ 61628 w 324530"/>
              <a:gd name="connsiteY3" fmla="*/ 101804 h 1163174"/>
              <a:gd name="connsiteX4" fmla="*/ 39403 w 324530"/>
              <a:gd name="connsiteY4" fmla="*/ 327229 h 1163174"/>
              <a:gd name="connsiteX5" fmla="*/ 99728 w 324530"/>
              <a:gd name="connsiteY5" fmla="*/ 539954 h 1163174"/>
              <a:gd name="connsiteX6" fmla="*/ 90203 w 324530"/>
              <a:gd name="connsiteY6" fmla="*/ 447879 h 1163174"/>
              <a:gd name="connsiteX7" fmla="*/ 118778 w 324530"/>
              <a:gd name="connsiteY7" fmla="*/ 663779 h 1163174"/>
              <a:gd name="connsiteX8" fmla="*/ 252128 w 324530"/>
              <a:gd name="connsiteY8" fmla="*/ 825704 h 1163174"/>
              <a:gd name="connsiteX9" fmla="*/ 255303 w 324530"/>
              <a:gd name="connsiteY9" fmla="*/ 1016204 h 1163174"/>
              <a:gd name="connsiteX10" fmla="*/ 261653 w 324530"/>
              <a:gd name="connsiteY10" fmla="*/ 1162254 h 1163174"/>
              <a:gd name="connsiteX11" fmla="*/ 245778 w 324530"/>
              <a:gd name="connsiteY11" fmla="*/ 946354 h 1163174"/>
              <a:gd name="connsiteX12" fmla="*/ 121953 w 324530"/>
              <a:gd name="connsiteY12" fmla="*/ 657429 h 1163174"/>
              <a:gd name="connsiteX13" fmla="*/ 7653 w 324530"/>
              <a:gd name="connsiteY13" fmla="*/ 222454 h 1163174"/>
              <a:gd name="connsiteX14" fmla="*/ 20353 w 324530"/>
              <a:gd name="connsiteY14" fmla="*/ 273254 h 1163174"/>
              <a:gd name="connsiteX15" fmla="*/ 99728 w 324530"/>
              <a:gd name="connsiteY15" fmla="*/ 6554 h 1163174"/>
              <a:gd name="connsiteX16" fmla="*/ 236253 w 324530"/>
              <a:gd name="connsiteY16" fmla="*/ 82754 h 1163174"/>
              <a:gd name="connsiteX17" fmla="*/ 321978 w 324530"/>
              <a:gd name="connsiteY17" fmla="*/ 92279 h 116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530" h="1163174">
                <a:moveTo>
                  <a:pt x="321978" y="92279"/>
                </a:moveTo>
                <a:cubicBezTo>
                  <a:pt x="305574" y="83283"/>
                  <a:pt x="183866" y="16608"/>
                  <a:pt x="137828" y="28779"/>
                </a:cubicBezTo>
                <a:cubicBezTo>
                  <a:pt x="91790" y="40950"/>
                  <a:pt x="58453" y="153133"/>
                  <a:pt x="45753" y="165304"/>
                </a:cubicBezTo>
                <a:cubicBezTo>
                  <a:pt x="33053" y="177475"/>
                  <a:pt x="62686" y="74817"/>
                  <a:pt x="61628" y="101804"/>
                </a:cubicBezTo>
                <a:cubicBezTo>
                  <a:pt x="60570" y="128791"/>
                  <a:pt x="33053" y="254204"/>
                  <a:pt x="39403" y="327229"/>
                </a:cubicBezTo>
                <a:cubicBezTo>
                  <a:pt x="45753" y="400254"/>
                  <a:pt x="91261" y="519846"/>
                  <a:pt x="99728" y="539954"/>
                </a:cubicBezTo>
                <a:cubicBezTo>
                  <a:pt x="108195" y="560062"/>
                  <a:pt x="87028" y="427242"/>
                  <a:pt x="90203" y="447879"/>
                </a:cubicBezTo>
                <a:cubicBezTo>
                  <a:pt x="93378" y="468517"/>
                  <a:pt x="91790" y="600808"/>
                  <a:pt x="118778" y="663779"/>
                </a:cubicBezTo>
                <a:cubicBezTo>
                  <a:pt x="145766" y="726750"/>
                  <a:pt x="229374" y="766966"/>
                  <a:pt x="252128" y="825704"/>
                </a:cubicBezTo>
                <a:cubicBezTo>
                  <a:pt x="274882" y="884442"/>
                  <a:pt x="253716" y="960112"/>
                  <a:pt x="255303" y="1016204"/>
                </a:cubicBezTo>
                <a:cubicBezTo>
                  <a:pt x="256890" y="1072296"/>
                  <a:pt x="263240" y="1173896"/>
                  <a:pt x="261653" y="1162254"/>
                </a:cubicBezTo>
                <a:cubicBezTo>
                  <a:pt x="260066" y="1150612"/>
                  <a:pt x="269061" y="1030492"/>
                  <a:pt x="245778" y="946354"/>
                </a:cubicBezTo>
                <a:cubicBezTo>
                  <a:pt x="222495" y="862216"/>
                  <a:pt x="161640" y="778079"/>
                  <a:pt x="121953" y="657429"/>
                </a:cubicBezTo>
                <a:cubicBezTo>
                  <a:pt x="82266" y="536779"/>
                  <a:pt x="24586" y="286483"/>
                  <a:pt x="7653" y="222454"/>
                </a:cubicBezTo>
                <a:cubicBezTo>
                  <a:pt x="-9280" y="158425"/>
                  <a:pt x="5007" y="309237"/>
                  <a:pt x="20353" y="273254"/>
                </a:cubicBezTo>
                <a:cubicBezTo>
                  <a:pt x="35699" y="237271"/>
                  <a:pt x="63745" y="38304"/>
                  <a:pt x="99728" y="6554"/>
                </a:cubicBezTo>
                <a:cubicBezTo>
                  <a:pt x="135711" y="-25196"/>
                  <a:pt x="200799" y="67937"/>
                  <a:pt x="236253" y="82754"/>
                </a:cubicBezTo>
                <a:cubicBezTo>
                  <a:pt x="271707" y="97571"/>
                  <a:pt x="338382" y="101275"/>
                  <a:pt x="321978" y="9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9A77B7-04DD-F1DB-63D3-F00E54903322}"/>
              </a:ext>
            </a:extLst>
          </p:cNvPr>
          <p:cNvSpPr/>
          <p:nvPr/>
        </p:nvSpPr>
        <p:spPr>
          <a:xfrm>
            <a:off x="2512271" y="5584015"/>
            <a:ext cx="94485" cy="712014"/>
          </a:xfrm>
          <a:custGeom>
            <a:avLst/>
            <a:gdLst>
              <a:gd name="connsiteX0" fmla="*/ 94404 w 94485"/>
              <a:gd name="connsiteY0" fmla="*/ 810 h 712014"/>
              <a:gd name="connsiteX1" fmla="*/ 24554 w 94485"/>
              <a:gd name="connsiteY1" fmla="*/ 242110 h 712014"/>
              <a:gd name="connsiteX2" fmla="*/ 34079 w 94485"/>
              <a:gd name="connsiteY2" fmla="*/ 464360 h 712014"/>
              <a:gd name="connsiteX3" fmla="*/ 62654 w 94485"/>
              <a:gd name="connsiteY3" fmla="*/ 378635 h 712014"/>
              <a:gd name="connsiteX4" fmla="*/ 34079 w 94485"/>
              <a:gd name="connsiteY4" fmla="*/ 610410 h 712014"/>
              <a:gd name="connsiteX5" fmla="*/ 34079 w 94485"/>
              <a:gd name="connsiteY5" fmla="*/ 712010 h 712014"/>
              <a:gd name="connsiteX6" fmla="*/ 8679 w 94485"/>
              <a:gd name="connsiteY6" fmla="*/ 607235 h 712014"/>
              <a:gd name="connsiteX7" fmla="*/ 5504 w 94485"/>
              <a:gd name="connsiteY7" fmla="*/ 277035 h 712014"/>
              <a:gd name="connsiteX8" fmla="*/ 8679 w 94485"/>
              <a:gd name="connsiteY8" fmla="*/ 327835 h 712014"/>
              <a:gd name="connsiteX9" fmla="*/ 94404 w 94485"/>
              <a:gd name="connsiteY9" fmla="*/ 810 h 71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85" h="712014">
                <a:moveTo>
                  <a:pt x="94404" y="810"/>
                </a:moveTo>
                <a:cubicBezTo>
                  <a:pt x="97050" y="-13477"/>
                  <a:pt x="34608" y="164852"/>
                  <a:pt x="24554" y="242110"/>
                </a:cubicBezTo>
                <a:cubicBezTo>
                  <a:pt x="14500" y="319368"/>
                  <a:pt x="27729" y="441606"/>
                  <a:pt x="34079" y="464360"/>
                </a:cubicBezTo>
                <a:cubicBezTo>
                  <a:pt x="40429" y="487114"/>
                  <a:pt x="62654" y="354293"/>
                  <a:pt x="62654" y="378635"/>
                </a:cubicBezTo>
                <a:cubicBezTo>
                  <a:pt x="62654" y="402977"/>
                  <a:pt x="38841" y="554848"/>
                  <a:pt x="34079" y="610410"/>
                </a:cubicBezTo>
                <a:cubicBezTo>
                  <a:pt x="29316" y="665973"/>
                  <a:pt x="38312" y="712539"/>
                  <a:pt x="34079" y="712010"/>
                </a:cubicBezTo>
                <a:cubicBezTo>
                  <a:pt x="29846" y="711481"/>
                  <a:pt x="13441" y="679731"/>
                  <a:pt x="8679" y="607235"/>
                </a:cubicBezTo>
                <a:cubicBezTo>
                  <a:pt x="3916" y="534739"/>
                  <a:pt x="5504" y="323602"/>
                  <a:pt x="5504" y="277035"/>
                </a:cubicBezTo>
                <a:cubicBezTo>
                  <a:pt x="5504" y="230468"/>
                  <a:pt x="-8784" y="374402"/>
                  <a:pt x="8679" y="327835"/>
                </a:cubicBezTo>
                <a:cubicBezTo>
                  <a:pt x="26142" y="281268"/>
                  <a:pt x="91758" y="15097"/>
                  <a:pt x="9440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4CCEA3B-693D-2757-DE35-BB095166A544}"/>
              </a:ext>
            </a:extLst>
          </p:cNvPr>
          <p:cNvSpPr/>
          <p:nvPr/>
        </p:nvSpPr>
        <p:spPr>
          <a:xfrm>
            <a:off x="2488132" y="5793316"/>
            <a:ext cx="264888" cy="953560"/>
          </a:xfrm>
          <a:custGeom>
            <a:avLst/>
            <a:gdLst>
              <a:gd name="connsiteX0" fmla="*/ 10593 w 264888"/>
              <a:gd name="connsiteY0" fmla="*/ 35984 h 953560"/>
              <a:gd name="connsiteX1" fmla="*/ 131243 w 264888"/>
              <a:gd name="connsiteY1" fmla="*/ 550334 h 953560"/>
              <a:gd name="connsiteX2" fmla="*/ 131243 w 264888"/>
              <a:gd name="connsiteY2" fmla="*/ 407459 h 953560"/>
              <a:gd name="connsiteX3" fmla="*/ 194743 w 264888"/>
              <a:gd name="connsiteY3" fmla="*/ 617009 h 953560"/>
              <a:gd name="connsiteX4" fmla="*/ 201093 w 264888"/>
              <a:gd name="connsiteY4" fmla="*/ 667809 h 953560"/>
              <a:gd name="connsiteX5" fmla="*/ 207443 w 264888"/>
              <a:gd name="connsiteY5" fmla="*/ 632884 h 953560"/>
              <a:gd name="connsiteX6" fmla="*/ 264593 w 264888"/>
              <a:gd name="connsiteY6" fmla="*/ 740834 h 953560"/>
              <a:gd name="connsiteX7" fmla="*/ 229668 w 264888"/>
              <a:gd name="connsiteY7" fmla="*/ 953559 h 953560"/>
              <a:gd name="connsiteX8" fmla="*/ 226493 w 264888"/>
              <a:gd name="connsiteY8" fmla="*/ 737659 h 953560"/>
              <a:gd name="connsiteX9" fmla="*/ 175693 w 264888"/>
              <a:gd name="connsiteY9" fmla="*/ 426509 h 953560"/>
              <a:gd name="connsiteX10" fmla="*/ 131243 w 264888"/>
              <a:gd name="connsiteY10" fmla="*/ 451909 h 953560"/>
              <a:gd name="connsiteX11" fmla="*/ 20118 w 264888"/>
              <a:gd name="connsiteY11" fmla="*/ 86784 h 953560"/>
              <a:gd name="connsiteX12" fmla="*/ 10593 w 264888"/>
              <a:gd name="connsiteY12" fmla="*/ 35984 h 9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4888" h="953560">
                <a:moveTo>
                  <a:pt x="10593" y="35984"/>
                </a:moveTo>
                <a:cubicBezTo>
                  <a:pt x="29114" y="113242"/>
                  <a:pt x="111135" y="488422"/>
                  <a:pt x="131243" y="550334"/>
                </a:cubicBezTo>
                <a:cubicBezTo>
                  <a:pt x="151351" y="612246"/>
                  <a:pt x="120660" y="396347"/>
                  <a:pt x="131243" y="407459"/>
                </a:cubicBezTo>
                <a:cubicBezTo>
                  <a:pt x="141826" y="418571"/>
                  <a:pt x="183101" y="573617"/>
                  <a:pt x="194743" y="617009"/>
                </a:cubicBezTo>
                <a:cubicBezTo>
                  <a:pt x="206385" y="660401"/>
                  <a:pt x="198976" y="665163"/>
                  <a:pt x="201093" y="667809"/>
                </a:cubicBezTo>
                <a:cubicBezTo>
                  <a:pt x="203210" y="670455"/>
                  <a:pt x="196860" y="620713"/>
                  <a:pt x="207443" y="632884"/>
                </a:cubicBezTo>
                <a:cubicBezTo>
                  <a:pt x="218026" y="645055"/>
                  <a:pt x="260889" y="687388"/>
                  <a:pt x="264593" y="740834"/>
                </a:cubicBezTo>
                <a:cubicBezTo>
                  <a:pt x="268297" y="794280"/>
                  <a:pt x="236018" y="954088"/>
                  <a:pt x="229668" y="953559"/>
                </a:cubicBezTo>
                <a:cubicBezTo>
                  <a:pt x="223318" y="953030"/>
                  <a:pt x="235489" y="825501"/>
                  <a:pt x="226493" y="737659"/>
                </a:cubicBezTo>
                <a:cubicBezTo>
                  <a:pt x="217497" y="649817"/>
                  <a:pt x="191568" y="474134"/>
                  <a:pt x="175693" y="426509"/>
                </a:cubicBezTo>
                <a:cubicBezTo>
                  <a:pt x="159818" y="378884"/>
                  <a:pt x="157172" y="508530"/>
                  <a:pt x="131243" y="451909"/>
                </a:cubicBezTo>
                <a:cubicBezTo>
                  <a:pt x="105314" y="395288"/>
                  <a:pt x="40755" y="153459"/>
                  <a:pt x="20118" y="86784"/>
                </a:cubicBezTo>
                <a:cubicBezTo>
                  <a:pt x="-519" y="20109"/>
                  <a:pt x="-7928" y="-41274"/>
                  <a:pt x="10593" y="35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8FDAD58-8D57-88FB-0DE5-AA46ED53F65F}"/>
              </a:ext>
            </a:extLst>
          </p:cNvPr>
          <p:cNvSpPr/>
          <p:nvPr/>
        </p:nvSpPr>
        <p:spPr>
          <a:xfrm>
            <a:off x="2663799" y="6546785"/>
            <a:ext cx="448063" cy="899371"/>
          </a:xfrm>
          <a:custGeom>
            <a:avLst/>
            <a:gdLst>
              <a:gd name="connsiteX0" fmla="*/ 107976 w 448063"/>
              <a:gd name="connsiteY0" fmla="*/ 47690 h 899371"/>
              <a:gd name="connsiteX1" fmla="*/ 101626 w 448063"/>
              <a:gd name="connsiteY1" fmla="*/ 441390 h 899371"/>
              <a:gd name="connsiteX2" fmla="*/ 111151 w 448063"/>
              <a:gd name="connsiteY2" fmla="*/ 393765 h 899371"/>
              <a:gd name="connsiteX3" fmla="*/ 190526 w 448063"/>
              <a:gd name="connsiteY3" fmla="*/ 669990 h 899371"/>
              <a:gd name="connsiteX4" fmla="*/ 146076 w 448063"/>
              <a:gd name="connsiteY4" fmla="*/ 565215 h 899371"/>
              <a:gd name="connsiteX5" fmla="*/ 149251 w 448063"/>
              <a:gd name="connsiteY5" fmla="*/ 708090 h 899371"/>
              <a:gd name="connsiteX6" fmla="*/ 212751 w 448063"/>
              <a:gd name="connsiteY6" fmla="*/ 822390 h 899371"/>
              <a:gd name="connsiteX7" fmla="*/ 393726 w 448063"/>
              <a:gd name="connsiteY7" fmla="*/ 898590 h 899371"/>
              <a:gd name="connsiteX8" fmla="*/ 444526 w 448063"/>
              <a:gd name="connsiteY8" fmla="*/ 863665 h 899371"/>
              <a:gd name="connsiteX9" fmla="*/ 314351 w 448063"/>
              <a:gd name="connsiteY9" fmla="*/ 892240 h 899371"/>
              <a:gd name="connsiteX10" fmla="*/ 203226 w 448063"/>
              <a:gd name="connsiteY10" fmla="*/ 863665 h 899371"/>
              <a:gd name="connsiteX11" fmla="*/ 139726 w 448063"/>
              <a:gd name="connsiteY11" fmla="*/ 755715 h 899371"/>
              <a:gd name="connsiteX12" fmla="*/ 117501 w 448063"/>
              <a:gd name="connsiteY12" fmla="*/ 215965 h 899371"/>
              <a:gd name="connsiteX13" fmla="*/ 92101 w 448063"/>
              <a:gd name="connsiteY13" fmla="*/ 235015 h 899371"/>
              <a:gd name="connsiteX14" fmla="*/ 26 w 448063"/>
              <a:gd name="connsiteY14" fmla="*/ 65 h 899371"/>
              <a:gd name="connsiteX15" fmla="*/ 82576 w 448063"/>
              <a:gd name="connsiteY15" fmla="*/ 260415 h 899371"/>
              <a:gd name="connsiteX16" fmla="*/ 107976 w 448063"/>
              <a:gd name="connsiteY16" fmla="*/ 47690 h 8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63" h="899371">
                <a:moveTo>
                  <a:pt x="107976" y="47690"/>
                </a:moveTo>
                <a:cubicBezTo>
                  <a:pt x="111151" y="77853"/>
                  <a:pt x="101097" y="383711"/>
                  <a:pt x="101626" y="441390"/>
                </a:cubicBezTo>
                <a:cubicBezTo>
                  <a:pt x="102155" y="499069"/>
                  <a:pt x="96334" y="355665"/>
                  <a:pt x="111151" y="393765"/>
                </a:cubicBezTo>
                <a:cubicBezTo>
                  <a:pt x="125968" y="431865"/>
                  <a:pt x="184705" y="641415"/>
                  <a:pt x="190526" y="669990"/>
                </a:cubicBezTo>
                <a:cubicBezTo>
                  <a:pt x="196347" y="698565"/>
                  <a:pt x="152955" y="558865"/>
                  <a:pt x="146076" y="565215"/>
                </a:cubicBezTo>
                <a:cubicBezTo>
                  <a:pt x="139197" y="571565"/>
                  <a:pt x="138139" y="665228"/>
                  <a:pt x="149251" y="708090"/>
                </a:cubicBezTo>
                <a:cubicBezTo>
                  <a:pt x="160363" y="750952"/>
                  <a:pt x="172005" y="790640"/>
                  <a:pt x="212751" y="822390"/>
                </a:cubicBezTo>
                <a:cubicBezTo>
                  <a:pt x="253497" y="854140"/>
                  <a:pt x="355097" y="891711"/>
                  <a:pt x="393726" y="898590"/>
                </a:cubicBezTo>
                <a:cubicBezTo>
                  <a:pt x="432355" y="905469"/>
                  <a:pt x="457755" y="864723"/>
                  <a:pt x="444526" y="863665"/>
                </a:cubicBezTo>
                <a:cubicBezTo>
                  <a:pt x="431297" y="862607"/>
                  <a:pt x="354568" y="892240"/>
                  <a:pt x="314351" y="892240"/>
                </a:cubicBezTo>
                <a:cubicBezTo>
                  <a:pt x="274134" y="892240"/>
                  <a:pt x="232330" y="886419"/>
                  <a:pt x="203226" y="863665"/>
                </a:cubicBezTo>
                <a:cubicBezTo>
                  <a:pt x="174122" y="840911"/>
                  <a:pt x="154013" y="863665"/>
                  <a:pt x="139726" y="755715"/>
                </a:cubicBezTo>
                <a:cubicBezTo>
                  <a:pt x="125439" y="647765"/>
                  <a:pt x="125438" y="302748"/>
                  <a:pt x="117501" y="215965"/>
                </a:cubicBezTo>
                <a:cubicBezTo>
                  <a:pt x="109564" y="129182"/>
                  <a:pt x="111680" y="270998"/>
                  <a:pt x="92101" y="235015"/>
                </a:cubicBezTo>
                <a:cubicBezTo>
                  <a:pt x="72522" y="199032"/>
                  <a:pt x="1613" y="-4168"/>
                  <a:pt x="26" y="65"/>
                </a:cubicBezTo>
                <a:cubicBezTo>
                  <a:pt x="-1561" y="4298"/>
                  <a:pt x="67759" y="251419"/>
                  <a:pt x="82576" y="260415"/>
                </a:cubicBezTo>
                <a:cubicBezTo>
                  <a:pt x="97393" y="269411"/>
                  <a:pt x="104801" y="17527"/>
                  <a:pt x="107976" y="4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2C8CCD1-5D6E-9CB3-24C6-82FED56C440D}"/>
              </a:ext>
            </a:extLst>
          </p:cNvPr>
          <p:cNvSpPr/>
          <p:nvPr/>
        </p:nvSpPr>
        <p:spPr>
          <a:xfrm>
            <a:off x="2820088" y="6678290"/>
            <a:ext cx="114993" cy="415211"/>
          </a:xfrm>
          <a:custGeom>
            <a:avLst/>
            <a:gdLst>
              <a:gd name="connsiteX0" fmla="*/ 34237 w 114993"/>
              <a:gd name="connsiteY0" fmla="*/ 1910 h 415211"/>
              <a:gd name="connsiteX1" fmla="*/ 75512 w 114993"/>
              <a:gd name="connsiteY1" fmla="*/ 297185 h 415211"/>
              <a:gd name="connsiteX2" fmla="*/ 40587 w 114993"/>
              <a:gd name="connsiteY2" fmla="*/ 198760 h 415211"/>
              <a:gd name="connsiteX3" fmla="*/ 113612 w 114993"/>
              <a:gd name="connsiteY3" fmla="*/ 411485 h 415211"/>
              <a:gd name="connsiteX4" fmla="*/ 81862 w 114993"/>
              <a:gd name="connsiteY4" fmla="*/ 316235 h 415211"/>
              <a:gd name="connsiteX5" fmla="*/ 2487 w 114993"/>
              <a:gd name="connsiteY5" fmla="*/ 90810 h 415211"/>
              <a:gd name="connsiteX6" fmla="*/ 21537 w 114993"/>
              <a:gd name="connsiteY6" fmla="*/ 167010 h 415211"/>
              <a:gd name="connsiteX7" fmla="*/ 34237 w 114993"/>
              <a:gd name="connsiteY7" fmla="*/ 1910 h 41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93" h="415211">
                <a:moveTo>
                  <a:pt x="34237" y="1910"/>
                </a:moveTo>
                <a:cubicBezTo>
                  <a:pt x="43233" y="23606"/>
                  <a:pt x="74454" y="264377"/>
                  <a:pt x="75512" y="297185"/>
                </a:cubicBezTo>
                <a:cubicBezTo>
                  <a:pt x="76570" y="329993"/>
                  <a:pt x="34237" y="179710"/>
                  <a:pt x="40587" y="198760"/>
                </a:cubicBezTo>
                <a:cubicBezTo>
                  <a:pt x="46937" y="217810"/>
                  <a:pt x="106733" y="391906"/>
                  <a:pt x="113612" y="411485"/>
                </a:cubicBezTo>
                <a:cubicBezTo>
                  <a:pt x="120491" y="431064"/>
                  <a:pt x="100383" y="369681"/>
                  <a:pt x="81862" y="316235"/>
                </a:cubicBezTo>
                <a:cubicBezTo>
                  <a:pt x="63341" y="262789"/>
                  <a:pt x="12541" y="115681"/>
                  <a:pt x="2487" y="90810"/>
                </a:cubicBezTo>
                <a:cubicBezTo>
                  <a:pt x="-7567" y="65939"/>
                  <a:pt x="15716" y="183943"/>
                  <a:pt x="21537" y="167010"/>
                </a:cubicBezTo>
                <a:cubicBezTo>
                  <a:pt x="27358" y="150077"/>
                  <a:pt x="25241" y="-19786"/>
                  <a:pt x="34237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DE4090C7-97AD-58FC-2B49-31E6F8E06EF3}"/>
              </a:ext>
            </a:extLst>
          </p:cNvPr>
          <p:cNvSpPr/>
          <p:nvPr/>
        </p:nvSpPr>
        <p:spPr>
          <a:xfrm>
            <a:off x="7762834" y="5876898"/>
            <a:ext cx="690614" cy="1228852"/>
          </a:xfrm>
          <a:custGeom>
            <a:avLst/>
            <a:gdLst>
              <a:gd name="connsiteX0" fmla="*/ 669966 w 690614"/>
              <a:gd name="connsiteY0" fmla="*/ 6377 h 1228852"/>
              <a:gd name="connsiteX1" fmla="*/ 596941 w 690614"/>
              <a:gd name="connsiteY1" fmla="*/ 358802 h 1228852"/>
              <a:gd name="connsiteX2" fmla="*/ 469941 w 690614"/>
              <a:gd name="connsiteY2" fmla="*/ 673127 h 1228852"/>
              <a:gd name="connsiteX3" fmla="*/ 463591 w 690614"/>
              <a:gd name="connsiteY3" fmla="*/ 619152 h 1228852"/>
              <a:gd name="connsiteX4" fmla="*/ 393741 w 690614"/>
              <a:gd name="connsiteY4" fmla="*/ 949352 h 1228852"/>
              <a:gd name="connsiteX5" fmla="*/ 415966 w 690614"/>
              <a:gd name="connsiteY5" fmla="*/ 1028727 h 1228852"/>
              <a:gd name="connsiteX6" fmla="*/ 339766 w 690614"/>
              <a:gd name="connsiteY6" fmla="*/ 1076352 h 1228852"/>
              <a:gd name="connsiteX7" fmla="*/ 41 w 690614"/>
              <a:gd name="connsiteY7" fmla="*/ 1228752 h 1228852"/>
              <a:gd name="connsiteX8" fmla="*/ 314366 w 690614"/>
              <a:gd name="connsiteY8" fmla="*/ 1101752 h 1228852"/>
              <a:gd name="connsiteX9" fmla="*/ 403266 w 690614"/>
              <a:gd name="connsiteY9" fmla="*/ 1066827 h 1228852"/>
              <a:gd name="connsiteX10" fmla="*/ 412791 w 690614"/>
              <a:gd name="connsiteY10" fmla="*/ 822352 h 1228852"/>
              <a:gd name="connsiteX11" fmla="*/ 425491 w 690614"/>
              <a:gd name="connsiteY11" fmla="*/ 619152 h 1228852"/>
              <a:gd name="connsiteX12" fmla="*/ 390566 w 690614"/>
              <a:gd name="connsiteY12" fmla="*/ 330227 h 1228852"/>
              <a:gd name="connsiteX13" fmla="*/ 447716 w 690614"/>
              <a:gd name="connsiteY13" fmla="*/ 577877 h 1228852"/>
              <a:gd name="connsiteX14" fmla="*/ 552491 w 690614"/>
              <a:gd name="connsiteY14" fmla="*/ 358802 h 1228852"/>
              <a:gd name="connsiteX15" fmla="*/ 498516 w 690614"/>
              <a:gd name="connsiteY15" fmla="*/ 546127 h 1228852"/>
              <a:gd name="connsiteX16" fmla="*/ 606466 w 690614"/>
              <a:gd name="connsiteY16" fmla="*/ 292127 h 1228852"/>
              <a:gd name="connsiteX17" fmla="*/ 685841 w 690614"/>
              <a:gd name="connsiteY17" fmla="*/ 142902 h 1228852"/>
              <a:gd name="connsiteX18" fmla="*/ 669966 w 690614"/>
              <a:gd name="connsiteY18" fmla="*/ 6377 h 122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0614" h="1228852">
                <a:moveTo>
                  <a:pt x="669966" y="6377"/>
                </a:moveTo>
                <a:cubicBezTo>
                  <a:pt x="655149" y="42360"/>
                  <a:pt x="630278" y="247677"/>
                  <a:pt x="596941" y="358802"/>
                </a:cubicBezTo>
                <a:cubicBezTo>
                  <a:pt x="563603" y="469927"/>
                  <a:pt x="492166" y="629735"/>
                  <a:pt x="469941" y="673127"/>
                </a:cubicBezTo>
                <a:cubicBezTo>
                  <a:pt x="447716" y="716519"/>
                  <a:pt x="476291" y="573115"/>
                  <a:pt x="463591" y="619152"/>
                </a:cubicBezTo>
                <a:cubicBezTo>
                  <a:pt x="450891" y="665189"/>
                  <a:pt x="401678" y="881090"/>
                  <a:pt x="393741" y="949352"/>
                </a:cubicBezTo>
                <a:cubicBezTo>
                  <a:pt x="385803" y="1017615"/>
                  <a:pt x="424962" y="1007560"/>
                  <a:pt x="415966" y="1028727"/>
                </a:cubicBezTo>
                <a:cubicBezTo>
                  <a:pt x="406970" y="1049894"/>
                  <a:pt x="409087" y="1043015"/>
                  <a:pt x="339766" y="1076352"/>
                </a:cubicBezTo>
                <a:cubicBezTo>
                  <a:pt x="270445" y="1109689"/>
                  <a:pt x="4274" y="1224519"/>
                  <a:pt x="41" y="1228752"/>
                </a:cubicBezTo>
                <a:cubicBezTo>
                  <a:pt x="-4192" y="1232985"/>
                  <a:pt x="314366" y="1101752"/>
                  <a:pt x="314366" y="1101752"/>
                </a:cubicBezTo>
                <a:cubicBezTo>
                  <a:pt x="381570" y="1074765"/>
                  <a:pt x="386862" y="1113394"/>
                  <a:pt x="403266" y="1066827"/>
                </a:cubicBezTo>
                <a:cubicBezTo>
                  <a:pt x="419670" y="1020260"/>
                  <a:pt x="409087" y="896965"/>
                  <a:pt x="412791" y="822352"/>
                </a:cubicBezTo>
                <a:cubicBezTo>
                  <a:pt x="416495" y="747740"/>
                  <a:pt x="429195" y="701173"/>
                  <a:pt x="425491" y="619152"/>
                </a:cubicBezTo>
                <a:cubicBezTo>
                  <a:pt x="421787" y="537131"/>
                  <a:pt x="386862" y="337106"/>
                  <a:pt x="390566" y="330227"/>
                </a:cubicBezTo>
                <a:cubicBezTo>
                  <a:pt x="394270" y="323348"/>
                  <a:pt x="420729" y="573115"/>
                  <a:pt x="447716" y="577877"/>
                </a:cubicBezTo>
                <a:cubicBezTo>
                  <a:pt x="474703" y="582639"/>
                  <a:pt x="544024" y="364094"/>
                  <a:pt x="552491" y="358802"/>
                </a:cubicBezTo>
                <a:cubicBezTo>
                  <a:pt x="560958" y="353510"/>
                  <a:pt x="489520" y="557239"/>
                  <a:pt x="498516" y="546127"/>
                </a:cubicBezTo>
                <a:cubicBezTo>
                  <a:pt x="507512" y="535015"/>
                  <a:pt x="575245" y="359331"/>
                  <a:pt x="606466" y="292127"/>
                </a:cubicBezTo>
                <a:cubicBezTo>
                  <a:pt x="637687" y="224923"/>
                  <a:pt x="673670" y="189469"/>
                  <a:pt x="685841" y="142902"/>
                </a:cubicBezTo>
                <a:cubicBezTo>
                  <a:pt x="698012" y="96335"/>
                  <a:pt x="684783" y="-29606"/>
                  <a:pt x="669966" y="6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F043814-FCC0-4AC9-91A4-0F0B530DE4CA}"/>
              </a:ext>
            </a:extLst>
          </p:cNvPr>
          <p:cNvSpPr/>
          <p:nvPr/>
        </p:nvSpPr>
        <p:spPr>
          <a:xfrm>
            <a:off x="5606932" y="4301129"/>
            <a:ext cx="122234" cy="370184"/>
          </a:xfrm>
          <a:custGeom>
            <a:avLst/>
            <a:gdLst>
              <a:gd name="connsiteX0" fmla="*/ 82668 w 122234"/>
              <a:gd name="connsiteY0" fmla="*/ 996 h 370184"/>
              <a:gd name="connsiteX1" fmla="*/ 9643 w 122234"/>
              <a:gd name="connsiteY1" fmla="*/ 134346 h 370184"/>
              <a:gd name="connsiteX2" fmla="*/ 44568 w 122234"/>
              <a:gd name="connsiteY2" fmla="*/ 312146 h 370184"/>
              <a:gd name="connsiteX3" fmla="*/ 35043 w 122234"/>
              <a:gd name="connsiteY3" fmla="*/ 254996 h 370184"/>
              <a:gd name="connsiteX4" fmla="*/ 120768 w 122234"/>
              <a:gd name="connsiteY4" fmla="*/ 369296 h 370184"/>
              <a:gd name="connsiteX5" fmla="*/ 82668 w 122234"/>
              <a:gd name="connsiteY5" fmla="*/ 302621 h 370184"/>
              <a:gd name="connsiteX6" fmla="*/ 118 w 122234"/>
              <a:gd name="connsiteY6" fmla="*/ 204196 h 370184"/>
              <a:gd name="connsiteX7" fmla="*/ 82668 w 122234"/>
              <a:gd name="connsiteY7" fmla="*/ 996 h 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34" h="370184">
                <a:moveTo>
                  <a:pt x="82668" y="996"/>
                </a:moveTo>
                <a:cubicBezTo>
                  <a:pt x="84255" y="-10646"/>
                  <a:pt x="15993" y="82488"/>
                  <a:pt x="9643" y="134346"/>
                </a:cubicBezTo>
                <a:cubicBezTo>
                  <a:pt x="3293" y="186204"/>
                  <a:pt x="40335" y="292038"/>
                  <a:pt x="44568" y="312146"/>
                </a:cubicBezTo>
                <a:cubicBezTo>
                  <a:pt x="48801" y="332254"/>
                  <a:pt x="22343" y="245471"/>
                  <a:pt x="35043" y="254996"/>
                </a:cubicBezTo>
                <a:cubicBezTo>
                  <a:pt x="47743" y="264521"/>
                  <a:pt x="112831" y="361359"/>
                  <a:pt x="120768" y="369296"/>
                </a:cubicBezTo>
                <a:cubicBezTo>
                  <a:pt x="128705" y="377233"/>
                  <a:pt x="102776" y="330138"/>
                  <a:pt x="82668" y="302621"/>
                </a:cubicBezTo>
                <a:cubicBezTo>
                  <a:pt x="62560" y="275104"/>
                  <a:pt x="3822" y="252350"/>
                  <a:pt x="118" y="204196"/>
                </a:cubicBezTo>
                <a:cubicBezTo>
                  <a:pt x="-3586" y="156042"/>
                  <a:pt x="81081" y="12638"/>
                  <a:pt x="82668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B0EC03D-9627-BFEA-6EAE-1C63AF8DCE54}"/>
              </a:ext>
            </a:extLst>
          </p:cNvPr>
          <p:cNvSpPr/>
          <p:nvPr/>
        </p:nvSpPr>
        <p:spPr>
          <a:xfrm>
            <a:off x="5676069" y="4257211"/>
            <a:ext cx="540848" cy="296061"/>
          </a:xfrm>
          <a:custGeom>
            <a:avLst/>
            <a:gdLst>
              <a:gd name="connsiteX0" fmla="*/ 92906 w 540848"/>
              <a:gd name="connsiteY0" fmla="*/ 16339 h 296061"/>
              <a:gd name="connsiteX1" fmla="*/ 42106 w 540848"/>
              <a:gd name="connsiteY1" fmla="*/ 136989 h 296061"/>
              <a:gd name="connsiteX2" fmla="*/ 83381 w 540848"/>
              <a:gd name="connsiteY2" fmla="*/ 276689 h 296061"/>
              <a:gd name="connsiteX3" fmla="*/ 134181 w 540848"/>
              <a:gd name="connsiteY3" fmla="*/ 194139 h 296061"/>
              <a:gd name="connsiteX4" fmla="*/ 83381 w 540848"/>
              <a:gd name="connsiteY4" fmla="*/ 295739 h 296061"/>
              <a:gd name="connsiteX5" fmla="*/ 204031 w 540848"/>
              <a:gd name="connsiteY5" fmla="*/ 152864 h 296061"/>
              <a:gd name="connsiteX6" fmla="*/ 442156 w 540848"/>
              <a:gd name="connsiteY6" fmla="*/ 35389 h 296061"/>
              <a:gd name="connsiteX7" fmla="*/ 540581 w 540848"/>
              <a:gd name="connsiteY7" fmla="*/ 3639 h 296061"/>
              <a:gd name="connsiteX8" fmla="*/ 416756 w 540848"/>
              <a:gd name="connsiteY8" fmla="*/ 32214 h 296061"/>
              <a:gd name="connsiteX9" fmla="*/ 77031 w 540848"/>
              <a:gd name="connsiteY9" fmla="*/ 283039 h 296061"/>
              <a:gd name="connsiteX10" fmla="*/ 64331 w 540848"/>
              <a:gd name="connsiteY10" fmla="*/ 235414 h 296061"/>
              <a:gd name="connsiteX11" fmla="*/ 45281 w 540848"/>
              <a:gd name="connsiteY11" fmla="*/ 292564 h 296061"/>
              <a:gd name="connsiteX12" fmla="*/ 51631 w 540848"/>
              <a:gd name="connsiteY12" fmla="*/ 187789 h 296061"/>
              <a:gd name="connsiteX13" fmla="*/ 831 w 540848"/>
              <a:gd name="connsiteY13" fmla="*/ 159214 h 296061"/>
              <a:gd name="connsiteX14" fmla="*/ 92906 w 540848"/>
              <a:gd name="connsiteY14" fmla="*/ 16339 h 29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0848" h="296061">
                <a:moveTo>
                  <a:pt x="92906" y="16339"/>
                </a:moveTo>
                <a:cubicBezTo>
                  <a:pt x="99785" y="12635"/>
                  <a:pt x="43693" y="93597"/>
                  <a:pt x="42106" y="136989"/>
                </a:cubicBezTo>
                <a:cubicBezTo>
                  <a:pt x="40518" y="180381"/>
                  <a:pt x="68035" y="267164"/>
                  <a:pt x="83381" y="276689"/>
                </a:cubicBezTo>
                <a:cubicBezTo>
                  <a:pt x="98727" y="286214"/>
                  <a:pt x="134181" y="190964"/>
                  <a:pt x="134181" y="194139"/>
                </a:cubicBezTo>
                <a:cubicBezTo>
                  <a:pt x="134181" y="197314"/>
                  <a:pt x="71739" y="302618"/>
                  <a:pt x="83381" y="295739"/>
                </a:cubicBezTo>
                <a:cubicBezTo>
                  <a:pt x="95023" y="288860"/>
                  <a:pt x="144235" y="196256"/>
                  <a:pt x="204031" y="152864"/>
                </a:cubicBezTo>
                <a:cubicBezTo>
                  <a:pt x="263827" y="109472"/>
                  <a:pt x="386064" y="60260"/>
                  <a:pt x="442156" y="35389"/>
                </a:cubicBezTo>
                <a:cubicBezTo>
                  <a:pt x="498248" y="10518"/>
                  <a:pt x="544814" y="4168"/>
                  <a:pt x="540581" y="3639"/>
                </a:cubicBezTo>
                <a:cubicBezTo>
                  <a:pt x="536348" y="3110"/>
                  <a:pt x="494014" y="-14353"/>
                  <a:pt x="416756" y="32214"/>
                </a:cubicBezTo>
                <a:cubicBezTo>
                  <a:pt x="339498" y="78781"/>
                  <a:pt x="135769" y="249172"/>
                  <a:pt x="77031" y="283039"/>
                </a:cubicBezTo>
                <a:cubicBezTo>
                  <a:pt x="18293" y="316906"/>
                  <a:pt x="69623" y="233827"/>
                  <a:pt x="64331" y="235414"/>
                </a:cubicBezTo>
                <a:cubicBezTo>
                  <a:pt x="59039" y="237001"/>
                  <a:pt x="47398" y="300501"/>
                  <a:pt x="45281" y="292564"/>
                </a:cubicBezTo>
                <a:cubicBezTo>
                  <a:pt x="43164" y="284627"/>
                  <a:pt x="59039" y="210014"/>
                  <a:pt x="51631" y="187789"/>
                </a:cubicBezTo>
                <a:cubicBezTo>
                  <a:pt x="44223" y="165564"/>
                  <a:pt x="-7107" y="183027"/>
                  <a:pt x="831" y="159214"/>
                </a:cubicBezTo>
                <a:cubicBezTo>
                  <a:pt x="8768" y="135402"/>
                  <a:pt x="86027" y="20043"/>
                  <a:pt x="92906" y="16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D07A9AA-3A46-874C-2A80-0D5C0726A6D5}"/>
              </a:ext>
            </a:extLst>
          </p:cNvPr>
          <p:cNvSpPr/>
          <p:nvPr/>
        </p:nvSpPr>
        <p:spPr>
          <a:xfrm>
            <a:off x="5705058" y="4284565"/>
            <a:ext cx="384880" cy="185853"/>
          </a:xfrm>
          <a:custGeom>
            <a:avLst/>
            <a:gdLst>
              <a:gd name="connsiteX0" fmla="*/ 417 w 384880"/>
              <a:gd name="connsiteY0" fmla="*/ 185835 h 185853"/>
              <a:gd name="connsiteX1" fmla="*/ 146467 w 384880"/>
              <a:gd name="connsiteY1" fmla="*/ 52485 h 185853"/>
              <a:gd name="connsiteX2" fmla="*/ 381417 w 384880"/>
              <a:gd name="connsiteY2" fmla="*/ 1685 h 185853"/>
              <a:gd name="connsiteX3" fmla="*/ 276642 w 384880"/>
              <a:gd name="connsiteY3" fmla="*/ 11210 h 185853"/>
              <a:gd name="connsiteX4" fmla="*/ 136942 w 384880"/>
              <a:gd name="connsiteY4" fmla="*/ 1685 h 185853"/>
              <a:gd name="connsiteX5" fmla="*/ 194092 w 384880"/>
              <a:gd name="connsiteY5" fmla="*/ 11210 h 185853"/>
              <a:gd name="connsiteX6" fmla="*/ 105192 w 384880"/>
              <a:gd name="connsiteY6" fmla="*/ 62010 h 185853"/>
              <a:gd name="connsiteX7" fmla="*/ 417 w 384880"/>
              <a:gd name="connsiteY7" fmla="*/ 185835 h 1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80" h="185853">
                <a:moveTo>
                  <a:pt x="417" y="185835"/>
                </a:moveTo>
                <a:cubicBezTo>
                  <a:pt x="7296" y="184248"/>
                  <a:pt x="82967" y="83177"/>
                  <a:pt x="146467" y="52485"/>
                </a:cubicBezTo>
                <a:cubicBezTo>
                  <a:pt x="209967" y="21793"/>
                  <a:pt x="359721" y="8564"/>
                  <a:pt x="381417" y="1685"/>
                </a:cubicBezTo>
                <a:cubicBezTo>
                  <a:pt x="403113" y="-5194"/>
                  <a:pt x="317388" y="11210"/>
                  <a:pt x="276642" y="11210"/>
                </a:cubicBezTo>
                <a:cubicBezTo>
                  <a:pt x="235896" y="11210"/>
                  <a:pt x="150700" y="1685"/>
                  <a:pt x="136942" y="1685"/>
                </a:cubicBezTo>
                <a:cubicBezTo>
                  <a:pt x="123184" y="1685"/>
                  <a:pt x="199384" y="1156"/>
                  <a:pt x="194092" y="11210"/>
                </a:cubicBezTo>
                <a:cubicBezTo>
                  <a:pt x="188800" y="21264"/>
                  <a:pt x="136942" y="36610"/>
                  <a:pt x="105192" y="62010"/>
                </a:cubicBezTo>
                <a:cubicBezTo>
                  <a:pt x="73442" y="87410"/>
                  <a:pt x="-6462" y="187422"/>
                  <a:pt x="417" y="18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6DE289F-F1DC-A21D-9DAF-64071D9A6C11}"/>
              </a:ext>
            </a:extLst>
          </p:cNvPr>
          <p:cNvSpPr/>
          <p:nvPr/>
        </p:nvSpPr>
        <p:spPr>
          <a:xfrm>
            <a:off x="5748630" y="4311650"/>
            <a:ext cx="598195" cy="296343"/>
          </a:xfrm>
          <a:custGeom>
            <a:avLst/>
            <a:gdLst>
              <a:gd name="connsiteX0" fmla="*/ 598195 w 598195"/>
              <a:gd name="connsiteY0" fmla="*/ 0 h 296343"/>
              <a:gd name="connsiteX1" fmla="*/ 369595 w 598195"/>
              <a:gd name="connsiteY1" fmla="*/ 127000 h 296343"/>
              <a:gd name="connsiteX2" fmla="*/ 185445 w 598195"/>
              <a:gd name="connsiteY2" fmla="*/ 228600 h 296343"/>
              <a:gd name="connsiteX3" fmla="*/ 325145 w 598195"/>
              <a:gd name="connsiteY3" fmla="*/ 196850 h 296343"/>
              <a:gd name="connsiteX4" fmla="*/ 93370 w 598195"/>
              <a:gd name="connsiteY4" fmla="*/ 276225 h 296343"/>
              <a:gd name="connsiteX5" fmla="*/ 7645 w 598195"/>
              <a:gd name="connsiteY5" fmla="*/ 288925 h 296343"/>
              <a:gd name="connsiteX6" fmla="*/ 271170 w 598195"/>
              <a:gd name="connsiteY6" fmla="*/ 177800 h 296343"/>
              <a:gd name="connsiteX7" fmla="*/ 363245 w 598195"/>
              <a:gd name="connsiteY7" fmla="*/ 111125 h 296343"/>
              <a:gd name="connsiteX8" fmla="*/ 185445 w 598195"/>
              <a:gd name="connsiteY8" fmla="*/ 174625 h 296343"/>
              <a:gd name="connsiteX9" fmla="*/ 598195 w 598195"/>
              <a:gd name="connsiteY9" fmla="*/ 0 h 2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95" h="296343">
                <a:moveTo>
                  <a:pt x="598195" y="0"/>
                </a:moveTo>
                <a:lnTo>
                  <a:pt x="369595" y="127000"/>
                </a:lnTo>
                <a:cubicBezTo>
                  <a:pt x="300803" y="165100"/>
                  <a:pt x="192853" y="216958"/>
                  <a:pt x="185445" y="228600"/>
                </a:cubicBezTo>
                <a:cubicBezTo>
                  <a:pt x="178037" y="240242"/>
                  <a:pt x="340491" y="188913"/>
                  <a:pt x="325145" y="196850"/>
                </a:cubicBezTo>
                <a:cubicBezTo>
                  <a:pt x="309799" y="204787"/>
                  <a:pt x="146287" y="260879"/>
                  <a:pt x="93370" y="276225"/>
                </a:cubicBezTo>
                <a:cubicBezTo>
                  <a:pt x="40453" y="291571"/>
                  <a:pt x="-21988" y="305329"/>
                  <a:pt x="7645" y="288925"/>
                </a:cubicBezTo>
                <a:cubicBezTo>
                  <a:pt x="37278" y="272521"/>
                  <a:pt x="211903" y="207433"/>
                  <a:pt x="271170" y="177800"/>
                </a:cubicBezTo>
                <a:cubicBezTo>
                  <a:pt x="330437" y="148167"/>
                  <a:pt x="377532" y="111654"/>
                  <a:pt x="363245" y="111125"/>
                </a:cubicBezTo>
                <a:cubicBezTo>
                  <a:pt x="348957" y="110596"/>
                  <a:pt x="185445" y="174625"/>
                  <a:pt x="185445" y="174625"/>
                </a:cubicBezTo>
                <a:lnTo>
                  <a:pt x="5981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8302E60-10C4-67DF-CC08-A3C8861F577A}"/>
              </a:ext>
            </a:extLst>
          </p:cNvPr>
          <p:cNvSpPr/>
          <p:nvPr/>
        </p:nvSpPr>
        <p:spPr>
          <a:xfrm>
            <a:off x="6232003" y="4212100"/>
            <a:ext cx="712337" cy="124753"/>
          </a:xfrm>
          <a:custGeom>
            <a:avLst/>
            <a:gdLst>
              <a:gd name="connsiteX0" fmla="*/ 522 w 712337"/>
              <a:gd name="connsiteY0" fmla="*/ 55100 h 124753"/>
              <a:gd name="connsiteX1" fmla="*/ 327547 w 712337"/>
              <a:gd name="connsiteY1" fmla="*/ 61450 h 124753"/>
              <a:gd name="connsiteX2" fmla="*/ 387872 w 712337"/>
              <a:gd name="connsiteY2" fmla="*/ 61450 h 124753"/>
              <a:gd name="connsiteX3" fmla="*/ 321197 w 712337"/>
              <a:gd name="connsiteY3" fmla="*/ 1125 h 124753"/>
              <a:gd name="connsiteX4" fmla="*/ 708547 w 712337"/>
              <a:gd name="connsiteY4" fmla="*/ 121775 h 124753"/>
              <a:gd name="connsiteX5" fmla="*/ 495822 w 712337"/>
              <a:gd name="connsiteY5" fmla="*/ 83675 h 124753"/>
              <a:gd name="connsiteX6" fmla="*/ 127522 w 712337"/>
              <a:gd name="connsiteY6" fmla="*/ 36050 h 124753"/>
              <a:gd name="connsiteX7" fmla="*/ 248172 w 712337"/>
              <a:gd name="connsiteY7" fmla="*/ 67800 h 124753"/>
              <a:gd name="connsiteX8" fmla="*/ 522 w 712337"/>
              <a:gd name="connsiteY8" fmla="*/ 55100 h 1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124753">
                <a:moveTo>
                  <a:pt x="522" y="55100"/>
                </a:moveTo>
                <a:cubicBezTo>
                  <a:pt x="13751" y="54042"/>
                  <a:pt x="262989" y="60392"/>
                  <a:pt x="327547" y="61450"/>
                </a:cubicBezTo>
                <a:cubicBezTo>
                  <a:pt x="392105" y="62508"/>
                  <a:pt x="388930" y="71504"/>
                  <a:pt x="387872" y="61450"/>
                </a:cubicBezTo>
                <a:cubicBezTo>
                  <a:pt x="386814" y="51396"/>
                  <a:pt x="267751" y="-8929"/>
                  <a:pt x="321197" y="1125"/>
                </a:cubicBezTo>
                <a:cubicBezTo>
                  <a:pt x="374643" y="11179"/>
                  <a:pt x="679443" y="108017"/>
                  <a:pt x="708547" y="121775"/>
                </a:cubicBezTo>
                <a:cubicBezTo>
                  <a:pt x="737651" y="135533"/>
                  <a:pt x="592660" y="97963"/>
                  <a:pt x="495822" y="83675"/>
                </a:cubicBezTo>
                <a:cubicBezTo>
                  <a:pt x="398985" y="69388"/>
                  <a:pt x="168797" y="38696"/>
                  <a:pt x="127522" y="36050"/>
                </a:cubicBezTo>
                <a:cubicBezTo>
                  <a:pt x="86247" y="33404"/>
                  <a:pt x="266693" y="63037"/>
                  <a:pt x="248172" y="67800"/>
                </a:cubicBezTo>
                <a:cubicBezTo>
                  <a:pt x="229651" y="72563"/>
                  <a:pt x="-12707" y="56158"/>
                  <a:pt x="522" y="5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C744D68-B57D-F284-61B1-47BBAB9DB6EF}"/>
              </a:ext>
            </a:extLst>
          </p:cNvPr>
          <p:cNvSpPr/>
          <p:nvPr/>
        </p:nvSpPr>
        <p:spPr>
          <a:xfrm>
            <a:off x="6080564" y="4362450"/>
            <a:ext cx="712990" cy="149275"/>
          </a:xfrm>
          <a:custGeom>
            <a:avLst/>
            <a:gdLst>
              <a:gd name="connsiteX0" fmla="*/ 2736 w 712990"/>
              <a:gd name="connsiteY0" fmla="*/ 149225 h 149275"/>
              <a:gd name="connsiteX1" fmla="*/ 336111 w 712990"/>
              <a:gd name="connsiteY1" fmla="*/ 57150 h 149275"/>
              <a:gd name="connsiteX2" fmla="*/ 494861 w 712990"/>
              <a:gd name="connsiteY2" fmla="*/ 31750 h 149275"/>
              <a:gd name="connsiteX3" fmla="*/ 383736 w 712990"/>
              <a:gd name="connsiteY3" fmla="*/ 12700 h 149275"/>
              <a:gd name="connsiteX4" fmla="*/ 710761 w 712990"/>
              <a:gd name="connsiteY4" fmla="*/ 3175 h 149275"/>
              <a:gd name="connsiteX5" fmla="*/ 536136 w 712990"/>
              <a:gd name="connsiteY5" fmla="*/ 0 h 149275"/>
              <a:gd name="connsiteX6" fmla="*/ 256736 w 712990"/>
              <a:gd name="connsiteY6" fmla="*/ 0 h 149275"/>
              <a:gd name="connsiteX7" fmla="*/ 396436 w 712990"/>
              <a:gd name="connsiteY7" fmla="*/ 6350 h 149275"/>
              <a:gd name="connsiteX8" fmla="*/ 323411 w 712990"/>
              <a:gd name="connsiteY8" fmla="*/ 41275 h 149275"/>
              <a:gd name="connsiteX9" fmla="*/ 85286 w 712990"/>
              <a:gd name="connsiteY9" fmla="*/ 47625 h 149275"/>
              <a:gd name="connsiteX10" fmla="*/ 364686 w 712990"/>
              <a:gd name="connsiteY10" fmla="*/ 41275 h 149275"/>
              <a:gd name="connsiteX11" fmla="*/ 186886 w 712990"/>
              <a:gd name="connsiteY11" fmla="*/ 69850 h 149275"/>
              <a:gd name="connsiteX12" fmla="*/ 2736 w 712990"/>
              <a:gd name="connsiteY12" fmla="*/ 149225 h 1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990" h="149275">
                <a:moveTo>
                  <a:pt x="2736" y="149225"/>
                </a:moveTo>
                <a:cubicBezTo>
                  <a:pt x="27607" y="147108"/>
                  <a:pt x="254090" y="76729"/>
                  <a:pt x="336111" y="57150"/>
                </a:cubicBezTo>
                <a:cubicBezTo>
                  <a:pt x="418132" y="37571"/>
                  <a:pt x="486924" y="39158"/>
                  <a:pt x="494861" y="31750"/>
                </a:cubicBezTo>
                <a:cubicBezTo>
                  <a:pt x="502799" y="24342"/>
                  <a:pt x="347753" y="17462"/>
                  <a:pt x="383736" y="12700"/>
                </a:cubicBezTo>
                <a:cubicBezTo>
                  <a:pt x="419719" y="7938"/>
                  <a:pt x="685361" y="5292"/>
                  <a:pt x="710761" y="3175"/>
                </a:cubicBezTo>
                <a:cubicBezTo>
                  <a:pt x="736161" y="1058"/>
                  <a:pt x="536136" y="0"/>
                  <a:pt x="536136" y="0"/>
                </a:cubicBezTo>
                <a:lnTo>
                  <a:pt x="256736" y="0"/>
                </a:lnTo>
                <a:cubicBezTo>
                  <a:pt x="233453" y="1058"/>
                  <a:pt x="385324" y="-529"/>
                  <a:pt x="396436" y="6350"/>
                </a:cubicBezTo>
                <a:cubicBezTo>
                  <a:pt x="407548" y="13229"/>
                  <a:pt x="375269" y="34396"/>
                  <a:pt x="323411" y="41275"/>
                </a:cubicBezTo>
                <a:cubicBezTo>
                  <a:pt x="271553" y="48154"/>
                  <a:pt x="78407" y="47625"/>
                  <a:pt x="85286" y="47625"/>
                </a:cubicBezTo>
                <a:cubicBezTo>
                  <a:pt x="92165" y="47625"/>
                  <a:pt x="347753" y="37571"/>
                  <a:pt x="364686" y="41275"/>
                </a:cubicBezTo>
                <a:cubicBezTo>
                  <a:pt x="381619" y="44979"/>
                  <a:pt x="244565" y="53975"/>
                  <a:pt x="186886" y="69850"/>
                </a:cubicBezTo>
                <a:cubicBezTo>
                  <a:pt x="129207" y="85725"/>
                  <a:pt x="-22135" y="151342"/>
                  <a:pt x="2736" y="14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36C3174-2017-49DE-A729-D7DD63C8ACB7}"/>
              </a:ext>
            </a:extLst>
          </p:cNvPr>
          <p:cNvSpPr/>
          <p:nvPr/>
        </p:nvSpPr>
        <p:spPr>
          <a:xfrm>
            <a:off x="6580971" y="4311236"/>
            <a:ext cx="656466" cy="290857"/>
          </a:xfrm>
          <a:custGeom>
            <a:avLst/>
            <a:gdLst>
              <a:gd name="connsiteX0" fmla="*/ 804 w 656466"/>
              <a:gd name="connsiteY0" fmla="*/ 414 h 290857"/>
              <a:gd name="connsiteX1" fmla="*/ 257979 w 656466"/>
              <a:gd name="connsiteY1" fmla="*/ 67089 h 290857"/>
              <a:gd name="connsiteX2" fmla="*/ 296079 w 656466"/>
              <a:gd name="connsiteY2" fmla="*/ 92489 h 290857"/>
              <a:gd name="connsiteX3" fmla="*/ 169079 w 656466"/>
              <a:gd name="connsiteY3" fmla="*/ 79789 h 290857"/>
              <a:gd name="connsiteX4" fmla="*/ 356404 w 656466"/>
              <a:gd name="connsiteY4" fmla="*/ 130589 h 290857"/>
              <a:gd name="connsiteX5" fmla="*/ 464354 w 656466"/>
              <a:gd name="connsiteY5" fmla="*/ 206789 h 290857"/>
              <a:gd name="connsiteX6" fmla="*/ 445304 w 656466"/>
              <a:gd name="connsiteY6" fmla="*/ 136939 h 290857"/>
              <a:gd name="connsiteX7" fmla="*/ 651679 w 656466"/>
              <a:gd name="connsiteY7" fmla="*/ 282989 h 290857"/>
              <a:gd name="connsiteX8" fmla="*/ 565954 w 656466"/>
              <a:gd name="connsiteY8" fmla="*/ 251239 h 290857"/>
              <a:gd name="connsiteX9" fmla="*/ 292904 w 656466"/>
              <a:gd name="connsiteY9" fmla="*/ 82964 h 290857"/>
              <a:gd name="connsiteX10" fmla="*/ 353229 w 656466"/>
              <a:gd name="connsiteY10" fmla="*/ 102014 h 290857"/>
              <a:gd name="connsiteX11" fmla="*/ 804 w 656466"/>
              <a:gd name="connsiteY11" fmla="*/ 414 h 29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466" h="290857">
                <a:moveTo>
                  <a:pt x="804" y="414"/>
                </a:moveTo>
                <a:cubicBezTo>
                  <a:pt x="-15071" y="-5407"/>
                  <a:pt x="208766" y="51743"/>
                  <a:pt x="257979" y="67089"/>
                </a:cubicBezTo>
                <a:cubicBezTo>
                  <a:pt x="307192" y="82435"/>
                  <a:pt x="310896" y="90372"/>
                  <a:pt x="296079" y="92489"/>
                </a:cubicBezTo>
                <a:cubicBezTo>
                  <a:pt x="281262" y="94606"/>
                  <a:pt x="159025" y="73439"/>
                  <a:pt x="169079" y="79789"/>
                </a:cubicBezTo>
                <a:cubicBezTo>
                  <a:pt x="179133" y="86139"/>
                  <a:pt x="307192" y="109422"/>
                  <a:pt x="356404" y="130589"/>
                </a:cubicBezTo>
                <a:cubicBezTo>
                  <a:pt x="405616" y="151756"/>
                  <a:pt x="449537" y="205731"/>
                  <a:pt x="464354" y="206789"/>
                </a:cubicBezTo>
                <a:cubicBezTo>
                  <a:pt x="479171" y="207847"/>
                  <a:pt x="414083" y="124239"/>
                  <a:pt x="445304" y="136939"/>
                </a:cubicBezTo>
                <a:cubicBezTo>
                  <a:pt x="476525" y="149639"/>
                  <a:pt x="631571" y="263939"/>
                  <a:pt x="651679" y="282989"/>
                </a:cubicBezTo>
                <a:cubicBezTo>
                  <a:pt x="671787" y="302039"/>
                  <a:pt x="625750" y="284576"/>
                  <a:pt x="565954" y="251239"/>
                </a:cubicBezTo>
                <a:cubicBezTo>
                  <a:pt x="506158" y="217902"/>
                  <a:pt x="328358" y="107835"/>
                  <a:pt x="292904" y="82964"/>
                </a:cubicBezTo>
                <a:cubicBezTo>
                  <a:pt x="257450" y="58093"/>
                  <a:pt x="400325" y="109951"/>
                  <a:pt x="353229" y="102014"/>
                </a:cubicBezTo>
                <a:cubicBezTo>
                  <a:pt x="306133" y="94077"/>
                  <a:pt x="16679" y="6235"/>
                  <a:pt x="80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80E842-07BA-297F-7EA8-D6DBF5E12D37}"/>
              </a:ext>
            </a:extLst>
          </p:cNvPr>
          <p:cNvSpPr/>
          <p:nvPr/>
        </p:nvSpPr>
        <p:spPr>
          <a:xfrm>
            <a:off x="6832595" y="4244792"/>
            <a:ext cx="389369" cy="337452"/>
          </a:xfrm>
          <a:custGeom>
            <a:avLst/>
            <a:gdLst>
              <a:gd name="connsiteX0" fmla="*/ 5 w 389369"/>
              <a:gd name="connsiteY0" fmla="*/ 183 h 337452"/>
              <a:gd name="connsiteX1" fmla="*/ 180980 w 389369"/>
              <a:gd name="connsiteY1" fmla="*/ 177983 h 337452"/>
              <a:gd name="connsiteX2" fmla="*/ 219080 w 389369"/>
              <a:gd name="connsiteY2" fmla="*/ 158933 h 337452"/>
              <a:gd name="connsiteX3" fmla="*/ 387355 w 389369"/>
              <a:gd name="connsiteY3" fmla="*/ 333558 h 337452"/>
              <a:gd name="connsiteX4" fmla="*/ 301630 w 389369"/>
              <a:gd name="connsiteY4" fmla="*/ 266883 h 337452"/>
              <a:gd name="connsiteX5" fmla="*/ 149230 w 389369"/>
              <a:gd name="connsiteY5" fmla="*/ 114483 h 337452"/>
              <a:gd name="connsiteX6" fmla="*/ 174630 w 389369"/>
              <a:gd name="connsiteY6" fmla="*/ 143058 h 337452"/>
              <a:gd name="connsiteX7" fmla="*/ 5 w 389369"/>
              <a:gd name="connsiteY7" fmla="*/ 183 h 33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369" h="337452">
                <a:moveTo>
                  <a:pt x="5" y="183"/>
                </a:moveTo>
                <a:cubicBezTo>
                  <a:pt x="1063" y="6004"/>
                  <a:pt x="144468" y="151525"/>
                  <a:pt x="180980" y="177983"/>
                </a:cubicBezTo>
                <a:cubicBezTo>
                  <a:pt x="217492" y="204441"/>
                  <a:pt x="184684" y="133004"/>
                  <a:pt x="219080" y="158933"/>
                </a:cubicBezTo>
                <a:cubicBezTo>
                  <a:pt x="253476" y="184862"/>
                  <a:pt x="373597" y="315566"/>
                  <a:pt x="387355" y="333558"/>
                </a:cubicBezTo>
                <a:cubicBezTo>
                  <a:pt x="401113" y="351550"/>
                  <a:pt x="341317" y="303395"/>
                  <a:pt x="301630" y="266883"/>
                </a:cubicBezTo>
                <a:cubicBezTo>
                  <a:pt x="261943" y="230371"/>
                  <a:pt x="170397" y="135121"/>
                  <a:pt x="149230" y="114483"/>
                </a:cubicBezTo>
                <a:cubicBezTo>
                  <a:pt x="128063" y="93846"/>
                  <a:pt x="197913" y="157345"/>
                  <a:pt x="174630" y="143058"/>
                </a:cubicBezTo>
                <a:cubicBezTo>
                  <a:pt x="151347" y="128771"/>
                  <a:pt x="-1053" y="-5638"/>
                  <a:pt x="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7292EA6-4A30-6B47-A9CA-3A1FBE15F2CE}"/>
              </a:ext>
            </a:extLst>
          </p:cNvPr>
          <p:cNvSpPr/>
          <p:nvPr/>
        </p:nvSpPr>
        <p:spPr>
          <a:xfrm>
            <a:off x="3003047" y="4870674"/>
            <a:ext cx="238541" cy="1775701"/>
          </a:xfrm>
          <a:custGeom>
            <a:avLst/>
            <a:gdLst>
              <a:gd name="connsiteX0" fmla="*/ 232522 w 238541"/>
              <a:gd name="connsiteY0" fmla="*/ 96304 h 1775701"/>
              <a:gd name="connsiteX1" fmla="*/ 64792 w 238541"/>
              <a:gd name="connsiteY1" fmla="*/ 1070221 h 1775701"/>
              <a:gd name="connsiteX2" fmla="*/ 70203 w 238541"/>
              <a:gd name="connsiteY2" fmla="*/ 805099 h 1775701"/>
              <a:gd name="connsiteX3" fmla="*/ 16096 w 238541"/>
              <a:gd name="connsiteY3" fmla="*/ 1730320 h 1775701"/>
              <a:gd name="connsiteX4" fmla="*/ 5275 w 238541"/>
              <a:gd name="connsiteY4" fmla="*/ 1519305 h 1775701"/>
              <a:gd name="connsiteX5" fmla="*/ 91845 w 238541"/>
              <a:gd name="connsiteY5" fmla="*/ 534566 h 1775701"/>
              <a:gd name="connsiteX6" fmla="*/ 102667 w 238541"/>
              <a:gd name="connsiteY6" fmla="*/ 951186 h 1775701"/>
              <a:gd name="connsiteX7" fmla="*/ 194648 w 238541"/>
              <a:gd name="connsiteY7" fmla="*/ 134178 h 1775701"/>
              <a:gd name="connsiteX8" fmla="*/ 232522 w 238541"/>
              <a:gd name="connsiteY8" fmla="*/ 96304 h 177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541" h="1775701">
                <a:moveTo>
                  <a:pt x="232522" y="96304"/>
                </a:moveTo>
                <a:cubicBezTo>
                  <a:pt x="210879" y="252311"/>
                  <a:pt x="91845" y="952089"/>
                  <a:pt x="64792" y="1070221"/>
                </a:cubicBezTo>
                <a:cubicBezTo>
                  <a:pt x="37739" y="1188353"/>
                  <a:pt x="78319" y="695083"/>
                  <a:pt x="70203" y="805099"/>
                </a:cubicBezTo>
                <a:cubicBezTo>
                  <a:pt x="62087" y="915115"/>
                  <a:pt x="26917" y="1611286"/>
                  <a:pt x="16096" y="1730320"/>
                </a:cubicBezTo>
                <a:cubicBezTo>
                  <a:pt x="5275" y="1849354"/>
                  <a:pt x="-7350" y="1718597"/>
                  <a:pt x="5275" y="1519305"/>
                </a:cubicBezTo>
                <a:cubicBezTo>
                  <a:pt x="17900" y="1320013"/>
                  <a:pt x="75613" y="629252"/>
                  <a:pt x="91845" y="534566"/>
                </a:cubicBezTo>
                <a:cubicBezTo>
                  <a:pt x="108077" y="439880"/>
                  <a:pt x="85533" y="1017917"/>
                  <a:pt x="102667" y="951186"/>
                </a:cubicBezTo>
                <a:cubicBezTo>
                  <a:pt x="119801" y="884455"/>
                  <a:pt x="177514" y="279364"/>
                  <a:pt x="194648" y="134178"/>
                </a:cubicBezTo>
                <a:cubicBezTo>
                  <a:pt x="211782" y="-11008"/>
                  <a:pt x="254165" y="-59703"/>
                  <a:pt x="232522" y="96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A955A11-4E4D-31BB-576A-8ED3F493E3B6}"/>
              </a:ext>
            </a:extLst>
          </p:cNvPr>
          <p:cNvSpPr/>
          <p:nvPr/>
        </p:nvSpPr>
        <p:spPr>
          <a:xfrm>
            <a:off x="2926161" y="5210329"/>
            <a:ext cx="93945" cy="1344491"/>
          </a:xfrm>
          <a:custGeom>
            <a:avLst/>
            <a:gdLst>
              <a:gd name="connsiteX0" fmla="*/ 92982 w 93945"/>
              <a:gd name="connsiteY0" fmla="*/ 128 h 1344491"/>
              <a:gd name="connsiteX1" fmla="*/ 6412 w 93945"/>
              <a:gd name="connsiteY1" fmla="*/ 622353 h 1344491"/>
              <a:gd name="connsiteX2" fmla="*/ 6412 w 93945"/>
              <a:gd name="connsiteY2" fmla="*/ 465444 h 1344491"/>
              <a:gd name="connsiteX3" fmla="*/ 6412 w 93945"/>
              <a:gd name="connsiteY3" fmla="*/ 1325737 h 1344491"/>
              <a:gd name="connsiteX4" fmla="*/ 38876 w 93945"/>
              <a:gd name="connsiteY4" fmla="*/ 1071437 h 1344491"/>
              <a:gd name="connsiteX5" fmla="*/ 38876 w 93945"/>
              <a:gd name="connsiteY5" fmla="*/ 1228346 h 1344491"/>
              <a:gd name="connsiteX6" fmla="*/ 49697 w 93945"/>
              <a:gd name="connsiteY6" fmla="*/ 573657 h 1344491"/>
              <a:gd name="connsiteX7" fmla="*/ 92982 w 93945"/>
              <a:gd name="connsiteY7" fmla="*/ 128 h 134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45" h="1344491">
                <a:moveTo>
                  <a:pt x="92982" y="128"/>
                </a:moveTo>
                <a:cubicBezTo>
                  <a:pt x="85768" y="8244"/>
                  <a:pt x="20840" y="544800"/>
                  <a:pt x="6412" y="622353"/>
                </a:cubicBezTo>
                <a:cubicBezTo>
                  <a:pt x="-8016" y="699906"/>
                  <a:pt x="6412" y="465444"/>
                  <a:pt x="6412" y="465444"/>
                </a:cubicBezTo>
                <a:cubicBezTo>
                  <a:pt x="6412" y="582675"/>
                  <a:pt x="1001" y="1224738"/>
                  <a:pt x="6412" y="1325737"/>
                </a:cubicBezTo>
                <a:cubicBezTo>
                  <a:pt x="11823" y="1426736"/>
                  <a:pt x="33465" y="1087669"/>
                  <a:pt x="38876" y="1071437"/>
                </a:cubicBezTo>
                <a:cubicBezTo>
                  <a:pt x="44287" y="1055205"/>
                  <a:pt x="37073" y="1311309"/>
                  <a:pt x="38876" y="1228346"/>
                </a:cubicBezTo>
                <a:cubicBezTo>
                  <a:pt x="40679" y="1145383"/>
                  <a:pt x="34367" y="776556"/>
                  <a:pt x="49697" y="573657"/>
                </a:cubicBezTo>
                <a:cubicBezTo>
                  <a:pt x="65027" y="370758"/>
                  <a:pt x="100196" y="-7988"/>
                  <a:pt x="9298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2418B1BC-3956-0BFB-89E2-599DB54F39DC}"/>
              </a:ext>
            </a:extLst>
          </p:cNvPr>
          <p:cNvSpPr/>
          <p:nvPr/>
        </p:nvSpPr>
        <p:spPr>
          <a:xfrm>
            <a:off x="4692973" y="1768890"/>
            <a:ext cx="1812605" cy="2901387"/>
          </a:xfrm>
          <a:custGeom>
            <a:avLst/>
            <a:gdLst>
              <a:gd name="connsiteX0" fmla="*/ 1799808 w 1812605"/>
              <a:gd name="connsiteY0" fmla="*/ 393 h 2901387"/>
              <a:gd name="connsiteX1" fmla="*/ 1648310 w 1812605"/>
              <a:gd name="connsiteY1" fmla="*/ 849865 h 2901387"/>
              <a:gd name="connsiteX2" fmla="*/ 1734880 w 1812605"/>
              <a:gd name="connsiteY2" fmla="*/ 795759 h 2901387"/>
              <a:gd name="connsiteX3" fmla="*/ 1561739 w 1812605"/>
              <a:gd name="connsiteY3" fmla="*/ 1390930 h 2901387"/>
              <a:gd name="connsiteX4" fmla="*/ 1718648 w 1812605"/>
              <a:gd name="connsiteY4" fmla="*/ 1147451 h 2901387"/>
              <a:gd name="connsiteX5" fmla="*/ 1242511 w 1812605"/>
              <a:gd name="connsiteY5" fmla="*/ 1904942 h 2901387"/>
              <a:gd name="connsiteX6" fmla="*/ 1383188 w 1812605"/>
              <a:gd name="connsiteY6" fmla="*/ 1785908 h 2901387"/>
              <a:gd name="connsiteX7" fmla="*/ 809659 w 1812605"/>
              <a:gd name="connsiteY7" fmla="*/ 2500114 h 2901387"/>
              <a:gd name="connsiteX8" fmla="*/ 1058549 w 1812605"/>
              <a:gd name="connsiteY8" fmla="*/ 2310741 h 2901387"/>
              <a:gd name="connsiteX9" fmla="*/ 35936 w 1812605"/>
              <a:gd name="connsiteY9" fmla="*/ 2873448 h 2901387"/>
              <a:gd name="connsiteX10" fmla="*/ 344343 w 1812605"/>
              <a:gd name="connsiteY10" fmla="*/ 2711129 h 2901387"/>
              <a:gd name="connsiteX11" fmla="*/ 1426473 w 1812605"/>
              <a:gd name="connsiteY11" fmla="*/ 1812961 h 2901387"/>
              <a:gd name="connsiteX12" fmla="*/ 1182994 w 1812605"/>
              <a:gd name="connsiteY12" fmla="*/ 2040208 h 2901387"/>
              <a:gd name="connsiteX13" fmla="*/ 1799808 w 1812605"/>
              <a:gd name="connsiteY13" fmla="*/ 985131 h 2901387"/>
              <a:gd name="connsiteX14" fmla="*/ 1610435 w 1812605"/>
              <a:gd name="connsiteY14" fmla="*/ 1320592 h 2901387"/>
              <a:gd name="connsiteX15" fmla="*/ 1729470 w 1812605"/>
              <a:gd name="connsiteY15" fmla="*/ 795759 h 2901387"/>
              <a:gd name="connsiteX16" fmla="*/ 1653720 w 1812605"/>
              <a:gd name="connsiteY16" fmla="*/ 968899 h 2901387"/>
              <a:gd name="connsiteX17" fmla="*/ 1799808 w 1812605"/>
              <a:gd name="connsiteY17" fmla="*/ 393 h 290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12605" h="2901387">
                <a:moveTo>
                  <a:pt x="1799808" y="393"/>
                </a:moveTo>
                <a:cubicBezTo>
                  <a:pt x="1798906" y="-19446"/>
                  <a:pt x="1659131" y="717304"/>
                  <a:pt x="1648310" y="849865"/>
                </a:cubicBezTo>
                <a:cubicBezTo>
                  <a:pt x="1637489" y="982426"/>
                  <a:pt x="1749308" y="705582"/>
                  <a:pt x="1734880" y="795759"/>
                </a:cubicBezTo>
                <a:cubicBezTo>
                  <a:pt x="1720452" y="885936"/>
                  <a:pt x="1564444" y="1332315"/>
                  <a:pt x="1561739" y="1390930"/>
                </a:cubicBezTo>
                <a:cubicBezTo>
                  <a:pt x="1559034" y="1449545"/>
                  <a:pt x="1771853" y="1061782"/>
                  <a:pt x="1718648" y="1147451"/>
                </a:cubicBezTo>
                <a:cubicBezTo>
                  <a:pt x="1665443" y="1233120"/>
                  <a:pt x="1298421" y="1798533"/>
                  <a:pt x="1242511" y="1904942"/>
                </a:cubicBezTo>
                <a:cubicBezTo>
                  <a:pt x="1186601" y="2011352"/>
                  <a:pt x="1455330" y="1686713"/>
                  <a:pt x="1383188" y="1785908"/>
                </a:cubicBezTo>
                <a:cubicBezTo>
                  <a:pt x="1311046" y="1885103"/>
                  <a:pt x="863765" y="2412642"/>
                  <a:pt x="809659" y="2500114"/>
                </a:cubicBezTo>
                <a:cubicBezTo>
                  <a:pt x="755553" y="2587586"/>
                  <a:pt x="1187503" y="2248519"/>
                  <a:pt x="1058549" y="2310741"/>
                </a:cubicBezTo>
                <a:cubicBezTo>
                  <a:pt x="929595" y="2372963"/>
                  <a:pt x="154970" y="2806717"/>
                  <a:pt x="35936" y="2873448"/>
                </a:cubicBezTo>
                <a:cubicBezTo>
                  <a:pt x="-83098" y="2940179"/>
                  <a:pt x="112587" y="2887877"/>
                  <a:pt x="344343" y="2711129"/>
                </a:cubicBezTo>
                <a:cubicBezTo>
                  <a:pt x="576099" y="2534381"/>
                  <a:pt x="1286698" y="1924781"/>
                  <a:pt x="1426473" y="1812961"/>
                </a:cubicBezTo>
                <a:cubicBezTo>
                  <a:pt x="1566248" y="1701141"/>
                  <a:pt x="1120772" y="2178180"/>
                  <a:pt x="1182994" y="2040208"/>
                </a:cubicBezTo>
                <a:cubicBezTo>
                  <a:pt x="1245216" y="1902236"/>
                  <a:pt x="1728568" y="1105067"/>
                  <a:pt x="1799808" y="985131"/>
                </a:cubicBezTo>
                <a:cubicBezTo>
                  <a:pt x="1871048" y="865195"/>
                  <a:pt x="1622158" y="1352154"/>
                  <a:pt x="1610435" y="1320592"/>
                </a:cubicBezTo>
                <a:cubicBezTo>
                  <a:pt x="1598712" y="1289030"/>
                  <a:pt x="1722256" y="854374"/>
                  <a:pt x="1729470" y="795759"/>
                </a:cubicBezTo>
                <a:cubicBezTo>
                  <a:pt x="1736684" y="737144"/>
                  <a:pt x="1639292" y="1104165"/>
                  <a:pt x="1653720" y="968899"/>
                </a:cubicBezTo>
                <a:cubicBezTo>
                  <a:pt x="1668148" y="833633"/>
                  <a:pt x="1800710" y="20232"/>
                  <a:pt x="179980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1DE65968-7BC4-307B-D65A-007FB169A482}"/>
              </a:ext>
            </a:extLst>
          </p:cNvPr>
          <p:cNvSpPr/>
          <p:nvPr/>
        </p:nvSpPr>
        <p:spPr>
          <a:xfrm>
            <a:off x="3542231" y="2542113"/>
            <a:ext cx="2032514" cy="2215301"/>
          </a:xfrm>
          <a:custGeom>
            <a:avLst/>
            <a:gdLst>
              <a:gd name="connsiteX0" fmla="*/ 2030739 w 2032514"/>
              <a:gd name="connsiteY0" fmla="*/ 11714 h 2215301"/>
              <a:gd name="connsiteX1" fmla="*/ 1181267 w 2032514"/>
              <a:gd name="connsiteY1" fmla="*/ 1488822 h 2215301"/>
              <a:gd name="connsiteX2" fmla="*/ 1273248 w 2032514"/>
              <a:gd name="connsiteY2" fmla="*/ 1423894 h 2215301"/>
              <a:gd name="connsiteX3" fmla="*/ 705130 w 2032514"/>
              <a:gd name="connsiteY3" fmla="*/ 1916263 h 2215301"/>
              <a:gd name="connsiteX4" fmla="*/ 1745 w 2032514"/>
              <a:gd name="connsiteY4" fmla="*/ 2213849 h 2215301"/>
              <a:gd name="connsiteX5" fmla="*/ 531989 w 2032514"/>
              <a:gd name="connsiteY5" fmla="*/ 2002834 h 2215301"/>
              <a:gd name="connsiteX6" fmla="*/ 1343587 w 2032514"/>
              <a:gd name="connsiteY6" fmla="*/ 1429305 h 2215301"/>
              <a:gd name="connsiteX7" fmla="*/ 1046001 w 2032514"/>
              <a:gd name="connsiteY7" fmla="*/ 1564571 h 2215301"/>
              <a:gd name="connsiteX8" fmla="*/ 1614119 w 2032514"/>
              <a:gd name="connsiteY8" fmla="*/ 834133 h 2215301"/>
              <a:gd name="connsiteX9" fmla="*/ 1289480 w 2032514"/>
              <a:gd name="connsiteY9" fmla="*/ 1115487 h 2215301"/>
              <a:gd name="connsiteX10" fmla="*/ 1733154 w 2032514"/>
              <a:gd name="connsiteY10" fmla="*/ 498673 h 2215301"/>
              <a:gd name="connsiteX11" fmla="*/ 1413925 w 2032514"/>
              <a:gd name="connsiteY11" fmla="*/ 780027 h 2215301"/>
              <a:gd name="connsiteX12" fmla="*/ 2030739 w 2032514"/>
              <a:gd name="connsiteY12" fmla="*/ 11714 h 221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2514" h="2215301">
                <a:moveTo>
                  <a:pt x="2030739" y="11714"/>
                </a:moveTo>
                <a:cubicBezTo>
                  <a:pt x="1991963" y="129846"/>
                  <a:pt x="1307515" y="1253459"/>
                  <a:pt x="1181267" y="1488822"/>
                </a:cubicBezTo>
                <a:cubicBezTo>
                  <a:pt x="1055019" y="1724185"/>
                  <a:pt x="1352604" y="1352654"/>
                  <a:pt x="1273248" y="1423894"/>
                </a:cubicBezTo>
                <a:cubicBezTo>
                  <a:pt x="1193892" y="1495134"/>
                  <a:pt x="917047" y="1784604"/>
                  <a:pt x="705130" y="1916263"/>
                </a:cubicBezTo>
                <a:cubicBezTo>
                  <a:pt x="493213" y="2047922"/>
                  <a:pt x="30602" y="2199421"/>
                  <a:pt x="1745" y="2213849"/>
                </a:cubicBezTo>
                <a:cubicBezTo>
                  <a:pt x="-27112" y="2228277"/>
                  <a:pt x="308349" y="2133591"/>
                  <a:pt x="531989" y="2002834"/>
                </a:cubicBezTo>
                <a:cubicBezTo>
                  <a:pt x="755629" y="1872077"/>
                  <a:pt x="1257918" y="1502349"/>
                  <a:pt x="1343587" y="1429305"/>
                </a:cubicBezTo>
                <a:cubicBezTo>
                  <a:pt x="1429256" y="1356261"/>
                  <a:pt x="1000912" y="1663766"/>
                  <a:pt x="1046001" y="1564571"/>
                </a:cubicBezTo>
                <a:cubicBezTo>
                  <a:pt x="1091090" y="1465376"/>
                  <a:pt x="1573539" y="908980"/>
                  <a:pt x="1614119" y="834133"/>
                </a:cubicBezTo>
                <a:cubicBezTo>
                  <a:pt x="1654699" y="759286"/>
                  <a:pt x="1269641" y="1171397"/>
                  <a:pt x="1289480" y="1115487"/>
                </a:cubicBezTo>
                <a:cubicBezTo>
                  <a:pt x="1309319" y="1059577"/>
                  <a:pt x="1712413" y="554583"/>
                  <a:pt x="1733154" y="498673"/>
                </a:cubicBezTo>
                <a:cubicBezTo>
                  <a:pt x="1753895" y="442763"/>
                  <a:pt x="1367033" y="853973"/>
                  <a:pt x="1413925" y="780027"/>
                </a:cubicBezTo>
                <a:cubicBezTo>
                  <a:pt x="1460817" y="706081"/>
                  <a:pt x="2069515" y="-106418"/>
                  <a:pt x="2030739" y="1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E8D69617-A112-FE38-8956-5E9B280108D3}"/>
              </a:ext>
            </a:extLst>
          </p:cNvPr>
          <p:cNvSpPr/>
          <p:nvPr/>
        </p:nvSpPr>
        <p:spPr>
          <a:xfrm>
            <a:off x="2457275" y="1471111"/>
            <a:ext cx="2479685" cy="1920348"/>
          </a:xfrm>
          <a:custGeom>
            <a:avLst/>
            <a:gdLst>
              <a:gd name="connsiteX0" fmla="*/ 2406900 w 2479685"/>
              <a:gd name="connsiteY0" fmla="*/ 22229 h 1920348"/>
              <a:gd name="connsiteX1" fmla="*/ 1503321 w 2479685"/>
              <a:gd name="connsiteY1" fmla="*/ 135852 h 1920348"/>
              <a:gd name="connsiteX2" fmla="*/ 951435 w 2479685"/>
              <a:gd name="connsiteY2" fmla="*/ 714792 h 1920348"/>
              <a:gd name="connsiteX3" fmla="*/ 1005542 w 2479685"/>
              <a:gd name="connsiteY3" fmla="*/ 579526 h 1920348"/>
              <a:gd name="connsiteX4" fmla="*/ 15392 w 2479685"/>
              <a:gd name="connsiteY4" fmla="*/ 1894314 h 1920348"/>
              <a:gd name="connsiteX5" fmla="*/ 464476 w 2479685"/>
              <a:gd name="connsiteY5" fmla="*/ 1353249 h 1920348"/>
              <a:gd name="connsiteX6" fmla="*/ 1292306 w 2479685"/>
              <a:gd name="connsiteY6" fmla="*/ 135852 h 1920348"/>
              <a:gd name="connsiteX7" fmla="*/ 924382 w 2479685"/>
              <a:gd name="connsiteY7" fmla="*/ 552472 h 1920348"/>
              <a:gd name="connsiteX8" fmla="*/ 1470858 w 2479685"/>
              <a:gd name="connsiteY8" fmla="*/ 11407 h 1920348"/>
              <a:gd name="connsiteX9" fmla="*/ 1313949 w 2479685"/>
              <a:gd name="connsiteY9" fmla="*/ 173727 h 1920348"/>
              <a:gd name="connsiteX10" fmla="*/ 1817139 w 2479685"/>
              <a:gd name="connsiteY10" fmla="*/ 49282 h 1920348"/>
              <a:gd name="connsiteX11" fmla="*/ 1638588 w 2479685"/>
              <a:gd name="connsiteY11" fmla="*/ 43871 h 1920348"/>
              <a:gd name="connsiteX12" fmla="*/ 2336562 w 2479685"/>
              <a:gd name="connsiteY12" fmla="*/ 16818 h 1920348"/>
              <a:gd name="connsiteX13" fmla="*/ 2406900 w 2479685"/>
              <a:gd name="connsiteY13" fmla="*/ 22229 h 19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85" h="1920348">
                <a:moveTo>
                  <a:pt x="2406900" y="22229"/>
                </a:moveTo>
                <a:cubicBezTo>
                  <a:pt x="2268026" y="42068"/>
                  <a:pt x="1745898" y="20425"/>
                  <a:pt x="1503321" y="135852"/>
                </a:cubicBezTo>
                <a:cubicBezTo>
                  <a:pt x="1260744" y="251279"/>
                  <a:pt x="1034398" y="640846"/>
                  <a:pt x="951435" y="714792"/>
                </a:cubicBezTo>
                <a:cubicBezTo>
                  <a:pt x="868472" y="788738"/>
                  <a:pt x="1161549" y="382939"/>
                  <a:pt x="1005542" y="579526"/>
                </a:cubicBezTo>
                <a:cubicBezTo>
                  <a:pt x="849535" y="776113"/>
                  <a:pt x="105570" y="1765360"/>
                  <a:pt x="15392" y="1894314"/>
                </a:cubicBezTo>
                <a:cubicBezTo>
                  <a:pt x="-74786" y="2023268"/>
                  <a:pt x="251657" y="1646326"/>
                  <a:pt x="464476" y="1353249"/>
                </a:cubicBezTo>
                <a:cubicBezTo>
                  <a:pt x="677295" y="1060172"/>
                  <a:pt x="1215655" y="269315"/>
                  <a:pt x="1292306" y="135852"/>
                </a:cubicBezTo>
                <a:cubicBezTo>
                  <a:pt x="1368957" y="2389"/>
                  <a:pt x="894623" y="573213"/>
                  <a:pt x="924382" y="552472"/>
                </a:cubicBezTo>
                <a:cubicBezTo>
                  <a:pt x="954141" y="531731"/>
                  <a:pt x="1405930" y="74531"/>
                  <a:pt x="1470858" y="11407"/>
                </a:cubicBezTo>
                <a:cubicBezTo>
                  <a:pt x="1535786" y="-51717"/>
                  <a:pt x="1256236" y="167415"/>
                  <a:pt x="1313949" y="173727"/>
                </a:cubicBezTo>
                <a:cubicBezTo>
                  <a:pt x="1371662" y="180039"/>
                  <a:pt x="1763033" y="70925"/>
                  <a:pt x="1817139" y="49282"/>
                </a:cubicBezTo>
                <a:cubicBezTo>
                  <a:pt x="1871245" y="27639"/>
                  <a:pt x="1552017" y="49282"/>
                  <a:pt x="1638588" y="43871"/>
                </a:cubicBezTo>
                <a:cubicBezTo>
                  <a:pt x="1725158" y="38460"/>
                  <a:pt x="2207608" y="23130"/>
                  <a:pt x="2336562" y="16818"/>
                </a:cubicBezTo>
                <a:cubicBezTo>
                  <a:pt x="2465516" y="10506"/>
                  <a:pt x="2545774" y="2390"/>
                  <a:pt x="2406900" y="2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B187E17-8FC6-33F2-4730-DF7B543E30CE}"/>
              </a:ext>
            </a:extLst>
          </p:cNvPr>
          <p:cNvSpPr/>
          <p:nvPr/>
        </p:nvSpPr>
        <p:spPr>
          <a:xfrm>
            <a:off x="2525537" y="2018173"/>
            <a:ext cx="1061725" cy="957797"/>
          </a:xfrm>
          <a:custGeom>
            <a:avLst/>
            <a:gdLst>
              <a:gd name="connsiteX0" fmla="*/ 1061725 w 1061725"/>
              <a:gd name="connsiteY0" fmla="*/ 0 h 957797"/>
              <a:gd name="connsiteX1" fmla="*/ 553123 w 1061725"/>
              <a:gd name="connsiteY1" fmla="*/ 335460 h 957797"/>
              <a:gd name="connsiteX2" fmla="*/ 12058 w 1061725"/>
              <a:gd name="connsiteY2" fmla="*/ 946864 h 957797"/>
              <a:gd name="connsiteX3" fmla="*/ 212252 w 1061725"/>
              <a:gd name="connsiteY3" fmla="*/ 692563 h 957797"/>
              <a:gd name="connsiteX4" fmla="*/ 612641 w 1061725"/>
              <a:gd name="connsiteY4" fmla="*/ 248890 h 957797"/>
              <a:gd name="connsiteX5" fmla="*/ 336697 w 1061725"/>
              <a:gd name="connsiteY5" fmla="*/ 405799 h 957797"/>
              <a:gd name="connsiteX6" fmla="*/ 1061725 w 1061725"/>
              <a:gd name="connsiteY6" fmla="*/ 0 h 95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725" h="957797">
                <a:moveTo>
                  <a:pt x="1061725" y="0"/>
                </a:moveTo>
                <a:cubicBezTo>
                  <a:pt x="894896" y="88824"/>
                  <a:pt x="728067" y="177649"/>
                  <a:pt x="553123" y="335460"/>
                </a:cubicBezTo>
                <a:cubicBezTo>
                  <a:pt x="378179" y="493271"/>
                  <a:pt x="68870" y="887347"/>
                  <a:pt x="12058" y="946864"/>
                </a:cubicBezTo>
                <a:cubicBezTo>
                  <a:pt x="-44754" y="1006381"/>
                  <a:pt x="112155" y="808892"/>
                  <a:pt x="212252" y="692563"/>
                </a:cubicBezTo>
                <a:cubicBezTo>
                  <a:pt x="312349" y="576234"/>
                  <a:pt x="591900" y="296684"/>
                  <a:pt x="612641" y="248890"/>
                </a:cubicBezTo>
                <a:cubicBezTo>
                  <a:pt x="633382" y="201096"/>
                  <a:pt x="336697" y="405799"/>
                  <a:pt x="336697" y="405799"/>
                </a:cubicBezTo>
                <a:lnTo>
                  <a:pt x="10617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E43F5D72-B0DB-96BC-C060-81A8AED55C09}"/>
              </a:ext>
            </a:extLst>
          </p:cNvPr>
          <p:cNvSpPr/>
          <p:nvPr/>
        </p:nvSpPr>
        <p:spPr>
          <a:xfrm>
            <a:off x="1877312" y="3645635"/>
            <a:ext cx="493561" cy="919413"/>
          </a:xfrm>
          <a:custGeom>
            <a:avLst/>
            <a:gdLst>
              <a:gd name="connsiteX0" fmla="*/ 492553 w 493561"/>
              <a:gd name="connsiteY0" fmla="*/ 6554 h 919413"/>
              <a:gd name="connsiteX1" fmla="*/ 16416 w 493561"/>
              <a:gd name="connsiteY1" fmla="*/ 883080 h 919413"/>
              <a:gd name="connsiteX2" fmla="*/ 124629 w 493561"/>
              <a:gd name="connsiteY2" fmla="*/ 704528 h 919413"/>
              <a:gd name="connsiteX3" fmla="*/ 270716 w 493561"/>
              <a:gd name="connsiteY3" fmla="*/ 260855 h 919413"/>
              <a:gd name="connsiteX4" fmla="*/ 146271 w 493561"/>
              <a:gd name="connsiteY4" fmla="*/ 471870 h 919413"/>
              <a:gd name="connsiteX5" fmla="*/ 492553 w 493561"/>
              <a:gd name="connsiteY5" fmla="*/ 6554 h 91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561" h="919413">
                <a:moveTo>
                  <a:pt x="492553" y="6554"/>
                </a:moveTo>
                <a:cubicBezTo>
                  <a:pt x="470911" y="75089"/>
                  <a:pt x="77737" y="766751"/>
                  <a:pt x="16416" y="883080"/>
                </a:cubicBezTo>
                <a:cubicBezTo>
                  <a:pt x="-44905" y="999409"/>
                  <a:pt x="82246" y="808232"/>
                  <a:pt x="124629" y="704528"/>
                </a:cubicBezTo>
                <a:cubicBezTo>
                  <a:pt x="167012" y="600824"/>
                  <a:pt x="267109" y="299631"/>
                  <a:pt x="270716" y="260855"/>
                </a:cubicBezTo>
                <a:cubicBezTo>
                  <a:pt x="274323" y="222079"/>
                  <a:pt x="112004" y="515155"/>
                  <a:pt x="146271" y="471870"/>
                </a:cubicBezTo>
                <a:cubicBezTo>
                  <a:pt x="180538" y="428585"/>
                  <a:pt x="514195" y="-61981"/>
                  <a:pt x="492553" y="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6ED226A-886D-CA14-F5D6-7CE062DBFAD8}"/>
              </a:ext>
            </a:extLst>
          </p:cNvPr>
          <p:cNvSpPr/>
          <p:nvPr/>
        </p:nvSpPr>
        <p:spPr>
          <a:xfrm>
            <a:off x="1827891" y="4122877"/>
            <a:ext cx="690686" cy="2091109"/>
          </a:xfrm>
          <a:custGeom>
            <a:avLst/>
            <a:gdLst>
              <a:gd name="connsiteX0" fmla="*/ 449993 w 690686"/>
              <a:gd name="connsiteY0" fmla="*/ 39 h 2091109"/>
              <a:gd name="connsiteX1" fmla="*/ 184871 w 690686"/>
              <a:gd name="connsiteY1" fmla="*/ 730477 h 2091109"/>
              <a:gd name="connsiteX2" fmla="*/ 909 w 690686"/>
              <a:gd name="connsiteY2" fmla="*/ 1060527 h 2091109"/>
              <a:gd name="connsiteX3" fmla="*/ 260620 w 690686"/>
              <a:gd name="connsiteY3" fmla="*/ 654728 h 2091109"/>
              <a:gd name="connsiteX4" fmla="*/ 260620 w 690686"/>
              <a:gd name="connsiteY4" fmla="*/ 952314 h 2091109"/>
              <a:gd name="connsiteX5" fmla="*/ 477046 w 690686"/>
              <a:gd name="connsiteY5" fmla="*/ 1498789 h 2091109"/>
              <a:gd name="connsiteX6" fmla="*/ 688062 w 690686"/>
              <a:gd name="connsiteY6" fmla="*/ 2077729 h 2091109"/>
              <a:gd name="connsiteX7" fmla="*/ 585259 w 690686"/>
              <a:gd name="connsiteY7" fmla="*/ 1861303 h 2091109"/>
              <a:gd name="connsiteX8" fmla="*/ 439172 w 690686"/>
              <a:gd name="connsiteY8" fmla="*/ 1358112 h 2091109"/>
              <a:gd name="connsiteX9" fmla="*/ 206514 w 690686"/>
              <a:gd name="connsiteY9" fmla="*/ 876564 h 2091109"/>
              <a:gd name="connsiteX10" fmla="*/ 293084 w 690686"/>
              <a:gd name="connsiteY10" fmla="*/ 470766 h 2091109"/>
              <a:gd name="connsiteX11" fmla="*/ 179460 w 690686"/>
              <a:gd name="connsiteY11" fmla="*/ 762941 h 2091109"/>
              <a:gd name="connsiteX12" fmla="*/ 449993 w 690686"/>
              <a:gd name="connsiteY12" fmla="*/ 39 h 209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686" h="2091109">
                <a:moveTo>
                  <a:pt x="449993" y="39"/>
                </a:moveTo>
                <a:cubicBezTo>
                  <a:pt x="450895" y="-5372"/>
                  <a:pt x="259718" y="553729"/>
                  <a:pt x="184871" y="730477"/>
                </a:cubicBezTo>
                <a:cubicBezTo>
                  <a:pt x="110024" y="907225"/>
                  <a:pt x="-11716" y="1073152"/>
                  <a:pt x="909" y="1060527"/>
                </a:cubicBezTo>
                <a:cubicBezTo>
                  <a:pt x="13534" y="1047902"/>
                  <a:pt x="217335" y="672764"/>
                  <a:pt x="260620" y="654728"/>
                </a:cubicBezTo>
                <a:cubicBezTo>
                  <a:pt x="303905" y="636692"/>
                  <a:pt x="224549" y="811637"/>
                  <a:pt x="260620" y="952314"/>
                </a:cubicBezTo>
                <a:cubicBezTo>
                  <a:pt x="296691" y="1092991"/>
                  <a:pt x="405806" y="1311220"/>
                  <a:pt x="477046" y="1498789"/>
                </a:cubicBezTo>
                <a:cubicBezTo>
                  <a:pt x="548286" y="1686358"/>
                  <a:pt x="670027" y="2017310"/>
                  <a:pt x="688062" y="2077729"/>
                </a:cubicBezTo>
                <a:cubicBezTo>
                  <a:pt x="706097" y="2138148"/>
                  <a:pt x="626741" y="1981239"/>
                  <a:pt x="585259" y="1861303"/>
                </a:cubicBezTo>
                <a:cubicBezTo>
                  <a:pt x="543777" y="1741367"/>
                  <a:pt x="502296" y="1522235"/>
                  <a:pt x="439172" y="1358112"/>
                </a:cubicBezTo>
                <a:cubicBezTo>
                  <a:pt x="376048" y="1193989"/>
                  <a:pt x="230862" y="1024455"/>
                  <a:pt x="206514" y="876564"/>
                </a:cubicBezTo>
                <a:cubicBezTo>
                  <a:pt x="182166" y="728673"/>
                  <a:pt x="297593" y="489703"/>
                  <a:pt x="293084" y="470766"/>
                </a:cubicBezTo>
                <a:cubicBezTo>
                  <a:pt x="288575" y="451829"/>
                  <a:pt x="159621" y="835985"/>
                  <a:pt x="179460" y="762941"/>
                </a:cubicBezTo>
                <a:cubicBezTo>
                  <a:pt x="199299" y="689897"/>
                  <a:pt x="449091" y="5450"/>
                  <a:pt x="44999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AE6D3E58-A42A-DD41-C4A9-1B43D22D70E1}"/>
              </a:ext>
            </a:extLst>
          </p:cNvPr>
          <p:cNvSpPr/>
          <p:nvPr/>
        </p:nvSpPr>
        <p:spPr>
          <a:xfrm>
            <a:off x="6127039" y="1536231"/>
            <a:ext cx="223518" cy="1143255"/>
          </a:xfrm>
          <a:custGeom>
            <a:avLst/>
            <a:gdLst>
              <a:gd name="connsiteX0" fmla="*/ 51924 w 223518"/>
              <a:gd name="connsiteY0" fmla="*/ 394 h 1143255"/>
              <a:gd name="connsiteX1" fmla="*/ 62746 w 223518"/>
              <a:gd name="connsiteY1" fmla="*/ 508995 h 1143255"/>
              <a:gd name="connsiteX2" fmla="*/ 214244 w 223518"/>
              <a:gd name="connsiteY2" fmla="*/ 1109577 h 1143255"/>
              <a:gd name="connsiteX3" fmla="*/ 187191 w 223518"/>
              <a:gd name="connsiteY3" fmla="*/ 1001364 h 1143255"/>
              <a:gd name="connsiteX4" fmla="*/ 24871 w 223518"/>
              <a:gd name="connsiteY4" fmla="*/ 449478 h 1143255"/>
              <a:gd name="connsiteX5" fmla="*/ 3228 w 223518"/>
              <a:gd name="connsiteY5" fmla="*/ 590155 h 1143255"/>
              <a:gd name="connsiteX6" fmla="*/ 51924 w 223518"/>
              <a:gd name="connsiteY6" fmla="*/ 394 h 1143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518" h="1143255">
                <a:moveTo>
                  <a:pt x="51924" y="394"/>
                </a:moveTo>
                <a:cubicBezTo>
                  <a:pt x="61844" y="-13133"/>
                  <a:pt x="35693" y="324131"/>
                  <a:pt x="62746" y="508995"/>
                </a:cubicBezTo>
                <a:cubicBezTo>
                  <a:pt x="89799" y="693859"/>
                  <a:pt x="193503" y="1027515"/>
                  <a:pt x="214244" y="1109577"/>
                </a:cubicBezTo>
                <a:cubicBezTo>
                  <a:pt x="234985" y="1191639"/>
                  <a:pt x="218753" y="1111381"/>
                  <a:pt x="187191" y="1001364"/>
                </a:cubicBezTo>
                <a:cubicBezTo>
                  <a:pt x="155629" y="891348"/>
                  <a:pt x="55531" y="518013"/>
                  <a:pt x="24871" y="449478"/>
                </a:cubicBezTo>
                <a:cubicBezTo>
                  <a:pt x="-5789" y="380943"/>
                  <a:pt x="-1281" y="660493"/>
                  <a:pt x="3228" y="590155"/>
                </a:cubicBezTo>
                <a:cubicBezTo>
                  <a:pt x="7737" y="519817"/>
                  <a:pt x="42004" y="13921"/>
                  <a:pt x="5192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7B94BC7-5FED-C73F-06DB-5047BED549B1}"/>
              </a:ext>
            </a:extLst>
          </p:cNvPr>
          <p:cNvSpPr/>
          <p:nvPr/>
        </p:nvSpPr>
        <p:spPr>
          <a:xfrm>
            <a:off x="3965140" y="1108921"/>
            <a:ext cx="2623601" cy="859080"/>
          </a:xfrm>
          <a:custGeom>
            <a:avLst/>
            <a:gdLst>
              <a:gd name="connsiteX0" fmla="*/ 6278 w 2623601"/>
              <a:gd name="connsiteY0" fmla="*/ 368187 h 859080"/>
              <a:gd name="connsiteX1" fmla="*/ 774590 w 2623601"/>
              <a:gd name="connsiteY1" fmla="*/ 243742 h 859080"/>
              <a:gd name="connsiteX2" fmla="*/ 1467153 w 2623601"/>
              <a:gd name="connsiteY2" fmla="*/ 108475 h 859080"/>
              <a:gd name="connsiteX3" fmla="*/ 1239906 w 2623601"/>
              <a:gd name="connsiteY3" fmla="*/ 97654 h 859080"/>
              <a:gd name="connsiteX4" fmla="*/ 1667348 w 2623601"/>
              <a:gd name="connsiteY4" fmla="*/ 146350 h 859080"/>
              <a:gd name="connsiteX5" fmla="*/ 2608801 w 2623601"/>
              <a:gd name="connsiteY5" fmla="*/ 849735 h 859080"/>
              <a:gd name="connsiteX6" fmla="*/ 2203002 w 2623601"/>
              <a:gd name="connsiteY6" fmla="*/ 514274 h 859080"/>
              <a:gd name="connsiteX7" fmla="*/ 1661937 w 2623601"/>
              <a:gd name="connsiteY7" fmla="*/ 262 h 859080"/>
              <a:gd name="connsiteX8" fmla="*/ 2273340 w 2623601"/>
              <a:gd name="connsiteY8" fmla="*/ 584613 h 859080"/>
              <a:gd name="connsiteX9" fmla="*/ 1678169 w 2623601"/>
              <a:gd name="connsiteY9" fmla="*/ 130118 h 859080"/>
              <a:gd name="connsiteX10" fmla="*/ 1218264 w 2623601"/>
              <a:gd name="connsiteY10" fmla="*/ 227510 h 859080"/>
              <a:gd name="connsiteX11" fmla="*/ 6278 w 2623601"/>
              <a:gd name="connsiteY11" fmla="*/ 368187 h 8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3601" h="859080">
                <a:moveTo>
                  <a:pt x="6278" y="368187"/>
                </a:moveTo>
                <a:cubicBezTo>
                  <a:pt x="-67667" y="370892"/>
                  <a:pt x="531111" y="287027"/>
                  <a:pt x="774590" y="243742"/>
                </a:cubicBezTo>
                <a:cubicBezTo>
                  <a:pt x="1018069" y="200457"/>
                  <a:pt x="1389600" y="132823"/>
                  <a:pt x="1467153" y="108475"/>
                </a:cubicBezTo>
                <a:cubicBezTo>
                  <a:pt x="1544706" y="84127"/>
                  <a:pt x="1206540" y="91341"/>
                  <a:pt x="1239906" y="97654"/>
                </a:cubicBezTo>
                <a:cubicBezTo>
                  <a:pt x="1273272" y="103967"/>
                  <a:pt x="1439199" y="21003"/>
                  <a:pt x="1667348" y="146350"/>
                </a:cubicBezTo>
                <a:cubicBezTo>
                  <a:pt x="1895497" y="271697"/>
                  <a:pt x="2519525" y="788414"/>
                  <a:pt x="2608801" y="849735"/>
                </a:cubicBezTo>
                <a:cubicBezTo>
                  <a:pt x="2698077" y="911056"/>
                  <a:pt x="2360813" y="655853"/>
                  <a:pt x="2203002" y="514274"/>
                </a:cubicBezTo>
                <a:cubicBezTo>
                  <a:pt x="2045191" y="372695"/>
                  <a:pt x="1650214" y="-11461"/>
                  <a:pt x="1661937" y="262"/>
                </a:cubicBezTo>
                <a:cubicBezTo>
                  <a:pt x="1673660" y="11985"/>
                  <a:pt x="2270635" y="562970"/>
                  <a:pt x="2273340" y="584613"/>
                </a:cubicBezTo>
                <a:cubicBezTo>
                  <a:pt x="2276045" y="606256"/>
                  <a:pt x="1854015" y="189635"/>
                  <a:pt x="1678169" y="130118"/>
                </a:cubicBezTo>
                <a:cubicBezTo>
                  <a:pt x="1502323" y="70601"/>
                  <a:pt x="1497814" y="191439"/>
                  <a:pt x="1218264" y="227510"/>
                </a:cubicBezTo>
                <a:cubicBezTo>
                  <a:pt x="938714" y="263581"/>
                  <a:pt x="80223" y="365482"/>
                  <a:pt x="6278" y="368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2E2F0F2-6040-D781-E732-16331C6E0288}"/>
              </a:ext>
            </a:extLst>
          </p:cNvPr>
          <p:cNvSpPr/>
          <p:nvPr/>
        </p:nvSpPr>
        <p:spPr>
          <a:xfrm>
            <a:off x="6543528" y="2803726"/>
            <a:ext cx="1417086" cy="2773941"/>
          </a:xfrm>
          <a:custGeom>
            <a:avLst/>
            <a:gdLst>
              <a:gd name="connsiteX0" fmla="*/ 35823 w 1417086"/>
              <a:gd name="connsiteY0" fmla="*/ 96383 h 2773941"/>
              <a:gd name="connsiteX1" fmla="*/ 658048 w 1417086"/>
              <a:gd name="connsiteY1" fmla="*/ 1427403 h 2773941"/>
              <a:gd name="connsiteX2" fmla="*/ 668870 w 1417086"/>
              <a:gd name="connsiteY2" fmla="*/ 1324601 h 2773941"/>
              <a:gd name="connsiteX3" fmla="*/ 1388486 w 1417086"/>
              <a:gd name="connsiteY3" fmla="*/ 2709727 h 2773941"/>
              <a:gd name="connsiteX4" fmla="*/ 1215345 w 1417086"/>
              <a:gd name="connsiteY4" fmla="*/ 2412141 h 2773941"/>
              <a:gd name="connsiteX5" fmla="*/ 674280 w 1417086"/>
              <a:gd name="connsiteY5" fmla="*/ 1248852 h 2773941"/>
              <a:gd name="connsiteX6" fmla="*/ 382105 w 1417086"/>
              <a:gd name="connsiteY6" fmla="*/ 626627 h 2773941"/>
              <a:gd name="connsiteX7" fmla="*/ 479497 w 1417086"/>
              <a:gd name="connsiteY7" fmla="*/ 924212 h 2773941"/>
              <a:gd name="connsiteX8" fmla="*/ 62877 w 1417086"/>
              <a:gd name="connsiteY8" fmla="*/ 42276 h 2773941"/>
              <a:gd name="connsiteX9" fmla="*/ 73698 w 1417086"/>
              <a:gd name="connsiteY9" fmla="*/ 134257 h 2773941"/>
              <a:gd name="connsiteX10" fmla="*/ 35823 w 1417086"/>
              <a:gd name="connsiteY10" fmla="*/ 96383 h 277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086" h="2773941">
                <a:moveTo>
                  <a:pt x="35823" y="96383"/>
                </a:moveTo>
                <a:cubicBezTo>
                  <a:pt x="133215" y="311907"/>
                  <a:pt x="552540" y="1222700"/>
                  <a:pt x="658048" y="1427403"/>
                </a:cubicBezTo>
                <a:cubicBezTo>
                  <a:pt x="763556" y="1632106"/>
                  <a:pt x="547130" y="1110880"/>
                  <a:pt x="668870" y="1324601"/>
                </a:cubicBezTo>
                <a:cubicBezTo>
                  <a:pt x="790610" y="1538322"/>
                  <a:pt x="1297407" y="2528470"/>
                  <a:pt x="1388486" y="2709727"/>
                </a:cubicBezTo>
                <a:cubicBezTo>
                  <a:pt x="1479565" y="2890984"/>
                  <a:pt x="1334379" y="2655620"/>
                  <a:pt x="1215345" y="2412141"/>
                </a:cubicBezTo>
                <a:cubicBezTo>
                  <a:pt x="1096311" y="2168662"/>
                  <a:pt x="813153" y="1546438"/>
                  <a:pt x="674280" y="1248852"/>
                </a:cubicBezTo>
                <a:cubicBezTo>
                  <a:pt x="535407" y="951266"/>
                  <a:pt x="414569" y="680734"/>
                  <a:pt x="382105" y="626627"/>
                </a:cubicBezTo>
                <a:cubicBezTo>
                  <a:pt x="349641" y="572520"/>
                  <a:pt x="532702" y="1021604"/>
                  <a:pt x="479497" y="924212"/>
                </a:cubicBezTo>
                <a:cubicBezTo>
                  <a:pt x="426292" y="826820"/>
                  <a:pt x="130510" y="173935"/>
                  <a:pt x="62877" y="42276"/>
                </a:cubicBezTo>
                <a:cubicBezTo>
                  <a:pt x="-4756" y="-89383"/>
                  <a:pt x="77305" y="127944"/>
                  <a:pt x="73698" y="134257"/>
                </a:cubicBezTo>
                <a:cubicBezTo>
                  <a:pt x="70091" y="140570"/>
                  <a:pt x="-61569" y="-119141"/>
                  <a:pt x="35823" y="96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C27C871E-41FB-AD2C-52B4-FE37B25DF2E9}"/>
              </a:ext>
            </a:extLst>
          </p:cNvPr>
          <p:cNvSpPr/>
          <p:nvPr/>
        </p:nvSpPr>
        <p:spPr>
          <a:xfrm>
            <a:off x="6319124" y="1761506"/>
            <a:ext cx="1882999" cy="1535537"/>
          </a:xfrm>
          <a:custGeom>
            <a:avLst/>
            <a:gdLst>
              <a:gd name="connsiteX0" fmla="*/ 516 w 1882999"/>
              <a:gd name="connsiteY0" fmla="*/ 2366 h 1535537"/>
              <a:gd name="connsiteX1" fmla="*/ 877042 w 1882999"/>
              <a:gd name="connsiteY1" fmla="*/ 283720 h 1535537"/>
              <a:gd name="connsiteX2" fmla="*/ 812114 w 1882999"/>
              <a:gd name="connsiteY2" fmla="*/ 235024 h 1535537"/>
              <a:gd name="connsiteX3" fmla="*/ 1293662 w 1882999"/>
              <a:gd name="connsiteY3" fmla="*/ 673287 h 1535537"/>
              <a:gd name="connsiteX4" fmla="*/ 1125932 w 1882999"/>
              <a:gd name="connsiteY4" fmla="*/ 489325 h 1535537"/>
              <a:gd name="connsiteX5" fmla="*/ 1872601 w 1882999"/>
              <a:gd name="connsiteY5" fmla="*/ 1517348 h 1535537"/>
              <a:gd name="connsiteX6" fmla="*/ 1510088 w 1882999"/>
              <a:gd name="connsiteY6" fmla="*/ 1068264 h 1535537"/>
              <a:gd name="connsiteX7" fmla="*/ 785061 w 1882999"/>
              <a:gd name="connsiteY7" fmla="*/ 88937 h 1535537"/>
              <a:gd name="connsiteX8" fmla="*/ 1006897 w 1882999"/>
              <a:gd name="connsiteY8" fmla="*/ 375701 h 1535537"/>
              <a:gd name="connsiteX9" fmla="*/ 752597 w 1882999"/>
              <a:gd name="connsiteY9" fmla="*/ 159275 h 1535537"/>
              <a:gd name="connsiteX10" fmla="*/ 516 w 1882999"/>
              <a:gd name="connsiteY10" fmla="*/ 2366 h 15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2999" h="1535537">
                <a:moveTo>
                  <a:pt x="516" y="2366"/>
                </a:moveTo>
                <a:cubicBezTo>
                  <a:pt x="21257" y="23107"/>
                  <a:pt x="741776" y="244944"/>
                  <a:pt x="877042" y="283720"/>
                </a:cubicBezTo>
                <a:cubicBezTo>
                  <a:pt x="1012308" y="322496"/>
                  <a:pt x="742677" y="170096"/>
                  <a:pt x="812114" y="235024"/>
                </a:cubicBezTo>
                <a:cubicBezTo>
                  <a:pt x="881551" y="299952"/>
                  <a:pt x="1241359" y="630903"/>
                  <a:pt x="1293662" y="673287"/>
                </a:cubicBezTo>
                <a:cubicBezTo>
                  <a:pt x="1345965" y="715671"/>
                  <a:pt x="1029442" y="348648"/>
                  <a:pt x="1125932" y="489325"/>
                </a:cubicBezTo>
                <a:cubicBezTo>
                  <a:pt x="1222422" y="630002"/>
                  <a:pt x="1808575" y="1420858"/>
                  <a:pt x="1872601" y="1517348"/>
                </a:cubicBezTo>
                <a:cubicBezTo>
                  <a:pt x="1936627" y="1613838"/>
                  <a:pt x="1691345" y="1306333"/>
                  <a:pt x="1510088" y="1068264"/>
                </a:cubicBezTo>
                <a:cubicBezTo>
                  <a:pt x="1328831" y="830196"/>
                  <a:pt x="868926" y="204364"/>
                  <a:pt x="785061" y="88937"/>
                </a:cubicBezTo>
                <a:cubicBezTo>
                  <a:pt x="701196" y="-26490"/>
                  <a:pt x="1012308" y="363978"/>
                  <a:pt x="1006897" y="375701"/>
                </a:cubicBezTo>
                <a:cubicBezTo>
                  <a:pt x="1001486" y="387424"/>
                  <a:pt x="915818" y="216087"/>
                  <a:pt x="752597" y="159275"/>
                </a:cubicBezTo>
                <a:cubicBezTo>
                  <a:pt x="589376" y="102463"/>
                  <a:pt x="-20225" y="-18375"/>
                  <a:pt x="516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7209D77-B5D8-5053-A931-6B707AF33AC9}"/>
              </a:ext>
            </a:extLst>
          </p:cNvPr>
          <p:cNvSpPr/>
          <p:nvPr/>
        </p:nvSpPr>
        <p:spPr>
          <a:xfrm>
            <a:off x="8206310" y="3159538"/>
            <a:ext cx="419309" cy="1608408"/>
          </a:xfrm>
          <a:custGeom>
            <a:avLst/>
            <a:gdLst>
              <a:gd name="connsiteX0" fmla="*/ 88218 w 419309"/>
              <a:gd name="connsiteY0" fmla="*/ 282 h 1608408"/>
              <a:gd name="connsiteX1" fmla="*/ 44933 w 419309"/>
              <a:gd name="connsiteY1" fmla="*/ 400670 h 1608408"/>
              <a:gd name="connsiteX2" fmla="*/ 402036 w 419309"/>
              <a:gd name="connsiteY2" fmla="*/ 1206857 h 1608408"/>
              <a:gd name="connsiteX3" fmla="*/ 331697 w 419309"/>
              <a:gd name="connsiteY3" fmla="*/ 1082412 h 1608408"/>
              <a:gd name="connsiteX4" fmla="*/ 418268 w 419309"/>
              <a:gd name="connsiteY4" fmla="*/ 1607245 h 1608408"/>
              <a:gd name="connsiteX5" fmla="*/ 364161 w 419309"/>
              <a:gd name="connsiteY5" fmla="*/ 1212268 h 1608408"/>
              <a:gd name="connsiteX6" fmla="*/ 153146 w 419309"/>
              <a:gd name="connsiteY6" fmla="*/ 822701 h 1608408"/>
              <a:gd name="connsiteX7" fmla="*/ 61165 w 419309"/>
              <a:gd name="connsiteY7" fmla="*/ 341153 h 1608408"/>
              <a:gd name="connsiteX8" fmla="*/ 1647 w 419309"/>
              <a:gd name="connsiteY8" fmla="*/ 454777 h 1608408"/>
              <a:gd name="connsiteX9" fmla="*/ 88218 w 419309"/>
              <a:gd name="connsiteY9" fmla="*/ 282 h 160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309" h="1608408">
                <a:moveTo>
                  <a:pt x="88218" y="282"/>
                </a:moveTo>
                <a:cubicBezTo>
                  <a:pt x="95432" y="-8736"/>
                  <a:pt x="-7370" y="199574"/>
                  <a:pt x="44933" y="400670"/>
                </a:cubicBezTo>
                <a:cubicBezTo>
                  <a:pt x="97236" y="601766"/>
                  <a:pt x="354242" y="1093234"/>
                  <a:pt x="402036" y="1206857"/>
                </a:cubicBezTo>
                <a:cubicBezTo>
                  <a:pt x="449830" y="1320480"/>
                  <a:pt x="328992" y="1015681"/>
                  <a:pt x="331697" y="1082412"/>
                </a:cubicBezTo>
                <a:cubicBezTo>
                  <a:pt x="334402" y="1149143"/>
                  <a:pt x="412857" y="1585602"/>
                  <a:pt x="418268" y="1607245"/>
                </a:cubicBezTo>
                <a:cubicBezTo>
                  <a:pt x="423679" y="1628888"/>
                  <a:pt x="408348" y="1343025"/>
                  <a:pt x="364161" y="1212268"/>
                </a:cubicBezTo>
                <a:cubicBezTo>
                  <a:pt x="319974" y="1081511"/>
                  <a:pt x="203645" y="967887"/>
                  <a:pt x="153146" y="822701"/>
                </a:cubicBezTo>
                <a:cubicBezTo>
                  <a:pt x="102647" y="677515"/>
                  <a:pt x="86415" y="402474"/>
                  <a:pt x="61165" y="341153"/>
                </a:cubicBezTo>
                <a:cubicBezTo>
                  <a:pt x="35915" y="279832"/>
                  <a:pt x="-9174" y="513392"/>
                  <a:pt x="1647" y="454777"/>
                </a:cubicBezTo>
                <a:cubicBezTo>
                  <a:pt x="12468" y="396162"/>
                  <a:pt x="81004" y="9300"/>
                  <a:pt x="8821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53FAEB5-5B68-D5F4-0125-AB05B555BCD5}"/>
              </a:ext>
            </a:extLst>
          </p:cNvPr>
          <p:cNvSpPr/>
          <p:nvPr/>
        </p:nvSpPr>
        <p:spPr>
          <a:xfrm>
            <a:off x="8148295" y="3965225"/>
            <a:ext cx="525995" cy="2477372"/>
          </a:xfrm>
          <a:custGeom>
            <a:avLst/>
            <a:gdLst>
              <a:gd name="connsiteX0" fmla="*/ 145 w 525995"/>
              <a:gd name="connsiteY0" fmla="*/ 303779 h 2477372"/>
              <a:gd name="connsiteX1" fmla="*/ 400533 w 525995"/>
              <a:gd name="connsiteY1" fmla="*/ 828612 h 2477372"/>
              <a:gd name="connsiteX2" fmla="*/ 443819 w 525995"/>
              <a:gd name="connsiteY2" fmla="*/ 1320981 h 2477372"/>
              <a:gd name="connsiteX3" fmla="*/ 411355 w 525995"/>
              <a:gd name="connsiteY3" fmla="*/ 1077502 h 2477372"/>
              <a:gd name="connsiteX4" fmla="*/ 503336 w 525995"/>
              <a:gd name="connsiteY4" fmla="*/ 1872867 h 2477372"/>
              <a:gd name="connsiteX5" fmla="*/ 470872 w 525995"/>
              <a:gd name="connsiteY5" fmla="*/ 1596924 h 2477372"/>
              <a:gd name="connsiteX6" fmla="*/ 481693 w 525995"/>
              <a:gd name="connsiteY6" fmla="*/ 1948616 h 2477372"/>
              <a:gd name="connsiteX7" fmla="*/ 270678 w 525995"/>
              <a:gd name="connsiteY7" fmla="*/ 2473450 h 2477372"/>
              <a:gd name="connsiteX8" fmla="*/ 422176 w 525995"/>
              <a:gd name="connsiteY8" fmla="*/ 2132579 h 2477372"/>
              <a:gd name="connsiteX9" fmla="*/ 519568 w 525995"/>
              <a:gd name="connsiteY9" fmla="*/ 1158661 h 2477372"/>
              <a:gd name="connsiteX10" fmla="*/ 508746 w 525995"/>
              <a:gd name="connsiteY10" fmla="*/ 1494122 h 2477372"/>
              <a:gd name="connsiteX11" fmla="*/ 443819 w 525995"/>
              <a:gd name="connsiteY11" fmla="*/ 1012574 h 2477372"/>
              <a:gd name="connsiteX12" fmla="*/ 449229 w 525995"/>
              <a:gd name="connsiteY12" fmla="*/ 617596 h 2477372"/>
              <a:gd name="connsiteX13" fmla="*/ 119180 w 525995"/>
              <a:gd name="connsiteY13" fmla="*/ 782 h 2477372"/>
              <a:gd name="connsiteX14" fmla="*/ 449229 w 525995"/>
              <a:gd name="connsiteY14" fmla="*/ 752863 h 2477372"/>
              <a:gd name="connsiteX15" fmla="*/ 145 w 525995"/>
              <a:gd name="connsiteY15" fmla="*/ 303779 h 24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995" h="2477372">
                <a:moveTo>
                  <a:pt x="145" y="303779"/>
                </a:moveTo>
                <a:cubicBezTo>
                  <a:pt x="-7971" y="316404"/>
                  <a:pt x="326587" y="659078"/>
                  <a:pt x="400533" y="828612"/>
                </a:cubicBezTo>
                <a:cubicBezTo>
                  <a:pt x="474479" y="998146"/>
                  <a:pt x="442015" y="1279499"/>
                  <a:pt x="443819" y="1320981"/>
                </a:cubicBezTo>
                <a:cubicBezTo>
                  <a:pt x="445623" y="1362463"/>
                  <a:pt x="401436" y="985521"/>
                  <a:pt x="411355" y="1077502"/>
                </a:cubicBezTo>
                <a:cubicBezTo>
                  <a:pt x="421274" y="1169483"/>
                  <a:pt x="493417" y="1786297"/>
                  <a:pt x="503336" y="1872867"/>
                </a:cubicBezTo>
                <a:cubicBezTo>
                  <a:pt x="513256" y="1959437"/>
                  <a:pt x="474479" y="1584299"/>
                  <a:pt x="470872" y="1596924"/>
                </a:cubicBezTo>
                <a:cubicBezTo>
                  <a:pt x="467265" y="1609549"/>
                  <a:pt x="515059" y="1802528"/>
                  <a:pt x="481693" y="1948616"/>
                </a:cubicBezTo>
                <a:cubicBezTo>
                  <a:pt x="448327" y="2094704"/>
                  <a:pt x="280598" y="2442790"/>
                  <a:pt x="270678" y="2473450"/>
                </a:cubicBezTo>
                <a:cubicBezTo>
                  <a:pt x="260759" y="2504111"/>
                  <a:pt x="380694" y="2351711"/>
                  <a:pt x="422176" y="2132579"/>
                </a:cubicBezTo>
                <a:cubicBezTo>
                  <a:pt x="463658" y="1913447"/>
                  <a:pt x="505140" y="1265070"/>
                  <a:pt x="519568" y="1158661"/>
                </a:cubicBezTo>
                <a:cubicBezTo>
                  <a:pt x="533996" y="1052252"/>
                  <a:pt x="521371" y="1518470"/>
                  <a:pt x="508746" y="1494122"/>
                </a:cubicBezTo>
                <a:cubicBezTo>
                  <a:pt x="496121" y="1469774"/>
                  <a:pt x="453739" y="1158662"/>
                  <a:pt x="443819" y="1012574"/>
                </a:cubicBezTo>
                <a:cubicBezTo>
                  <a:pt x="433900" y="866486"/>
                  <a:pt x="503335" y="786228"/>
                  <a:pt x="449229" y="617596"/>
                </a:cubicBezTo>
                <a:cubicBezTo>
                  <a:pt x="395123" y="448964"/>
                  <a:pt x="119180" y="-21762"/>
                  <a:pt x="119180" y="782"/>
                </a:cubicBezTo>
                <a:cubicBezTo>
                  <a:pt x="119180" y="23326"/>
                  <a:pt x="468166" y="696051"/>
                  <a:pt x="449229" y="752863"/>
                </a:cubicBezTo>
                <a:cubicBezTo>
                  <a:pt x="430292" y="809675"/>
                  <a:pt x="8261" y="291154"/>
                  <a:pt x="145" y="303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5011D72-793D-AB60-BF11-DE95B714B007}"/>
              </a:ext>
            </a:extLst>
          </p:cNvPr>
          <p:cNvSpPr/>
          <p:nvPr/>
        </p:nvSpPr>
        <p:spPr>
          <a:xfrm>
            <a:off x="1407010" y="6573439"/>
            <a:ext cx="1379859" cy="2414810"/>
          </a:xfrm>
          <a:custGeom>
            <a:avLst/>
            <a:gdLst>
              <a:gd name="connsiteX0" fmla="*/ 1379475 w 1379859"/>
              <a:gd name="connsiteY0" fmla="*/ 502 h 2414810"/>
              <a:gd name="connsiteX1" fmla="*/ 1141407 w 1379859"/>
              <a:gd name="connsiteY1" fmla="*/ 384658 h 2414810"/>
              <a:gd name="connsiteX2" fmla="*/ 1211745 w 1379859"/>
              <a:gd name="connsiteY2" fmla="*/ 590263 h 2414810"/>
              <a:gd name="connsiteX3" fmla="*/ 984498 w 1379859"/>
              <a:gd name="connsiteY3" fmla="*/ 801278 h 2414810"/>
              <a:gd name="connsiteX4" fmla="*/ 1195513 w 1379859"/>
              <a:gd name="connsiteY4" fmla="*/ 871617 h 2414810"/>
              <a:gd name="connsiteX5" fmla="*/ 924981 w 1379859"/>
              <a:gd name="connsiteY5" fmla="*/ 1152970 h 2414810"/>
              <a:gd name="connsiteX6" fmla="*/ 1027783 w 1379859"/>
              <a:gd name="connsiteY6" fmla="*/ 1266594 h 2414810"/>
              <a:gd name="connsiteX7" fmla="*/ 621984 w 1379859"/>
              <a:gd name="connsiteY7" fmla="*/ 1520895 h 2414810"/>
              <a:gd name="connsiteX8" fmla="*/ 15991 w 1379859"/>
              <a:gd name="connsiteY8" fmla="*/ 2392010 h 2414810"/>
              <a:gd name="connsiteX9" fmla="*/ 254060 w 1379859"/>
              <a:gd name="connsiteY9" fmla="*/ 2061960 h 2414810"/>
              <a:gd name="connsiteX10" fmla="*/ 1076479 w 1379859"/>
              <a:gd name="connsiteY10" fmla="*/ 1017704 h 2414810"/>
              <a:gd name="connsiteX11" fmla="*/ 1135996 w 1379859"/>
              <a:gd name="connsiteY11" fmla="*/ 725529 h 2414810"/>
              <a:gd name="connsiteX12" fmla="*/ 1135996 w 1379859"/>
              <a:gd name="connsiteY12" fmla="*/ 216928 h 2414810"/>
              <a:gd name="connsiteX13" fmla="*/ 1076479 w 1379859"/>
              <a:gd name="connsiteY13" fmla="*/ 471228 h 2414810"/>
              <a:gd name="connsiteX14" fmla="*/ 1379475 w 1379859"/>
              <a:gd name="connsiteY14" fmla="*/ 502 h 241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9859" h="2414810">
                <a:moveTo>
                  <a:pt x="1379475" y="502"/>
                </a:moveTo>
                <a:cubicBezTo>
                  <a:pt x="1390296" y="-13926"/>
                  <a:pt x="1169362" y="286365"/>
                  <a:pt x="1141407" y="384658"/>
                </a:cubicBezTo>
                <a:cubicBezTo>
                  <a:pt x="1113452" y="482952"/>
                  <a:pt x="1237896" y="520826"/>
                  <a:pt x="1211745" y="590263"/>
                </a:cubicBezTo>
                <a:cubicBezTo>
                  <a:pt x="1185593" y="659700"/>
                  <a:pt x="987203" y="754386"/>
                  <a:pt x="984498" y="801278"/>
                </a:cubicBezTo>
                <a:cubicBezTo>
                  <a:pt x="981793" y="848170"/>
                  <a:pt x="1205432" y="813002"/>
                  <a:pt x="1195513" y="871617"/>
                </a:cubicBezTo>
                <a:cubicBezTo>
                  <a:pt x="1185594" y="930232"/>
                  <a:pt x="952936" y="1087141"/>
                  <a:pt x="924981" y="1152970"/>
                </a:cubicBezTo>
                <a:cubicBezTo>
                  <a:pt x="897026" y="1218799"/>
                  <a:pt x="1078282" y="1205273"/>
                  <a:pt x="1027783" y="1266594"/>
                </a:cubicBezTo>
                <a:cubicBezTo>
                  <a:pt x="977283" y="1327915"/>
                  <a:pt x="790616" y="1333326"/>
                  <a:pt x="621984" y="1520895"/>
                </a:cubicBezTo>
                <a:cubicBezTo>
                  <a:pt x="453352" y="1708464"/>
                  <a:pt x="77312" y="2301833"/>
                  <a:pt x="15991" y="2392010"/>
                </a:cubicBezTo>
                <a:cubicBezTo>
                  <a:pt x="-45330" y="2482187"/>
                  <a:pt x="77312" y="2291011"/>
                  <a:pt x="254060" y="2061960"/>
                </a:cubicBezTo>
                <a:cubicBezTo>
                  <a:pt x="430808" y="1832909"/>
                  <a:pt x="929490" y="1240442"/>
                  <a:pt x="1076479" y="1017704"/>
                </a:cubicBezTo>
                <a:cubicBezTo>
                  <a:pt x="1223468" y="794966"/>
                  <a:pt x="1126076" y="858992"/>
                  <a:pt x="1135996" y="725529"/>
                </a:cubicBezTo>
                <a:cubicBezTo>
                  <a:pt x="1145915" y="592066"/>
                  <a:pt x="1145916" y="259312"/>
                  <a:pt x="1135996" y="216928"/>
                </a:cubicBezTo>
                <a:cubicBezTo>
                  <a:pt x="1126076" y="174544"/>
                  <a:pt x="1034997" y="507299"/>
                  <a:pt x="1076479" y="471228"/>
                </a:cubicBezTo>
                <a:cubicBezTo>
                  <a:pt x="1117961" y="435157"/>
                  <a:pt x="1368654" y="14930"/>
                  <a:pt x="1379475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0008C2-AFD3-11F2-1915-F5BA46639E45}"/>
              </a:ext>
            </a:extLst>
          </p:cNvPr>
          <p:cNvSpPr/>
          <p:nvPr/>
        </p:nvSpPr>
        <p:spPr>
          <a:xfrm>
            <a:off x="842265" y="8160267"/>
            <a:ext cx="1362918" cy="1457338"/>
          </a:xfrm>
          <a:custGeom>
            <a:avLst/>
            <a:gdLst>
              <a:gd name="connsiteX0" fmla="*/ 1359870 w 1362918"/>
              <a:gd name="connsiteY0" fmla="*/ 9816 h 1457338"/>
              <a:gd name="connsiteX1" fmla="*/ 591557 w 1362918"/>
              <a:gd name="connsiteY1" fmla="*/ 1010786 h 1457338"/>
              <a:gd name="connsiteX2" fmla="*/ 288561 w 1362918"/>
              <a:gd name="connsiteY2" fmla="*/ 1313783 h 1457338"/>
              <a:gd name="connsiteX3" fmla="*/ 1797 w 1362918"/>
              <a:gd name="connsiteY3" fmla="*/ 1454460 h 1457338"/>
              <a:gd name="connsiteX4" fmla="*/ 429238 w 1362918"/>
              <a:gd name="connsiteY4" fmla="*/ 1194748 h 1457338"/>
              <a:gd name="connsiteX5" fmla="*/ 840447 w 1362918"/>
              <a:gd name="connsiteY5" fmla="*/ 756486 h 1457338"/>
              <a:gd name="connsiteX6" fmla="*/ 385953 w 1362918"/>
              <a:gd name="connsiteY6" fmla="*/ 1270497 h 1457338"/>
              <a:gd name="connsiteX7" fmla="*/ 402185 w 1362918"/>
              <a:gd name="connsiteY7" fmla="*/ 1367889 h 1457338"/>
              <a:gd name="connsiteX8" fmla="*/ 634843 w 1362918"/>
              <a:gd name="connsiteY8" fmla="*/ 924216 h 1457338"/>
              <a:gd name="connsiteX9" fmla="*/ 1094748 w 1362918"/>
              <a:gd name="connsiteY9" fmla="*/ 258706 h 1457338"/>
              <a:gd name="connsiteX10" fmla="*/ 867501 w 1362918"/>
              <a:gd name="connsiteY10" fmla="*/ 485953 h 1457338"/>
              <a:gd name="connsiteX11" fmla="*/ 1359870 w 1362918"/>
              <a:gd name="connsiteY11" fmla="*/ 9816 h 14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2918" h="1457338">
                <a:moveTo>
                  <a:pt x="1359870" y="9816"/>
                </a:moveTo>
                <a:cubicBezTo>
                  <a:pt x="1313879" y="97288"/>
                  <a:pt x="770108" y="793458"/>
                  <a:pt x="591557" y="1010786"/>
                </a:cubicBezTo>
                <a:cubicBezTo>
                  <a:pt x="413006" y="1228114"/>
                  <a:pt x="386854" y="1239837"/>
                  <a:pt x="288561" y="1313783"/>
                </a:cubicBezTo>
                <a:cubicBezTo>
                  <a:pt x="190268" y="1387729"/>
                  <a:pt x="-21649" y="1474299"/>
                  <a:pt x="1797" y="1454460"/>
                </a:cubicBezTo>
                <a:cubicBezTo>
                  <a:pt x="25243" y="1434621"/>
                  <a:pt x="289463" y="1311077"/>
                  <a:pt x="429238" y="1194748"/>
                </a:cubicBezTo>
                <a:cubicBezTo>
                  <a:pt x="569013" y="1078419"/>
                  <a:pt x="847661" y="743861"/>
                  <a:pt x="840447" y="756486"/>
                </a:cubicBezTo>
                <a:cubicBezTo>
                  <a:pt x="833233" y="769111"/>
                  <a:pt x="458997" y="1168597"/>
                  <a:pt x="385953" y="1270497"/>
                </a:cubicBezTo>
                <a:cubicBezTo>
                  <a:pt x="312909" y="1372398"/>
                  <a:pt x="360703" y="1425602"/>
                  <a:pt x="402185" y="1367889"/>
                </a:cubicBezTo>
                <a:cubicBezTo>
                  <a:pt x="443667" y="1310176"/>
                  <a:pt x="519416" y="1109080"/>
                  <a:pt x="634843" y="924216"/>
                </a:cubicBezTo>
                <a:cubicBezTo>
                  <a:pt x="750270" y="739352"/>
                  <a:pt x="1055972" y="331750"/>
                  <a:pt x="1094748" y="258706"/>
                </a:cubicBezTo>
                <a:cubicBezTo>
                  <a:pt x="1133524" y="185662"/>
                  <a:pt x="817903" y="524729"/>
                  <a:pt x="867501" y="485953"/>
                </a:cubicBezTo>
                <a:cubicBezTo>
                  <a:pt x="917099" y="447177"/>
                  <a:pt x="1405861" y="-77656"/>
                  <a:pt x="1359870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15E63F4A-1C98-F01F-4A0D-42AF48C03A33}"/>
              </a:ext>
            </a:extLst>
          </p:cNvPr>
          <p:cNvSpPr/>
          <p:nvPr/>
        </p:nvSpPr>
        <p:spPr>
          <a:xfrm>
            <a:off x="1084026" y="8889698"/>
            <a:ext cx="1657878" cy="2429834"/>
          </a:xfrm>
          <a:custGeom>
            <a:avLst/>
            <a:gdLst>
              <a:gd name="connsiteX0" fmla="*/ 885451 w 1657878"/>
              <a:gd name="connsiteY0" fmla="*/ 1 h 2429834"/>
              <a:gd name="connsiteX1" fmla="*/ 317333 w 1657878"/>
              <a:gd name="connsiteY1" fmla="*/ 573530 h 2429834"/>
              <a:gd name="connsiteX2" fmla="*/ 614918 w 1657878"/>
              <a:gd name="connsiteY2" fmla="*/ 1352664 h 2429834"/>
              <a:gd name="connsiteX3" fmla="*/ 414724 w 1657878"/>
              <a:gd name="connsiteY3" fmla="*/ 1136238 h 2429834"/>
              <a:gd name="connsiteX4" fmla="*/ 1615889 w 1657878"/>
              <a:gd name="connsiteY4" fmla="*/ 2380688 h 2429834"/>
              <a:gd name="connsiteX5" fmla="*/ 1302071 w 1657878"/>
              <a:gd name="connsiteY5" fmla="*/ 2072281 h 2429834"/>
              <a:gd name="connsiteX6" fmla="*/ 501295 w 1657878"/>
              <a:gd name="connsiteY6" fmla="*/ 1071310 h 2429834"/>
              <a:gd name="connsiteX7" fmla="*/ 252405 w 1657878"/>
              <a:gd name="connsiteY7" fmla="*/ 719618 h 2429834"/>
              <a:gd name="connsiteX8" fmla="*/ 403903 w 1657878"/>
              <a:gd name="connsiteY8" fmla="*/ 411211 h 2429834"/>
              <a:gd name="connsiteX9" fmla="*/ 8925 w 1657878"/>
              <a:gd name="connsiteY9" fmla="*/ 578941 h 2429834"/>
              <a:gd name="connsiteX10" fmla="*/ 885451 w 1657878"/>
              <a:gd name="connsiteY10" fmla="*/ 1 h 242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7878" h="2429834">
                <a:moveTo>
                  <a:pt x="885451" y="1"/>
                </a:moveTo>
                <a:cubicBezTo>
                  <a:pt x="936852" y="-901"/>
                  <a:pt x="362422" y="348086"/>
                  <a:pt x="317333" y="573530"/>
                </a:cubicBezTo>
                <a:cubicBezTo>
                  <a:pt x="272244" y="798974"/>
                  <a:pt x="598686" y="1258879"/>
                  <a:pt x="614918" y="1352664"/>
                </a:cubicBezTo>
                <a:cubicBezTo>
                  <a:pt x="631150" y="1446449"/>
                  <a:pt x="414724" y="1136238"/>
                  <a:pt x="414724" y="1136238"/>
                </a:cubicBezTo>
                <a:lnTo>
                  <a:pt x="1615889" y="2380688"/>
                </a:lnTo>
                <a:cubicBezTo>
                  <a:pt x="1763780" y="2536695"/>
                  <a:pt x="1487837" y="2290511"/>
                  <a:pt x="1302071" y="2072281"/>
                </a:cubicBezTo>
                <a:cubicBezTo>
                  <a:pt x="1116305" y="1854051"/>
                  <a:pt x="676239" y="1296754"/>
                  <a:pt x="501295" y="1071310"/>
                </a:cubicBezTo>
                <a:cubicBezTo>
                  <a:pt x="326351" y="845866"/>
                  <a:pt x="268637" y="829634"/>
                  <a:pt x="252405" y="719618"/>
                </a:cubicBezTo>
                <a:cubicBezTo>
                  <a:pt x="236173" y="609602"/>
                  <a:pt x="444483" y="434657"/>
                  <a:pt x="403903" y="411211"/>
                </a:cubicBezTo>
                <a:cubicBezTo>
                  <a:pt x="363323" y="387765"/>
                  <a:pt x="-66824" y="643869"/>
                  <a:pt x="8925" y="578941"/>
                </a:cubicBezTo>
                <a:cubicBezTo>
                  <a:pt x="84674" y="514013"/>
                  <a:pt x="834050" y="903"/>
                  <a:pt x="8854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4E2B8580-766C-936C-D435-7CCBCA417C47}"/>
              </a:ext>
            </a:extLst>
          </p:cNvPr>
          <p:cNvSpPr/>
          <p:nvPr/>
        </p:nvSpPr>
        <p:spPr>
          <a:xfrm>
            <a:off x="2478053" y="8406187"/>
            <a:ext cx="1040423" cy="2636926"/>
          </a:xfrm>
          <a:custGeom>
            <a:avLst/>
            <a:gdLst>
              <a:gd name="connsiteX0" fmla="*/ 25 w 1040423"/>
              <a:gd name="connsiteY0" fmla="*/ 1964 h 2636926"/>
              <a:gd name="connsiteX1" fmla="*/ 486984 w 1040423"/>
              <a:gd name="connsiteY1" fmla="*/ 948828 h 2636926"/>
              <a:gd name="connsiteX2" fmla="*/ 492394 w 1040423"/>
              <a:gd name="connsiteY2" fmla="*/ 1652213 h 2636926"/>
              <a:gd name="connsiteX3" fmla="*/ 530269 w 1040423"/>
              <a:gd name="connsiteY3" fmla="*/ 1527768 h 2636926"/>
              <a:gd name="connsiteX4" fmla="*/ 1033459 w 1040423"/>
              <a:gd name="connsiteY4" fmla="*/ 2609898 h 2636926"/>
              <a:gd name="connsiteX5" fmla="*/ 806212 w 1040423"/>
              <a:gd name="connsiteY5" fmla="*/ 2220331 h 2636926"/>
              <a:gd name="connsiteX6" fmla="*/ 557322 w 1040423"/>
              <a:gd name="connsiteY6" fmla="*/ 1246414 h 2636926"/>
              <a:gd name="connsiteX7" fmla="*/ 465341 w 1040423"/>
              <a:gd name="connsiteY7" fmla="*/ 716170 h 2636926"/>
              <a:gd name="connsiteX8" fmla="*/ 25 w 1040423"/>
              <a:gd name="connsiteY8" fmla="*/ 1964 h 26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23" h="2636926">
                <a:moveTo>
                  <a:pt x="25" y="1964"/>
                </a:moveTo>
                <a:cubicBezTo>
                  <a:pt x="3632" y="40740"/>
                  <a:pt x="404923" y="673787"/>
                  <a:pt x="486984" y="948828"/>
                </a:cubicBezTo>
                <a:cubicBezTo>
                  <a:pt x="569046" y="1223870"/>
                  <a:pt x="485180" y="1555723"/>
                  <a:pt x="492394" y="1652213"/>
                </a:cubicBezTo>
                <a:cubicBezTo>
                  <a:pt x="499608" y="1748703"/>
                  <a:pt x="440092" y="1368154"/>
                  <a:pt x="530269" y="1527768"/>
                </a:cubicBezTo>
                <a:cubicBezTo>
                  <a:pt x="620446" y="1687382"/>
                  <a:pt x="987469" y="2494471"/>
                  <a:pt x="1033459" y="2609898"/>
                </a:cubicBezTo>
                <a:cubicBezTo>
                  <a:pt x="1079450" y="2725325"/>
                  <a:pt x="885568" y="2447578"/>
                  <a:pt x="806212" y="2220331"/>
                </a:cubicBezTo>
                <a:cubicBezTo>
                  <a:pt x="726856" y="1993084"/>
                  <a:pt x="614134" y="1497108"/>
                  <a:pt x="557322" y="1246414"/>
                </a:cubicBezTo>
                <a:cubicBezTo>
                  <a:pt x="500510" y="995721"/>
                  <a:pt x="560027" y="923578"/>
                  <a:pt x="465341" y="716170"/>
                </a:cubicBezTo>
                <a:cubicBezTo>
                  <a:pt x="370655" y="508762"/>
                  <a:pt x="-3582" y="-36812"/>
                  <a:pt x="25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5A7BD61-A2BE-F4AA-B73B-8AF7DF4E9D98}"/>
              </a:ext>
            </a:extLst>
          </p:cNvPr>
          <p:cNvSpPr/>
          <p:nvPr/>
        </p:nvSpPr>
        <p:spPr>
          <a:xfrm>
            <a:off x="3021263" y="7497516"/>
            <a:ext cx="950745" cy="1641605"/>
          </a:xfrm>
          <a:custGeom>
            <a:avLst/>
            <a:gdLst>
              <a:gd name="connsiteX0" fmla="*/ 3291 w 950745"/>
              <a:gd name="connsiteY0" fmla="*/ 1646 h 1641605"/>
              <a:gd name="connsiteX1" fmla="*/ 620105 w 950745"/>
              <a:gd name="connsiteY1" fmla="*/ 1083776 h 1641605"/>
              <a:gd name="connsiteX2" fmla="*/ 457786 w 950745"/>
              <a:gd name="connsiteY2" fmla="*/ 899814 h 1641605"/>
              <a:gd name="connsiteX3" fmla="*/ 928512 w 950745"/>
              <a:gd name="connsiteY3" fmla="*/ 1608609 h 1641605"/>
              <a:gd name="connsiteX4" fmla="*/ 879816 w 950745"/>
              <a:gd name="connsiteY4" fmla="*/ 1532860 h 1641605"/>
              <a:gd name="connsiteX5" fmla="*/ 263002 w 950745"/>
              <a:gd name="connsiteY5" fmla="*/ 526479 h 1641605"/>
              <a:gd name="connsiteX6" fmla="*/ 371215 w 950745"/>
              <a:gd name="connsiteY6" fmla="*/ 829476 h 1641605"/>
              <a:gd name="connsiteX7" fmla="*/ 3291 w 950745"/>
              <a:gd name="connsiteY7" fmla="*/ 1646 h 16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745" h="1641605">
                <a:moveTo>
                  <a:pt x="3291" y="1646"/>
                </a:moveTo>
                <a:cubicBezTo>
                  <a:pt x="44773" y="44029"/>
                  <a:pt x="544356" y="934081"/>
                  <a:pt x="620105" y="1083776"/>
                </a:cubicBezTo>
                <a:cubicBezTo>
                  <a:pt x="695854" y="1233471"/>
                  <a:pt x="406385" y="812342"/>
                  <a:pt x="457786" y="899814"/>
                </a:cubicBezTo>
                <a:cubicBezTo>
                  <a:pt x="509187" y="987286"/>
                  <a:pt x="858174" y="1503101"/>
                  <a:pt x="928512" y="1608609"/>
                </a:cubicBezTo>
                <a:cubicBezTo>
                  <a:pt x="998850" y="1714117"/>
                  <a:pt x="879816" y="1532860"/>
                  <a:pt x="879816" y="1532860"/>
                </a:cubicBezTo>
                <a:cubicBezTo>
                  <a:pt x="768898" y="1352505"/>
                  <a:pt x="347769" y="643710"/>
                  <a:pt x="263002" y="526479"/>
                </a:cubicBezTo>
                <a:cubicBezTo>
                  <a:pt x="178235" y="409248"/>
                  <a:pt x="417205" y="910636"/>
                  <a:pt x="371215" y="829476"/>
                </a:cubicBezTo>
                <a:cubicBezTo>
                  <a:pt x="325225" y="748316"/>
                  <a:pt x="-38191" y="-40737"/>
                  <a:pt x="3291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680D0A6-55F6-5574-7471-B4CB9350B6AC}"/>
              </a:ext>
            </a:extLst>
          </p:cNvPr>
          <p:cNvSpPr/>
          <p:nvPr/>
        </p:nvSpPr>
        <p:spPr>
          <a:xfrm>
            <a:off x="2682679" y="7640065"/>
            <a:ext cx="969940" cy="2499527"/>
          </a:xfrm>
          <a:custGeom>
            <a:avLst/>
            <a:gdLst>
              <a:gd name="connsiteX0" fmla="*/ 1004 w 969940"/>
              <a:gd name="connsiteY0" fmla="*/ 5185 h 2499527"/>
              <a:gd name="connsiteX1" fmla="*/ 904583 w 969940"/>
              <a:gd name="connsiteY1" fmla="*/ 1622969 h 2499527"/>
              <a:gd name="connsiteX2" fmla="*/ 904583 w 969940"/>
              <a:gd name="connsiteY2" fmla="*/ 2499495 h 2499527"/>
              <a:gd name="connsiteX3" fmla="*/ 947868 w 969940"/>
              <a:gd name="connsiteY3" fmla="*/ 1595916 h 2499527"/>
              <a:gd name="connsiteX4" fmla="*/ 731442 w 969940"/>
              <a:gd name="connsiteY4" fmla="*/ 1125189 h 2499527"/>
              <a:gd name="connsiteX5" fmla="*/ 1004 w 969940"/>
              <a:gd name="connsiteY5" fmla="*/ 5185 h 249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940" h="2499527">
                <a:moveTo>
                  <a:pt x="1004" y="5185"/>
                </a:moveTo>
                <a:cubicBezTo>
                  <a:pt x="29861" y="88148"/>
                  <a:pt x="753987" y="1207251"/>
                  <a:pt x="904583" y="1622969"/>
                </a:cubicBezTo>
                <a:cubicBezTo>
                  <a:pt x="1055179" y="2038687"/>
                  <a:pt x="897369" y="2504004"/>
                  <a:pt x="904583" y="2499495"/>
                </a:cubicBezTo>
                <a:cubicBezTo>
                  <a:pt x="911797" y="2494986"/>
                  <a:pt x="976725" y="1824967"/>
                  <a:pt x="947868" y="1595916"/>
                </a:cubicBezTo>
                <a:cubicBezTo>
                  <a:pt x="919011" y="1366865"/>
                  <a:pt x="889253" y="1392115"/>
                  <a:pt x="731442" y="1125189"/>
                </a:cubicBezTo>
                <a:cubicBezTo>
                  <a:pt x="573631" y="858264"/>
                  <a:pt x="-27853" y="-77778"/>
                  <a:pt x="1004" y="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141E287E-693F-2A71-327D-35E93E691874}"/>
              </a:ext>
            </a:extLst>
          </p:cNvPr>
          <p:cNvSpPr/>
          <p:nvPr/>
        </p:nvSpPr>
        <p:spPr>
          <a:xfrm>
            <a:off x="2298230" y="8791812"/>
            <a:ext cx="932469" cy="2312443"/>
          </a:xfrm>
          <a:custGeom>
            <a:avLst/>
            <a:gdLst>
              <a:gd name="connsiteX0" fmla="*/ 931929 w 932469"/>
              <a:gd name="connsiteY0" fmla="*/ 496 h 2312443"/>
              <a:gd name="connsiteX1" fmla="*/ 141974 w 932469"/>
              <a:gd name="connsiteY1" fmla="*/ 1174607 h 2312443"/>
              <a:gd name="connsiteX2" fmla="*/ 196080 w 932469"/>
              <a:gd name="connsiteY2" fmla="*/ 2256737 h 2312443"/>
              <a:gd name="connsiteX3" fmla="*/ 163616 w 932469"/>
              <a:gd name="connsiteY3" fmla="*/ 2051132 h 2312443"/>
              <a:gd name="connsiteX4" fmla="*/ 82456 w 932469"/>
              <a:gd name="connsiteY4" fmla="*/ 1147554 h 2312443"/>
              <a:gd name="connsiteX5" fmla="*/ 493666 w 932469"/>
              <a:gd name="connsiteY5" fmla="*/ 649774 h 2312443"/>
              <a:gd name="connsiteX6" fmla="*/ 6707 w 932469"/>
              <a:gd name="connsiteY6" fmla="*/ 1023109 h 2312443"/>
              <a:gd name="connsiteX7" fmla="*/ 931929 w 932469"/>
              <a:gd name="connsiteY7" fmla="*/ 496 h 231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469" h="2312443">
                <a:moveTo>
                  <a:pt x="931929" y="496"/>
                </a:moveTo>
                <a:cubicBezTo>
                  <a:pt x="954473" y="25746"/>
                  <a:pt x="264615" y="798567"/>
                  <a:pt x="141974" y="1174607"/>
                </a:cubicBezTo>
                <a:cubicBezTo>
                  <a:pt x="19333" y="1550647"/>
                  <a:pt x="192473" y="2110650"/>
                  <a:pt x="196080" y="2256737"/>
                </a:cubicBezTo>
                <a:cubicBezTo>
                  <a:pt x="199687" y="2402824"/>
                  <a:pt x="182553" y="2235996"/>
                  <a:pt x="163616" y="2051132"/>
                </a:cubicBezTo>
                <a:cubicBezTo>
                  <a:pt x="144679" y="1866268"/>
                  <a:pt x="27448" y="1381114"/>
                  <a:pt x="82456" y="1147554"/>
                </a:cubicBezTo>
                <a:cubicBezTo>
                  <a:pt x="137464" y="913994"/>
                  <a:pt x="506291" y="670515"/>
                  <a:pt x="493666" y="649774"/>
                </a:cubicBezTo>
                <a:cubicBezTo>
                  <a:pt x="481041" y="629033"/>
                  <a:pt x="-66337" y="1125010"/>
                  <a:pt x="6707" y="1023109"/>
                </a:cubicBezTo>
                <a:cubicBezTo>
                  <a:pt x="79751" y="921208"/>
                  <a:pt x="909385" y="-24754"/>
                  <a:pt x="931929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573399-2371-9737-E9FF-23529AA3C770}"/>
              </a:ext>
            </a:extLst>
          </p:cNvPr>
          <p:cNvSpPr/>
          <p:nvPr/>
        </p:nvSpPr>
        <p:spPr>
          <a:xfrm>
            <a:off x="806444" y="9627525"/>
            <a:ext cx="1000788" cy="1702413"/>
          </a:xfrm>
          <a:custGeom>
            <a:avLst/>
            <a:gdLst>
              <a:gd name="connsiteX0" fmla="*/ 1000713 w 1000788"/>
              <a:gd name="connsiteY0" fmla="*/ 3434 h 1702413"/>
              <a:gd name="connsiteX1" fmla="*/ 275686 w 1000788"/>
              <a:gd name="connsiteY1" fmla="*/ 863727 h 1702413"/>
              <a:gd name="connsiteX2" fmla="*/ 5154 w 1000788"/>
              <a:gd name="connsiteY2" fmla="*/ 1442667 h 1702413"/>
              <a:gd name="connsiteX3" fmla="*/ 97135 w 1000788"/>
              <a:gd name="connsiteY3" fmla="*/ 1231651 h 1702413"/>
              <a:gd name="connsiteX4" fmla="*/ 86313 w 1000788"/>
              <a:gd name="connsiteY4" fmla="*/ 1702378 h 1702413"/>
              <a:gd name="connsiteX5" fmla="*/ 124188 w 1000788"/>
              <a:gd name="connsiteY5" fmla="*/ 1204598 h 1702413"/>
              <a:gd name="connsiteX6" fmla="*/ 459648 w 1000788"/>
              <a:gd name="connsiteY6" fmla="*/ 490392 h 1702413"/>
              <a:gd name="connsiteX7" fmla="*/ 178294 w 1000788"/>
              <a:gd name="connsiteY7" fmla="*/ 907012 h 1702413"/>
              <a:gd name="connsiteX8" fmla="*/ 751823 w 1000788"/>
              <a:gd name="connsiteY8" fmla="*/ 252324 h 1702413"/>
              <a:gd name="connsiteX9" fmla="*/ 324382 w 1000788"/>
              <a:gd name="connsiteY9" fmla="*/ 549909 h 1702413"/>
              <a:gd name="connsiteX10" fmla="*/ 1000713 w 1000788"/>
              <a:gd name="connsiteY10" fmla="*/ 3434 h 170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788" h="1702413">
                <a:moveTo>
                  <a:pt x="1000713" y="3434"/>
                </a:moveTo>
                <a:cubicBezTo>
                  <a:pt x="992597" y="55737"/>
                  <a:pt x="441613" y="623855"/>
                  <a:pt x="275686" y="863727"/>
                </a:cubicBezTo>
                <a:cubicBezTo>
                  <a:pt x="109759" y="1103599"/>
                  <a:pt x="34912" y="1381346"/>
                  <a:pt x="5154" y="1442667"/>
                </a:cubicBezTo>
                <a:cubicBezTo>
                  <a:pt x="-24604" y="1503988"/>
                  <a:pt x="83609" y="1188366"/>
                  <a:pt x="97135" y="1231651"/>
                </a:cubicBezTo>
                <a:cubicBezTo>
                  <a:pt x="110661" y="1274936"/>
                  <a:pt x="81804" y="1706887"/>
                  <a:pt x="86313" y="1702378"/>
                </a:cubicBezTo>
                <a:cubicBezTo>
                  <a:pt x="90822" y="1697869"/>
                  <a:pt x="61965" y="1406596"/>
                  <a:pt x="124188" y="1204598"/>
                </a:cubicBezTo>
                <a:cubicBezTo>
                  <a:pt x="186411" y="1002600"/>
                  <a:pt x="450630" y="539990"/>
                  <a:pt x="459648" y="490392"/>
                </a:cubicBezTo>
                <a:cubicBezTo>
                  <a:pt x="468666" y="440794"/>
                  <a:pt x="129598" y="946690"/>
                  <a:pt x="178294" y="907012"/>
                </a:cubicBezTo>
                <a:cubicBezTo>
                  <a:pt x="226990" y="867334"/>
                  <a:pt x="727475" y="311841"/>
                  <a:pt x="751823" y="252324"/>
                </a:cubicBezTo>
                <a:cubicBezTo>
                  <a:pt x="776171" y="192807"/>
                  <a:pt x="286507" y="586882"/>
                  <a:pt x="324382" y="549909"/>
                </a:cubicBezTo>
                <a:cubicBezTo>
                  <a:pt x="362257" y="512936"/>
                  <a:pt x="1008829" y="-48869"/>
                  <a:pt x="1000713" y="3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CFC0251-88B3-B7F0-B722-D677D6DC5D5A}"/>
              </a:ext>
            </a:extLst>
          </p:cNvPr>
          <p:cNvSpPr/>
          <p:nvPr/>
        </p:nvSpPr>
        <p:spPr>
          <a:xfrm>
            <a:off x="3352700" y="9272551"/>
            <a:ext cx="640768" cy="2118659"/>
          </a:xfrm>
          <a:custGeom>
            <a:avLst/>
            <a:gdLst>
              <a:gd name="connsiteX0" fmla="*/ 131759 w 640768"/>
              <a:gd name="connsiteY0" fmla="*/ 1305 h 2118659"/>
              <a:gd name="connsiteX1" fmla="*/ 602486 w 640768"/>
              <a:gd name="connsiteY1" fmla="*/ 980632 h 2118659"/>
              <a:gd name="connsiteX2" fmla="*/ 39778 w 640768"/>
              <a:gd name="connsiteY2" fmla="*/ 1586625 h 2118659"/>
              <a:gd name="connsiteX3" fmla="*/ 180455 w 640768"/>
              <a:gd name="connsiteY3" fmla="*/ 2116869 h 2118659"/>
              <a:gd name="connsiteX4" fmla="*/ 34367 w 640768"/>
              <a:gd name="connsiteY4" fmla="*/ 1748945 h 2118659"/>
              <a:gd name="connsiteX5" fmla="*/ 1904 w 640768"/>
              <a:gd name="connsiteY5" fmla="*/ 1467591 h 2118659"/>
              <a:gd name="connsiteX6" fmla="*/ 72242 w 640768"/>
              <a:gd name="connsiteY6" fmla="*/ 1575804 h 2118659"/>
              <a:gd name="connsiteX7" fmla="*/ 591664 w 640768"/>
              <a:gd name="connsiteY7" fmla="*/ 1099667 h 2118659"/>
              <a:gd name="connsiteX8" fmla="*/ 597075 w 640768"/>
              <a:gd name="connsiteY8" fmla="*/ 839956 h 2118659"/>
              <a:gd name="connsiteX9" fmla="*/ 396881 w 640768"/>
              <a:gd name="connsiteY9" fmla="*/ 233963 h 2118659"/>
              <a:gd name="connsiteX10" fmla="*/ 575433 w 640768"/>
              <a:gd name="connsiteY10" fmla="*/ 758796 h 2118659"/>
              <a:gd name="connsiteX11" fmla="*/ 131759 w 640768"/>
              <a:gd name="connsiteY11" fmla="*/ 1305 h 211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0768" h="2118659">
                <a:moveTo>
                  <a:pt x="131759" y="1305"/>
                </a:moveTo>
                <a:cubicBezTo>
                  <a:pt x="136268" y="38278"/>
                  <a:pt x="617816" y="716412"/>
                  <a:pt x="602486" y="980632"/>
                </a:cubicBezTo>
                <a:cubicBezTo>
                  <a:pt x="587156" y="1244852"/>
                  <a:pt x="110116" y="1397252"/>
                  <a:pt x="39778" y="1586625"/>
                </a:cubicBezTo>
                <a:cubicBezTo>
                  <a:pt x="-30560" y="1775998"/>
                  <a:pt x="181357" y="2089816"/>
                  <a:pt x="180455" y="2116869"/>
                </a:cubicBezTo>
                <a:cubicBezTo>
                  <a:pt x="179553" y="2143922"/>
                  <a:pt x="64125" y="1857158"/>
                  <a:pt x="34367" y="1748945"/>
                </a:cubicBezTo>
                <a:cubicBezTo>
                  <a:pt x="4608" y="1640732"/>
                  <a:pt x="-4409" y="1496448"/>
                  <a:pt x="1904" y="1467591"/>
                </a:cubicBezTo>
                <a:cubicBezTo>
                  <a:pt x="8217" y="1438734"/>
                  <a:pt x="-26051" y="1637125"/>
                  <a:pt x="72242" y="1575804"/>
                </a:cubicBezTo>
                <a:cubicBezTo>
                  <a:pt x="170535" y="1514483"/>
                  <a:pt x="504192" y="1222308"/>
                  <a:pt x="591664" y="1099667"/>
                </a:cubicBezTo>
                <a:cubicBezTo>
                  <a:pt x="679136" y="977026"/>
                  <a:pt x="629539" y="984240"/>
                  <a:pt x="597075" y="839956"/>
                </a:cubicBezTo>
                <a:cubicBezTo>
                  <a:pt x="564611" y="695672"/>
                  <a:pt x="400488" y="247490"/>
                  <a:pt x="396881" y="233963"/>
                </a:cubicBezTo>
                <a:cubicBezTo>
                  <a:pt x="393274" y="220436"/>
                  <a:pt x="616013" y="793063"/>
                  <a:pt x="575433" y="758796"/>
                </a:cubicBezTo>
                <a:cubicBezTo>
                  <a:pt x="534853" y="724529"/>
                  <a:pt x="127250" y="-35668"/>
                  <a:pt x="131759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8C70820-8CDE-DB95-8257-AAC6B9F4AA17}"/>
              </a:ext>
            </a:extLst>
          </p:cNvPr>
          <p:cNvSpPr/>
          <p:nvPr/>
        </p:nvSpPr>
        <p:spPr>
          <a:xfrm>
            <a:off x="1041812" y="9012806"/>
            <a:ext cx="349031" cy="1461740"/>
          </a:xfrm>
          <a:custGeom>
            <a:avLst/>
            <a:gdLst>
              <a:gd name="connsiteX0" fmla="*/ 348725 w 349031"/>
              <a:gd name="connsiteY0" fmla="*/ 1338 h 1461740"/>
              <a:gd name="connsiteX1" fmla="*/ 121478 w 349031"/>
              <a:gd name="connsiteY1" fmla="*/ 661438 h 1461740"/>
              <a:gd name="connsiteX2" fmla="*/ 332493 w 349031"/>
              <a:gd name="connsiteY2" fmla="*/ 1435161 h 1461740"/>
              <a:gd name="connsiteX3" fmla="*/ 262155 w 349031"/>
              <a:gd name="connsiteY3" fmla="*/ 1207914 h 1461740"/>
              <a:gd name="connsiteX4" fmla="*/ 7854 w 349031"/>
              <a:gd name="connsiteY4" fmla="*/ 482886 h 1461740"/>
              <a:gd name="connsiteX5" fmla="*/ 72782 w 349031"/>
              <a:gd name="connsiteY5" fmla="*/ 661438 h 1461740"/>
              <a:gd name="connsiteX6" fmla="*/ 153942 w 349031"/>
              <a:gd name="connsiteY6" fmla="*/ 244818 h 1461740"/>
              <a:gd name="connsiteX7" fmla="*/ 61961 w 349031"/>
              <a:gd name="connsiteY7" fmla="*/ 482886 h 1461740"/>
              <a:gd name="connsiteX8" fmla="*/ 348725 w 349031"/>
              <a:gd name="connsiteY8" fmla="*/ 1338 h 146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031" h="1461740">
                <a:moveTo>
                  <a:pt x="348725" y="1338"/>
                </a:moveTo>
                <a:cubicBezTo>
                  <a:pt x="358644" y="31097"/>
                  <a:pt x="124183" y="422468"/>
                  <a:pt x="121478" y="661438"/>
                </a:cubicBezTo>
                <a:cubicBezTo>
                  <a:pt x="118773" y="900408"/>
                  <a:pt x="309047" y="1344082"/>
                  <a:pt x="332493" y="1435161"/>
                </a:cubicBezTo>
                <a:cubicBezTo>
                  <a:pt x="355939" y="1526240"/>
                  <a:pt x="316261" y="1366626"/>
                  <a:pt x="262155" y="1207914"/>
                </a:cubicBezTo>
                <a:cubicBezTo>
                  <a:pt x="208049" y="1049202"/>
                  <a:pt x="39416" y="573965"/>
                  <a:pt x="7854" y="482886"/>
                </a:cubicBezTo>
                <a:cubicBezTo>
                  <a:pt x="-23708" y="391807"/>
                  <a:pt x="48434" y="701116"/>
                  <a:pt x="72782" y="661438"/>
                </a:cubicBezTo>
                <a:cubicBezTo>
                  <a:pt x="97130" y="621760"/>
                  <a:pt x="155745" y="274577"/>
                  <a:pt x="153942" y="244818"/>
                </a:cubicBezTo>
                <a:cubicBezTo>
                  <a:pt x="152138" y="215059"/>
                  <a:pt x="27693" y="518055"/>
                  <a:pt x="61961" y="482886"/>
                </a:cubicBezTo>
                <a:cubicBezTo>
                  <a:pt x="96229" y="447717"/>
                  <a:pt x="338806" y="-28421"/>
                  <a:pt x="348725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4829073-198D-375E-968F-96CEB6C9349F}"/>
              </a:ext>
            </a:extLst>
          </p:cNvPr>
          <p:cNvSpPr/>
          <p:nvPr/>
        </p:nvSpPr>
        <p:spPr>
          <a:xfrm>
            <a:off x="2466003" y="9340419"/>
            <a:ext cx="1037274" cy="1967847"/>
          </a:xfrm>
          <a:custGeom>
            <a:avLst/>
            <a:gdLst>
              <a:gd name="connsiteX0" fmla="*/ 915654 w 1037274"/>
              <a:gd name="connsiteY0" fmla="*/ 9186 h 1967847"/>
              <a:gd name="connsiteX1" fmla="*/ 904833 w 1037274"/>
              <a:gd name="connsiteY1" fmla="*/ 128220 h 1967847"/>
              <a:gd name="connsiteX2" fmla="*/ 158163 w 1037274"/>
              <a:gd name="connsiteY2" fmla="*/ 1048031 h 1967847"/>
              <a:gd name="connsiteX3" fmla="*/ 412463 w 1037274"/>
              <a:gd name="connsiteY3" fmla="*/ 1924556 h 1967847"/>
              <a:gd name="connsiteX4" fmla="*/ 288018 w 1037274"/>
              <a:gd name="connsiteY4" fmla="*/ 1735183 h 1967847"/>
              <a:gd name="connsiteX5" fmla="*/ 28307 w 1037274"/>
              <a:gd name="connsiteY5" fmla="*/ 880301 h 1967847"/>
              <a:gd name="connsiteX6" fmla="*/ 77003 w 1037274"/>
              <a:gd name="connsiteY6" fmla="*/ 999335 h 1967847"/>
              <a:gd name="connsiteX7" fmla="*/ 650532 w 1037274"/>
              <a:gd name="connsiteY7" fmla="*/ 344646 h 1967847"/>
              <a:gd name="connsiteX8" fmla="*/ 580193 w 1037274"/>
              <a:gd name="connsiteY8" fmla="*/ 366289 h 1967847"/>
              <a:gd name="connsiteX9" fmla="*/ 1023867 w 1037274"/>
              <a:gd name="connsiteY9" fmla="*/ 144452 h 1967847"/>
              <a:gd name="connsiteX10" fmla="*/ 915654 w 1037274"/>
              <a:gd name="connsiteY10" fmla="*/ 9186 h 196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7274" h="1967847">
                <a:moveTo>
                  <a:pt x="915654" y="9186"/>
                </a:moveTo>
                <a:cubicBezTo>
                  <a:pt x="895815" y="6481"/>
                  <a:pt x="1031082" y="-44921"/>
                  <a:pt x="904833" y="128220"/>
                </a:cubicBezTo>
                <a:cubicBezTo>
                  <a:pt x="778584" y="301361"/>
                  <a:pt x="240225" y="748642"/>
                  <a:pt x="158163" y="1048031"/>
                </a:cubicBezTo>
                <a:cubicBezTo>
                  <a:pt x="76101" y="1347420"/>
                  <a:pt x="390821" y="1810031"/>
                  <a:pt x="412463" y="1924556"/>
                </a:cubicBezTo>
                <a:cubicBezTo>
                  <a:pt x="434105" y="2039081"/>
                  <a:pt x="352044" y="1909225"/>
                  <a:pt x="288018" y="1735183"/>
                </a:cubicBezTo>
                <a:cubicBezTo>
                  <a:pt x="223992" y="1561141"/>
                  <a:pt x="63476" y="1002942"/>
                  <a:pt x="28307" y="880301"/>
                </a:cubicBezTo>
                <a:cubicBezTo>
                  <a:pt x="-6862" y="757660"/>
                  <a:pt x="-26701" y="1088611"/>
                  <a:pt x="77003" y="999335"/>
                </a:cubicBezTo>
                <a:cubicBezTo>
                  <a:pt x="180707" y="910059"/>
                  <a:pt x="566667" y="450154"/>
                  <a:pt x="650532" y="344646"/>
                </a:cubicBezTo>
                <a:cubicBezTo>
                  <a:pt x="734397" y="239138"/>
                  <a:pt x="517971" y="399655"/>
                  <a:pt x="580193" y="366289"/>
                </a:cubicBezTo>
                <a:cubicBezTo>
                  <a:pt x="642415" y="332923"/>
                  <a:pt x="966153" y="204871"/>
                  <a:pt x="1023867" y="144452"/>
                </a:cubicBezTo>
                <a:cubicBezTo>
                  <a:pt x="1081581" y="84033"/>
                  <a:pt x="935493" y="11891"/>
                  <a:pt x="915654" y="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7A0436C-D589-CCB4-A500-54EE9BA37545}"/>
              </a:ext>
            </a:extLst>
          </p:cNvPr>
          <p:cNvSpPr/>
          <p:nvPr/>
        </p:nvSpPr>
        <p:spPr>
          <a:xfrm>
            <a:off x="2114394" y="7334885"/>
            <a:ext cx="726329" cy="2178737"/>
          </a:xfrm>
          <a:custGeom>
            <a:avLst/>
            <a:gdLst>
              <a:gd name="connsiteX0" fmla="*/ 39045 w 726329"/>
              <a:gd name="connsiteY0" fmla="*/ 61475 h 2178737"/>
              <a:gd name="connsiteX1" fmla="*/ 82330 w 726329"/>
              <a:gd name="connsiteY1" fmla="*/ 120992 h 2178737"/>
              <a:gd name="connsiteX2" fmla="*/ 693734 w 726329"/>
              <a:gd name="connsiteY2" fmla="*/ 1067856 h 2178737"/>
              <a:gd name="connsiteX3" fmla="*/ 374505 w 726329"/>
              <a:gd name="connsiteY3" fmla="*/ 1376263 h 2178737"/>
              <a:gd name="connsiteX4" fmla="*/ 455665 w 726329"/>
              <a:gd name="connsiteY4" fmla="*/ 1278871 h 2178737"/>
              <a:gd name="connsiteX5" fmla="*/ 347452 w 726329"/>
              <a:gd name="connsiteY5" fmla="*/ 1771240 h 2178737"/>
              <a:gd name="connsiteX6" fmla="*/ 374505 w 726329"/>
              <a:gd name="connsiteY6" fmla="*/ 2177039 h 2178737"/>
              <a:gd name="connsiteX7" fmla="*/ 352863 w 726329"/>
              <a:gd name="connsiteY7" fmla="*/ 1614332 h 2178737"/>
              <a:gd name="connsiteX8" fmla="*/ 726198 w 726329"/>
              <a:gd name="connsiteY8" fmla="*/ 1062445 h 2178737"/>
              <a:gd name="connsiteX9" fmla="*/ 390737 w 726329"/>
              <a:gd name="connsiteY9" fmla="*/ 570076 h 2178737"/>
              <a:gd name="connsiteX10" fmla="*/ 39045 w 726329"/>
              <a:gd name="connsiteY10" fmla="*/ 61475 h 217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6329" h="2178737">
                <a:moveTo>
                  <a:pt x="39045" y="61475"/>
                </a:moveTo>
                <a:cubicBezTo>
                  <a:pt x="-12356" y="-13372"/>
                  <a:pt x="-26785" y="-46738"/>
                  <a:pt x="82330" y="120992"/>
                </a:cubicBezTo>
                <a:cubicBezTo>
                  <a:pt x="191445" y="288722"/>
                  <a:pt x="645038" y="858644"/>
                  <a:pt x="693734" y="1067856"/>
                </a:cubicBezTo>
                <a:cubicBezTo>
                  <a:pt x="742430" y="1277068"/>
                  <a:pt x="414183" y="1341094"/>
                  <a:pt x="374505" y="1376263"/>
                </a:cubicBezTo>
                <a:cubicBezTo>
                  <a:pt x="334827" y="1411432"/>
                  <a:pt x="460174" y="1213041"/>
                  <a:pt x="455665" y="1278871"/>
                </a:cubicBezTo>
                <a:cubicBezTo>
                  <a:pt x="451156" y="1344701"/>
                  <a:pt x="360979" y="1621545"/>
                  <a:pt x="347452" y="1771240"/>
                </a:cubicBezTo>
                <a:cubicBezTo>
                  <a:pt x="333925" y="1920935"/>
                  <a:pt x="373603" y="2203190"/>
                  <a:pt x="374505" y="2177039"/>
                </a:cubicBezTo>
                <a:cubicBezTo>
                  <a:pt x="375407" y="2150888"/>
                  <a:pt x="294248" y="1800098"/>
                  <a:pt x="352863" y="1614332"/>
                </a:cubicBezTo>
                <a:cubicBezTo>
                  <a:pt x="411478" y="1428566"/>
                  <a:pt x="719886" y="1236488"/>
                  <a:pt x="726198" y="1062445"/>
                </a:cubicBezTo>
                <a:cubicBezTo>
                  <a:pt x="732510" y="888402"/>
                  <a:pt x="509771" y="742315"/>
                  <a:pt x="390737" y="570076"/>
                </a:cubicBezTo>
                <a:lnTo>
                  <a:pt x="39045" y="614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6047AE8-F83E-0C6D-657E-92A5206CBE1F}"/>
              </a:ext>
            </a:extLst>
          </p:cNvPr>
          <p:cNvSpPr/>
          <p:nvPr/>
        </p:nvSpPr>
        <p:spPr>
          <a:xfrm>
            <a:off x="4004530" y="8685317"/>
            <a:ext cx="120777" cy="2339585"/>
          </a:xfrm>
          <a:custGeom>
            <a:avLst/>
            <a:gdLst>
              <a:gd name="connsiteX0" fmla="*/ 26405 w 120777"/>
              <a:gd name="connsiteY0" fmla="*/ 4188 h 2339585"/>
              <a:gd name="connsiteX1" fmla="*/ 31816 w 120777"/>
              <a:gd name="connsiteY1" fmla="*/ 869892 h 2339585"/>
              <a:gd name="connsiteX2" fmla="*/ 48048 w 120777"/>
              <a:gd name="connsiteY2" fmla="*/ 788733 h 2339585"/>
              <a:gd name="connsiteX3" fmla="*/ 112975 w 120777"/>
              <a:gd name="connsiteY3" fmla="*/ 2195502 h 2339585"/>
              <a:gd name="connsiteX4" fmla="*/ 107565 w 120777"/>
              <a:gd name="connsiteY4" fmla="*/ 2114342 h 2339585"/>
              <a:gd name="connsiteX5" fmla="*/ 4762 w 120777"/>
              <a:gd name="connsiteY5" fmla="*/ 610181 h 2339585"/>
              <a:gd name="connsiteX6" fmla="*/ 26405 w 120777"/>
              <a:gd name="connsiteY6" fmla="*/ 4188 h 233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77" h="2339585">
                <a:moveTo>
                  <a:pt x="26405" y="4188"/>
                </a:moveTo>
                <a:cubicBezTo>
                  <a:pt x="30914" y="47473"/>
                  <a:pt x="28209" y="739135"/>
                  <a:pt x="31816" y="869892"/>
                </a:cubicBezTo>
                <a:cubicBezTo>
                  <a:pt x="35423" y="1000649"/>
                  <a:pt x="34521" y="567798"/>
                  <a:pt x="48048" y="788733"/>
                </a:cubicBezTo>
                <a:cubicBezTo>
                  <a:pt x="61575" y="1009668"/>
                  <a:pt x="103056" y="1974567"/>
                  <a:pt x="112975" y="2195502"/>
                </a:cubicBezTo>
                <a:cubicBezTo>
                  <a:pt x="122894" y="2416437"/>
                  <a:pt x="125600" y="2378562"/>
                  <a:pt x="107565" y="2114342"/>
                </a:cubicBezTo>
                <a:cubicBezTo>
                  <a:pt x="89530" y="1850122"/>
                  <a:pt x="21896" y="960971"/>
                  <a:pt x="4762" y="610181"/>
                </a:cubicBezTo>
                <a:cubicBezTo>
                  <a:pt x="-12372" y="259391"/>
                  <a:pt x="21896" y="-39097"/>
                  <a:pt x="26405" y="41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65423AE-6CE9-5476-EEC5-507BEA75B780}"/>
              </a:ext>
            </a:extLst>
          </p:cNvPr>
          <p:cNvSpPr/>
          <p:nvPr/>
        </p:nvSpPr>
        <p:spPr>
          <a:xfrm>
            <a:off x="6813454" y="8292700"/>
            <a:ext cx="534458" cy="2833903"/>
          </a:xfrm>
          <a:custGeom>
            <a:avLst/>
            <a:gdLst>
              <a:gd name="connsiteX0" fmla="*/ 534210 w 534458"/>
              <a:gd name="connsiteY0" fmla="*/ 1828 h 2833903"/>
              <a:gd name="connsiteX1" fmla="*/ 312373 w 534458"/>
              <a:gd name="connsiteY1" fmla="*/ 1132654 h 2833903"/>
              <a:gd name="connsiteX2" fmla="*/ 312373 w 534458"/>
              <a:gd name="connsiteY2" fmla="*/ 981156 h 2833903"/>
              <a:gd name="connsiteX3" fmla="*/ 166286 w 534458"/>
              <a:gd name="connsiteY3" fmla="*/ 1895556 h 2833903"/>
              <a:gd name="connsiteX4" fmla="*/ 177107 w 534458"/>
              <a:gd name="connsiteY4" fmla="*/ 1868502 h 2833903"/>
              <a:gd name="connsiteX5" fmla="*/ 9377 w 534458"/>
              <a:gd name="connsiteY5" fmla="*/ 2782902 h 2833903"/>
              <a:gd name="connsiteX6" fmla="*/ 47251 w 534458"/>
              <a:gd name="connsiteY6" fmla="*/ 2523191 h 2833903"/>
              <a:gd name="connsiteX7" fmla="*/ 263677 w 534458"/>
              <a:gd name="connsiteY7" fmla="*/ 910817 h 2833903"/>
              <a:gd name="connsiteX8" fmla="*/ 534210 w 534458"/>
              <a:gd name="connsiteY8" fmla="*/ 1828 h 28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4458" h="2833903">
                <a:moveTo>
                  <a:pt x="534210" y="1828"/>
                </a:moveTo>
                <a:cubicBezTo>
                  <a:pt x="542326" y="38801"/>
                  <a:pt x="349346" y="969433"/>
                  <a:pt x="312373" y="1132654"/>
                </a:cubicBezTo>
                <a:cubicBezTo>
                  <a:pt x="275400" y="1295875"/>
                  <a:pt x="336721" y="854006"/>
                  <a:pt x="312373" y="981156"/>
                </a:cubicBezTo>
                <a:cubicBezTo>
                  <a:pt x="288025" y="1108306"/>
                  <a:pt x="188830" y="1747665"/>
                  <a:pt x="166286" y="1895556"/>
                </a:cubicBezTo>
                <a:cubicBezTo>
                  <a:pt x="143742" y="2043447"/>
                  <a:pt x="203258" y="1720611"/>
                  <a:pt x="177107" y="1868502"/>
                </a:cubicBezTo>
                <a:cubicBezTo>
                  <a:pt x="150956" y="2016393"/>
                  <a:pt x="31020" y="2673787"/>
                  <a:pt x="9377" y="2782902"/>
                </a:cubicBezTo>
                <a:cubicBezTo>
                  <a:pt x="-12266" y="2892017"/>
                  <a:pt x="4868" y="2835205"/>
                  <a:pt x="47251" y="2523191"/>
                </a:cubicBezTo>
                <a:cubicBezTo>
                  <a:pt x="89634" y="2211177"/>
                  <a:pt x="187928" y="1325633"/>
                  <a:pt x="263677" y="910817"/>
                </a:cubicBezTo>
                <a:cubicBezTo>
                  <a:pt x="339426" y="496001"/>
                  <a:pt x="526094" y="-35145"/>
                  <a:pt x="534210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8606500-112F-6BA7-47F5-BCB4AF17385B}"/>
              </a:ext>
            </a:extLst>
          </p:cNvPr>
          <p:cNvSpPr/>
          <p:nvPr/>
        </p:nvSpPr>
        <p:spPr>
          <a:xfrm>
            <a:off x="6831837" y="9950078"/>
            <a:ext cx="296390" cy="1669634"/>
          </a:xfrm>
          <a:custGeom>
            <a:avLst/>
            <a:gdLst>
              <a:gd name="connsiteX0" fmla="*/ 283169 w 296390"/>
              <a:gd name="connsiteY0" fmla="*/ 109 h 1669634"/>
              <a:gd name="connsiteX1" fmla="*/ 272348 w 296390"/>
              <a:gd name="connsiteY1" fmla="*/ 362623 h 1669634"/>
              <a:gd name="connsiteX2" fmla="*/ 28868 w 296390"/>
              <a:gd name="connsiteY2" fmla="*/ 1033543 h 1669634"/>
              <a:gd name="connsiteX3" fmla="*/ 120849 w 296390"/>
              <a:gd name="connsiteY3" fmla="*/ 882045 h 1669634"/>
              <a:gd name="connsiteX4" fmla="*/ 7226 w 296390"/>
              <a:gd name="connsiteY4" fmla="*/ 1644947 h 1669634"/>
              <a:gd name="connsiteX5" fmla="*/ 28868 w 296390"/>
              <a:gd name="connsiteY5" fmla="*/ 1406878 h 1669634"/>
              <a:gd name="connsiteX6" fmla="*/ 169545 w 296390"/>
              <a:gd name="connsiteY6" fmla="*/ 654798 h 1669634"/>
              <a:gd name="connsiteX7" fmla="*/ 234473 w 296390"/>
              <a:gd name="connsiteY7" fmla="*/ 395086 h 1669634"/>
              <a:gd name="connsiteX8" fmla="*/ 283169 w 296390"/>
              <a:gd name="connsiteY8" fmla="*/ 109 h 166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390" h="1669634">
                <a:moveTo>
                  <a:pt x="283169" y="109"/>
                </a:moveTo>
                <a:cubicBezTo>
                  <a:pt x="289482" y="-5302"/>
                  <a:pt x="314731" y="190384"/>
                  <a:pt x="272348" y="362623"/>
                </a:cubicBezTo>
                <a:cubicBezTo>
                  <a:pt x="229965" y="534862"/>
                  <a:pt x="54118" y="946973"/>
                  <a:pt x="28868" y="1033543"/>
                </a:cubicBezTo>
                <a:cubicBezTo>
                  <a:pt x="3618" y="1120113"/>
                  <a:pt x="124456" y="780144"/>
                  <a:pt x="120849" y="882045"/>
                </a:cubicBezTo>
                <a:cubicBezTo>
                  <a:pt x="117242" y="983946"/>
                  <a:pt x="22556" y="1557475"/>
                  <a:pt x="7226" y="1644947"/>
                </a:cubicBezTo>
                <a:cubicBezTo>
                  <a:pt x="-8104" y="1732419"/>
                  <a:pt x="1815" y="1571903"/>
                  <a:pt x="28868" y="1406878"/>
                </a:cubicBezTo>
                <a:cubicBezTo>
                  <a:pt x="55921" y="1241853"/>
                  <a:pt x="135277" y="823430"/>
                  <a:pt x="169545" y="654798"/>
                </a:cubicBezTo>
                <a:cubicBezTo>
                  <a:pt x="203813" y="486166"/>
                  <a:pt x="209223" y="498790"/>
                  <a:pt x="234473" y="395086"/>
                </a:cubicBezTo>
                <a:cubicBezTo>
                  <a:pt x="259723" y="291382"/>
                  <a:pt x="276856" y="5520"/>
                  <a:pt x="283169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D3F6687-9DD4-8E3A-F1D2-DE8327799883}"/>
              </a:ext>
            </a:extLst>
          </p:cNvPr>
          <p:cNvSpPr/>
          <p:nvPr/>
        </p:nvSpPr>
        <p:spPr>
          <a:xfrm>
            <a:off x="7012195" y="9803184"/>
            <a:ext cx="813512" cy="1488854"/>
          </a:xfrm>
          <a:custGeom>
            <a:avLst/>
            <a:gdLst>
              <a:gd name="connsiteX0" fmla="*/ 9 w 813512"/>
              <a:gd name="connsiteY0" fmla="*/ 915 h 1488854"/>
              <a:gd name="connsiteX1" fmla="*/ 340880 w 813512"/>
              <a:gd name="connsiteY1" fmla="*/ 633962 h 1488854"/>
              <a:gd name="connsiteX2" fmla="*/ 286773 w 813512"/>
              <a:gd name="connsiteY2" fmla="*/ 541980 h 1488854"/>
              <a:gd name="connsiteX3" fmla="*/ 584359 w 813512"/>
              <a:gd name="connsiteY3" fmla="*/ 709711 h 1488854"/>
              <a:gd name="connsiteX4" fmla="*/ 719625 w 813512"/>
              <a:gd name="connsiteY4" fmla="*/ 980243 h 1488854"/>
              <a:gd name="connsiteX5" fmla="*/ 670929 w 813512"/>
              <a:gd name="connsiteY5" fmla="*/ 850388 h 1488854"/>
              <a:gd name="connsiteX6" fmla="*/ 806196 w 813512"/>
              <a:gd name="connsiteY6" fmla="*/ 1077635 h 1488854"/>
              <a:gd name="connsiteX7" fmla="*/ 795374 w 813512"/>
              <a:gd name="connsiteY7" fmla="*/ 1337346 h 1488854"/>
              <a:gd name="connsiteX8" fmla="*/ 795374 w 813512"/>
              <a:gd name="connsiteY8" fmla="*/ 1164205 h 1488854"/>
              <a:gd name="connsiteX9" fmla="*/ 654697 w 813512"/>
              <a:gd name="connsiteY9" fmla="*/ 1488844 h 1488854"/>
              <a:gd name="connsiteX10" fmla="*/ 789964 w 813512"/>
              <a:gd name="connsiteY10" fmla="*/ 1175027 h 1488854"/>
              <a:gd name="connsiteX11" fmla="*/ 757500 w 813512"/>
              <a:gd name="connsiteY11" fmla="*/ 958601 h 1488854"/>
              <a:gd name="connsiteX12" fmla="*/ 481556 w 813512"/>
              <a:gd name="connsiteY12" fmla="*/ 725943 h 1488854"/>
              <a:gd name="connsiteX13" fmla="*/ 330058 w 813512"/>
              <a:gd name="connsiteY13" fmla="*/ 601498 h 1488854"/>
              <a:gd name="connsiteX14" fmla="*/ 438271 w 813512"/>
              <a:gd name="connsiteY14" fmla="*/ 747585 h 1488854"/>
              <a:gd name="connsiteX15" fmla="*/ 330058 w 813512"/>
              <a:gd name="connsiteY15" fmla="*/ 498695 h 1488854"/>
              <a:gd name="connsiteX16" fmla="*/ 9 w 813512"/>
              <a:gd name="connsiteY16" fmla="*/ 915 h 148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3512" h="1488854">
                <a:moveTo>
                  <a:pt x="9" y="915"/>
                </a:moveTo>
                <a:cubicBezTo>
                  <a:pt x="1813" y="23459"/>
                  <a:pt x="293086" y="543784"/>
                  <a:pt x="340880" y="633962"/>
                </a:cubicBezTo>
                <a:cubicBezTo>
                  <a:pt x="388674" y="724140"/>
                  <a:pt x="246193" y="529355"/>
                  <a:pt x="286773" y="541980"/>
                </a:cubicBezTo>
                <a:cubicBezTo>
                  <a:pt x="327353" y="554605"/>
                  <a:pt x="512217" y="636667"/>
                  <a:pt x="584359" y="709711"/>
                </a:cubicBezTo>
                <a:cubicBezTo>
                  <a:pt x="656501" y="782755"/>
                  <a:pt x="705197" y="956797"/>
                  <a:pt x="719625" y="980243"/>
                </a:cubicBezTo>
                <a:cubicBezTo>
                  <a:pt x="734053" y="1003689"/>
                  <a:pt x="656501" y="834156"/>
                  <a:pt x="670929" y="850388"/>
                </a:cubicBezTo>
                <a:cubicBezTo>
                  <a:pt x="685358" y="866620"/>
                  <a:pt x="785455" y="996475"/>
                  <a:pt x="806196" y="1077635"/>
                </a:cubicBezTo>
                <a:cubicBezTo>
                  <a:pt x="826937" y="1158795"/>
                  <a:pt x="797178" y="1322918"/>
                  <a:pt x="795374" y="1337346"/>
                </a:cubicBezTo>
                <a:cubicBezTo>
                  <a:pt x="793570" y="1351774"/>
                  <a:pt x="818820" y="1138955"/>
                  <a:pt x="795374" y="1164205"/>
                </a:cubicBezTo>
                <a:cubicBezTo>
                  <a:pt x="771928" y="1189455"/>
                  <a:pt x="655599" y="1487040"/>
                  <a:pt x="654697" y="1488844"/>
                </a:cubicBezTo>
                <a:cubicBezTo>
                  <a:pt x="653795" y="1490648"/>
                  <a:pt x="772830" y="1263401"/>
                  <a:pt x="789964" y="1175027"/>
                </a:cubicBezTo>
                <a:cubicBezTo>
                  <a:pt x="807098" y="1086653"/>
                  <a:pt x="808901" y="1033448"/>
                  <a:pt x="757500" y="958601"/>
                </a:cubicBezTo>
                <a:cubicBezTo>
                  <a:pt x="706099" y="883754"/>
                  <a:pt x="552796" y="785460"/>
                  <a:pt x="481556" y="725943"/>
                </a:cubicBezTo>
                <a:cubicBezTo>
                  <a:pt x="410316" y="666426"/>
                  <a:pt x="337272" y="597891"/>
                  <a:pt x="330058" y="601498"/>
                </a:cubicBezTo>
                <a:cubicBezTo>
                  <a:pt x="322844" y="605105"/>
                  <a:pt x="438271" y="764719"/>
                  <a:pt x="438271" y="747585"/>
                </a:cubicBezTo>
                <a:cubicBezTo>
                  <a:pt x="438271" y="730451"/>
                  <a:pt x="398593" y="618631"/>
                  <a:pt x="330058" y="498695"/>
                </a:cubicBezTo>
                <a:cubicBezTo>
                  <a:pt x="261523" y="378759"/>
                  <a:pt x="-1795" y="-21629"/>
                  <a:pt x="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FBD6F69-E295-0089-FB72-CC72696FD5CC}"/>
              </a:ext>
            </a:extLst>
          </p:cNvPr>
          <p:cNvSpPr/>
          <p:nvPr/>
        </p:nvSpPr>
        <p:spPr>
          <a:xfrm>
            <a:off x="1412889" y="9916028"/>
            <a:ext cx="2563960" cy="1696690"/>
          </a:xfrm>
          <a:custGeom>
            <a:avLst/>
            <a:gdLst>
              <a:gd name="connsiteX0" fmla="*/ 529535 w 2563960"/>
              <a:gd name="connsiteY0" fmla="*/ 1695 h 1696690"/>
              <a:gd name="connsiteX1" fmla="*/ 134557 w 2563960"/>
              <a:gd name="connsiteY1" fmla="*/ 764597 h 1696690"/>
              <a:gd name="connsiteX2" fmla="*/ 572820 w 2563960"/>
              <a:gd name="connsiteY2" fmla="*/ 1137932 h 1696690"/>
              <a:gd name="connsiteX3" fmla="*/ 26344 w 2563960"/>
              <a:gd name="connsiteY3" fmla="*/ 1159574 h 1696690"/>
              <a:gd name="connsiteX4" fmla="*/ 978619 w 2563960"/>
              <a:gd name="connsiteY4" fmla="*/ 1294841 h 1696690"/>
              <a:gd name="connsiteX5" fmla="*/ 188664 w 2563960"/>
              <a:gd name="connsiteY5" fmla="*/ 1305662 h 1696690"/>
              <a:gd name="connsiteX6" fmla="*/ 1460167 w 2563960"/>
              <a:gd name="connsiteY6" fmla="*/ 1516677 h 1696690"/>
              <a:gd name="connsiteX7" fmla="*/ 2563939 w 2563960"/>
              <a:gd name="connsiteY7" fmla="*/ 1695229 h 1696690"/>
              <a:gd name="connsiteX8" fmla="*/ 1433113 w 2563960"/>
              <a:gd name="connsiteY8" fmla="*/ 1592426 h 1696690"/>
              <a:gd name="connsiteX9" fmla="*/ 118325 w 2563960"/>
              <a:gd name="connsiteY9" fmla="*/ 1435518 h 1696690"/>
              <a:gd name="connsiteX10" fmla="*/ 626926 w 2563960"/>
              <a:gd name="connsiteY10" fmla="*/ 1403054 h 1696690"/>
              <a:gd name="connsiteX11" fmla="*/ 275234 w 2563960"/>
              <a:gd name="connsiteY11" fmla="*/ 1100057 h 1696690"/>
              <a:gd name="connsiteX12" fmla="*/ 10112 w 2563960"/>
              <a:gd name="connsiteY12" fmla="*/ 840346 h 1696690"/>
              <a:gd name="connsiteX13" fmla="*/ 183253 w 2563960"/>
              <a:gd name="connsiteY13" fmla="*/ 948559 h 1696690"/>
              <a:gd name="connsiteX14" fmla="*/ 340162 w 2563960"/>
              <a:gd name="connsiteY14" fmla="*/ 456190 h 1696690"/>
              <a:gd name="connsiteX15" fmla="*/ 107504 w 2563960"/>
              <a:gd name="connsiteY15" fmla="*/ 715901 h 1696690"/>
              <a:gd name="connsiteX16" fmla="*/ 259002 w 2563960"/>
              <a:gd name="connsiteY16" fmla="*/ 402083 h 1696690"/>
              <a:gd name="connsiteX17" fmla="*/ 4702 w 2563960"/>
              <a:gd name="connsiteY17" fmla="*/ 553581 h 1696690"/>
              <a:gd name="connsiteX18" fmla="*/ 529535 w 2563960"/>
              <a:gd name="connsiteY18" fmla="*/ 1695 h 169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63960" h="1696690">
                <a:moveTo>
                  <a:pt x="529535" y="1695"/>
                </a:moveTo>
                <a:cubicBezTo>
                  <a:pt x="551177" y="36864"/>
                  <a:pt x="127343" y="575224"/>
                  <a:pt x="134557" y="764597"/>
                </a:cubicBezTo>
                <a:cubicBezTo>
                  <a:pt x="141771" y="953970"/>
                  <a:pt x="590855" y="1072103"/>
                  <a:pt x="572820" y="1137932"/>
                </a:cubicBezTo>
                <a:cubicBezTo>
                  <a:pt x="554785" y="1203761"/>
                  <a:pt x="-41289" y="1133422"/>
                  <a:pt x="26344" y="1159574"/>
                </a:cubicBezTo>
                <a:cubicBezTo>
                  <a:pt x="93977" y="1185726"/>
                  <a:pt x="951566" y="1270493"/>
                  <a:pt x="978619" y="1294841"/>
                </a:cubicBezTo>
                <a:cubicBezTo>
                  <a:pt x="1005672" y="1319189"/>
                  <a:pt x="108406" y="1268689"/>
                  <a:pt x="188664" y="1305662"/>
                </a:cubicBezTo>
                <a:cubicBezTo>
                  <a:pt x="268922" y="1342635"/>
                  <a:pt x="1460167" y="1516677"/>
                  <a:pt x="1460167" y="1516677"/>
                </a:cubicBezTo>
                <a:cubicBezTo>
                  <a:pt x="1856046" y="1581605"/>
                  <a:pt x="2568448" y="1682604"/>
                  <a:pt x="2563939" y="1695229"/>
                </a:cubicBezTo>
                <a:cubicBezTo>
                  <a:pt x="2559430" y="1707854"/>
                  <a:pt x="1840715" y="1635711"/>
                  <a:pt x="1433113" y="1592426"/>
                </a:cubicBezTo>
                <a:cubicBezTo>
                  <a:pt x="1025511" y="1549141"/>
                  <a:pt x="252689" y="1467080"/>
                  <a:pt x="118325" y="1435518"/>
                </a:cubicBezTo>
                <a:cubicBezTo>
                  <a:pt x="-16039" y="1403956"/>
                  <a:pt x="600775" y="1458964"/>
                  <a:pt x="626926" y="1403054"/>
                </a:cubicBezTo>
                <a:cubicBezTo>
                  <a:pt x="653078" y="1347144"/>
                  <a:pt x="378036" y="1193842"/>
                  <a:pt x="275234" y="1100057"/>
                </a:cubicBezTo>
                <a:cubicBezTo>
                  <a:pt x="172432" y="1006272"/>
                  <a:pt x="25442" y="865596"/>
                  <a:pt x="10112" y="840346"/>
                </a:cubicBezTo>
                <a:cubicBezTo>
                  <a:pt x="-5218" y="815096"/>
                  <a:pt x="128245" y="1012585"/>
                  <a:pt x="183253" y="948559"/>
                </a:cubicBezTo>
                <a:cubicBezTo>
                  <a:pt x="238261" y="884533"/>
                  <a:pt x="352787" y="494966"/>
                  <a:pt x="340162" y="456190"/>
                </a:cubicBezTo>
                <a:cubicBezTo>
                  <a:pt x="327537" y="417414"/>
                  <a:pt x="121031" y="724919"/>
                  <a:pt x="107504" y="715901"/>
                </a:cubicBezTo>
                <a:cubicBezTo>
                  <a:pt x="93977" y="706883"/>
                  <a:pt x="276136" y="429136"/>
                  <a:pt x="259002" y="402083"/>
                </a:cubicBezTo>
                <a:cubicBezTo>
                  <a:pt x="241868" y="375030"/>
                  <a:pt x="-39485" y="617607"/>
                  <a:pt x="4702" y="553581"/>
                </a:cubicBezTo>
                <a:cubicBezTo>
                  <a:pt x="48889" y="489555"/>
                  <a:pt x="507893" y="-33474"/>
                  <a:pt x="529535" y="1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BF89603B-B118-CEEB-1CC6-42A56928257C}"/>
              </a:ext>
            </a:extLst>
          </p:cNvPr>
          <p:cNvSpPr/>
          <p:nvPr/>
        </p:nvSpPr>
        <p:spPr>
          <a:xfrm>
            <a:off x="2821514" y="4517881"/>
            <a:ext cx="1079787" cy="2114162"/>
          </a:xfrm>
          <a:custGeom>
            <a:avLst/>
            <a:gdLst>
              <a:gd name="connsiteX0" fmla="*/ 1079565 w 1079787"/>
              <a:gd name="connsiteY0" fmla="*/ 12 h 2114162"/>
              <a:gd name="connsiteX1" fmla="*/ 203040 w 1079787"/>
              <a:gd name="connsiteY1" fmla="*/ 481560 h 2114162"/>
              <a:gd name="connsiteX2" fmla="*/ 408645 w 1079787"/>
              <a:gd name="connsiteY2" fmla="*/ 378758 h 2114162"/>
              <a:gd name="connsiteX3" fmla="*/ 105648 w 1079787"/>
              <a:gd name="connsiteY3" fmla="*/ 762914 h 2114162"/>
              <a:gd name="connsiteX4" fmla="*/ 235504 w 1079787"/>
              <a:gd name="connsiteY4" fmla="*/ 595184 h 2114162"/>
              <a:gd name="connsiteX5" fmla="*/ 56952 w 1079787"/>
              <a:gd name="connsiteY5" fmla="*/ 881949 h 2114162"/>
              <a:gd name="connsiteX6" fmla="*/ 105648 w 1079787"/>
              <a:gd name="connsiteY6" fmla="*/ 746682 h 2114162"/>
              <a:gd name="connsiteX7" fmla="*/ 46131 w 1079787"/>
              <a:gd name="connsiteY7" fmla="*/ 1303979 h 2114162"/>
              <a:gd name="connsiteX8" fmla="*/ 29899 w 1079787"/>
              <a:gd name="connsiteY8" fmla="*/ 1060500 h 2114162"/>
              <a:gd name="connsiteX9" fmla="*/ 121880 w 1079787"/>
              <a:gd name="connsiteY9" fmla="*/ 2061470 h 2114162"/>
              <a:gd name="connsiteX10" fmla="*/ 51542 w 1079787"/>
              <a:gd name="connsiteY10" fmla="*/ 1834223 h 2114162"/>
              <a:gd name="connsiteX11" fmla="*/ 2846 w 1079787"/>
              <a:gd name="connsiteY11" fmla="*/ 643880 h 2114162"/>
              <a:gd name="connsiteX12" fmla="*/ 40720 w 1079787"/>
              <a:gd name="connsiteY12" fmla="*/ 838663 h 2114162"/>
              <a:gd name="connsiteX13" fmla="*/ 322074 w 1079787"/>
              <a:gd name="connsiteY13" fmla="*/ 335473 h 2114162"/>
              <a:gd name="connsiteX14" fmla="*/ 111059 w 1079787"/>
              <a:gd name="connsiteY14" fmla="*/ 497792 h 2114162"/>
              <a:gd name="connsiteX15" fmla="*/ 1079565 w 1079787"/>
              <a:gd name="connsiteY15" fmla="*/ 12 h 211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787" h="2114162">
                <a:moveTo>
                  <a:pt x="1079565" y="12"/>
                </a:moveTo>
                <a:cubicBezTo>
                  <a:pt x="1094895" y="-2693"/>
                  <a:pt x="314860" y="418436"/>
                  <a:pt x="203040" y="481560"/>
                </a:cubicBezTo>
                <a:cubicBezTo>
                  <a:pt x="91220" y="544684"/>
                  <a:pt x="424877" y="331866"/>
                  <a:pt x="408645" y="378758"/>
                </a:cubicBezTo>
                <a:cubicBezTo>
                  <a:pt x="392413" y="425650"/>
                  <a:pt x="134505" y="726843"/>
                  <a:pt x="105648" y="762914"/>
                </a:cubicBezTo>
                <a:cubicBezTo>
                  <a:pt x="76791" y="798985"/>
                  <a:pt x="243620" y="575345"/>
                  <a:pt x="235504" y="595184"/>
                </a:cubicBezTo>
                <a:cubicBezTo>
                  <a:pt x="227388" y="615023"/>
                  <a:pt x="78595" y="856699"/>
                  <a:pt x="56952" y="881949"/>
                </a:cubicBezTo>
                <a:cubicBezTo>
                  <a:pt x="35309" y="907199"/>
                  <a:pt x="107451" y="676344"/>
                  <a:pt x="105648" y="746682"/>
                </a:cubicBezTo>
                <a:cubicBezTo>
                  <a:pt x="103844" y="817020"/>
                  <a:pt x="58756" y="1251676"/>
                  <a:pt x="46131" y="1303979"/>
                </a:cubicBezTo>
                <a:cubicBezTo>
                  <a:pt x="33506" y="1356282"/>
                  <a:pt x="17274" y="934252"/>
                  <a:pt x="29899" y="1060500"/>
                </a:cubicBezTo>
                <a:cubicBezTo>
                  <a:pt x="42524" y="1186748"/>
                  <a:pt x="118273" y="1932516"/>
                  <a:pt x="121880" y="2061470"/>
                </a:cubicBezTo>
                <a:cubicBezTo>
                  <a:pt x="125487" y="2190424"/>
                  <a:pt x="71381" y="2070488"/>
                  <a:pt x="51542" y="1834223"/>
                </a:cubicBezTo>
                <a:cubicBezTo>
                  <a:pt x="31703" y="1597958"/>
                  <a:pt x="4650" y="809807"/>
                  <a:pt x="2846" y="643880"/>
                </a:cubicBezTo>
                <a:cubicBezTo>
                  <a:pt x="1042" y="477953"/>
                  <a:pt x="-12485" y="890064"/>
                  <a:pt x="40720" y="838663"/>
                </a:cubicBezTo>
                <a:cubicBezTo>
                  <a:pt x="93925" y="787262"/>
                  <a:pt x="310351" y="392285"/>
                  <a:pt x="322074" y="335473"/>
                </a:cubicBezTo>
                <a:cubicBezTo>
                  <a:pt x="333797" y="278661"/>
                  <a:pt x="-12484" y="555506"/>
                  <a:pt x="111059" y="497792"/>
                </a:cubicBezTo>
                <a:cubicBezTo>
                  <a:pt x="234602" y="440078"/>
                  <a:pt x="1064235" y="2717"/>
                  <a:pt x="107956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0C8780E1-3A0E-7C50-52FC-76655089BD20}"/>
              </a:ext>
            </a:extLst>
          </p:cNvPr>
          <p:cNvSpPr/>
          <p:nvPr/>
        </p:nvSpPr>
        <p:spPr>
          <a:xfrm>
            <a:off x="4073040" y="8911046"/>
            <a:ext cx="2793647" cy="914887"/>
          </a:xfrm>
          <a:custGeom>
            <a:avLst/>
            <a:gdLst>
              <a:gd name="connsiteX0" fmla="*/ 1180 w 2793647"/>
              <a:gd name="connsiteY0" fmla="*/ 296 h 914887"/>
              <a:gd name="connsiteX1" fmla="*/ 1949014 w 2793647"/>
              <a:gd name="connsiteY1" fmla="*/ 757787 h 914887"/>
              <a:gd name="connsiteX2" fmla="*/ 1554037 w 2793647"/>
              <a:gd name="connsiteY2" fmla="*/ 519718 h 914887"/>
              <a:gd name="connsiteX3" fmla="*/ 2793076 w 2793647"/>
              <a:gd name="connsiteY3" fmla="*/ 914696 h 914887"/>
              <a:gd name="connsiteX4" fmla="*/ 1700124 w 2793647"/>
              <a:gd name="connsiteY4" fmla="*/ 460201 h 914887"/>
              <a:gd name="connsiteX5" fmla="*/ 650458 w 2793647"/>
              <a:gd name="connsiteY5" fmla="*/ 135562 h 914887"/>
              <a:gd name="connsiteX6" fmla="*/ 1646018 w 2793647"/>
              <a:gd name="connsiteY6" fmla="*/ 660395 h 914887"/>
              <a:gd name="connsiteX7" fmla="*/ 1180 w 2793647"/>
              <a:gd name="connsiteY7" fmla="*/ 296 h 91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3647" h="914887">
                <a:moveTo>
                  <a:pt x="1180" y="296"/>
                </a:moveTo>
                <a:cubicBezTo>
                  <a:pt x="51679" y="16528"/>
                  <a:pt x="1690205" y="671217"/>
                  <a:pt x="1949014" y="757787"/>
                </a:cubicBezTo>
                <a:cubicBezTo>
                  <a:pt x="2207823" y="844357"/>
                  <a:pt x="1413360" y="493566"/>
                  <a:pt x="1554037" y="519718"/>
                </a:cubicBezTo>
                <a:cubicBezTo>
                  <a:pt x="1694714" y="545870"/>
                  <a:pt x="2768728" y="924616"/>
                  <a:pt x="2793076" y="914696"/>
                </a:cubicBezTo>
                <a:cubicBezTo>
                  <a:pt x="2817424" y="904776"/>
                  <a:pt x="2057227" y="590057"/>
                  <a:pt x="1700124" y="460201"/>
                </a:cubicBezTo>
                <a:cubicBezTo>
                  <a:pt x="1343021" y="330345"/>
                  <a:pt x="659476" y="102196"/>
                  <a:pt x="650458" y="135562"/>
                </a:cubicBezTo>
                <a:cubicBezTo>
                  <a:pt x="641440" y="168928"/>
                  <a:pt x="1755133" y="682037"/>
                  <a:pt x="1646018" y="660395"/>
                </a:cubicBezTo>
                <a:cubicBezTo>
                  <a:pt x="1536903" y="638753"/>
                  <a:pt x="-49319" y="-15936"/>
                  <a:pt x="1180" y="2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8B16F2B-DB4F-2FEA-D191-1A89D9A66208}"/>
              </a:ext>
            </a:extLst>
          </p:cNvPr>
          <p:cNvSpPr/>
          <p:nvPr/>
        </p:nvSpPr>
        <p:spPr>
          <a:xfrm>
            <a:off x="5410559" y="8414235"/>
            <a:ext cx="1846252" cy="989704"/>
          </a:xfrm>
          <a:custGeom>
            <a:avLst/>
            <a:gdLst>
              <a:gd name="connsiteX0" fmla="*/ 1839713 w 1846252"/>
              <a:gd name="connsiteY0" fmla="*/ 10148 h 989704"/>
              <a:gd name="connsiteX1" fmla="*/ 476229 w 1846252"/>
              <a:gd name="connsiteY1" fmla="*/ 751408 h 989704"/>
              <a:gd name="connsiteX2" fmla="*/ 936134 w 1846252"/>
              <a:gd name="connsiteY2" fmla="*/ 583677 h 989704"/>
              <a:gd name="connsiteX3" fmla="*/ 92 w 1846252"/>
              <a:gd name="connsiteY3" fmla="*/ 989476 h 989704"/>
              <a:gd name="connsiteX4" fmla="*/ 876617 w 1846252"/>
              <a:gd name="connsiteY4" fmla="*/ 518750 h 989704"/>
              <a:gd name="connsiteX5" fmla="*/ 557389 w 1846252"/>
              <a:gd name="connsiteY5" fmla="*/ 599909 h 989704"/>
              <a:gd name="connsiteX6" fmla="*/ 1325701 w 1846252"/>
              <a:gd name="connsiteY6" fmla="*/ 248217 h 989704"/>
              <a:gd name="connsiteX7" fmla="*/ 1006473 w 1846252"/>
              <a:gd name="connsiteY7" fmla="*/ 318556 h 989704"/>
              <a:gd name="connsiteX8" fmla="*/ 1839713 w 1846252"/>
              <a:gd name="connsiteY8" fmla="*/ 10148 h 98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6252" h="989704">
                <a:moveTo>
                  <a:pt x="1839713" y="10148"/>
                </a:moveTo>
                <a:cubicBezTo>
                  <a:pt x="1751339" y="82290"/>
                  <a:pt x="626826" y="655820"/>
                  <a:pt x="476229" y="751408"/>
                </a:cubicBezTo>
                <a:cubicBezTo>
                  <a:pt x="325632" y="846996"/>
                  <a:pt x="1015490" y="543999"/>
                  <a:pt x="936134" y="583677"/>
                </a:cubicBezTo>
                <a:cubicBezTo>
                  <a:pt x="856778" y="623355"/>
                  <a:pt x="10011" y="1000297"/>
                  <a:pt x="92" y="989476"/>
                </a:cubicBezTo>
                <a:cubicBezTo>
                  <a:pt x="-9827" y="978655"/>
                  <a:pt x="783734" y="583678"/>
                  <a:pt x="876617" y="518750"/>
                </a:cubicBezTo>
                <a:cubicBezTo>
                  <a:pt x="969500" y="453822"/>
                  <a:pt x="482542" y="644998"/>
                  <a:pt x="557389" y="599909"/>
                </a:cubicBezTo>
                <a:cubicBezTo>
                  <a:pt x="632236" y="554820"/>
                  <a:pt x="1250854" y="295109"/>
                  <a:pt x="1325701" y="248217"/>
                </a:cubicBezTo>
                <a:cubicBezTo>
                  <a:pt x="1400548" y="201325"/>
                  <a:pt x="919903" y="364546"/>
                  <a:pt x="1006473" y="318556"/>
                </a:cubicBezTo>
                <a:cubicBezTo>
                  <a:pt x="1093043" y="272566"/>
                  <a:pt x="1928087" y="-61994"/>
                  <a:pt x="1839713" y="1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72290A88-5E05-3B64-2465-F4763568E5F7}"/>
              </a:ext>
            </a:extLst>
          </p:cNvPr>
          <p:cNvSpPr/>
          <p:nvPr/>
        </p:nvSpPr>
        <p:spPr>
          <a:xfrm>
            <a:off x="5994284" y="8727190"/>
            <a:ext cx="1058008" cy="1869844"/>
          </a:xfrm>
          <a:custGeom>
            <a:avLst/>
            <a:gdLst>
              <a:gd name="connsiteX0" fmla="*/ 717 w 1058008"/>
              <a:gd name="connsiteY0" fmla="*/ 606183 h 1869844"/>
              <a:gd name="connsiteX1" fmla="*/ 996277 w 1058008"/>
              <a:gd name="connsiteY1" fmla="*/ 205795 h 1869844"/>
              <a:gd name="connsiteX2" fmla="*/ 833957 w 1058008"/>
              <a:gd name="connsiteY2" fmla="*/ 308597 h 1869844"/>
              <a:gd name="connsiteX3" fmla="*/ 1044973 w 1058008"/>
              <a:gd name="connsiteY3" fmla="*/ 254490 h 1869844"/>
              <a:gd name="connsiteX4" fmla="*/ 850189 w 1058008"/>
              <a:gd name="connsiteY4" fmla="*/ 952464 h 1869844"/>
              <a:gd name="connsiteX5" fmla="*/ 904296 w 1058008"/>
              <a:gd name="connsiteY5" fmla="*/ 681932 h 1869844"/>
              <a:gd name="connsiteX6" fmla="*/ 677049 w 1058008"/>
              <a:gd name="connsiteY6" fmla="*/ 1845222 h 1869844"/>
              <a:gd name="connsiteX7" fmla="*/ 817725 w 1058008"/>
              <a:gd name="connsiteY7" fmla="*/ 1374495 h 1869844"/>
              <a:gd name="connsiteX8" fmla="*/ 1001688 w 1058008"/>
              <a:gd name="connsiteY8" fmla="*/ 205795 h 1869844"/>
              <a:gd name="connsiteX9" fmla="*/ 1055794 w 1058008"/>
              <a:gd name="connsiteY9" fmla="*/ 190 h 1869844"/>
              <a:gd name="connsiteX10" fmla="*/ 942170 w 1058008"/>
              <a:gd name="connsiteY10" fmla="*/ 173331 h 1869844"/>
              <a:gd name="connsiteX11" fmla="*/ 720334 w 1058008"/>
              <a:gd name="connsiteY11" fmla="*/ 405989 h 1869844"/>
              <a:gd name="connsiteX12" fmla="*/ 833957 w 1058008"/>
              <a:gd name="connsiteY12" fmla="*/ 281544 h 1869844"/>
              <a:gd name="connsiteX13" fmla="*/ 717 w 1058008"/>
              <a:gd name="connsiteY13" fmla="*/ 606183 h 186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8008" h="1869844">
                <a:moveTo>
                  <a:pt x="717" y="606183"/>
                </a:moveTo>
                <a:cubicBezTo>
                  <a:pt x="27770" y="593558"/>
                  <a:pt x="857404" y="255393"/>
                  <a:pt x="996277" y="205795"/>
                </a:cubicBezTo>
                <a:cubicBezTo>
                  <a:pt x="1135150" y="156197"/>
                  <a:pt x="825841" y="300481"/>
                  <a:pt x="833957" y="308597"/>
                </a:cubicBezTo>
                <a:cubicBezTo>
                  <a:pt x="842073" y="316713"/>
                  <a:pt x="1042268" y="147179"/>
                  <a:pt x="1044973" y="254490"/>
                </a:cubicBezTo>
                <a:cubicBezTo>
                  <a:pt x="1047678" y="361801"/>
                  <a:pt x="873635" y="881224"/>
                  <a:pt x="850189" y="952464"/>
                </a:cubicBezTo>
                <a:cubicBezTo>
                  <a:pt x="826743" y="1023704"/>
                  <a:pt x="933153" y="533139"/>
                  <a:pt x="904296" y="681932"/>
                </a:cubicBezTo>
                <a:cubicBezTo>
                  <a:pt x="875439" y="830725"/>
                  <a:pt x="691478" y="1729795"/>
                  <a:pt x="677049" y="1845222"/>
                </a:cubicBezTo>
                <a:cubicBezTo>
                  <a:pt x="662620" y="1960649"/>
                  <a:pt x="763619" y="1647733"/>
                  <a:pt x="817725" y="1374495"/>
                </a:cubicBezTo>
                <a:cubicBezTo>
                  <a:pt x="871832" y="1101257"/>
                  <a:pt x="962010" y="434846"/>
                  <a:pt x="1001688" y="205795"/>
                </a:cubicBezTo>
                <a:cubicBezTo>
                  <a:pt x="1041366" y="-23256"/>
                  <a:pt x="1065714" y="5601"/>
                  <a:pt x="1055794" y="190"/>
                </a:cubicBezTo>
                <a:cubicBezTo>
                  <a:pt x="1045874" y="-5221"/>
                  <a:pt x="998080" y="105698"/>
                  <a:pt x="942170" y="173331"/>
                </a:cubicBezTo>
                <a:cubicBezTo>
                  <a:pt x="886260" y="240964"/>
                  <a:pt x="738369" y="387954"/>
                  <a:pt x="720334" y="405989"/>
                </a:cubicBezTo>
                <a:cubicBezTo>
                  <a:pt x="702299" y="424024"/>
                  <a:pt x="948483" y="248178"/>
                  <a:pt x="833957" y="281544"/>
                </a:cubicBezTo>
                <a:cubicBezTo>
                  <a:pt x="719432" y="314910"/>
                  <a:pt x="-26336" y="618808"/>
                  <a:pt x="717" y="60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FD8BAC2-4CA1-052A-00DD-FE89345F6A6F}"/>
              </a:ext>
            </a:extLst>
          </p:cNvPr>
          <p:cNvSpPr/>
          <p:nvPr/>
        </p:nvSpPr>
        <p:spPr>
          <a:xfrm>
            <a:off x="4023864" y="9086454"/>
            <a:ext cx="2200854" cy="1915472"/>
          </a:xfrm>
          <a:custGeom>
            <a:avLst/>
            <a:gdLst>
              <a:gd name="connsiteX0" fmla="*/ 163980 w 2200854"/>
              <a:gd name="connsiteY0" fmla="*/ 73778 h 1915472"/>
              <a:gd name="connsiteX1" fmla="*/ 1754711 w 2200854"/>
              <a:gd name="connsiteY1" fmla="*/ 739288 h 1915472"/>
              <a:gd name="connsiteX2" fmla="*/ 1603213 w 2200854"/>
              <a:gd name="connsiteY2" fmla="*/ 604022 h 1915472"/>
              <a:gd name="connsiteX3" fmla="*/ 2128046 w 2200854"/>
              <a:gd name="connsiteY3" fmla="*/ 852912 h 1915472"/>
              <a:gd name="connsiteX4" fmla="*/ 2182153 w 2200854"/>
              <a:gd name="connsiteY4" fmla="*/ 1388566 h 1915472"/>
              <a:gd name="connsiteX5" fmla="*/ 2176742 w 2200854"/>
              <a:gd name="connsiteY5" fmla="*/ 1166729 h 1915472"/>
              <a:gd name="connsiteX6" fmla="*/ 1906209 w 2200854"/>
              <a:gd name="connsiteY6" fmla="*/ 1913399 h 1915472"/>
              <a:gd name="connsiteX7" fmla="*/ 2171331 w 2200854"/>
              <a:gd name="connsiteY7" fmla="*/ 896197 h 1915472"/>
              <a:gd name="connsiteX8" fmla="*/ 1711426 w 2200854"/>
              <a:gd name="connsiteY8" fmla="*/ 571558 h 1915472"/>
              <a:gd name="connsiteX9" fmla="*/ 1711426 w 2200854"/>
              <a:gd name="connsiteY9" fmla="*/ 728467 h 1915472"/>
              <a:gd name="connsiteX10" fmla="*/ 93641 w 2200854"/>
              <a:gd name="connsiteY10" fmla="*/ 30493 h 1915472"/>
              <a:gd name="connsiteX11" fmla="*/ 191033 w 2200854"/>
              <a:gd name="connsiteY11" fmla="*/ 122474 h 1915472"/>
              <a:gd name="connsiteX12" fmla="*/ 163980 w 2200854"/>
              <a:gd name="connsiteY12" fmla="*/ 73778 h 19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0854" h="1915472">
                <a:moveTo>
                  <a:pt x="163980" y="73778"/>
                </a:moveTo>
                <a:cubicBezTo>
                  <a:pt x="424593" y="176580"/>
                  <a:pt x="1514839" y="650914"/>
                  <a:pt x="1754711" y="739288"/>
                </a:cubicBezTo>
                <a:cubicBezTo>
                  <a:pt x="1994583" y="827662"/>
                  <a:pt x="1540991" y="585085"/>
                  <a:pt x="1603213" y="604022"/>
                </a:cubicBezTo>
                <a:cubicBezTo>
                  <a:pt x="1665435" y="622959"/>
                  <a:pt x="2031556" y="722155"/>
                  <a:pt x="2128046" y="852912"/>
                </a:cubicBezTo>
                <a:cubicBezTo>
                  <a:pt x="2224536" y="983669"/>
                  <a:pt x="2174037" y="1336263"/>
                  <a:pt x="2182153" y="1388566"/>
                </a:cubicBezTo>
                <a:cubicBezTo>
                  <a:pt x="2190269" y="1440869"/>
                  <a:pt x="2222733" y="1079257"/>
                  <a:pt x="2176742" y="1166729"/>
                </a:cubicBezTo>
                <a:cubicBezTo>
                  <a:pt x="2130751" y="1254201"/>
                  <a:pt x="1907111" y="1958488"/>
                  <a:pt x="1906209" y="1913399"/>
                </a:cubicBezTo>
                <a:cubicBezTo>
                  <a:pt x="1905307" y="1868310"/>
                  <a:pt x="2203795" y="1119837"/>
                  <a:pt x="2171331" y="896197"/>
                </a:cubicBezTo>
                <a:cubicBezTo>
                  <a:pt x="2138867" y="672557"/>
                  <a:pt x="1788077" y="599513"/>
                  <a:pt x="1711426" y="571558"/>
                </a:cubicBezTo>
                <a:cubicBezTo>
                  <a:pt x="1634775" y="543603"/>
                  <a:pt x="1981057" y="818644"/>
                  <a:pt x="1711426" y="728467"/>
                </a:cubicBezTo>
                <a:cubicBezTo>
                  <a:pt x="1441795" y="638290"/>
                  <a:pt x="347040" y="131492"/>
                  <a:pt x="93641" y="30493"/>
                </a:cubicBezTo>
                <a:cubicBezTo>
                  <a:pt x="-159758" y="-70506"/>
                  <a:pt x="180212" y="110751"/>
                  <a:pt x="191033" y="122474"/>
                </a:cubicBezTo>
                <a:cubicBezTo>
                  <a:pt x="201854" y="134197"/>
                  <a:pt x="-96633" y="-29024"/>
                  <a:pt x="163980" y="737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7B87752-A6D6-8FF5-766F-6F0FC4605A87}"/>
              </a:ext>
            </a:extLst>
          </p:cNvPr>
          <p:cNvSpPr/>
          <p:nvPr/>
        </p:nvSpPr>
        <p:spPr>
          <a:xfrm>
            <a:off x="6506459" y="9456827"/>
            <a:ext cx="211277" cy="2183301"/>
          </a:xfrm>
          <a:custGeom>
            <a:avLst/>
            <a:gdLst>
              <a:gd name="connsiteX0" fmla="*/ 110767 w 211277"/>
              <a:gd name="connsiteY0" fmla="*/ 991 h 2183301"/>
              <a:gd name="connsiteX1" fmla="*/ 45839 w 211277"/>
              <a:gd name="connsiteY1" fmla="*/ 920801 h 2183301"/>
              <a:gd name="connsiteX2" fmla="*/ 40429 w 211277"/>
              <a:gd name="connsiteY2" fmla="*/ 1570080 h 2183301"/>
              <a:gd name="connsiteX3" fmla="*/ 7965 w 211277"/>
              <a:gd name="connsiteY3" fmla="*/ 1315779 h 2183301"/>
              <a:gd name="connsiteX4" fmla="*/ 208159 w 211277"/>
              <a:gd name="connsiteY4" fmla="*/ 2176072 h 2183301"/>
              <a:gd name="connsiteX5" fmla="*/ 121588 w 211277"/>
              <a:gd name="connsiteY5" fmla="*/ 1694524 h 2183301"/>
              <a:gd name="connsiteX6" fmla="*/ 7965 w 211277"/>
              <a:gd name="connsiteY6" fmla="*/ 1104764 h 2183301"/>
              <a:gd name="connsiteX7" fmla="*/ 110767 w 211277"/>
              <a:gd name="connsiteY7" fmla="*/ 991 h 21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277" h="2183301">
                <a:moveTo>
                  <a:pt x="110767" y="991"/>
                </a:moveTo>
                <a:cubicBezTo>
                  <a:pt x="117079" y="-29670"/>
                  <a:pt x="57562" y="659286"/>
                  <a:pt x="45839" y="920801"/>
                </a:cubicBezTo>
                <a:cubicBezTo>
                  <a:pt x="34116" y="1182316"/>
                  <a:pt x="46741" y="1504250"/>
                  <a:pt x="40429" y="1570080"/>
                </a:cubicBezTo>
                <a:cubicBezTo>
                  <a:pt x="34117" y="1635910"/>
                  <a:pt x="-19990" y="1214780"/>
                  <a:pt x="7965" y="1315779"/>
                </a:cubicBezTo>
                <a:cubicBezTo>
                  <a:pt x="35920" y="1416778"/>
                  <a:pt x="189222" y="2112948"/>
                  <a:pt x="208159" y="2176072"/>
                </a:cubicBezTo>
                <a:cubicBezTo>
                  <a:pt x="227096" y="2239196"/>
                  <a:pt x="154954" y="1873075"/>
                  <a:pt x="121588" y="1694524"/>
                </a:cubicBezTo>
                <a:cubicBezTo>
                  <a:pt x="88222" y="1515973"/>
                  <a:pt x="4358" y="1390627"/>
                  <a:pt x="7965" y="1104764"/>
                </a:cubicBezTo>
                <a:cubicBezTo>
                  <a:pt x="11572" y="818901"/>
                  <a:pt x="104455" y="31652"/>
                  <a:pt x="11076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54BAD7E-59BF-1924-E040-028A649FF1B5}"/>
              </a:ext>
            </a:extLst>
          </p:cNvPr>
          <p:cNvSpPr/>
          <p:nvPr/>
        </p:nvSpPr>
        <p:spPr>
          <a:xfrm>
            <a:off x="6979725" y="10516917"/>
            <a:ext cx="395266" cy="964523"/>
          </a:xfrm>
          <a:custGeom>
            <a:avLst/>
            <a:gdLst>
              <a:gd name="connsiteX0" fmla="*/ 394992 w 395266"/>
              <a:gd name="connsiteY0" fmla="*/ 1388 h 964523"/>
              <a:gd name="connsiteX1" fmla="*/ 167745 w 395266"/>
              <a:gd name="connsiteY1" fmla="*/ 369313 h 964523"/>
              <a:gd name="connsiteX2" fmla="*/ 27068 w 395266"/>
              <a:gd name="connsiteY2" fmla="*/ 921199 h 964523"/>
              <a:gd name="connsiteX3" fmla="*/ 43300 w 395266"/>
              <a:gd name="connsiteY3" fmla="*/ 309795 h 964523"/>
              <a:gd name="connsiteX4" fmla="*/ 15 w 395266"/>
              <a:gd name="connsiteY4" fmla="*/ 964484 h 964523"/>
              <a:gd name="connsiteX5" fmla="*/ 48711 w 395266"/>
              <a:gd name="connsiteY5" fmla="*/ 342259 h 964523"/>
              <a:gd name="connsiteX6" fmla="*/ 119049 w 395266"/>
              <a:gd name="connsiteY6" fmla="*/ 499168 h 964523"/>
              <a:gd name="connsiteX7" fmla="*/ 394992 w 395266"/>
              <a:gd name="connsiteY7" fmla="*/ 1388 h 96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66" h="964523">
                <a:moveTo>
                  <a:pt x="394992" y="1388"/>
                </a:moveTo>
                <a:cubicBezTo>
                  <a:pt x="403108" y="-20255"/>
                  <a:pt x="229066" y="216011"/>
                  <a:pt x="167745" y="369313"/>
                </a:cubicBezTo>
                <a:cubicBezTo>
                  <a:pt x="106424" y="522615"/>
                  <a:pt x="47809" y="931119"/>
                  <a:pt x="27068" y="921199"/>
                </a:cubicBezTo>
                <a:cubicBezTo>
                  <a:pt x="6327" y="911279"/>
                  <a:pt x="47809" y="302581"/>
                  <a:pt x="43300" y="309795"/>
                </a:cubicBezTo>
                <a:cubicBezTo>
                  <a:pt x="38791" y="317009"/>
                  <a:pt x="-887" y="959073"/>
                  <a:pt x="15" y="964484"/>
                </a:cubicBezTo>
                <a:cubicBezTo>
                  <a:pt x="917" y="969895"/>
                  <a:pt x="28872" y="419812"/>
                  <a:pt x="48711" y="342259"/>
                </a:cubicBezTo>
                <a:cubicBezTo>
                  <a:pt x="68550" y="264706"/>
                  <a:pt x="61335" y="560489"/>
                  <a:pt x="119049" y="499168"/>
                </a:cubicBezTo>
                <a:cubicBezTo>
                  <a:pt x="176762" y="437847"/>
                  <a:pt x="386876" y="23031"/>
                  <a:pt x="39499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0A36E8D-0200-4307-2657-3AC4FAA3169F}"/>
              </a:ext>
            </a:extLst>
          </p:cNvPr>
          <p:cNvSpPr/>
          <p:nvPr/>
        </p:nvSpPr>
        <p:spPr>
          <a:xfrm>
            <a:off x="4165765" y="8851593"/>
            <a:ext cx="1033788" cy="2551617"/>
          </a:xfrm>
          <a:custGeom>
            <a:avLst/>
            <a:gdLst>
              <a:gd name="connsiteX0" fmla="*/ 436 w 1033788"/>
              <a:gd name="connsiteY0" fmla="*/ 232 h 2551617"/>
              <a:gd name="connsiteX1" fmla="*/ 454931 w 1033788"/>
              <a:gd name="connsiteY1" fmla="*/ 963328 h 2551617"/>
              <a:gd name="connsiteX2" fmla="*/ 465752 w 1033788"/>
              <a:gd name="connsiteY2" fmla="*/ 790187 h 2551617"/>
              <a:gd name="connsiteX3" fmla="*/ 546912 w 1033788"/>
              <a:gd name="connsiteY3" fmla="*/ 1780336 h 2551617"/>
              <a:gd name="connsiteX4" fmla="*/ 557733 w 1033788"/>
              <a:gd name="connsiteY4" fmla="*/ 1742461 h 2551617"/>
              <a:gd name="connsiteX5" fmla="*/ 1012228 w 1033788"/>
              <a:gd name="connsiteY5" fmla="*/ 2494542 h 2551617"/>
              <a:gd name="connsiteX6" fmla="*/ 914836 w 1033788"/>
              <a:gd name="connsiteY6" fmla="*/ 2370097 h 2551617"/>
              <a:gd name="connsiteX7" fmla="*/ 514448 w 1033788"/>
              <a:gd name="connsiteY7" fmla="*/ 1347484 h 2551617"/>
              <a:gd name="connsiteX8" fmla="*/ 373771 w 1033788"/>
              <a:gd name="connsiteY8" fmla="*/ 876757 h 2551617"/>
              <a:gd name="connsiteX9" fmla="*/ 436 w 1033788"/>
              <a:gd name="connsiteY9" fmla="*/ 232 h 255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788" h="2551617">
                <a:moveTo>
                  <a:pt x="436" y="232"/>
                </a:moveTo>
                <a:cubicBezTo>
                  <a:pt x="13963" y="14660"/>
                  <a:pt x="377378" y="831669"/>
                  <a:pt x="454931" y="963328"/>
                </a:cubicBezTo>
                <a:cubicBezTo>
                  <a:pt x="532484" y="1094987"/>
                  <a:pt x="450422" y="654019"/>
                  <a:pt x="465752" y="790187"/>
                </a:cubicBezTo>
                <a:cubicBezTo>
                  <a:pt x="481082" y="926355"/>
                  <a:pt x="531582" y="1621624"/>
                  <a:pt x="546912" y="1780336"/>
                </a:cubicBezTo>
                <a:cubicBezTo>
                  <a:pt x="562242" y="1939048"/>
                  <a:pt x="480180" y="1623427"/>
                  <a:pt x="557733" y="1742461"/>
                </a:cubicBezTo>
                <a:cubicBezTo>
                  <a:pt x="635286" y="1861495"/>
                  <a:pt x="952711" y="2389936"/>
                  <a:pt x="1012228" y="2494542"/>
                </a:cubicBezTo>
                <a:cubicBezTo>
                  <a:pt x="1071745" y="2599148"/>
                  <a:pt x="997799" y="2561273"/>
                  <a:pt x="914836" y="2370097"/>
                </a:cubicBezTo>
                <a:cubicBezTo>
                  <a:pt x="831873" y="2178921"/>
                  <a:pt x="604625" y="1596374"/>
                  <a:pt x="514448" y="1347484"/>
                </a:cubicBezTo>
                <a:cubicBezTo>
                  <a:pt x="424271" y="1098594"/>
                  <a:pt x="455832" y="1107611"/>
                  <a:pt x="373771" y="876757"/>
                </a:cubicBezTo>
                <a:cubicBezTo>
                  <a:pt x="291710" y="645903"/>
                  <a:pt x="-13091" y="-14196"/>
                  <a:pt x="436" y="2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EB89703-5535-CAC7-F064-ABFDC0CA5FBA}"/>
              </a:ext>
            </a:extLst>
          </p:cNvPr>
          <p:cNvSpPr/>
          <p:nvPr/>
        </p:nvSpPr>
        <p:spPr>
          <a:xfrm>
            <a:off x="4928502" y="9543368"/>
            <a:ext cx="1294870" cy="2037333"/>
          </a:xfrm>
          <a:custGeom>
            <a:avLst/>
            <a:gdLst>
              <a:gd name="connsiteX0" fmla="*/ 33065 w 1294870"/>
              <a:gd name="connsiteY0" fmla="*/ 71359 h 2037333"/>
              <a:gd name="connsiteX1" fmla="*/ 108814 w 1294870"/>
              <a:gd name="connsiteY1" fmla="*/ 141697 h 2037333"/>
              <a:gd name="connsiteX2" fmla="*/ 503791 w 1294870"/>
              <a:gd name="connsiteY2" fmla="*/ 671941 h 2037333"/>
              <a:gd name="connsiteX3" fmla="*/ 655290 w 1294870"/>
              <a:gd name="connsiteY3" fmla="*/ 1256291 h 2037333"/>
              <a:gd name="connsiteX4" fmla="*/ 1277515 w 1294870"/>
              <a:gd name="connsiteY4" fmla="*/ 1997550 h 2037333"/>
              <a:gd name="connsiteX5" fmla="*/ 1071910 w 1294870"/>
              <a:gd name="connsiteY5" fmla="*/ 1829820 h 2037333"/>
              <a:gd name="connsiteX6" fmla="*/ 547077 w 1294870"/>
              <a:gd name="connsiteY6" fmla="*/ 926241 h 2037333"/>
              <a:gd name="connsiteX7" fmla="*/ 579541 w 1294870"/>
              <a:gd name="connsiteY7" fmla="*/ 1050686 h 2037333"/>
              <a:gd name="connsiteX8" fmla="*/ 33065 w 1294870"/>
              <a:gd name="connsiteY8" fmla="*/ 71359 h 203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870" h="2037333">
                <a:moveTo>
                  <a:pt x="33065" y="71359"/>
                </a:moveTo>
                <a:cubicBezTo>
                  <a:pt x="-45390" y="-80139"/>
                  <a:pt x="30360" y="41600"/>
                  <a:pt x="108814" y="141697"/>
                </a:cubicBezTo>
                <a:cubicBezTo>
                  <a:pt x="187268" y="241794"/>
                  <a:pt x="412712" y="486175"/>
                  <a:pt x="503791" y="671941"/>
                </a:cubicBezTo>
                <a:cubicBezTo>
                  <a:pt x="594870" y="857707"/>
                  <a:pt x="526336" y="1035356"/>
                  <a:pt x="655290" y="1256291"/>
                </a:cubicBezTo>
                <a:cubicBezTo>
                  <a:pt x="784244" y="1477226"/>
                  <a:pt x="1208078" y="1901962"/>
                  <a:pt x="1277515" y="1997550"/>
                </a:cubicBezTo>
                <a:cubicBezTo>
                  <a:pt x="1346952" y="2093138"/>
                  <a:pt x="1193650" y="2008371"/>
                  <a:pt x="1071910" y="1829820"/>
                </a:cubicBezTo>
                <a:cubicBezTo>
                  <a:pt x="950170" y="1651269"/>
                  <a:pt x="629138" y="1056097"/>
                  <a:pt x="547077" y="926241"/>
                </a:cubicBezTo>
                <a:cubicBezTo>
                  <a:pt x="465016" y="796385"/>
                  <a:pt x="662504" y="1197675"/>
                  <a:pt x="579541" y="1050686"/>
                </a:cubicBezTo>
                <a:cubicBezTo>
                  <a:pt x="496578" y="903697"/>
                  <a:pt x="111520" y="222857"/>
                  <a:pt x="33065" y="713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2B8EF009-2C58-B446-1275-834B0ED6BA3E}"/>
              </a:ext>
            </a:extLst>
          </p:cNvPr>
          <p:cNvSpPr/>
          <p:nvPr/>
        </p:nvSpPr>
        <p:spPr>
          <a:xfrm>
            <a:off x="5951671" y="9255497"/>
            <a:ext cx="435475" cy="2195122"/>
          </a:xfrm>
          <a:custGeom>
            <a:avLst/>
            <a:gdLst>
              <a:gd name="connsiteX0" fmla="*/ 205650 w 435475"/>
              <a:gd name="connsiteY0" fmla="*/ 12948 h 2195122"/>
              <a:gd name="connsiteX1" fmla="*/ 75794 w 435475"/>
              <a:gd name="connsiteY1" fmla="*/ 851599 h 2195122"/>
              <a:gd name="connsiteX2" fmla="*/ 422076 w 435475"/>
              <a:gd name="connsiteY2" fmla="*/ 2112281 h 2195122"/>
              <a:gd name="connsiteX3" fmla="*/ 335505 w 435475"/>
              <a:gd name="connsiteY3" fmla="*/ 1987836 h 2195122"/>
              <a:gd name="connsiteX4" fmla="*/ 64973 w 435475"/>
              <a:gd name="connsiteY4" fmla="*/ 1284451 h 2195122"/>
              <a:gd name="connsiteX5" fmla="*/ 45 w 435475"/>
              <a:gd name="connsiteY5" fmla="*/ 597298 h 2195122"/>
              <a:gd name="connsiteX6" fmla="*/ 54151 w 435475"/>
              <a:gd name="connsiteY6" fmla="*/ 932759 h 2195122"/>
              <a:gd name="connsiteX7" fmla="*/ 21688 w 435475"/>
              <a:gd name="connsiteY7" fmla="*/ 380872 h 2195122"/>
              <a:gd name="connsiteX8" fmla="*/ 205650 w 435475"/>
              <a:gd name="connsiteY8" fmla="*/ 12948 h 21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475" h="2195122">
                <a:moveTo>
                  <a:pt x="205650" y="12948"/>
                </a:moveTo>
                <a:cubicBezTo>
                  <a:pt x="214668" y="91402"/>
                  <a:pt x="39723" y="501710"/>
                  <a:pt x="75794" y="851599"/>
                </a:cubicBezTo>
                <a:cubicBezTo>
                  <a:pt x="111865" y="1201488"/>
                  <a:pt x="378791" y="1922908"/>
                  <a:pt x="422076" y="2112281"/>
                </a:cubicBezTo>
                <a:cubicBezTo>
                  <a:pt x="465361" y="2301654"/>
                  <a:pt x="395022" y="2125808"/>
                  <a:pt x="335505" y="1987836"/>
                </a:cubicBezTo>
                <a:cubicBezTo>
                  <a:pt x="275988" y="1849864"/>
                  <a:pt x="120883" y="1516207"/>
                  <a:pt x="64973" y="1284451"/>
                </a:cubicBezTo>
                <a:cubicBezTo>
                  <a:pt x="9063" y="1052695"/>
                  <a:pt x="1849" y="655913"/>
                  <a:pt x="45" y="597298"/>
                </a:cubicBezTo>
                <a:cubicBezTo>
                  <a:pt x="-1759" y="538683"/>
                  <a:pt x="50544" y="968830"/>
                  <a:pt x="54151" y="932759"/>
                </a:cubicBezTo>
                <a:cubicBezTo>
                  <a:pt x="57758" y="896688"/>
                  <a:pt x="-3562" y="529665"/>
                  <a:pt x="21688" y="380872"/>
                </a:cubicBezTo>
                <a:cubicBezTo>
                  <a:pt x="46938" y="232079"/>
                  <a:pt x="196632" y="-65506"/>
                  <a:pt x="205650" y="129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0791891-242E-956A-2F65-DDABFF604686}"/>
              </a:ext>
            </a:extLst>
          </p:cNvPr>
          <p:cNvSpPr/>
          <p:nvPr/>
        </p:nvSpPr>
        <p:spPr>
          <a:xfrm>
            <a:off x="7225362" y="10127474"/>
            <a:ext cx="1156763" cy="829516"/>
          </a:xfrm>
          <a:custGeom>
            <a:avLst/>
            <a:gdLst>
              <a:gd name="connsiteX0" fmla="*/ 3268 w 1156763"/>
              <a:gd name="connsiteY0" fmla="*/ 1264 h 829516"/>
              <a:gd name="connsiteX1" fmla="*/ 831097 w 1156763"/>
              <a:gd name="connsiteY1" fmla="*/ 547740 h 829516"/>
              <a:gd name="connsiteX2" fmla="*/ 1150326 w 1156763"/>
              <a:gd name="connsiteY2" fmla="*/ 823683 h 829516"/>
              <a:gd name="connsiteX3" fmla="*/ 1052934 w 1156763"/>
              <a:gd name="connsiteY3" fmla="*/ 742524 h 829516"/>
              <a:gd name="connsiteX4" fmla="*/ 652546 w 1156763"/>
              <a:gd name="connsiteY4" fmla="*/ 407063 h 829516"/>
              <a:gd name="connsiteX5" fmla="*/ 874382 w 1156763"/>
              <a:gd name="connsiteY5" fmla="*/ 547740 h 829516"/>
              <a:gd name="connsiteX6" fmla="*/ 744527 w 1156763"/>
              <a:gd name="connsiteY6" fmla="*/ 477402 h 829516"/>
              <a:gd name="connsiteX7" fmla="*/ 165587 w 1156763"/>
              <a:gd name="connsiteY7" fmla="*/ 196048 h 829516"/>
              <a:gd name="connsiteX8" fmla="*/ 528101 w 1156763"/>
              <a:gd name="connsiteY8" fmla="*/ 390831 h 829516"/>
              <a:gd name="connsiteX9" fmla="*/ 3268 w 1156763"/>
              <a:gd name="connsiteY9" fmla="*/ 1264 h 82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6763" h="829516">
                <a:moveTo>
                  <a:pt x="3268" y="1264"/>
                </a:moveTo>
                <a:cubicBezTo>
                  <a:pt x="53767" y="27416"/>
                  <a:pt x="639921" y="410670"/>
                  <a:pt x="831097" y="547740"/>
                </a:cubicBezTo>
                <a:cubicBezTo>
                  <a:pt x="1022273" y="684810"/>
                  <a:pt x="1113353" y="791219"/>
                  <a:pt x="1150326" y="823683"/>
                </a:cubicBezTo>
                <a:cubicBezTo>
                  <a:pt x="1187299" y="856147"/>
                  <a:pt x="1052934" y="742524"/>
                  <a:pt x="1052934" y="742524"/>
                </a:cubicBezTo>
                <a:cubicBezTo>
                  <a:pt x="969971" y="673087"/>
                  <a:pt x="682305" y="439527"/>
                  <a:pt x="652546" y="407063"/>
                </a:cubicBezTo>
                <a:cubicBezTo>
                  <a:pt x="622787" y="374599"/>
                  <a:pt x="859052" y="536017"/>
                  <a:pt x="874382" y="547740"/>
                </a:cubicBezTo>
                <a:cubicBezTo>
                  <a:pt x="889712" y="559463"/>
                  <a:pt x="862659" y="536017"/>
                  <a:pt x="744527" y="477402"/>
                </a:cubicBezTo>
                <a:cubicBezTo>
                  <a:pt x="626395" y="418787"/>
                  <a:pt x="201658" y="210477"/>
                  <a:pt x="165587" y="196048"/>
                </a:cubicBezTo>
                <a:cubicBezTo>
                  <a:pt x="129516" y="181619"/>
                  <a:pt x="552449" y="418786"/>
                  <a:pt x="528101" y="390831"/>
                </a:cubicBezTo>
                <a:cubicBezTo>
                  <a:pt x="503753" y="362876"/>
                  <a:pt x="-47231" y="-24888"/>
                  <a:pt x="3268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EFBC3ED-2315-7C68-4471-8F27A8ECA5C3}"/>
              </a:ext>
            </a:extLst>
          </p:cNvPr>
          <p:cNvSpPr/>
          <p:nvPr/>
        </p:nvSpPr>
        <p:spPr>
          <a:xfrm>
            <a:off x="7125560" y="10289479"/>
            <a:ext cx="760812" cy="1376554"/>
          </a:xfrm>
          <a:custGeom>
            <a:avLst/>
            <a:gdLst>
              <a:gd name="connsiteX0" fmla="*/ 427709 w 760812"/>
              <a:gd name="connsiteY0" fmla="*/ 6990 h 1376554"/>
              <a:gd name="connsiteX1" fmla="*/ 730705 w 760812"/>
              <a:gd name="connsiteY1" fmla="*/ 591340 h 1376554"/>
              <a:gd name="connsiteX2" fmla="*/ 752348 w 760812"/>
              <a:gd name="connsiteY2" fmla="*/ 499359 h 1376554"/>
              <a:gd name="connsiteX3" fmla="*/ 752348 w 760812"/>
              <a:gd name="connsiteY3" fmla="*/ 710374 h 1376554"/>
              <a:gd name="connsiteX4" fmla="*/ 682009 w 760812"/>
              <a:gd name="connsiteY4" fmla="*/ 910568 h 1376554"/>
              <a:gd name="connsiteX5" fmla="*/ 519690 w 760812"/>
              <a:gd name="connsiteY5" fmla="*/ 1062067 h 1376554"/>
              <a:gd name="connsiteX6" fmla="*/ 5678 w 760812"/>
              <a:gd name="connsiteY6" fmla="*/ 1370474 h 1376554"/>
              <a:gd name="connsiteX7" fmla="*/ 270800 w 760812"/>
              <a:gd name="connsiteY7" fmla="*/ 1229797 h 1376554"/>
              <a:gd name="connsiteX8" fmla="*/ 671188 w 760812"/>
              <a:gd name="connsiteY8" fmla="*/ 791534 h 1376554"/>
              <a:gd name="connsiteX9" fmla="*/ 633313 w 760812"/>
              <a:gd name="connsiteY9" fmla="*/ 391146 h 1376554"/>
              <a:gd name="connsiteX10" fmla="*/ 227515 w 760812"/>
              <a:gd name="connsiteY10" fmla="*/ 34043 h 1376554"/>
              <a:gd name="connsiteX11" fmla="*/ 498047 w 760812"/>
              <a:gd name="connsiteY11" fmla="*/ 255880 h 1376554"/>
              <a:gd name="connsiteX12" fmla="*/ 427709 w 760812"/>
              <a:gd name="connsiteY12" fmla="*/ 6990 h 137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0812" h="1376554">
                <a:moveTo>
                  <a:pt x="427709" y="6990"/>
                </a:moveTo>
                <a:cubicBezTo>
                  <a:pt x="466485" y="62900"/>
                  <a:pt x="676599" y="509279"/>
                  <a:pt x="730705" y="591340"/>
                </a:cubicBezTo>
                <a:cubicBezTo>
                  <a:pt x="784811" y="673401"/>
                  <a:pt x="748741" y="479520"/>
                  <a:pt x="752348" y="499359"/>
                </a:cubicBezTo>
                <a:cubicBezTo>
                  <a:pt x="755955" y="519198"/>
                  <a:pt x="764071" y="641839"/>
                  <a:pt x="752348" y="710374"/>
                </a:cubicBezTo>
                <a:cubicBezTo>
                  <a:pt x="740625" y="778909"/>
                  <a:pt x="720785" y="851953"/>
                  <a:pt x="682009" y="910568"/>
                </a:cubicBezTo>
                <a:cubicBezTo>
                  <a:pt x="643233" y="969184"/>
                  <a:pt x="632412" y="985416"/>
                  <a:pt x="519690" y="1062067"/>
                </a:cubicBezTo>
                <a:cubicBezTo>
                  <a:pt x="406968" y="1138718"/>
                  <a:pt x="47160" y="1342519"/>
                  <a:pt x="5678" y="1370474"/>
                </a:cubicBezTo>
                <a:cubicBezTo>
                  <a:pt x="-35804" y="1398429"/>
                  <a:pt x="159882" y="1326287"/>
                  <a:pt x="270800" y="1229797"/>
                </a:cubicBezTo>
                <a:cubicBezTo>
                  <a:pt x="381718" y="1133307"/>
                  <a:pt x="610769" y="931309"/>
                  <a:pt x="671188" y="791534"/>
                </a:cubicBezTo>
                <a:cubicBezTo>
                  <a:pt x="731607" y="651759"/>
                  <a:pt x="707259" y="517395"/>
                  <a:pt x="633313" y="391146"/>
                </a:cubicBezTo>
                <a:cubicBezTo>
                  <a:pt x="559367" y="264897"/>
                  <a:pt x="250059" y="56587"/>
                  <a:pt x="227515" y="34043"/>
                </a:cubicBezTo>
                <a:cubicBezTo>
                  <a:pt x="204971" y="11499"/>
                  <a:pt x="461074" y="263094"/>
                  <a:pt x="498047" y="255880"/>
                </a:cubicBezTo>
                <a:cubicBezTo>
                  <a:pt x="535020" y="248666"/>
                  <a:pt x="388933" y="-48920"/>
                  <a:pt x="427709" y="6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6C0A7BA-CD7C-6CB9-314B-87FD7042F5E2}"/>
              </a:ext>
            </a:extLst>
          </p:cNvPr>
          <p:cNvSpPr/>
          <p:nvPr/>
        </p:nvSpPr>
        <p:spPr>
          <a:xfrm>
            <a:off x="7151636" y="10182641"/>
            <a:ext cx="813851" cy="1569480"/>
          </a:xfrm>
          <a:custGeom>
            <a:avLst/>
            <a:gdLst>
              <a:gd name="connsiteX0" fmla="*/ 358347 w 813851"/>
              <a:gd name="connsiteY0" fmla="*/ 204 h 1569480"/>
              <a:gd name="connsiteX1" fmla="*/ 688397 w 813851"/>
              <a:gd name="connsiteY1" fmla="*/ 546680 h 1569480"/>
              <a:gd name="connsiteX2" fmla="*/ 682986 w 813851"/>
              <a:gd name="connsiteY2" fmla="*/ 470931 h 1569480"/>
              <a:gd name="connsiteX3" fmla="*/ 774968 w 813851"/>
              <a:gd name="connsiteY3" fmla="*/ 736052 h 1569480"/>
              <a:gd name="connsiteX4" fmla="*/ 753325 w 813851"/>
              <a:gd name="connsiteY4" fmla="*/ 887551 h 1569480"/>
              <a:gd name="connsiteX5" fmla="*/ 677576 w 813851"/>
              <a:gd name="connsiteY5" fmla="*/ 1082334 h 1569480"/>
              <a:gd name="connsiteX6" fmla="*/ 715450 w 813851"/>
              <a:gd name="connsiteY6" fmla="*/ 979532 h 1569480"/>
              <a:gd name="connsiteX7" fmla="*/ 509846 w 813851"/>
              <a:gd name="connsiteY7" fmla="*/ 1212190 h 1569480"/>
              <a:gd name="connsiteX8" fmla="*/ 1244 w 813851"/>
              <a:gd name="connsiteY8" fmla="*/ 1569293 h 1569480"/>
              <a:gd name="connsiteX9" fmla="*/ 379990 w 813851"/>
              <a:gd name="connsiteY9" fmla="*/ 1255475 h 1569480"/>
              <a:gd name="connsiteX10" fmla="*/ 807431 w 813851"/>
              <a:gd name="connsiteY10" fmla="*/ 860497 h 1569480"/>
              <a:gd name="connsiteX11" fmla="*/ 618059 w 813851"/>
              <a:gd name="connsiteY11" fmla="*/ 487163 h 1569480"/>
              <a:gd name="connsiteX12" fmla="*/ 358347 w 813851"/>
              <a:gd name="connsiteY12" fmla="*/ 204 h 156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851" h="1569480">
                <a:moveTo>
                  <a:pt x="358347" y="204"/>
                </a:moveTo>
                <a:cubicBezTo>
                  <a:pt x="370070" y="10123"/>
                  <a:pt x="634291" y="468226"/>
                  <a:pt x="688397" y="546680"/>
                </a:cubicBezTo>
                <a:cubicBezTo>
                  <a:pt x="742504" y="625135"/>
                  <a:pt x="668557" y="439369"/>
                  <a:pt x="682986" y="470931"/>
                </a:cubicBezTo>
                <a:cubicBezTo>
                  <a:pt x="697415" y="502493"/>
                  <a:pt x="763245" y="666615"/>
                  <a:pt x="774968" y="736052"/>
                </a:cubicBezTo>
                <a:cubicBezTo>
                  <a:pt x="786691" y="805489"/>
                  <a:pt x="769557" y="829837"/>
                  <a:pt x="753325" y="887551"/>
                </a:cubicBezTo>
                <a:cubicBezTo>
                  <a:pt x="737093" y="945265"/>
                  <a:pt x="683888" y="1067004"/>
                  <a:pt x="677576" y="1082334"/>
                </a:cubicBezTo>
                <a:cubicBezTo>
                  <a:pt x="671264" y="1097664"/>
                  <a:pt x="743405" y="957889"/>
                  <a:pt x="715450" y="979532"/>
                </a:cubicBezTo>
                <a:cubicBezTo>
                  <a:pt x="687495" y="1001175"/>
                  <a:pt x="628880" y="1113897"/>
                  <a:pt x="509846" y="1212190"/>
                </a:cubicBezTo>
                <a:cubicBezTo>
                  <a:pt x="390812" y="1310484"/>
                  <a:pt x="22887" y="1562079"/>
                  <a:pt x="1244" y="1569293"/>
                </a:cubicBezTo>
                <a:cubicBezTo>
                  <a:pt x="-20399" y="1576507"/>
                  <a:pt x="245626" y="1373608"/>
                  <a:pt x="379990" y="1255475"/>
                </a:cubicBezTo>
                <a:cubicBezTo>
                  <a:pt x="514354" y="1137342"/>
                  <a:pt x="767753" y="988549"/>
                  <a:pt x="807431" y="860497"/>
                </a:cubicBezTo>
                <a:cubicBezTo>
                  <a:pt x="847109" y="732445"/>
                  <a:pt x="692906" y="630545"/>
                  <a:pt x="618059" y="487163"/>
                </a:cubicBezTo>
                <a:cubicBezTo>
                  <a:pt x="543212" y="343781"/>
                  <a:pt x="346624" y="-9715"/>
                  <a:pt x="358347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C140259-E415-A89E-AAF0-19755AEDC52E}"/>
              </a:ext>
            </a:extLst>
          </p:cNvPr>
          <p:cNvSpPr/>
          <p:nvPr/>
        </p:nvSpPr>
        <p:spPr>
          <a:xfrm>
            <a:off x="8207661" y="10678332"/>
            <a:ext cx="308307" cy="1020530"/>
          </a:xfrm>
          <a:custGeom>
            <a:avLst/>
            <a:gdLst>
              <a:gd name="connsiteX0" fmla="*/ 296 w 308307"/>
              <a:gd name="connsiteY0" fmla="*/ 2293 h 1020530"/>
              <a:gd name="connsiteX1" fmla="*/ 232954 w 308307"/>
              <a:gd name="connsiteY1" fmla="*/ 370217 h 1020530"/>
              <a:gd name="connsiteX2" fmla="*/ 254597 w 308307"/>
              <a:gd name="connsiteY2" fmla="*/ 581232 h 1020530"/>
              <a:gd name="connsiteX3" fmla="*/ 265418 w 308307"/>
              <a:gd name="connsiteY3" fmla="*/ 445966 h 1020530"/>
              <a:gd name="connsiteX4" fmla="*/ 276240 w 308307"/>
              <a:gd name="connsiteY4" fmla="*/ 656982 h 1020530"/>
              <a:gd name="connsiteX5" fmla="*/ 124741 w 308307"/>
              <a:gd name="connsiteY5" fmla="*/ 1019495 h 1020530"/>
              <a:gd name="connsiteX6" fmla="*/ 265418 w 308307"/>
              <a:gd name="connsiteY6" fmla="*/ 759784 h 1020530"/>
              <a:gd name="connsiteX7" fmla="*/ 287061 w 308307"/>
              <a:gd name="connsiteY7" fmla="*/ 559590 h 1020530"/>
              <a:gd name="connsiteX8" fmla="*/ 296 w 308307"/>
              <a:gd name="connsiteY8" fmla="*/ 2293 h 10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307" h="1020530">
                <a:moveTo>
                  <a:pt x="296" y="2293"/>
                </a:moveTo>
                <a:cubicBezTo>
                  <a:pt x="-8722" y="-29269"/>
                  <a:pt x="190571" y="273727"/>
                  <a:pt x="232954" y="370217"/>
                </a:cubicBezTo>
                <a:cubicBezTo>
                  <a:pt x="275337" y="466707"/>
                  <a:pt x="249186" y="568607"/>
                  <a:pt x="254597" y="581232"/>
                </a:cubicBezTo>
                <a:cubicBezTo>
                  <a:pt x="260008" y="593857"/>
                  <a:pt x="261811" y="433341"/>
                  <a:pt x="265418" y="445966"/>
                </a:cubicBezTo>
                <a:cubicBezTo>
                  <a:pt x="269025" y="458591"/>
                  <a:pt x="299686" y="561394"/>
                  <a:pt x="276240" y="656982"/>
                </a:cubicBezTo>
                <a:cubicBezTo>
                  <a:pt x="252794" y="752570"/>
                  <a:pt x="126545" y="1002361"/>
                  <a:pt x="124741" y="1019495"/>
                </a:cubicBezTo>
                <a:cubicBezTo>
                  <a:pt x="122937" y="1036629"/>
                  <a:pt x="238365" y="836435"/>
                  <a:pt x="265418" y="759784"/>
                </a:cubicBezTo>
                <a:cubicBezTo>
                  <a:pt x="292471" y="683133"/>
                  <a:pt x="333953" y="687642"/>
                  <a:pt x="287061" y="559590"/>
                </a:cubicBezTo>
                <a:cubicBezTo>
                  <a:pt x="240169" y="431538"/>
                  <a:pt x="9314" y="33855"/>
                  <a:pt x="296" y="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B987F06-AA53-8859-B041-2E8E8E8B4CFE}"/>
              </a:ext>
            </a:extLst>
          </p:cNvPr>
          <p:cNvSpPr/>
          <p:nvPr/>
        </p:nvSpPr>
        <p:spPr>
          <a:xfrm>
            <a:off x="8142994" y="10593908"/>
            <a:ext cx="292166" cy="1207014"/>
          </a:xfrm>
          <a:custGeom>
            <a:avLst/>
            <a:gdLst>
              <a:gd name="connsiteX0" fmla="*/ 59553 w 292166"/>
              <a:gd name="connsiteY0" fmla="*/ 146 h 1207014"/>
              <a:gd name="connsiteX1" fmla="*/ 265157 w 292166"/>
              <a:gd name="connsiteY1" fmla="*/ 573675 h 1207014"/>
              <a:gd name="connsiteX2" fmla="*/ 265157 w 292166"/>
              <a:gd name="connsiteY2" fmla="*/ 524980 h 1207014"/>
              <a:gd name="connsiteX3" fmla="*/ 286800 w 292166"/>
              <a:gd name="connsiteY3" fmla="*/ 703531 h 1207014"/>
              <a:gd name="connsiteX4" fmla="*/ 211051 w 292166"/>
              <a:gd name="connsiteY4" fmla="*/ 887493 h 1207014"/>
              <a:gd name="connsiteX5" fmla="*/ 36 w 292166"/>
              <a:gd name="connsiteY5" fmla="*/ 1206722 h 1207014"/>
              <a:gd name="connsiteX6" fmla="*/ 194819 w 292166"/>
              <a:gd name="connsiteY6" fmla="*/ 827976 h 1207014"/>
              <a:gd name="connsiteX7" fmla="*/ 286800 w 292166"/>
              <a:gd name="connsiteY7" fmla="*/ 633193 h 1207014"/>
              <a:gd name="connsiteX8" fmla="*/ 59553 w 292166"/>
              <a:gd name="connsiteY8" fmla="*/ 146 h 120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66" h="1207014">
                <a:moveTo>
                  <a:pt x="59553" y="146"/>
                </a:moveTo>
                <a:cubicBezTo>
                  <a:pt x="55946" y="-9774"/>
                  <a:pt x="230890" y="486203"/>
                  <a:pt x="265157" y="573675"/>
                </a:cubicBezTo>
                <a:cubicBezTo>
                  <a:pt x="299424" y="661147"/>
                  <a:pt x="261550" y="503337"/>
                  <a:pt x="265157" y="524980"/>
                </a:cubicBezTo>
                <a:cubicBezTo>
                  <a:pt x="268764" y="546623"/>
                  <a:pt x="295818" y="643112"/>
                  <a:pt x="286800" y="703531"/>
                </a:cubicBezTo>
                <a:cubicBezTo>
                  <a:pt x="277782" y="763950"/>
                  <a:pt x="258845" y="803628"/>
                  <a:pt x="211051" y="887493"/>
                </a:cubicBezTo>
                <a:cubicBezTo>
                  <a:pt x="163257" y="971358"/>
                  <a:pt x="2741" y="1216641"/>
                  <a:pt x="36" y="1206722"/>
                </a:cubicBezTo>
                <a:cubicBezTo>
                  <a:pt x="-2669" y="1196803"/>
                  <a:pt x="147025" y="923564"/>
                  <a:pt x="194819" y="827976"/>
                </a:cubicBezTo>
                <a:cubicBezTo>
                  <a:pt x="242613" y="732388"/>
                  <a:pt x="312050" y="769361"/>
                  <a:pt x="286800" y="633193"/>
                </a:cubicBezTo>
                <a:cubicBezTo>
                  <a:pt x="261550" y="497025"/>
                  <a:pt x="63160" y="10066"/>
                  <a:pt x="5955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7F69647-5A46-D9E7-0F44-8FAE053C30D6}"/>
              </a:ext>
            </a:extLst>
          </p:cNvPr>
          <p:cNvSpPr/>
          <p:nvPr/>
        </p:nvSpPr>
        <p:spPr>
          <a:xfrm>
            <a:off x="7953501" y="10713039"/>
            <a:ext cx="1641828" cy="570227"/>
          </a:xfrm>
          <a:custGeom>
            <a:avLst/>
            <a:gdLst>
              <a:gd name="connsiteX0" fmla="*/ 156 w 1641828"/>
              <a:gd name="connsiteY0" fmla="*/ 50 h 570227"/>
              <a:gd name="connsiteX1" fmla="*/ 719772 w 1641828"/>
              <a:gd name="connsiteY1" fmla="*/ 238118 h 570227"/>
              <a:gd name="connsiteX2" fmla="*/ 487114 w 1641828"/>
              <a:gd name="connsiteY2" fmla="*/ 221886 h 570227"/>
              <a:gd name="connsiteX3" fmla="*/ 1612530 w 1641828"/>
              <a:gd name="connsiteY3" fmla="*/ 562757 h 570227"/>
              <a:gd name="connsiteX4" fmla="*/ 1336587 w 1641828"/>
              <a:gd name="connsiteY4" fmla="*/ 465366 h 570227"/>
              <a:gd name="connsiteX5" fmla="*/ 497936 w 1641828"/>
              <a:gd name="connsiteY5" fmla="*/ 200244 h 570227"/>
              <a:gd name="connsiteX6" fmla="*/ 790111 w 1641828"/>
              <a:gd name="connsiteY6" fmla="*/ 216476 h 570227"/>
              <a:gd name="connsiteX7" fmla="*/ 156 w 1641828"/>
              <a:gd name="connsiteY7" fmla="*/ 50 h 57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1828" h="570227">
                <a:moveTo>
                  <a:pt x="156" y="50"/>
                </a:moveTo>
                <a:cubicBezTo>
                  <a:pt x="-11567" y="3657"/>
                  <a:pt x="638612" y="201145"/>
                  <a:pt x="719772" y="238118"/>
                </a:cubicBezTo>
                <a:cubicBezTo>
                  <a:pt x="800932" y="275091"/>
                  <a:pt x="338321" y="167780"/>
                  <a:pt x="487114" y="221886"/>
                </a:cubicBezTo>
                <a:cubicBezTo>
                  <a:pt x="635907" y="275992"/>
                  <a:pt x="1470951" y="522177"/>
                  <a:pt x="1612530" y="562757"/>
                </a:cubicBezTo>
                <a:cubicBezTo>
                  <a:pt x="1754109" y="603337"/>
                  <a:pt x="1336587" y="465366"/>
                  <a:pt x="1336587" y="465366"/>
                </a:cubicBezTo>
                <a:cubicBezTo>
                  <a:pt x="1150821" y="404947"/>
                  <a:pt x="589015" y="241726"/>
                  <a:pt x="497936" y="200244"/>
                </a:cubicBezTo>
                <a:cubicBezTo>
                  <a:pt x="406857" y="158762"/>
                  <a:pt x="873976" y="245333"/>
                  <a:pt x="790111" y="216476"/>
                </a:cubicBezTo>
                <a:cubicBezTo>
                  <a:pt x="706246" y="187619"/>
                  <a:pt x="11879" y="-3557"/>
                  <a:pt x="15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A0282440-F960-DDFC-B310-59624F07E0BE}"/>
              </a:ext>
            </a:extLst>
          </p:cNvPr>
          <p:cNvSpPr/>
          <p:nvPr/>
        </p:nvSpPr>
        <p:spPr>
          <a:xfrm>
            <a:off x="3640413" y="10474909"/>
            <a:ext cx="2405309" cy="1093044"/>
          </a:xfrm>
          <a:custGeom>
            <a:avLst/>
            <a:gdLst>
              <a:gd name="connsiteX0" fmla="*/ 955 w 2405309"/>
              <a:gd name="connsiteY0" fmla="*/ 111 h 1093044"/>
              <a:gd name="connsiteX1" fmla="*/ 877480 w 2405309"/>
              <a:gd name="connsiteY1" fmla="*/ 546587 h 1093044"/>
              <a:gd name="connsiteX2" fmla="*/ 801731 w 2405309"/>
              <a:gd name="connsiteY2" fmla="*/ 508712 h 1093044"/>
              <a:gd name="connsiteX3" fmla="*/ 1386082 w 2405309"/>
              <a:gd name="connsiteY3" fmla="*/ 844173 h 1093044"/>
              <a:gd name="connsiteX4" fmla="*/ 1375260 w 2405309"/>
              <a:gd name="connsiteY4" fmla="*/ 822530 h 1093044"/>
              <a:gd name="connsiteX5" fmla="*/ 2100288 w 2405309"/>
              <a:gd name="connsiteY5" fmla="*/ 1087652 h 1093044"/>
              <a:gd name="connsiteX6" fmla="*/ 1975843 w 2405309"/>
              <a:gd name="connsiteY6" fmla="*/ 1006492 h 1093044"/>
              <a:gd name="connsiteX7" fmla="*/ 2403284 w 2405309"/>
              <a:gd name="connsiteY7" fmla="*/ 1076831 h 1093044"/>
              <a:gd name="connsiteX8" fmla="*/ 1770238 w 2405309"/>
              <a:gd name="connsiteY8" fmla="*/ 1006492 h 1093044"/>
              <a:gd name="connsiteX9" fmla="*/ 579895 w 2405309"/>
              <a:gd name="connsiteY9" fmla="*/ 422142 h 1093044"/>
              <a:gd name="connsiteX10" fmla="*/ 704340 w 2405309"/>
              <a:gd name="connsiteY10" fmla="*/ 497891 h 1093044"/>
              <a:gd name="connsiteX11" fmla="*/ 955 w 2405309"/>
              <a:gd name="connsiteY11" fmla="*/ 111 h 10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5309" h="1093044">
                <a:moveTo>
                  <a:pt x="955" y="111"/>
                </a:moveTo>
                <a:cubicBezTo>
                  <a:pt x="29812" y="8227"/>
                  <a:pt x="744017" y="461820"/>
                  <a:pt x="877480" y="546587"/>
                </a:cubicBezTo>
                <a:cubicBezTo>
                  <a:pt x="1010943" y="631354"/>
                  <a:pt x="716964" y="459114"/>
                  <a:pt x="801731" y="508712"/>
                </a:cubicBezTo>
                <a:cubicBezTo>
                  <a:pt x="886498" y="558310"/>
                  <a:pt x="1290494" y="791870"/>
                  <a:pt x="1386082" y="844173"/>
                </a:cubicBezTo>
                <a:cubicBezTo>
                  <a:pt x="1481670" y="896476"/>
                  <a:pt x="1256226" y="781950"/>
                  <a:pt x="1375260" y="822530"/>
                </a:cubicBezTo>
                <a:cubicBezTo>
                  <a:pt x="1494294" y="863110"/>
                  <a:pt x="2000191" y="1056992"/>
                  <a:pt x="2100288" y="1087652"/>
                </a:cubicBezTo>
                <a:cubicBezTo>
                  <a:pt x="2200385" y="1118312"/>
                  <a:pt x="1925344" y="1008295"/>
                  <a:pt x="1975843" y="1006492"/>
                </a:cubicBezTo>
                <a:cubicBezTo>
                  <a:pt x="2026342" y="1004689"/>
                  <a:pt x="2437551" y="1076831"/>
                  <a:pt x="2403284" y="1076831"/>
                </a:cubicBezTo>
                <a:cubicBezTo>
                  <a:pt x="2369017" y="1076831"/>
                  <a:pt x="2074136" y="1115607"/>
                  <a:pt x="1770238" y="1006492"/>
                </a:cubicBezTo>
                <a:cubicBezTo>
                  <a:pt x="1466340" y="897377"/>
                  <a:pt x="757545" y="506909"/>
                  <a:pt x="579895" y="422142"/>
                </a:cubicBezTo>
                <a:cubicBezTo>
                  <a:pt x="402245" y="337375"/>
                  <a:pt x="802633" y="564622"/>
                  <a:pt x="704340" y="497891"/>
                </a:cubicBezTo>
                <a:cubicBezTo>
                  <a:pt x="606047" y="431160"/>
                  <a:pt x="-27902" y="-8005"/>
                  <a:pt x="95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49AAB31-2A20-0366-78A9-1ED3F301132C}"/>
              </a:ext>
            </a:extLst>
          </p:cNvPr>
          <p:cNvSpPr/>
          <p:nvPr/>
        </p:nvSpPr>
        <p:spPr>
          <a:xfrm>
            <a:off x="3694712" y="10599195"/>
            <a:ext cx="2166277" cy="1083684"/>
          </a:xfrm>
          <a:custGeom>
            <a:avLst/>
            <a:gdLst>
              <a:gd name="connsiteX0" fmla="*/ 763 w 2166277"/>
              <a:gd name="connsiteY0" fmla="*/ 270 h 1083684"/>
              <a:gd name="connsiteX1" fmla="*/ 779896 w 2166277"/>
              <a:gd name="connsiteY1" fmla="*/ 481818 h 1083684"/>
              <a:gd name="connsiteX2" fmla="*/ 725790 w 2166277"/>
              <a:gd name="connsiteY2" fmla="*/ 470997 h 1083684"/>
              <a:gd name="connsiteX3" fmla="*/ 1320961 w 2166277"/>
              <a:gd name="connsiteY3" fmla="*/ 773993 h 1083684"/>
              <a:gd name="connsiteX4" fmla="*/ 1180284 w 2166277"/>
              <a:gd name="connsiteY4" fmla="*/ 741529 h 1083684"/>
              <a:gd name="connsiteX5" fmla="*/ 2132559 w 2166277"/>
              <a:gd name="connsiteY5" fmla="*/ 1066168 h 1083684"/>
              <a:gd name="connsiteX6" fmla="*/ 1829563 w 2166277"/>
              <a:gd name="connsiteY6" fmla="*/ 974187 h 1083684"/>
              <a:gd name="connsiteX7" fmla="*/ 660862 w 2166277"/>
              <a:gd name="connsiteY7" fmla="*/ 422301 h 1083684"/>
              <a:gd name="connsiteX8" fmla="*/ 763 w 2166277"/>
              <a:gd name="connsiteY8" fmla="*/ 270 h 10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6277" h="1083684">
                <a:moveTo>
                  <a:pt x="763" y="270"/>
                </a:moveTo>
                <a:cubicBezTo>
                  <a:pt x="20602" y="10189"/>
                  <a:pt x="659058" y="403364"/>
                  <a:pt x="779896" y="481818"/>
                </a:cubicBezTo>
                <a:cubicBezTo>
                  <a:pt x="900734" y="560272"/>
                  <a:pt x="635613" y="422301"/>
                  <a:pt x="725790" y="470997"/>
                </a:cubicBezTo>
                <a:cubicBezTo>
                  <a:pt x="815967" y="519693"/>
                  <a:pt x="1245212" y="728904"/>
                  <a:pt x="1320961" y="773993"/>
                </a:cubicBezTo>
                <a:cubicBezTo>
                  <a:pt x="1396710" y="819082"/>
                  <a:pt x="1045018" y="692833"/>
                  <a:pt x="1180284" y="741529"/>
                </a:cubicBezTo>
                <a:cubicBezTo>
                  <a:pt x="1315550" y="790225"/>
                  <a:pt x="2024346" y="1027392"/>
                  <a:pt x="2132559" y="1066168"/>
                </a:cubicBezTo>
                <a:cubicBezTo>
                  <a:pt x="2240772" y="1104944"/>
                  <a:pt x="2074846" y="1081498"/>
                  <a:pt x="1829563" y="974187"/>
                </a:cubicBezTo>
                <a:cubicBezTo>
                  <a:pt x="1584280" y="866876"/>
                  <a:pt x="970171" y="589129"/>
                  <a:pt x="660862" y="422301"/>
                </a:cubicBezTo>
                <a:cubicBezTo>
                  <a:pt x="351553" y="255473"/>
                  <a:pt x="-19076" y="-9649"/>
                  <a:pt x="763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85087005-6DA9-16EB-2B2C-D06A2A7BF137}"/>
              </a:ext>
            </a:extLst>
          </p:cNvPr>
          <p:cNvSpPr/>
          <p:nvPr/>
        </p:nvSpPr>
        <p:spPr>
          <a:xfrm>
            <a:off x="3176019" y="10359926"/>
            <a:ext cx="912553" cy="986764"/>
          </a:xfrm>
          <a:custGeom>
            <a:avLst/>
            <a:gdLst>
              <a:gd name="connsiteX0" fmla="*/ 903612 w 912553"/>
              <a:gd name="connsiteY0" fmla="*/ 1470 h 986764"/>
              <a:gd name="connsiteX1" fmla="*/ 551919 w 912553"/>
              <a:gd name="connsiteY1" fmla="*/ 493840 h 986764"/>
              <a:gd name="connsiteX2" fmla="*/ 741292 w 912553"/>
              <a:gd name="connsiteY2" fmla="*/ 391037 h 986764"/>
              <a:gd name="connsiteX3" fmla="*/ 259744 w 912553"/>
              <a:gd name="connsiteY3" fmla="*/ 850943 h 986764"/>
              <a:gd name="connsiteX4" fmla="*/ 324672 w 912553"/>
              <a:gd name="connsiteY4" fmla="*/ 769783 h 986764"/>
              <a:gd name="connsiteX5" fmla="*/ 33 w 912553"/>
              <a:gd name="connsiteY5" fmla="*/ 986209 h 986764"/>
              <a:gd name="connsiteX6" fmla="*/ 346315 w 912553"/>
              <a:gd name="connsiteY6" fmla="*/ 694034 h 986764"/>
              <a:gd name="connsiteX7" fmla="*/ 568151 w 912553"/>
              <a:gd name="connsiteY7" fmla="*/ 374805 h 986764"/>
              <a:gd name="connsiteX8" fmla="*/ 146121 w 912553"/>
              <a:gd name="connsiteY8" fmla="*/ 823889 h 986764"/>
              <a:gd name="connsiteX9" fmla="*/ 514045 w 912553"/>
              <a:gd name="connsiteY9" fmla="*/ 331520 h 986764"/>
              <a:gd name="connsiteX10" fmla="*/ 113657 w 912553"/>
              <a:gd name="connsiteY10" fmla="*/ 677802 h 986764"/>
              <a:gd name="connsiteX11" fmla="*/ 903612 w 912553"/>
              <a:gd name="connsiteY11" fmla="*/ 1470 h 98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553" h="986764">
                <a:moveTo>
                  <a:pt x="903612" y="1470"/>
                </a:moveTo>
                <a:cubicBezTo>
                  <a:pt x="976655" y="-29190"/>
                  <a:pt x="578972" y="428912"/>
                  <a:pt x="551919" y="493840"/>
                </a:cubicBezTo>
                <a:cubicBezTo>
                  <a:pt x="524866" y="558768"/>
                  <a:pt x="789988" y="331520"/>
                  <a:pt x="741292" y="391037"/>
                </a:cubicBezTo>
                <a:cubicBezTo>
                  <a:pt x="692596" y="450554"/>
                  <a:pt x="329181" y="787819"/>
                  <a:pt x="259744" y="850943"/>
                </a:cubicBezTo>
                <a:cubicBezTo>
                  <a:pt x="190307" y="914067"/>
                  <a:pt x="367957" y="747239"/>
                  <a:pt x="324672" y="769783"/>
                </a:cubicBezTo>
                <a:cubicBezTo>
                  <a:pt x="281387" y="792327"/>
                  <a:pt x="-3574" y="998834"/>
                  <a:pt x="33" y="986209"/>
                </a:cubicBezTo>
                <a:cubicBezTo>
                  <a:pt x="3640" y="973584"/>
                  <a:pt x="251629" y="795935"/>
                  <a:pt x="346315" y="694034"/>
                </a:cubicBezTo>
                <a:cubicBezTo>
                  <a:pt x="441001" y="592133"/>
                  <a:pt x="601517" y="353163"/>
                  <a:pt x="568151" y="374805"/>
                </a:cubicBezTo>
                <a:cubicBezTo>
                  <a:pt x="534785" y="396447"/>
                  <a:pt x="155139" y="831103"/>
                  <a:pt x="146121" y="823889"/>
                </a:cubicBezTo>
                <a:cubicBezTo>
                  <a:pt x="137103" y="816675"/>
                  <a:pt x="519456" y="355868"/>
                  <a:pt x="514045" y="331520"/>
                </a:cubicBezTo>
                <a:cubicBezTo>
                  <a:pt x="508634" y="307172"/>
                  <a:pt x="49631" y="725596"/>
                  <a:pt x="113657" y="677802"/>
                </a:cubicBezTo>
                <a:cubicBezTo>
                  <a:pt x="177683" y="630008"/>
                  <a:pt x="830569" y="32130"/>
                  <a:pt x="903612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75BAAE5-CAE2-CCAB-99F3-2FD5BF81D9FF}"/>
              </a:ext>
            </a:extLst>
          </p:cNvPr>
          <p:cNvSpPr/>
          <p:nvPr/>
        </p:nvSpPr>
        <p:spPr>
          <a:xfrm>
            <a:off x="3255702" y="3532714"/>
            <a:ext cx="2700649" cy="1241748"/>
          </a:xfrm>
          <a:custGeom>
            <a:avLst/>
            <a:gdLst>
              <a:gd name="connsiteX0" fmla="*/ 2696014 w 2700649"/>
              <a:gd name="connsiteY0" fmla="*/ 441 h 1241748"/>
              <a:gd name="connsiteX1" fmla="*/ 2052147 w 2700649"/>
              <a:gd name="connsiteY1" fmla="*/ 536095 h 1241748"/>
              <a:gd name="connsiteX2" fmla="*/ 1954755 w 2700649"/>
              <a:gd name="connsiteY2" fmla="*/ 698415 h 1241748"/>
              <a:gd name="connsiteX3" fmla="*/ 1781614 w 2700649"/>
              <a:gd name="connsiteY3" fmla="*/ 784985 h 1241748"/>
              <a:gd name="connsiteX4" fmla="*/ 1143157 w 2700649"/>
              <a:gd name="connsiteY4" fmla="*/ 931073 h 1241748"/>
              <a:gd name="connsiteX5" fmla="*/ 1510 w 2700649"/>
              <a:gd name="connsiteY5" fmla="*/ 1239480 h 1241748"/>
              <a:gd name="connsiteX6" fmla="*/ 926731 w 2700649"/>
              <a:gd name="connsiteY6" fmla="*/ 1055518 h 1241748"/>
              <a:gd name="connsiteX7" fmla="*/ 2057557 w 2700649"/>
              <a:gd name="connsiteY7" fmla="*/ 768753 h 1241748"/>
              <a:gd name="connsiteX8" fmla="*/ 1245960 w 2700649"/>
              <a:gd name="connsiteY8" fmla="*/ 947305 h 1241748"/>
              <a:gd name="connsiteX9" fmla="*/ 2203645 w 2700649"/>
              <a:gd name="connsiteY9" fmla="*/ 460346 h 1241748"/>
              <a:gd name="connsiteX10" fmla="*/ 1678812 w 2700649"/>
              <a:gd name="connsiteY10" fmla="*/ 633487 h 1241748"/>
              <a:gd name="connsiteX11" fmla="*/ 2696014 w 2700649"/>
              <a:gd name="connsiteY11" fmla="*/ 441 h 12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49" h="1241748">
                <a:moveTo>
                  <a:pt x="2696014" y="441"/>
                </a:moveTo>
                <a:cubicBezTo>
                  <a:pt x="2758236" y="-15791"/>
                  <a:pt x="2175690" y="419766"/>
                  <a:pt x="2052147" y="536095"/>
                </a:cubicBezTo>
                <a:cubicBezTo>
                  <a:pt x="1928604" y="652424"/>
                  <a:pt x="1999844" y="656933"/>
                  <a:pt x="1954755" y="698415"/>
                </a:cubicBezTo>
                <a:cubicBezTo>
                  <a:pt x="1909666" y="739897"/>
                  <a:pt x="1916880" y="746209"/>
                  <a:pt x="1781614" y="784985"/>
                </a:cubicBezTo>
                <a:cubicBezTo>
                  <a:pt x="1646348" y="823761"/>
                  <a:pt x="1439841" y="855324"/>
                  <a:pt x="1143157" y="931073"/>
                </a:cubicBezTo>
                <a:cubicBezTo>
                  <a:pt x="846473" y="1006822"/>
                  <a:pt x="37581" y="1218739"/>
                  <a:pt x="1510" y="1239480"/>
                </a:cubicBezTo>
                <a:cubicBezTo>
                  <a:pt x="-34561" y="1260221"/>
                  <a:pt x="584057" y="1133972"/>
                  <a:pt x="926731" y="1055518"/>
                </a:cubicBezTo>
                <a:cubicBezTo>
                  <a:pt x="1269405" y="977064"/>
                  <a:pt x="2004352" y="786788"/>
                  <a:pt x="2057557" y="768753"/>
                </a:cubicBezTo>
                <a:cubicBezTo>
                  <a:pt x="2110762" y="750718"/>
                  <a:pt x="1221612" y="998706"/>
                  <a:pt x="1245960" y="947305"/>
                </a:cubicBezTo>
                <a:cubicBezTo>
                  <a:pt x="1270308" y="895904"/>
                  <a:pt x="2131503" y="512649"/>
                  <a:pt x="2203645" y="460346"/>
                </a:cubicBezTo>
                <a:cubicBezTo>
                  <a:pt x="2275787" y="408043"/>
                  <a:pt x="1591340" y="705629"/>
                  <a:pt x="1678812" y="633487"/>
                </a:cubicBezTo>
                <a:cubicBezTo>
                  <a:pt x="1766284" y="561345"/>
                  <a:pt x="2633792" y="16673"/>
                  <a:pt x="2696014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3F3D5D4-FDDA-7F44-F938-DF30DE95B325}"/>
              </a:ext>
            </a:extLst>
          </p:cNvPr>
          <p:cNvSpPr/>
          <p:nvPr/>
        </p:nvSpPr>
        <p:spPr>
          <a:xfrm>
            <a:off x="2611029" y="1553776"/>
            <a:ext cx="2123809" cy="2267974"/>
          </a:xfrm>
          <a:custGeom>
            <a:avLst/>
            <a:gdLst>
              <a:gd name="connsiteX0" fmla="*/ 2025899 w 2123809"/>
              <a:gd name="connsiteY0" fmla="*/ 42366 h 2267974"/>
              <a:gd name="connsiteX1" fmla="*/ 1127731 w 2123809"/>
              <a:gd name="connsiteY1" fmla="*/ 578020 h 2267974"/>
              <a:gd name="connsiteX2" fmla="*/ 554202 w 2123809"/>
              <a:gd name="connsiteY2" fmla="*/ 1254352 h 2267974"/>
              <a:gd name="connsiteX3" fmla="*/ 738164 w 2123809"/>
              <a:gd name="connsiteY3" fmla="*/ 1097443 h 2267974"/>
              <a:gd name="connsiteX4" fmla="*/ 2315 w 2123809"/>
              <a:gd name="connsiteY4" fmla="*/ 2260733 h 2267974"/>
              <a:gd name="connsiteX5" fmla="*/ 527149 w 2123809"/>
              <a:gd name="connsiteY5" fmla="*/ 1546527 h 2267974"/>
              <a:gd name="connsiteX6" fmla="*/ 1116909 w 2123809"/>
              <a:gd name="connsiteY6" fmla="*/ 670002 h 2267974"/>
              <a:gd name="connsiteX7" fmla="*/ 813913 w 2123809"/>
              <a:gd name="connsiteY7" fmla="*/ 886428 h 2267974"/>
              <a:gd name="connsiteX8" fmla="*/ 1371210 w 2123809"/>
              <a:gd name="connsiteY8" fmla="*/ 307488 h 2267974"/>
              <a:gd name="connsiteX9" fmla="*/ 1046571 w 2123809"/>
              <a:gd name="connsiteY9" fmla="*/ 513093 h 2267974"/>
              <a:gd name="connsiteX10" fmla="*/ 1988024 w 2123809"/>
              <a:gd name="connsiteY10" fmla="*/ 85651 h 2267974"/>
              <a:gd name="connsiteX11" fmla="*/ 2025899 w 2123809"/>
              <a:gd name="connsiteY11" fmla="*/ 42366 h 226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3809" h="2267974">
                <a:moveTo>
                  <a:pt x="2025899" y="42366"/>
                </a:moveTo>
                <a:cubicBezTo>
                  <a:pt x="1882517" y="124427"/>
                  <a:pt x="1373014" y="376022"/>
                  <a:pt x="1127731" y="578020"/>
                </a:cubicBezTo>
                <a:cubicBezTo>
                  <a:pt x="882448" y="780018"/>
                  <a:pt x="619130" y="1167782"/>
                  <a:pt x="554202" y="1254352"/>
                </a:cubicBezTo>
                <a:cubicBezTo>
                  <a:pt x="489274" y="1340923"/>
                  <a:pt x="830145" y="929713"/>
                  <a:pt x="738164" y="1097443"/>
                </a:cubicBezTo>
                <a:cubicBezTo>
                  <a:pt x="646183" y="1265173"/>
                  <a:pt x="37484" y="2185886"/>
                  <a:pt x="2315" y="2260733"/>
                </a:cubicBezTo>
                <a:cubicBezTo>
                  <a:pt x="-32854" y="2335580"/>
                  <a:pt x="341383" y="1811649"/>
                  <a:pt x="527149" y="1546527"/>
                </a:cubicBezTo>
                <a:cubicBezTo>
                  <a:pt x="712915" y="1281405"/>
                  <a:pt x="1069115" y="780019"/>
                  <a:pt x="1116909" y="670002"/>
                </a:cubicBezTo>
                <a:cubicBezTo>
                  <a:pt x="1164703" y="559986"/>
                  <a:pt x="771530" y="946847"/>
                  <a:pt x="813913" y="886428"/>
                </a:cubicBezTo>
                <a:cubicBezTo>
                  <a:pt x="856296" y="826009"/>
                  <a:pt x="1332434" y="369711"/>
                  <a:pt x="1371210" y="307488"/>
                </a:cubicBezTo>
                <a:cubicBezTo>
                  <a:pt x="1409986" y="245266"/>
                  <a:pt x="943769" y="550066"/>
                  <a:pt x="1046571" y="513093"/>
                </a:cubicBezTo>
                <a:cubicBezTo>
                  <a:pt x="1149373" y="476120"/>
                  <a:pt x="1822097" y="161400"/>
                  <a:pt x="1988024" y="85651"/>
                </a:cubicBezTo>
                <a:cubicBezTo>
                  <a:pt x="2153951" y="9902"/>
                  <a:pt x="2169281" y="-39695"/>
                  <a:pt x="2025899" y="4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91700CC-635E-8956-75B6-59759B272533}"/>
              </a:ext>
            </a:extLst>
          </p:cNvPr>
          <p:cNvSpPr/>
          <p:nvPr/>
        </p:nvSpPr>
        <p:spPr>
          <a:xfrm>
            <a:off x="2429720" y="3441147"/>
            <a:ext cx="383901" cy="2161697"/>
          </a:xfrm>
          <a:custGeom>
            <a:avLst/>
            <a:gdLst>
              <a:gd name="connsiteX0" fmla="*/ 383818 w 383901"/>
              <a:gd name="connsiteY0" fmla="*/ 27 h 2161697"/>
              <a:gd name="connsiteX1" fmla="*/ 75411 w 383901"/>
              <a:gd name="connsiteY1" fmla="*/ 557324 h 2161697"/>
              <a:gd name="connsiteX2" fmla="*/ 64590 w 383901"/>
              <a:gd name="connsiteY2" fmla="*/ 1276941 h 2161697"/>
              <a:gd name="connsiteX3" fmla="*/ 5073 w 383901"/>
              <a:gd name="connsiteY3" fmla="*/ 1141674 h 2161697"/>
              <a:gd name="connsiteX4" fmla="*/ 5073 w 383901"/>
              <a:gd name="connsiteY4" fmla="*/ 2148055 h 2161697"/>
              <a:gd name="connsiteX5" fmla="*/ 21305 w 383901"/>
              <a:gd name="connsiteY5" fmla="*/ 1639454 h 2161697"/>
              <a:gd name="connsiteX6" fmla="*/ 75411 w 383901"/>
              <a:gd name="connsiteY6" fmla="*/ 465343 h 2161697"/>
              <a:gd name="connsiteX7" fmla="*/ 42947 w 383901"/>
              <a:gd name="connsiteY7" fmla="*/ 578967 h 2161697"/>
              <a:gd name="connsiteX8" fmla="*/ 383818 w 383901"/>
              <a:gd name="connsiteY8" fmla="*/ 27 h 21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901" h="2161697">
                <a:moveTo>
                  <a:pt x="383818" y="27"/>
                </a:moveTo>
                <a:cubicBezTo>
                  <a:pt x="389229" y="-3580"/>
                  <a:pt x="128616" y="344505"/>
                  <a:pt x="75411" y="557324"/>
                </a:cubicBezTo>
                <a:cubicBezTo>
                  <a:pt x="22206" y="770143"/>
                  <a:pt x="76313" y="1179549"/>
                  <a:pt x="64590" y="1276941"/>
                </a:cubicBezTo>
                <a:cubicBezTo>
                  <a:pt x="52867" y="1374333"/>
                  <a:pt x="14992" y="996488"/>
                  <a:pt x="5073" y="1141674"/>
                </a:cubicBezTo>
                <a:cubicBezTo>
                  <a:pt x="-4846" y="1286860"/>
                  <a:pt x="2368" y="2065092"/>
                  <a:pt x="5073" y="2148055"/>
                </a:cubicBezTo>
                <a:cubicBezTo>
                  <a:pt x="7778" y="2231018"/>
                  <a:pt x="9582" y="1919906"/>
                  <a:pt x="21305" y="1639454"/>
                </a:cubicBezTo>
                <a:cubicBezTo>
                  <a:pt x="33028" y="1359002"/>
                  <a:pt x="71804" y="642091"/>
                  <a:pt x="75411" y="465343"/>
                </a:cubicBezTo>
                <a:cubicBezTo>
                  <a:pt x="79018" y="288595"/>
                  <a:pt x="-3044" y="652011"/>
                  <a:pt x="42947" y="578967"/>
                </a:cubicBezTo>
                <a:cubicBezTo>
                  <a:pt x="88938" y="505923"/>
                  <a:pt x="378407" y="3634"/>
                  <a:pt x="38381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1230F7E-66E2-75A9-4114-CA6B97909032}"/>
              </a:ext>
            </a:extLst>
          </p:cNvPr>
          <p:cNvSpPr/>
          <p:nvPr/>
        </p:nvSpPr>
        <p:spPr>
          <a:xfrm>
            <a:off x="4514500" y="1347245"/>
            <a:ext cx="1031539" cy="2548340"/>
          </a:xfrm>
          <a:custGeom>
            <a:avLst/>
            <a:gdLst>
              <a:gd name="connsiteX0" fmla="*/ 1031417 w 1031539"/>
              <a:gd name="connsiteY0" fmla="*/ 7 h 2548340"/>
              <a:gd name="connsiteX1" fmla="*/ 631029 w 1031539"/>
              <a:gd name="connsiteY1" fmla="*/ 606000 h 2548340"/>
              <a:gd name="connsiteX2" fmla="*/ 468709 w 1031539"/>
              <a:gd name="connsiteY2" fmla="*/ 1585328 h 2548340"/>
              <a:gd name="connsiteX3" fmla="*/ 468709 w 1031539"/>
              <a:gd name="connsiteY3" fmla="*/ 1379723 h 2548340"/>
              <a:gd name="connsiteX4" fmla="*/ 8804 w 1031539"/>
              <a:gd name="connsiteY4" fmla="*/ 2515960 h 2548340"/>
              <a:gd name="connsiteX5" fmla="*/ 198177 w 1031539"/>
              <a:gd name="connsiteY5" fmla="*/ 2093929 h 2548340"/>
              <a:gd name="connsiteX6" fmla="*/ 587744 w 1031539"/>
              <a:gd name="connsiteY6" fmla="*/ 616821 h 2548340"/>
              <a:gd name="connsiteX7" fmla="*/ 1031417 w 1031539"/>
              <a:gd name="connsiteY7" fmla="*/ 7 h 25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539" h="2548340">
                <a:moveTo>
                  <a:pt x="1031417" y="7"/>
                </a:moveTo>
                <a:cubicBezTo>
                  <a:pt x="1038631" y="-1796"/>
                  <a:pt x="724814" y="341780"/>
                  <a:pt x="631029" y="606000"/>
                </a:cubicBezTo>
                <a:cubicBezTo>
                  <a:pt x="537244" y="870220"/>
                  <a:pt x="495762" y="1456374"/>
                  <a:pt x="468709" y="1585328"/>
                </a:cubicBezTo>
                <a:cubicBezTo>
                  <a:pt x="441656" y="1714282"/>
                  <a:pt x="545360" y="1224618"/>
                  <a:pt x="468709" y="1379723"/>
                </a:cubicBezTo>
                <a:cubicBezTo>
                  <a:pt x="392058" y="1534828"/>
                  <a:pt x="53893" y="2396926"/>
                  <a:pt x="8804" y="2515960"/>
                </a:cubicBezTo>
                <a:cubicBezTo>
                  <a:pt x="-36285" y="2634994"/>
                  <a:pt x="101687" y="2410452"/>
                  <a:pt x="198177" y="2093929"/>
                </a:cubicBezTo>
                <a:cubicBezTo>
                  <a:pt x="294667" y="1777406"/>
                  <a:pt x="453380" y="964004"/>
                  <a:pt x="587744" y="616821"/>
                </a:cubicBezTo>
                <a:cubicBezTo>
                  <a:pt x="722108" y="269638"/>
                  <a:pt x="1024203" y="1810"/>
                  <a:pt x="103141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DB4B5B55-3FE2-C25C-9FC3-A1304F73AC21}"/>
              </a:ext>
            </a:extLst>
          </p:cNvPr>
          <p:cNvSpPr/>
          <p:nvPr/>
        </p:nvSpPr>
        <p:spPr>
          <a:xfrm>
            <a:off x="3490616" y="1257924"/>
            <a:ext cx="2089075" cy="2082895"/>
          </a:xfrm>
          <a:custGeom>
            <a:avLst/>
            <a:gdLst>
              <a:gd name="connsiteX0" fmla="*/ 2087765 w 2089075"/>
              <a:gd name="connsiteY0" fmla="*/ 2758 h 2082895"/>
              <a:gd name="connsiteX1" fmla="*/ 745924 w 2089075"/>
              <a:gd name="connsiteY1" fmla="*/ 1084888 h 2082895"/>
              <a:gd name="connsiteX2" fmla="*/ 1021867 w 2089075"/>
              <a:gd name="connsiteY2" fmla="*/ 900926 h 2082895"/>
              <a:gd name="connsiteX3" fmla="*/ 10075 w 2089075"/>
              <a:gd name="connsiteY3" fmla="*/ 2064216 h 2082895"/>
              <a:gd name="connsiteX4" fmla="*/ 551140 w 2089075"/>
              <a:gd name="connsiteY4" fmla="*/ 1539383 h 2082895"/>
              <a:gd name="connsiteX5" fmla="*/ 1335685 w 2089075"/>
              <a:gd name="connsiteY5" fmla="*/ 505948 h 2082895"/>
              <a:gd name="connsiteX6" fmla="*/ 1000224 w 2089075"/>
              <a:gd name="connsiteY6" fmla="*/ 765659 h 2082895"/>
              <a:gd name="connsiteX7" fmla="*/ 2087765 w 2089075"/>
              <a:gd name="connsiteY7" fmla="*/ 2758 h 208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075" h="2082895">
                <a:moveTo>
                  <a:pt x="2087765" y="2758"/>
                </a:moveTo>
                <a:cubicBezTo>
                  <a:pt x="2045382" y="55963"/>
                  <a:pt x="923574" y="935193"/>
                  <a:pt x="745924" y="1084888"/>
                </a:cubicBezTo>
                <a:cubicBezTo>
                  <a:pt x="568274" y="1234583"/>
                  <a:pt x="1144509" y="737705"/>
                  <a:pt x="1021867" y="900926"/>
                </a:cubicBezTo>
                <a:cubicBezTo>
                  <a:pt x="899225" y="1064147"/>
                  <a:pt x="88529" y="1957807"/>
                  <a:pt x="10075" y="2064216"/>
                </a:cubicBezTo>
                <a:cubicBezTo>
                  <a:pt x="-68379" y="2170625"/>
                  <a:pt x="330205" y="1799094"/>
                  <a:pt x="551140" y="1539383"/>
                </a:cubicBezTo>
                <a:cubicBezTo>
                  <a:pt x="772075" y="1279672"/>
                  <a:pt x="1260838" y="634902"/>
                  <a:pt x="1335685" y="505948"/>
                </a:cubicBezTo>
                <a:cubicBezTo>
                  <a:pt x="1410532" y="376994"/>
                  <a:pt x="869467" y="848622"/>
                  <a:pt x="1000224" y="765659"/>
                </a:cubicBezTo>
                <a:cubicBezTo>
                  <a:pt x="1130981" y="682696"/>
                  <a:pt x="2130148" y="-50447"/>
                  <a:pt x="2087765" y="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BF8C3AA-6F28-09B1-D555-8C51884134E7}"/>
              </a:ext>
            </a:extLst>
          </p:cNvPr>
          <p:cNvSpPr/>
          <p:nvPr/>
        </p:nvSpPr>
        <p:spPr>
          <a:xfrm>
            <a:off x="5523722" y="1336137"/>
            <a:ext cx="498320" cy="2742652"/>
          </a:xfrm>
          <a:custGeom>
            <a:avLst/>
            <a:gdLst>
              <a:gd name="connsiteX0" fmla="*/ 553 w 498320"/>
              <a:gd name="connsiteY0" fmla="*/ 294 h 2742652"/>
              <a:gd name="connsiteX1" fmla="*/ 395530 w 498320"/>
              <a:gd name="connsiteY1" fmla="*/ 1190637 h 2742652"/>
              <a:gd name="connsiteX2" fmla="*/ 395530 w 498320"/>
              <a:gd name="connsiteY2" fmla="*/ 1206869 h 2742652"/>
              <a:gd name="connsiteX3" fmla="*/ 427994 w 498320"/>
              <a:gd name="connsiteY3" fmla="*/ 1683006 h 2742652"/>
              <a:gd name="connsiteX4" fmla="*/ 422583 w 498320"/>
              <a:gd name="connsiteY4" fmla="*/ 1596436 h 2742652"/>
              <a:gd name="connsiteX5" fmla="*/ 130408 w 498320"/>
              <a:gd name="connsiteY5" fmla="*/ 2732672 h 2742652"/>
              <a:gd name="connsiteX6" fmla="*/ 303549 w 498320"/>
              <a:gd name="connsiteY6" fmla="*/ 2110448 h 2742652"/>
              <a:gd name="connsiteX7" fmla="*/ 417173 w 498320"/>
              <a:gd name="connsiteY7" fmla="*/ 1412474 h 2742652"/>
              <a:gd name="connsiteX8" fmla="*/ 292728 w 498320"/>
              <a:gd name="connsiteY8" fmla="*/ 654983 h 2742652"/>
              <a:gd name="connsiteX9" fmla="*/ 492922 w 498320"/>
              <a:gd name="connsiteY9" fmla="*/ 1071603 h 2742652"/>
              <a:gd name="connsiteX10" fmla="*/ 553 w 498320"/>
              <a:gd name="connsiteY10" fmla="*/ 294 h 274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20" h="2742652">
                <a:moveTo>
                  <a:pt x="553" y="294"/>
                </a:moveTo>
                <a:cubicBezTo>
                  <a:pt x="-15679" y="20133"/>
                  <a:pt x="329700" y="989541"/>
                  <a:pt x="395530" y="1190637"/>
                </a:cubicBezTo>
                <a:cubicBezTo>
                  <a:pt x="461360" y="1391733"/>
                  <a:pt x="390119" y="1124808"/>
                  <a:pt x="395530" y="1206869"/>
                </a:cubicBezTo>
                <a:cubicBezTo>
                  <a:pt x="400941" y="1288931"/>
                  <a:pt x="423485" y="1618078"/>
                  <a:pt x="427994" y="1683006"/>
                </a:cubicBezTo>
                <a:cubicBezTo>
                  <a:pt x="432503" y="1747934"/>
                  <a:pt x="472181" y="1421492"/>
                  <a:pt x="422583" y="1596436"/>
                </a:cubicBezTo>
                <a:cubicBezTo>
                  <a:pt x="372985" y="1771380"/>
                  <a:pt x="150247" y="2647003"/>
                  <a:pt x="130408" y="2732672"/>
                </a:cubicBezTo>
                <a:cubicBezTo>
                  <a:pt x="110569" y="2818341"/>
                  <a:pt x="255755" y="2330481"/>
                  <a:pt x="303549" y="2110448"/>
                </a:cubicBezTo>
                <a:cubicBezTo>
                  <a:pt x="351343" y="1890415"/>
                  <a:pt x="418976" y="1655051"/>
                  <a:pt x="417173" y="1412474"/>
                </a:cubicBezTo>
                <a:cubicBezTo>
                  <a:pt x="415370" y="1169897"/>
                  <a:pt x="280103" y="711795"/>
                  <a:pt x="292728" y="654983"/>
                </a:cubicBezTo>
                <a:cubicBezTo>
                  <a:pt x="305353" y="598171"/>
                  <a:pt x="536207" y="1175307"/>
                  <a:pt x="492922" y="1071603"/>
                </a:cubicBezTo>
                <a:cubicBezTo>
                  <a:pt x="449637" y="967899"/>
                  <a:pt x="16785" y="-19545"/>
                  <a:pt x="55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48E0E16-F178-DF63-7F14-F4993C9416E1}"/>
              </a:ext>
            </a:extLst>
          </p:cNvPr>
          <p:cNvSpPr/>
          <p:nvPr/>
        </p:nvSpPr>
        <p:spPr>
          <a:xfrm>
            <a:off x="3015688" y="2212700"/>
            <a:ext cx="1903573" cy="2678412"/>
          </a:xfrm>
          <a:custGeom>
            <a:avLst/>
            <a:gdLst>
              <a:gd name="connsiteX0" fmla="*/ 1902594 w 1903573"/>
              <a:gd name="connsiteY0" fmla="*/ 256 h 2678412"/>
              <a:gd name="connsiteX1" fmla="*/ 928676 w 1903573"/>
              <a:gd name="connsiteY1" fmla="*/ 1174367 h 2678412"/>
              <a:gd name="connsiteX2" fmla="*/ 57562 w 1903573"/>
              <a:gd name="connsiteY2" fmla="*/ 2591958 h 2678412"/>
              <a:gd name="connsiteX3" fmla="*/ 187417 w 1903573"/>
              <a:gd name="connsiteY3" fmla="*/ 2359300 h 2678412"/>
              <a:gd name="connsiteX4" fmla="*/ 1036890 w 1903573"/>
              <a:gd name="connsiteY4" fmla="*/ 1017459 h 2678412"/>
              <a:gd name="connsiteX5" fmla="*/ 744714 w 1903573"/>
              <a:gd name="connsiteY5" fmla="*/ 1271759 h 2678412"/>
              <a:gd name="connsiteX6" fmla="*/ 1902594 w 1903573"/>
              <a:gd name="connsiteY6" fmla="*/ 256 h 267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573" h="2678412">
                <a:moveTo>
                  <a:pt x="1902594" y="256"/>
                </a:moveTo>
                <a:cubicBezTo>
                  <a:pt x="1933254" y="-15976"/>
                  <a:pt x="1236181" y="742417"/>
                  <a:pt x="928676" y="1174367"/>
                </a:cubicBezTo>
                <a:cubicBezTo>
                  <a:pt x="621171" y="1606317"/>
                  <a:pt x="181105" y="2394469"/>
                  <a:pt x="57562" y="2591958"/>
                </a:cubicBezTo>
                <a:cubicBezTo>
                  <a:pt x="-65981" y="2789447"/>
                  <a:pt x="24196" y="2621717"/>
                  <a:pt x="187417" y="2359300"/>
                </a:cubicBezTo>
                <a:cubicBezTo>
                  <a:pt x="350638" y="2096883"/>
                  <a:pt x="944007" y="1198716"/>
                  <a:pt x="1036890" y="1017459"/>
                </a:cubicBezTo>
                <a:cubicBezTo>
                  <a:pt x="1129773" y="836202"/>
                  <a:pt x="593216" y="1444900"/>
                  <a:pt x="744714" y="1271759"/>
                </a:cubicBezTo>
                <a:cubicBezTo>
                  <a:pt x="896212" y="1098618"/>
                  <a:pt x="1871934" y="16488"/>
                  <a:pt x="1902594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FE5F17FE-4BDA-FB16-976E-822CFE53CE88}"/>
              </a:ext>
            </a:extLst>
          </p:cNvPr>
          <p:cNvSpPr/>
          <p:nvPr/>
        </p:nvSpPr>
        <p:spPr>
          <a:xfrm>
            <a:off x="2894827" y="2780935"/>
            <a:ext cx="822387" cy="2222137"/>
          </a:xfrm>
          <a:custGeom>
            <a:avLst/>
            <a:gdLst>
              <a:gd name="connsiteX0" fmla="*/ 822290 w 822387"/>
              <a:gd name="connsiteY0" fmla="*/ 140 h 2222137"/>
              <a:gd name="connsiteX1" fmla="*/ 194655 w 822387"/>
              <a:gd name="connsiteY1" fmla="*/ 1028163 h 2222137"/>
              <a:gd name="connsiteX2" fmla="*/ 16103 w 822387"/>
              <a:gd name="connsiteY2" fmla="*/ 2175221 h 2222137"/>
              <a:gd name="connsiteX3" fmla="*/ 32335 w 822387"/>
              <a:gd name="connsiteY3" fmla="*/ 1877635 h 2222137"/>
              <a:gd name="connsiteX4" fmla="*/ 227119 w 822387"/>
              <a:gd name="connsiteY4" fmla="*/ 752220 h 2222137"/>
              <a:gd name="connsiteX5" fmla="*/ 145959 w 822387"/>
              <a:gd name="connsiteY5" fmla="*/ 952414 h 2222137"/>
              <a:gd name="connsiteX6" fmla="*/ 822290 w 822387"/>
              <a:gd name="connsiteY6" fmla="*/ 140 h 222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387" h="2222137">
                <a:moveTo>
                  <a:pt x="822290" y="140"/>
                </a:moveTo>
                <a:cubicBezTo>
                  <a:pt x="830406" y="12765"/>
                  <a:pt x="329019" y="665650"/>
                  <a:pt x="194655" y="1028163"/>
                </a:cubicBezTo>
                <a:cubicBezTo>
                  <a:pt x="60291" y="1390676"/>
                  <a:pt x="43156" y="2033642"/>
                  <a:pt x="16103" y="2175221"/>
                </a:cubicBezTo>
                <a:cubicBezTo>
                  <a:pt x="-10950" y="2316800"/>
                  <a:pt x="-2834" y="2114802"/>
                  <a:pt x="32335" y="1877635"/>
                </a:cubicBezTo>
                <a:cubicBezTo>
                  <a:pt x="67504" y="1640468"/>
                  <a:pt x="208182" y="906423"/>
                  <a:pt x="227119" y="752220"/>
                </a:cubicBezTo>
                <a:cubicBezTo>
                  <a:pt x="246056" y="598017"/>
                  <a:pt x="47666" y="1076859"/>
                  <a:pt x="145959" y="952414"/>
                </a:cubicBezTo>
                <a:cubicBezTo>
                  <a:pt x="244252" y="827969"/>
                  <a:pt x="814174" y="-12485"/>
                  <a:pt x="82229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B1259C4-1D85-6721-1ADF-1DE74D208E8D}"/>
              </a:ext>
            </a:extLst>
          </p:cNvPr>
          <p:cNvSpPr/>
          <p:nvPr/>
        </p:nvSpPr>
        <p:spPr>
          <a:xfrm>
            <a:off x="2708805" y="3451995"/>
            <a:ext cx="321159" cy="2278265"/>
          </a:xfrm>
          <a:custGeom>
            <a:avLst/>
            <a:gdLst>
              <a:gd name="connsiteX0" fmla="*/ 321159 w 321159"/>
              <a:gd name="connsiteY0" fmla="*/ 0 h 2278265"/>
              <a:gd name="connsiteX1" fmla="*/ 66859 w 321159"/>
              <a:gd name="connsiteY1" fmla="*/ 811598 h 2278265"/>
              <a:gd name="connsiteX2" fmla="*/ 66859 w 321159"/>
              <a:gd name="connsiteY2" fmla="*/ 1412180 h 2278265"/>
              <a:gd name="connsiteX3" fmla="*/ 66859 w 321159"/>
              <a:gd name="connsiteY3" fmla="*/ 1141648 h 2278265"/>
              <a:gd name="connsiteX4" fmla="*/ 66859 w 321159"/>
              <a:gd name="connsiteY4" fmla="*/ 2261652 h 2278265"/>
              <a:gd name="connsiteX5" fmla="*/ 34395 w 321159"/>
              <a:gd name="connsiteY5" fmla="*/ 1720587 h 2278265"/>
              <a:gd name="connsiteX6" fmla="*/ 18163 w 321159"/>
              <a:gd name="connsiteY6" fmla="*/ 492369 h 2278265"/>
              <a:gd name="connsiteX7" fmla="*/ 7342 w 321159"/>
              <a:gd name="connsiteY7" fmla="*/ 849472 h 2278265"/>
              <a:gd name="connsiteX8" fmla="*/ 137197 w 321159"/>
              <a:gd name="connsiteY8" fmla="*/ 416620 h 2278265"/>
              <a:gd name="connsiteX9" fmla="*/ 83091 w 321159"/>
              <a:gd name="connsiteY9" fmla="*/ 530244 h 2278265"/>
              <a:gd name="connsiteX10" fmla="*/ 321159 w 321159"/>
              <a:gd name="connsiteY10" fmla="*/ 0 h 227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159" h="2278265">
                <a:moveTo>
                  <a:pt x="321159" y="0"/>
                </a:moveTo>
                <a:cubicBezTo>
                  <a:pt x="215200" y="288117"/>
                  <a:pt x="109242" y="576235"/>
                  <a:pt x="66859" y="811598"/>
                </a:cubicBezTo>
                <a:cubicBezTo>
                  <a:pt x="24476" y="1046961"/>
                  <a:pt x="66859" y="1412180"/>
                  <a:pt x="66859" y="1412180"/>
                </a:cubicBezTo>
                <a:lnTo>
                  <a:pt x="66859" y="1141648"/>
                </a:lnTo>
                <a:cubicBezTo>
                  <a:pt x="66859" y="1283227"/>
                  <a:pt x="72270" y="2165162"/>
                  <a:pt x="66859" y="2261652"/>
                </a:cubicBezTo>
                <a:cubicBezTo>
                  <a:pt x="61448" y="2358142"/>
                  <a:pt x="42511" y="2015467"/>
                  <a:pt x="34395" y="1720587"/>
                </a:cubicBezTo>
                <a:cubicBezTo>
                  <a:pt x="26279" y="1425707"/>
                  <a:pt x="22672" y="637555"/>
                  <a:pt x="18163" y="492369"/>
                </a:cubicBezTo>
                <a:cubicBezTo>
                  <a:pt x="13654" y="347183"/>
                  <a:pt x="-12497" y="862097"/>
                  <a:pt x="7342" y="849472"/>
                </a:cubicBezTo>
                <a:cubicBezTo>
                  <a:pt x="27181" y="836847"/>
                  <a:pt x="124572" y="469825"/>
                  <a:pt x="137197" y="416620"/>
                </a:cubicBezTo>
                <a:cubicBezTo>
                  <a:pt x="149822" y="363415"/>
                  <a:pt x="83091" y="530244"/>
                  <a:pt x="83091" y="530244"/>
                </a:cubicBezTo>
                <a:lnTo>
                  <a:pt x="32115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CF235E3-4A40-B3F0-7A09-6B4B7F2A563E}"/>
              </a:ext>
            </a:extLst>
          </p:cNvPr>
          <p:cNvSpPr/>
          <p:nvPr/>
        </p:nvSpPr>
        <p:spPr>
          <a:xfrm>
            <a:off x="3520920" y="1892790"/>
            <a:ext cx="1846446" cy="2677111"/>
          </a:xfrm>
          <a:custGeom>
            <a:avLst/>
            <a:gdLst>
              <a:gd name="connsiteX0" fmla="*/ 1846446 w 1846446"/>
              <a:gd name="connsiteY0" fmla="*/ 938 h 2677111"/>
              <a:gd name="connsiteX1" fmla="*/ 699388 w 1846446"/>
              <a:gd name="connsiteY1" fmla="*/ 1667418 h 2677111"/>
              <a:gd name="connsiteX2" fmla="*/ 861707 w 1846446"/>
              <a:gd name="connsiteY2" fmla="*/ 1456403 h 2677111"/>
              <a:gd name="connsiteX3" fmla="*/ 23056 w 1846446"/>
              <a:gd name="connsiteY3" fmla="*/ 2646746 h 2677111"/>
              <a:gd name="connsiteX4" fmla="*/ 217840 w 1846446"/>
              <a:gd name="connsiteY4" fmla="*/ 2349160 h 2677111"/>
              <a:gd name="connsiteX5" fmla="*/ 1040259 w 1846446"/>
              <a:gd name="connsiteY5" fmla="*/ 1088479 h 2677111"/>
              <a:gd name="connsiteX6" fmla="*/ 693977 w 1846446"/>
              <a:gd name="connsiteY6" fmla="*/ 1423939 h 2677111"/>
              <a:gd name="connsiteX7" fmla="*/ 1846446 w 1846446"/>
              <a:gd name="connsiteY7" fmla="*/ 938 h 267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446" h="2677111">
                <a:moveTo>
                  <a:pt x="1846446" y="938"/>
                </a:moveTo>
                <a:cubicBezTo>
                  <a:pt x="1847348" y="41518"/>
                  <a:pt x="863511" y="1424841"/>
                  <a:pt x="699388" y="1667418"/>
                </a:cubicBezTo>
                <a:cubicBezTo>
                  <a:pt x="535265" y="1909995"/>
                  <a:pt x="974429" y="1293182"/>
                  <a:pt x="861707" y="1456403"/>
                </a:cubicBezTo>
                <a:cubicBezTo>
                  <a:pt x="748985" y="1619624"/>
                  <a:pt x="130367" y="2497953"/>
                  <a:pt x="23056" y="2646746"/>
                </a:cubicBezTo>
                <a:cubicBezTo>
                  <a:pt x="-84255" y="2795539"/>
                  <a:pt x="217840" y="2349160"/>
                  <a:pt x="217840" y="2349160"/>
                </a:cubicBezTo>
                <a:cubicBezTo>
                  <a:pt x="387374" y="2089449"/>
                  <a:pt x="960903" y="1242683"/>
                  <a:pt x="1040259" y="1088479"/>
                </a:cubicBezTo>
                <a:cubicBezTo>
                  <a:pt x="1119615" y="934276"/>
                  <a:pt x="564121" y="1599785"/>
                  <a:pt x="693977" y="1423939"/>
                </a:cubicBezTo>
                <a:cubicBezTo>
                  <a:pt x="823832" y="1248093"/>
                  <a:pt x="1845544" y="-39642"/>
                  <a:pt x="1846446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A20C5557-D2CA-B2D6-8DA7-3238063C9A96}"/>
              </a:ext>
            </a:extLst>
          </p:cNvPr>
          <p:cNvSpPr/>
          <p:nvPr/>
        </p:nvSpPr>
        <p:spPr>
          <a:xfrm>
            <a:off x="5303931" y="1296799"/>
            <a:ext cx="469515" cy="2789005"/>
          </a:xfrm>
          <a:custGeom>
            <a:avLst/>
            <a:gdLst>
              <a:gd name="connsiteX0" fmla="*/ 323146 w 469515"/>
              <a:gd name="connsiteY0" fmla="*/ 1757 h 2789005"/>
              <a:gd name="connsiteX1" fmla="*/ 290682 w 469515"/>
              <a:gd name="connsiteY1" fmla="*/ 981085 h 2789005"/>
              <a:gd name="connsiteX2" fmla="*/ 382663 w 469515"/>
              <a:gd name="connsiteY2" fmla="*/ 1527561 h 2789005"/>
              <a:gd name="connsiteX3" fmla="*/ 436770 w 469515"/>
              <a:gd name="connsiteY3" fmla="*/ 1424758 h 2789005"/>
              <a:gd name="connsiteX4" fmla="*/ 3918 w 469515"/>
              <a:gd name="connsiteY4" fmla="*/ 2755779 h 2789005"/>
              <a:gd name="connsiteX5" fmla="*/ 236576 w 469515"/>
              <a:gd name="connsiteY5" fmla="*/ 2312105 h 2789005"/>
              <a:gd name="connsiteX6" fmla="*/ 469233 w 469515"/>
              <a:gd name="connsiteY6" fmla="*/ 1495097 h 2789005"/>
              <a:gd name="connsiteX7" fmla="*/ 285271 w 469515"/>
              <a:gd name="connsiteY7" fmla="*/ 1029781 h 2789005"/>
              <a:gd name="connsiteX8" fmla="*/ 333967 w 469515"/>
              <a:gd name="connsiteY8" fmla="*/ 1240796 h 2789005"/>
              <a:gd name="connsiteX9" fmla="*/ 323146 w 469515"/>
              <a:gd name="connsiteY9" fmla="*/ 1757 h 27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15" h="2789005">
                <a:moveTo>
                  <a:pt x="323146" y="1757"/>
                </a:moveTo>
                <a:cubicBezTo>
                  <a:pt x="315932" y="-41528"/>
                  <a:pt x="280762" y="726784"/>
                  <a:pt x="290682" y="981085"/>
                </a:cubicBezTo>
                <a:cubicBezTo>
                  <a:pt x="300601" y="1235386"/>
                  <a:pt x="358315" y="1453616"/>
                  <a:pt x="382663" y="1527561"/>
                </a:cubicBezTo>
                <a:cubicBezTo>
                  <a:pt x="407011" y="1601506"/>
                  <a:pt x="499894" y="1220055"/>
                  <a:pt x="436770" y="1424758"/>
                </a:cubicBezTo>
                <a:cubicBezTo>
                  <a:pt x="373646" y="1629461"/>
                  <a:pt x="37284" y="2607888"/>
                  <a:pt x="3918" y="2755779"/>
                </a:cubicBezTo>
                <a:cubicBezTo>
                  <a:pt x="-29448" y="2903670"/>
                  <a:pt x="159024" y="2522219"/>
                  <a:pt x="236576" y="2312105"/>
                </a:cubicBezTo>
                <a:cubicBezTo>
                  <a:pt x="314128" y="2101991"/>
                  <a:pt x="461117" y="1708818"/>
                  <a:pt x="469233" y="1495097"/>
                </a:cubicBezTo>
                <a:cubicBezTo>
                  <a:pt x="477349" y="1281376"/>
                  <a:pt x="307815" y="1072164"/>
                  <a:pt x="285271" y="1029781"/>
                </a:cubicBezTo>
                <a:cubicBezTo>
                  <a:pt x="262727" y="987398"/>
                  <a:pt x="324949" y="1410330"/>
                  <a:pt x="333967" y="1240796"/>
                </a:cubicBezTo>
                <a:cubicBezTo>
                  <a:pt x="342985" y="1071262"/>
                  <a:pt x="330360" y="45042"/>
                  <a:pt x="323146" y="1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8E241CCE-64B2-8690-9179-20AD7D25B59D}"/>
              </a:ext>
            </a:extLst>
          </p:cNvPr>
          <p:cNvSpPr/>
          <p:nvPr/>
        </p:nvSpPr>
        <p:spPr>
          <a:xfrm>
            <a:off x="5934762" y="1347011"/>
            <a:ext cx="316835" cy="2341612"/>
          </a:xfrm>
          <a:custGeom>
            <a:avLst/>
            <a:gdLst>
              <a:gd name="connsiteX0" fmla="*/ 722 w 316835"/>
              <a:gd name="connsiteY0" fmla="*/ 11062 h 2341612"/>
              <a:gd name="connsiteX1" fmla="*/ 135988 w 316835"/>
              <a:gd name="connsiteY1" fmla="*/ 454736 h 2341612"/>
              <a:gd name="connsiteX2" fmla="*/ 303718 w 316835"/>
              <a:gd name="connsiteY2" fmla="*/ 990390 h 2341612"/>
              <a:gd name="connsiteX3" fmla="*/ 260433 w 316835"/>
              <a:gd name="connsiteY3" fmla="*/ 784785 h 2341612"/>
              <a:gd name="connsiteX4" fmla="*/ 282076 w 316835"/>
              <a:gd name="connsiteY4" fmla="*/ 1645079 h 2341612"/>
              <a:gd name="connsiteX5" fmla="*/ 309129 w 316835"/>
              <a:gd name="connsiteY5" fmla="*/ 1336672 h 2341612"/>
              <a:gd name="connsiteX6" fmla="*/ 130578 w 316835"/>
              <a:gd name="connsiteY6" fmla="*/ 2326821 h 2341612"/>
              <a:gd name="connsiteX7" fmla="*/ 222559 w 316835"/>
              <a:gd name="connsiteY7" fmla="*/ 1861505 h 2341612"/>
              <a:gd name="connsiteX8" fmla="*/ 195505 w 316835"/>
              <a:gd name="connsiteY8" fmla="*/ 925462 h 2341612"/>
              <a:gd name="connsiteX9" fmla="*/ 722 w 316835"/>
              <a:gd name="connsiteY9" fmla="*/ 11062 h 23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835" h="2341612">
                <a:moveTo>
                  <a:pt x="722" y="11062"/>
                </a:moveTo>
                <a:cubicBezTo>
                  <a:pt x="-9198" y="-67392"/>
                  <a:pt x="85489" y="291515"/>
                  <a:pt x="135988" y="454736"/>
                </a:cubicBezTo>
                <a:cubicBezTo>
                  <a:pt x="186487" y="617957"/>
                  <a:pt x="282977" y="935382"/>
                  <a:pt x="303718" y="990390"/>
                </a:cubicBezTo>
                <a:cubicBezTo>
                  <a:pt x="324459" y="1045398"/>
                  <a:pt x="264040" y="675670"/>
                  <a:pt x="260433" y="784785"/>
                </a:cubicBezTo>
                <a:cubicBezTo>
                  <a:pt x="256826" y="893900"/>
                  <a:pt x="273960" y="1553098"/>
                  <a:pt x="282076" y="1645079"/>
                </a:cubicBezTo>
                <a:cubicBezTo>
                  <a:pt x="290192" y="1737060"/>
                  <a:pt x="334379" y="1223048"/>
                  <a:pt x="309129" y="1336672"/>
                </a:cubicBezTo>
                <a:cubicBezTo>
                  <a:pt x="283879" y="1450296"/>
                  <a:pt x="145006" y="2239349"/>
                  <a:pt x="130578" y="2326821"/>
                </a:cubicBezTo>
                <a:cubicBezTo>
                  <a:pt x="116150" y="2414293"/>
                  <a:pt x="211738" y="2095065"/>
                  <a:pt x="222559" y="1861505"/>
                </a:cubicBezTo>
                <a:cubicBezTo>
                  <a:pt x="233380" y="1627945"/>
                  <a:pt x="237889" y="1231164"/>
                  <a:pt x="195505" y="925462"/>
                </a:cubicBezTo>
                <a:cubicBezTo>
                  <a:pt x="153121" y="619760"/>
                  <a:pt x="10642" y="89516"/>
                  <a:pt x="722" y="1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EACBB995-8923-5F5D-825B-A8FA87586CCD}"/>
              </a:ext>
            </a:extLst>
          </p:cNvPr>
          <p:cNvSpPr/>
          <p:nvPr/>
        </p:nvSpPr>
        <p:spPr>
          <a:xfrm>
            <a:off x="6148511" y="1656841"/>
            <a:ext cx="1242179" cy="2350213"/>
          </a:xfrm>
          <a:custGeom>
            <a:avLst/>
            <a:gdLst>
              <a:gd name="connsiteX0" fmla="*/ 3399 w 1242179"/>
              <a:gd name="connsiteY0" fmla="*/ 4229 h 2350213"/>
              <a:gd name="connsiteX1" fmla="*/ 690552 w 1242179"/>
              <a:gd name="connsiteY1" fmla="*/ 1356892 h 2350213"/>
              <a:gd name="connsiteX2" fmla="*/ 641856 w 1242179"/>
              <a:gd name="connsiteY2" fmla="*/ 1162108 h 2350213"/>
              <a:gd name="connsiteX3" fmla="*/ 1226206 w 1242179"/>
              <a:gd name="connsiteY3" fmla="*/ 2303755 h 2350213"/>
              <a:gd name="connsiteX4" fmla="*/ 1009780 w 1242179"/>
              <a:gd name="connsiteY4" fmla="*/ 1989938 h 2350213"/>
              <a:gd name="connsiteX5" fmla="*/ 306396 w 1242179"/>
              <a:gd name="connsiteY5" fmla="*/ 723845 h 2350213"/>
              <a:gd name="connsiteX6" fmla="*/ 420019 w 1242179"/>
              <a:gd name="connsiteY6" fmla="*/ 924039 h 2350213"/>
              <a:gd name="connsiteX7" fmla="*/ 3399 w 1242179"/>
              <a:gd name="connsiteY7" fmla="*/ 4229 h 235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179" h="2350213">
                <a:moveTo>
                  <a:pt x="3399" y="4229"/>
                </a:moveTo>
                <a:cubicBezTo>
                  <a:pt x="48488" y="76371"/>
                  <a:pt x="584143" y="1163912"/>
                  <a:pt x="690552" y="1356892"/>
                </a:cubicBezTo>
                <a:cubicBezTo>
                  <a:pt x="796961" y="1549872"/>
                  <a:pt x="552580" y="1004298"/>
                  <a:pt x="641856" y="1162108"/>
                </a:cubicBezTo>
                <a:cubicBezTo>
                  <a:pt x="731132" y="1319918"/>
                  <a:pt x="1164885" y="2165783"/>
                  <a:pt x="1226206" y="2303755"/>
                </a:cubicBezTo>
                <a:cubicBezTo>
                  <a:pt x="1287527" y="2441727"/>
                  <a:pt x="1163082" y="2253256"/>
                  <a:pt x="1009780" y="1989938"/>
                </a:cubicBezTo>
                <a:cubicBezTo>
                  <a:pt x="856478" y="1726620"/>
                  <a:pt x="404689" y="901495"/>
                  <a:pt x="306396" y="723845"/>
                </a:cubicBezTo>
                <a:cubicBezTo>
                  <a:pt x="208103" y="546195"/>
                  <a:pt x="464206" y="1043073"/>
                  <a:pt x="420019" y="924039"/>
                </a:cubicBezTo>
                <a:cubicBezTo>
                  <a:pt x="375832" y="805005"/>
                  <a:pt x="-41690" y="-67913"/>
                  <a:pt x="3399" y="4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BF058A-CB2B-3551-A792-5DF5BE2B0839}"/>
              </a:ext>
            </a:extLst>
          </p:cNvPr>
          <p:cNvSpPr/>
          <p:nvPr/>
        </p:nvSpPr>
        <p:spPr>
          <a:xfrm>
            <a:off x="6850663" y="2032644"/>
            <a:ext cx="1555335" cy="2284001"/>
          </a:xfrm>
          <a:custGeom>
            <a:avLst/>
            <a:gdLst>
              <a:gd name="connsiteX0" fmla="*/ 26274 w 1555335"/>
              <a:gd name="connsiteY0" fmla="*/ 45046 h 2284001"/>
              <a:gd name="connsiteX1" fmla="*/ 96613 w 1555335"/>
              <a:gd name="connsiteY1" fmla="*/ 93742 h 2284001"/>
              <a:gd name="connsiteX2" fmla="*/ 816229 w 1555335"/>
              <a:gd name="connsiteY2" fmla="*/ 975678 h 2284001"/>
              <a:gd name="connsiteX3" fmla="*/ 724248 w 1555335"/>
              <a:gd name="connsiteY3" fmla="*/ 829590 h 2284001"/>
              <a:gd name="connsiteX4" fmla="*/ 1108404 w 1555335"/>
              <a:gd name="connsiteY4" fmla="*/ 1316549 h 2284001"/>
              <a:gd name="connsiteX5" fmla="*/ 1021834 w 1555335"/>
              <a:gd name="connsiteY5" fmla="*/ 1154229 h 2284001"/>
              <a:gd name="connsiteX6" fmla="*/ 1546667 w 1555335"/>
              <a:gd name="connsiteY6" fmla="*/ 2268823 h 2284001"/>
              <a:gd name="connsiteX7" fmla="*/ 1281545 w 1555335"/>
              <a:gd name="connsiteY7" fmla="*/ 1711526 h 2284001"/>
              <a:gd name="connsiteX8" fmla="*/ 437484 w 1555335"/>
              <a:gd name="connsiteY8" fmla="*/ 477898 h 2284001"/>
              <a:gd name="connsiteX9" fmla="*/ 166951 w 1555335"/>
              <a:gd name="connsiteY9" fmla="*/ 104563 h 2284001"/>
              <a:gd name="connsiteX10" fmla="*/ 275164 w 1555335"/>
              <a:gd name="connsiteY10" fmla="*/ 266883 h 2284001"/>
              <a:gd name="connsiteX11" fmla="*/ 26274 w 1555335"/>
              <a:gd name="connsiteY11" fmla="*/ 45046 h 228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5335" h="2284001">
                <a:moveTo>
                  <a:pt x="26274" y="45046"/>
                </a:moveTo>
                <a:cubicBezTo>
                  <a:pt x="-3484" y="16189"/>
                  <a:pt x="-35046" y="-61363"/>
                  <a:pt x="96613" y="93742"/>
                </a:cubicBezTo>
                <a:cubicBezTo>
                  <a:pt x="228272" y="248847"/>
                  <a:pt x="711623" y="853037"/>
                  <a:pt x="816229" y="975678"/>
                </a:cubicBezTo>
                <a:cubicBezTo>
                  <a:pt x="920835" y="1098319"/>
                  <a:pt x="675552" y="772778"/>
                  <a:pt x="724248" y="829590"/>
                </a:cubicBezTo>
                <a:cubicBezTo>
                  <a:pt x="772944" y="886402"/>
                  <a:pt x="1058806" y="1262443"/>
                  <a:pt x="1108404" y="1316549"/>
                </a:cubicBezTo>
                <a:cubicBezTo>
                  <a:pt x="1158002" y="1370655"/>
                  <a:pt x="948790" y="995517"/>
                  <a:pt x="1021834" y="1154229"/>
                </a:cubicBezTo>
                <a:cubicBezTo>
                  <a:pt x="1094878" y="1312941"/>
                  <a:pt x="1503382" y="2175940"/>
                  <a:pt x="1546667" y="2268823"/>
                </a:cubicBezTo>
                <a:cubicBezTo>
                  <a:pt x="1589952" y="2361706"/>
                  <a:pt x="1466409" y="2010014"/>
                  <a:pt x="1281545" y="1711526"/>
                </a:cubicBezTo>
                <a:cubicBezTo>
                  <a:pt x="1096681" y="1413039"/>
                  <a:pt x="623250" y="745725"/>
                  <a:pt x="437484" y="477898"/>
                </a:cubicBezTo>
                <a:cubicBezTo>
                  <a:pt x="251718" y="210071"/>
                  <a:pt x="194004" y="139732"/>
                  <a:pt x="166951" y="104563"/>
                </a:cubicBezTo>
                <a:cubicBezTo>
                  <a:pt x="139898" y="69394"/>
                  <a:pt x="295003" y="276802"/>
                  <a:pt x="275164" y="266883"/>
                </a:cubicBezTo>
                <a:cubicBezTo>
                  <a:pt x="255325" y="256964"/>
                  <a:pt x="56032" y="73903"/>
                  <a:pt x="26274" y="45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0CEEA03-727D-2CAB-2164-C2D600AED61A}"/>
              </a:ext>
            </a:extLst>
          </p:cNvPr>
          <p:cNvSpPr/>
          <p:nvPr/>
        </p:nvSpPr>
        <p:spPr>
          <a:xfrm>
            <a:off x="6007634" y="2187636"/>
            <a:ext cx="2128531" cy="2122701"/>
          </a:xfrm>
          <a:custGeom>
            <a:avLst/>
            <a:gdLst>
              <a:gd name="connsiteX0" fmla="*/ 3599 w 2128531"/>
              <a:gd name="connsiteY0" fmla="*/ 3678 h 2122701"/>
              <a:gd name="connsiteX1" fmla="*/ 739448 w 2128531"/>
              <a:gd name="connsiteY1" fmla="*/ 398655 h 2122701"/>
              <a:gd name="connsiteX2" fmla="*/ 1204764 w 2128531"/>
              <a:gd name="connsiteY2" fmla="*/ 863971 h 2122701"/>
              <a:gd name="connsiteX3" fmla="*/ 1188532 w 2128531"/>
              <a:gd name="connsiteY3" fmla="*/ 847739 h 2122701"/>
              <a:gd name="connsiteX4" fmla="*/ 2108342 w 2128531"/>
              <a:gd name="connsiteY4" fmla="*/ 2092189 h 2122701"/>
              <a:gd name="connsiteX5" fmla="*/ 1756650 w 2128531"/>
              <a:gd name="connsiteY5" fmla="*/ 1637694 h 2122701"/>
              <a:gd name="connsiteX6" fmla="*/ 982927 w 2128531"/>
              <a:gd name="connsiteY6" fmla="*/ 501457 h 2122701"/>
              <a:gd name="connsiteX7" fmla="*/ 1069497 w 2128531"/>
              <a:gd name="connsiteY7" fmla="*/ 636724 h 2122701"/>
              <a:gd name="connsiteX8" fmla="*/ 3599 w 2128531"/>
              <a:gd name="connsiteY8" fmla="*/ 3678 h 212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8531" h="2122701">
                <a:moveTo>
                  <a:pt x="3599" y="3678"/>
                </a:moveTo>
                <a:cubicBezTo>
                  <a:pt x="-51409" y="-36000"/>
                  <a:pt x="539254" y="255273"/>
                  <a:pt x="739448" y="398655"/>
                </a:cubicBezTo>
                <a:cubicBezTo>
                  <a:pt x="939642" y="542037"/>
                  <a:pt x="1204764" y="863971"/>
                  <a:pt x="1204764" y="863971"/>
                </a:cubicBezTo>
                <a:lnTo>
                  <a:pt x="1188532" y="847739"/>
                </a:lnTo>
                <a:lnTo>
                  <a:pt x="2108342" y="2092189"/>
                </a:lnTo>
                <a:cubicBezTo>
                  <a:pt x="2203028" y="2223848"/>
                  <a:pt x="1944219" y="1902816"/>
                  <a:pt x="1756650" y="1637694"/>
                </a:cubicBezTo>
                <a:cubicBezTo>
                  <a:pt x="1569081" y="1372572"/>
                  <a:pt x="1097452" y="668285"/>
                  <a:pt x="982927" y="501457"/>
                </a:cubicBezTo>
                <a:cubicBezTo>
                  <a:pt x="868402" y="334629"/>
                  <a:pt x="1228209" y="720589"/>
                  <a:pt x="1069497" y="636724"/>
                </a:cubicBezTo>
                <a:cubicBezTo>
                  <a:pt x="910785" y="552859"/>
                  <a:pt x="58607" y="43356"/>
                  <a:pt x="3599" y="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A241A7B-4C27-1AAC-B08D-BE92B423C73C}"/>
              </a:ext>
            </a:extLst>
          </p:cNvPr>
          <p:cNvSpPr/>
          <p:nvPr/>
        </p:nvSpPr>
        <p:spPr>
          <a:xfrm>
            <a:off x="6976649" y="2182647"/>
            <a:ext cx="780046" cy="2588747"/>
          </a:xfrm>
          <a:custGeom>
            <a:avLst/>
            <a:gdLst>
              <a:gd name="connsiteX0" fmla="*/ 3091 w 780046"/>
              <a:gd name="connsiteY0" fmla="*/ 8667 h 2588747"/>
              <a:gd name="connsiteX1" fmla="*/ 549566 w 780046"/>
              <a:gd name="connsiteY1" fmla="*/ 1658915 h 2588747"/>
              <a:gd name="connsiteX2" fmla="*/ 419711 w 780046"/>
              <a:gd name="connsiteY2" fmla="*/ 1458721 h 2588747"/>
              <a:gd name="connsiteX3" fmla="*/ 771403 w 780046"/>
              <a:gd name="connsiteY3" fmla="*/ 2519209 h 2588747"/>
              <a:gd name="connsiteX4" fmla="*/ 636137 w 780046"/>
              <a:gd name="connsiteY4" fmla="*/ 2286551 h 2588747"/>
              <a:gd name="connsiteX5" fmla="*/ 241159 w 780046"/>
              <a:gd name="connsiteY5" fmla="*/ 668766 h 2588747"/>
              <a:gd name="connsiteX6" fmla="*/ 322319 w 780046"/>
              <a:gd name="connsiteY6" fmla="*/ 993405 h 2588747"/>
              <a:gd name="connsiteX7" fmla="*/ 3091 w 780046"/>
              <a:gd name="connsiteY7" fmla="*/ 8667 h 258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046" h="2588747">
                <a:moveTo>
                  <a:pt x="3091" y="8667"/>
                </a:moveTo>
                <a:cubicBezTo>
                  <a:pt x="40965" y="119585"/>
                  <a:pt x="480129" y="1417239"/>
                  <a:pt x="549566" y="1658915"/>
                </a:cubicBezTo>
                <a:cubicBezTo>
                  <a:pt x="619003" y="1900591"/>
                  <a:pt x="382738" y="1315339"/>
                  <a:pt x="419711" y="1458721"/>
                </a:cubicBezTo>
                <a:cubicBezTo>
                  <a:pt x="456684" y="1602103"/>
                  <a:pt x="735332" y="2381237"/>
                  <a:pt x="771403" y="2519209"/>
                </a:cubicBezTo>
                <a:cubicBezTo>
                  <a:pt x="807474" y="2657181"/>
                  <a:pt x="724511" y="2594958"/>
                  <a:pt x="636137" y="2286551"/>
                </a:cubicBezTo>
                <a:cubicBezTo>
                  <a:pt x="547763" y="1978144"/>
                  <a:pt x="293462" y="884290"/>
                  <a:pt x="241159" y="668766"/>
                </a:cubicBezTo>
                <a:cubicBezTo>
                  <a:pt x="188856" y="453242"/>
                  <a:pt x="357488" y="1100716"/>
                  <a:pt x="322319" y="993405"/>
                </a:cubicBezTo>
                <a:cubicBezTo>
                  <a:pt x="287150" y="886094"/>
                  <a:pt x="-34783" y="-102251"/>
                  <a:pt x="3091" y="8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ACD0A7D-977C-C95C-D2A6-0C3228CAEDC4}"/>
              </a:ext>
            </a:extLst>
          </p:cNvPr>
          <p:cNvSpPr/>
          <p:nvPr/>
        </p:nvSpPr>
        <p:spPr>
          <a:xfrm>
            <a:off x="7733762" y="4990180"/>
            <a:ext cx="876124" cy="1883598"/>
          </a:xfrm>
          <a:custGeom>
            <a:avLst/>
            <a:gdLst>
              <a:gd name="connsiteX0" fmla="*/ 3469 w 876124"/>
              <a:gd name="connsiteY0" fmla="*/ 9261 h 1883598"/>
              <a:gd name="connsiteX1" fmla="*/ 555355 w 876124"/>
              <a:gd name="connsiteY1" fmla="*/ 1123856 h 1883598"/>
              <a:gd name="connsiteX2" fmla="*/ 452553 w 876124"/>
              <a:gd name="connsiteY2" fmla="*/ 934483 h 1883598"/>
              <a:gd name="connsiteX3" fmla="*/ 874584 w 876124"/>
              <a:gd name="connsiteY3" fmla="*/ 1881347 h 1883598"/>
              <a:gd name="connsiteX4" fmla="*/ 582408 w 876124"/>
              <a:gd name="connsiteY4" fmla="*/ 1177962 h 1883598"/>
              <a:gd name="connsiteX5" fmla="*/ 263180 w 876124"/>
              <a:gd name="connsiteY5" fmla="*/ 528684 h 1883598"/>
              <a:gd name="connsiteX6" fmla="*/ 317287 w 876124"/>
              <a:gd name="connsiteY6" fmla="*/ 588201 h 1883598"/>
              <a:gd name="connsiteX7" fmla="*/ 3469 w 876124"/>
              <a:gd name="connsiteY7" fmla="*/ 9261 h 188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6124" h="1883598">
                <a:moveTo>
                  <a:pt x="3469" y="9261"/>
                </a:moveTo>
                <a:cubicBezTo>
                  <a:pt x="43147" y="98537"/>
                  <a:pt x="480508" y="969652"/>
                  <a:pt x="555355" y="1123856"/>
                </a:cubicBezTo>
                <a:cubicBezTo>
                  <a:pt x="630202" y="1278060"/>
                  <a:pt x="399348" y="808235"/>
                  <a:pt x="452553" y="934483"/>
                </a:cubicBezTo>
                <a:cubicBezTo>
                  <a:pt x="505758" y="1060732"/>
                  <a:pt x="852942" y="1840767"/>
                  <a:pt x="874584" y="1881347"/>
                </a:cubicBezTo>
                <a:cubicBezTo>
                  <a:pt x="896226" y="1921927"/>
                  <a:pt x="684309" y="1403406"/>
                  <a:pt x="582408" y="1177962"/>
                </a:cubicBezTo>
                <a:cubicBezTo>
                  <a:pt x="480507" y="952518"/>
                  <a:pt x="307367" y="626977"/>
                  <a:pt x="263180" y="528684"/>
                </a:cubicBezTo>
                <a:cubicBezTo>
                  <a:pt x="218993" y="430391"/>
                  <a:pt x="357867" y="672968"/>
                  <a:pt x="317287" y="588201"/>
                </a:cubicBezTo>
                <a:cubicBezTo>
                  <a:pt x="276707" y="503434"/>
                  <a:pt x="-36209" y="-80015"/>
                  <a:pt x="3469" y="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09FD8E3-027C-9F91-D351-418F2A851A6C}"/>
              </a:ext>
            </a:extLst>
          </p:cNvPr>
          <p:cNvSpPr/>
          <p:nvPr/>
        </p:nvSpPr>
        <p:spPr>
          <a:xfrm>
            <a:off x="6399553" y="2016172"/>
            <a:ext cx="2001683" cy="1950814"/>
          </a:xfrm>
          <a:custGeom>
            <a:avLst/>
            <a:gdLst>
              <a:gd name="connsiteX0" fmla="*/ 1247 w 2001683"/>
              <a:gd name="connsiteY0" fmla="*/ 2001 h 1950814"/>
              <a:gd name="connsiteX1" fmla="*/ 1153716 w 2001683"/>
              <a:gd name="connsiteY1" fmla="*/ 883937 h 1950814"/>
              <a:gd name="connsiteX2" fmla="*/ 985985 w 2001683"/>
              <a:gd name="connsiteY2" fmla="*/ 819009 h 1950814"/>
              <a:gd name="connsiteX3" fmla="*/ 1981545 w 2001683"/>
              <a:gd name="connsiteY3" fmla="*/ 1928192 h 1950814"/>
              <a:gd name="connsiteX4" fmla="*/ 1678549 w 2001683"/>
              <a:gd name="connsiteY4" fmla="*/ 1592732 h 1950814"/>
              <a:gd name="connsiteX5" fmla="*/ 780381 w 2001683"/>
              <a:gd name="connsiteY5" fmla="*/ 586351 h 1950814"/>
              <a:gd name="connsiteX6" fmla="*/ 926468 w 2001683"/>
              <a:gd name="connsiteY6" fmla="*/ 640458 h 1950814"/>
              <a:gd name="connsiteX7" fmla="*/ 1247 w 2001683"/>
              <a:gd name="connsiteY7" fmla="*/ 2001 h 195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1683" h="1950814">
                <a:moveTo>
                  <a:pt x="1247" y="2001"/>
                </a:moveTo>
                <a:cubicBezTo>
                  <a:pt x="39122" y="42581"/>
                  <a:pt x="989593" y="747769"/>
                  <a:pt x="1153716" y="883937"/>
                </a:cubicBezTo>
                <a:cubicBezTo>
                  <a:pt x="1317839" y="1020105"/>
                  <a:pt x="848014" y="644967"/>
                  <a:pt x="985985" y="819009"/>
                </a:cubicBezTo>
                <a:cubicBezTo>
                  <a:pt x="1123956" y="993051"/>
                  <a:pt x="1866118" y="1799238"/>
                  <a:pt x="1981545" y="1928192"/>
                </a:cubicBezTo>
                <a:cubicBezTo>
                  <a:pt x="2096972" y="2057146"/>
                  <a:pt x="1678549" y="1592732"/>
                  <a:pt x="1678549" y="1592732"/>
                </a:cubicBezTo>
                <a:cubicBezTo>
                  <a:pt x="1478355" y="1369092"/>
                  <a:pt x="905728" y="745063"/>
                  <a:pt x="780381" y="586351"/>
                </a:cubicBezTo>
                <a:cubicBezTo>
                  <a:pt x="655034" y="427639"/>
                  <a:pt x="1053618" y="730635"/>
                  <a:pt x="926468" y="640458"/>
                </a:cubicBezTo>
                <a:cubicBezTo>
                  <a:pt x="799318" y="550281"/>
                  <a:pt x="-36628" y="-38579"/>
                  <a:pt x="1247" y="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DC1842E-941E-5881-A941-F31B866CBEF2}"/>
              </a:ext>
            </a:extLst>
          </p:cNvPr>
          <p:cNvSpPr/>
          <p:nvPr/>
        </p:nvSpPr>
        <p:spPr>
          <a:xfrm>
            <a:off x="7459104" y="2404119"/>
            <a:ext cx="636662" cy="2320879"/>
          </a:xfrm>
          <a:custGeom>
            <a:avLst/>
            <a:gdLst>
              <a:gd name="connsiteX0" fmla="*/ 2184 w 636662"/>
              <a:gd name="connsiteY0" fmla="*/ 9031 h 2320879"/>
              <a:gd name="connsiteX1" fmla="*/ 440446 w 636662"/>
              <a:gd name="connsiteY1" fmla="*/ 1410390 h 2320879"/>
              <a:gd name="connsiteX2" fmla="*/ 272716 w 636662"/>
              <a:gd name="connsiteY2" fmla="*/ 1150679 h 2320879"/>
              <a:gd name="connsiteX3" fmla="*/ 629819 w 636662"/>
              <a:gd name="connsiteY3" fmla="*/ 2297737 h 2320879"/>
              <a:gd name="connsiteX4" fmla="*/ 483732 w 636662"/>
              <a:gd name="connsiteY4" fmla="*/ 1810778 h 2320879"/>
              <a:gd name="connsiteX5" fmla="*/ 191556 w 636662"/>
              <a:gd name="connsiteY5" fmla="*/ 528454 h 2320879"/>
              <a:gd name="connsiteX6" fmla="*/ 267305 w 636662"/>
              <a:gd name="connsiteY6" fmla="*/ 793576 h 2320879"/>
              <a:gd name="connsiteX7" fmla="*/ 2184 w 636662"/>
              <a:gd name="connsiteY7" fmla="*/ 9031 h 232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62" h="2320879">
                <a:moveTo>
                  <a:pt x="2184" y="9031"/>
                </a:moveTo>
                <a:cubicBezTo>
                  <a:pt x="31041" y="111833"/>
                  <a:pt x="395357" y="1220115"/>
                  <a:pt x="440446" y="1410390"/>
                </a:cubicBezTo>
                <a:cubicBezTo>
                  <a:pt x="485535" y="1600665"/>
                  <a:pt x="241154" y="1002788"/>
                  <a:pt x="272716" y="1150679"/>
                </a:cubicBezTo>
                <a:cubicBezTo>
                  <a:pt x="304278" y="1298570"/>
                  <a:pt x="594650" y="2187721"/>
                  <a:pt x="629819" y="2297737"/>
                </a:cubicBezTo>
                <a:cubicBezTo>
                  <a:pt x="664988" y="2407753"/>
                  <a:pt x="556776" y="2105659"/>
                  <a:pt x="483732" y="1810778"/>
                </a:cubicBezTo>
                <a:cubicBezTo>
                  <a:pt x="410688" y="1515898"/>
                  <a:pt x="227627" y="697988"/>
                  <a:pt x="191556" y="528454"/>
                </a:cubicBezTo>
                <a:cubicBezTo>
                  <a:pt x="155485" y="358920"/>
                  <a:pt x="295260" y="873834"/>
                  <a:pt x="267305" y="793576"/>
                </a:cubicBezTo>
                <a:cubicBezTo>
                  <a:pt x="239350" y="713318"/>
                  <a:pt x="-26673" y="-93771"/>
                  <a:pt x="2184" y="9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727B490-D0E8-A12A-4A4C-74120AE95888}"/>
              </a:ext>
            </a:extLst>
          </p:cNvPr>
          <p:cNvSpPr/>
          <p:nvPr/>
        </p:nvSpPr>
        <p:spPr>
          <a:xfrm>
            <a:off x="8112519" y="3841562"/>
            <a:ext cx="259290" cy="2018257"/>
          </a:xfrm>
          <a:custGeom>
            <a:avLst/>
            <a:gdLst>
              <a:gd name="connsiteX0" fmla="*/ 68385 w 259290"/>
              <a:gd name="connsiteY0" fmla="*/ 0 h 2018257"/>
              <a:gd name="connsiteX1" fmla="*/ 79206 w 259290"/>
              <a:gd name="connsiteY1" fmla="*/ 876526 h 2018257"/>
              <a:gd name="connsiteX2" fmla="*/ 241526 w 259290"/>
              <a:gd name="connsiteY2" fmla="*/ 1942424 h 2018257"/>
              <a:gd name="connsiteX3" fmla="*/ 230705 w 259290"/>
              <a:gd name="connsiteY3" fmla="*/ 1769283 h 2018257"/>
              <a:gd name="connsiteX4" fmla="*/ 25100 w 259290"/>
              <a:gd name="connsiteY4" fmla="*/ 470727 h 2018257"/>
              <a:gd name="connsiteX5" fmla="*/ 3457 w 259290"/>
              <a:gd name="connsiteY5" fmla="*/ 703385 h 2018257"/>
              <a:gd name="connsiteX6" fmla="*/ 68385 w 259290"/>
              <a:gd name="connsiteY6" fmla="*/ 0 h 201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90" h="2018257">
                <a:moveTo>
                  <a:pt x="68385" y="0"/>
                </a:moveTo>
                <a:cubicBezTo>
                  <a:pt x="59367" y="276394"/>
                  <a:pt x="50349" y="552789"/>
                  <a:pt x="79206" y="876526"/>
                </a:cubicBezTo>
                <a:cubicBezTo>
                  <a:pt x="108063" y="1200263"/>
                  <a:pt x="216276" y="1793631"/>
                  <a:pt x="241526" y="1942424"/>
                </a:cubicBezTo>
                <a:cubicBezTo>
                  <a:pt x="266776" y="2091217"/>
                  <a:pt x="266776" y="2014566"/>
                  <a:pt x="230705" y="1769283"/>
                </a:cubicBezTo>
                <a:cubicBezTo>
                  <a:pt x="194634" y="1524000"/>
                  <a:pt x="62975" y="648377"/>
                  <a:pt x="25100" y="470727"/>
                </a:cubicBezTo>
                <a:cubicBezTo>
                  <a:pt x="-12775" y="293077"/>
                  <a:pt x="3457" y="703385"/>
                  <a:pt x="3457" y="703385"/>
                </a:cubicBezTo>
                <a:lnTo>
                  <a:pt x="68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973AA9CD-A3DF-9E9A-122B-74AA2C665A9B}"/>
              </a:ext>
            </a:extLst>
          </p:cNvPr>
          <p:cNvSpPr/>
          <p:nvPr/>
        </p:nvSpPr>
        <p:spPr>
          <a:xfrm>
            <a:off x="7731723" y="4517700"/>
            <a:ext cx="421311" cy="1763542"/>
          </a:xfrm>
          <a:custGeom>
            <a:avLst/>
            <a:gdLst>
              <a:gd name="connsiteX0" fmla="*/ 97 w 421311"/>
              <a:gd name="connsiteY0" fmla="*/ 193 h 1763542"/>
              <a:gd name="connsiteX1" fmla="*/ 384253 w 421311"/>
              <a:gd name="connsiteY1" fmla="*/ 887540 h 1763542"/>
              <a:gd name="connsiteX2" fmla="*/ 389664 w 421311"/>
              <a:gd name="connsiteY2" fmla="*/ 784738 h 1763542"/>
              <a:gd name="connsiteX3" fmla="*/ 238166 w 421311"/>
              <a:gd name="connsiteY3" fmla="*/ 1753244 h 1763542"/>
              <a:gd name="connsiteX4" fmla="*/ 308504 w 421311"/>
              <a:gd name="connsiteY4" fmla="*/ 1266286 h 1763542"/>
              <a:gd name="connsiteX5" fmla="*/ 346379 w 421311"/>
              <a:gd name="connsiteY5" fmla="*/ 811791 h 1763542"/>
              <a:gd name="connsiteX6" fmla="*/ 97 w 421311"/>
              <a:gd name="connsiteY6" fmla="*/ 193 h 17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311" h="1763542">
                <a:moveTo>
                  <a:pt x="97" y="193"/>
                </a:moveTo>
                <a:cubicBezTo>
                  <a:pt x="6409" y="12818"/>
                  <a:pt x="319325" y="756783"/>
                  <a:pt x="384253" y="887540"/>
                </a:cubicBezTo>
                <a:cubicBezTo>
                  <a:pt x="449181" y="1018297"/>
                  <a:pt x="414012" y="640454"/>
                  <a:pt x="389664" y="784738"/>
                </a:cubicBezTo>
                <a:cubicBezTo>
                  <a:pt x="365316" y="929022"/>
                  <a:pt x="251693" y="1672986"/>
                  <a:pt x="238166" y="1753244"/>
                </a:cubicBezTo>
                <a:cubicBezTo>
                  <a:pt x="224639" y="1833502"/>
                  <a:pt x="290469" y="1423195"/>
                  <a:pt x="308504" y="1266286"/>
                </a:cubicBezTo>
                <a:cubicBezTo>
                  <a:pt x="326539" y="1109377"/>
                  <a:pt x="396878" y="1026414"/>
                  <a:pt x="346379" y="811791"/>
                </a:cubicBezTo>
                <a:cubicBezTo>
                  <a:pt x="295880" y="597168"/>
                  <a:pt x="-6215" y="-12432"/>
                  <a:pt x="97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B8FE973-ED25-BAEA-7A8A-5DC5ACC19C8B}"/>
              </a:ext>
            </a:extLst>
          </p:cNvPr>
          <p:cNvSpPr/>
          <p:nvPr/>
        </p:nvSpPr>
        <p:spPr>
          <a:xfrm>
            <a:off x="7749742" y="6000341"/>
            <a:ext cx="594425" cy="2555214"/>
          </a:xfrm>
          <a:custGeom>
            <a:avLst/>
            <a:gdLst>
              <a:gd name="connsiteX0" fmla="*/ 463626 w 594425"/>
              <a:gd name="connsiteY0" fmla="*/ 71 h 2555214"/>
              <a:gd name="connsiteX1" fmla="*/ 528554 w 594425"/>
              <a:gd name="connsiteY1" fmla="*/ 719687 h 2555214"/>
              <a:gd name="connsiteX2" fmla="*/ 577250 w 594425"/>
              <a:gd name="connsiteY2" fmla="*/ 633117 h 2555214"/>
              <a:gd name="connsiteX3" fmla="*/ 214736 w 594425"/>
              <a:gd name="connsiteY3" fmla="*/ 1325680 h 2555214"/>
              <a:gd name="connsiteX4" fmla="*/ 404109 w 594425"/>
              <a:gd name="connsiteY4" fmla="*/ 1141718 h 2555214"/>
              <a:gd name="connsiteX5" fmla="*/ 41595 w 594425"/>
              <a:gd name="connsiteY5" fmla="*/ 1639498 h 2555214"/>
              <a:gd name="connsiteX6" fmla="*/ 9131 w 594425"/>
              <a:gd name="connsiteY6" fmla="*/ 1974958 h 2555214"/>
              <a:gd name="connsiteX7" fmla="*/ 52417 w 594425"/>
              <a:gd name="connsiteY7" fmla="*/ 2543077 h 2555214"/>
              <a:gd name="connsiteX8" fmla="*/ 36185 w 594425"/>
              <a:gd name="connsiteY8" fmla="*/ 2288776 h 2555214"/>
              <a:gd name="connsiteX9" fmla="*/ 182272 w 594425"/>
              <a:gd name="connsiteY9" fmla="*/ 1439304 h 2555214"/>
              <a:gd name="connsiteX10" fmla="*/ 506911 w 594425"/>
              <a:gd name="connsiteY10" fmla="*/ 903650 h 2555214"/>
              <a:gd name="connsiteX11" fmla="*/ 561018 w 594425"/>
              <a:gd name="connsiteY11" fmla="*/ 676402 h 2555214"/>
              <a:gd name="connsiteX12" fmla="*/ 463626 w 594425"/>
              <a:gd name="connsiteY12" fmla="*/ 71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4425" h="2555214">
                <a:moveTo>
                  <a:pt x="463626" y="71"/>
                </a:moveTo>
                <a:cubicBezTo>
                  <a:pt x="458215" y="7285"/>
                  <a:pt x="509617" y="614179"/>
                  <a:pt x="528554" y="719687"/>
                </a:cubicBezTo>
                <a:cubicBezTo>
                  <a:pt x="547491" y="825195"/>
                  <a:pt x="629553" y="532118"/>
                  <a:pt x="577250" y="633117"/>
                </a:cubicBezTo>
                <a:cubicBezTo>
                  <a:pt x="524947" y="734116"/>
                  <a:pt x="243593" y="1240913"/>
                  <a:pt x="214736" y="1325680"/>
                </a:cubicBezTo>
                <a:cubicBezTo>
                  <a:pt x="185879" y="1410447"/>
                  <a:pt x="432966" y="1089415"/>
                  <a:pt x="404109" y="1141718"/>
                </a:cubicBezTo>
                <a:cubicBezTo>
                  <a:pt x="375252" y="1194021"/>
                  <a:pt x="107425" y="1500625"/>
                  <a:pt x="41595" y="1639498"/>
                </a:cubicBezTo>
                <a:cubicBezTo>
                  <a:pt x="-24235" y="1778371"/>
                  <a:pt x="7327" y="1824362"/>
                  <a:pt x="9131" y="1974958"/>
                </a:cubicBezTo>
                <a:cubicBezTo>
                  <a:pt x="10935" y="2125555"/>
                  <a:pt x="47908" y="2490774"/>
                  <a:pt x="52417" y="2543077"/>
                </a:cubicBezTo>
                <a:cubicBezTo>
                  <a:pt x="56926" y="2595380"/>
                  <a:pt x="14542" y="2472738"/>
                  <a:pt x="36185" y="2288776"/>
                </a:cubicBezTo>
                <a:cubicBezTo>
                  <a:pt x="57827" y="2104814"/>
                  <a:pt x="103818" y="1670158"/>
                  <a:pt x="182272" y="1439304"/>
                </a:cubicBezTo>
                <a:cubicBezTo>
                  <a:pt x="260726" y="1208450"/>
                  <a:pt x="443787" y="1030800"/>
                  <a:pt x="506911" y="903650"/>
                </a:cubicBezTo>
                <a:cubicBezTo>
                  <a:pt x="570035" y="776500"/>
                  <a:pt x="569134" y="822490"/>
                  <a:pt x="561018" y="676402"/>
                </a:cubicBezTo>
                <a:cubicBezTo>
                  <a:pt x="552902" y="530314"/>
                  <a:pt x="469037" y="-7143"/>
                  <a:pt x="46362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1A8D6FC-F60D-DE73-9C25-A6AA5E8A4BF7}"/>
              </a:ext>
            </a:extLst>
          </p:cNvPr>
          <p:cNvSpPr/>
          <p:nvPr/>
        </p:nvSpPr>
        <p:spPr>
          <a:xfrm>
            <a:off x="7579680" y="7287924"/>
            <a:ext cx="695365" cy="1690317"/>
          </a:xfrm>
          <a:custGeom>
            <a:avLst/>
            <a:gdLst>
              <a:gd name="connsiteX0" fmla="*/ 401030 w 695365"/>
              <a:gd name="connsiteY0" fmla="*/ 223 h 1690317"/>
              <a:gd name="connsiteX1" fmla="*/ 642 w 695365"/>
              <a:gd name="connsiteY1" fmla="*/ 806410 h 1690317"/>
              <a:gd name="connsiteX2" fmla="*/ 514654 w 695365"/>
              <a:gd name="connsiteY2" fmla="*/ 1266315 h 1690317"/>
              <a:gd name="connsiteX3" fmla="*/ 200836 w 695365"/>
              <a:gd name="connsiteY3" fmla="*/ 1158102 h 1690317"/>
              <a:gd name="connsiteX4" fmla="*/ 693205 w 695365"/>
              <a:gd name="connsiteY4" fmla="*/ 1688346 h 1690317"/>
              <a:gd name="connsiteX5" fmla="*/ 368566 w 695365"/>
              <a:gd name="connsiteY5" fmla="*/ 1315011 h 1690317"/>
              <a:gd name="connsiteX6" fmla="*/ 81802 w 695365"/>
              <a:gd name="connsiteY6" fmla="*/ 730661 h 1690317"/>
              <a:gd name="connsiteX7" fmla="*/ 401030 w 695365"/>
              <a:gd name="connsiteY7" fmla="*/ 223 h 169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65" h="1690317">
                <a:moveTo>
                  <a:pt x="401030" y="223"/>
                </a:moveTo>
                <a:cubicBezTo>
                  <a:pt x="387503" y="12848"/>
                  <a:pt x="-18295" y="595395"/>
                  <a:pt x="642" y="806410"/>
                </a:cubicBezTo>
                <a:cubicBezTo>
                  <a:pt x="19579" y="1017425"/>
                  <a:pt x="481288" y="1207700"/>
                  <a:pt x="514654" y="1266315"/>
                </a:cubicBezTo>
                <a:cubicBezTo>
                  <a:pt x="548020" y="1324930"/>
                  <a:pt x="171078" y="1087764"/>
                  <a:pt x="200836" y="1158102"/>
                </a:cubicBezTo>
                <a:cubicBezTo>
                  <a:pt x="230594" y="1228440"/>
                  <a:pt x="665250" y="1662195"/>
                  <a:pt x="693205" y="1688346"/>
                </a:cubicBezTo>
                <a:cubicBezTo>
                  <a:pt x="721160" y="1714497"/>
                  <a:pt x="470467" y="1474625"/>
                  <a:pt x="368566" y="1315011"/>
                </a:cubicBezTo>
                <a:cubicBezTo>
                  <a:pt x="266665" y="1155397"/>
                  <a:pt x="79999" y="947087"/>
                  <a:pt x="81802" y="730661"/>
                </a:cubicBezTo>
                <a:cubicBezTo>
                  <a:pt x="83605" y="514235"/>
                  <a:pt x="414557" y="-12402"/>
                  <a:pt x="40103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814584E-04E6-F720-8381-EE80A422340A}"/>
              </a:ext>
            </a:extLst>
          </p:cNvPr>
          <p:cNvSpPr/>
          <p:nvPr/>
        </p:nvSpPr>
        <p:spPr>
          <a:xfrm>
            <a:off x="3346185" y="4809198"/>
            <a:ext cx="392935" cy="698868"/>
          </a:xfrm>
          <a:custGeom>
            <a:avLst/>
            <a:gdLst>
              <a:gd name="connsiteX0" fmla="*/ 392575 w 392935"/>
              <a:gd name="connsiteY0" fmla="*/ 871 h 698868"/>
              <a:gd name="connsiteX1" fmla="*/ 67936 w 392935"/>
              <a:gd name="connsiteY1" fmla="*/ 357974 h 698868"/>
              <a:gd name="connsiteX2" fmla="*/ 89578 w 392935"/>
              <a:gd name="connsiteY2" fmla="*/ 341742 h 698868"/>
              <a:gd name="connsiteX3" fmla="*/ 19240 w 392935"/>
              <a:gd name="connsiteY3" fmla="*/ 536525 h 698868"/>
              <a:gd name="connsiteX4" fmla="*/ 13829 w 392935"/>
              <a:gd name="connsiteY4" fmla="*/ 698845 h 698868"/>
              <a:gd name="connsiteX5" fmla="*/ 13829 w 392935"/>
              <a:gd name="connsiteY5" fmla="*/ 525704 h 698868"/>
              <a:gd name="connsiteX6" fmla="*/ 197791 w 392935"/>
              <a:gd name="connsiteY6" fmla="*/ 168601 h 698868"/>
              <a:gd name="connsiteX7" fmla="*/ 132864 w 392935"/>
              <a:gd name="connsiteY7" fmla="*/ 255171 h 698868"/>
              <a:gd name="connsiteX8" fmla="*/ 392575 w 392935"/>
              <a:gd name="connsiteY8" fmla="*/ 871 h 6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935" h="698868">
                <a:moveTo>
                  <a:pt x="392575" y="871"/>
                </a:moveTo>
                <a:cubicBezTo>
                  <a:pt x="381754" y="18005"/>
                  <a:pt x="67936" y="357974"/>
                  <a:pt x="67936" y="357974"/>
                </a:cubicBezTo>
                <a:cubicBezTo>
                  <a:pt x="17437" y="414786"/>
                  <a:pt x="97694" y="311983"/>
                  <a:pt x="89578" y="341742"/>
                </a:cubicBezTo>
                <a:cubicBezTo>
                  <a:pt x="81462" y="371501"/>
                  <a:pt x="31865" y="477008"/>
                  <a:pt x="19240" y="536525"/>
                </a:cubicBezTo>
                <a:cubicBezTo>
                  <a:pt x="6615" y="596042"/>
                  <a:pt x="14731" y="700648"/>
                  <a:pt x="13829" y="698845"/>
                </a:cubicBezTo>
                <a:cubicBezTo>
                  <a:pt x="12927" y="697042"/>
                  <a:pt x="-16831" y="614078"/>
                  <a:pt x="13829" y="525704"/>
                </a:cubicBezTo>
                <a:cubicBezTo>
                  <a:pt x="44489" y="437330"/>
                  <a:pt x="177952" y="213690"/>
                  <a:pt x="197791" y="168601"/>
                </a:cubicBezTo>
                <a:cubicBezTo>
                  <a:pt x="217630" y="123512"/>
                  <a:pt x="98597" y="285831"/>
                  <a:pt x="132864" y="255171"/>
                </a:cubicBezTo>
                <a:cubicBezTo>
                  <a:pt x="167131" y="224511"/>
                  <a:pt x="403396" y="-16263"/>
                  <a:pt x="392575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282A4768-B88D-55C2-54CB-8FC9028FF119}"/>
              </a:ext>
            </a:extLst>
          </p:cNvPr>
          <p:cNvSpPr/>
          <p:nvPr/>
        </p:nvSpPr>
        <p:spPr>
          <a:xfrm>
            <a:off x="4285236" y="4669137"/>
            <a:ext cx="477411" cy="586063"/>
          </a:xfrm>
          <a:custGeom>
            <a:avLst/>
            <a:gdLst>
              <a:gd name="connsiteX0" fmla="*/ 0 w 477411"/>
              <a:gd name="connsiteY0" fmla="*/ 255 h 586063"/>
              <a:gd name="connsiteX1" fmla="*/ 324639 w 477411"/>
              <a:gd name="connsiteY1" fmla="*/ 314072 h 586063"/>
              <a:gd name="connsiteX2" fmla="*/ 313817 w 477411"/>
              <a:gd name="connsiteY2" fmla="*/ 254555 h 586063"/>
              <a:gd name="connsiteX3" fmla="*/ 470726 w 477411"/>
              <a:gd name="connsiteY3" fmla="*/ 379000 h 586063"/>
              <a:gd name="connsiteX4" fmla="*/ 449084 w 477411"/>
              <a:gd name="connsiteY4" fmla="*/ 335715 h 586063"/>
              <a:gd name="connsiteX5" fmla="*/ 454494 w 477411"/>
              <a:gd name="connsiteY5" fmla="*/ 584605 h 586063"/>
              <a:gd name="connsiteX6" fmla="*/ 432852 w 477411"/>
              <a:gd name="connsiteY6" fmla="*/ 427696 h 586063"/>
              <a:gd name="connsiteX7" fmla="*/ 221836 w 477411"/>
              <a:gd name="connsiteY7" fmla="*/ 205859 h 586063"/>
              <a:gd name="connsiteX8" fmla="*/ 324639 w 477411"/>
              <a:gd name="connsiteY8" fmla="*/ 259966 h 586063"/>
              <a:gd name="connsiteX9" fmla="*/ 0 w 477411"/>
              <a:gd name="connsiteY9" fmla="*/ 255 h 5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411" h="586063">
                <a:moveTo>
                  <a:pt x="0" y="255"/>
                </a:moveTo>
                <a:cubicBezTo>
                  <a:pt x="0" y="9273"/>
                  <a:pt x="272336" y="271689"/>
                  <a:pt x="324639" y="314072"/>
                </a:cubicBezTo>
                <a:cubicBezTo>
                  <a:pt x="376942" y="356455"/>
                  <a:pt x="289469" y="243734"/>
                  <a:pt x="313817" y="254555"/>
                </a:cubicBezTo>
                <a:cubicBezTo>
                  <a:pt x="338165" y="265376"/>
                  <a:pt x="448181" y="365473"/>
                  <a:pt x="470726" y="379000"/>
                </a:cubicBezTo>
                <a:cubicBezTo>
                  <a:pt x="493271" y="392527"/>
                  <a:pt x="451789" y="301448"/>
                  <a:pt x="449084" y="335715"/>
                </a:cubicBezTo>
                <a:cubicBezTo>
                  <a:pt x="446379" y="369982"/>
                  <a:pt x="457199" y="569275"/>
                  <a:pt x="454494" y="584605"/>
                </a:cubicBezTo>
                <a:cubicBezTo>
                  <a:pt x="451789" y="599935"/>
                  <a:pt x="471628" y="490820"/>
                  <a:pt x="432852" y="427696"/>
                </a:cubicBezTo>
                <a:cubicBezTo>
                  <a:pt x="394076" y="364572"/>
                  <a:pt x="239871" y="233814"/>
                  <a:pt x="221836" y="205859"/>
                </a:cubicBezTo>
                <a:cubicBezTo>
                  <a:pt x="203801" y="177904"/>
                  <a:pt x="359808" y="296037"/>
                  <a:pt x="324639" y="259966"/>
                </a:cubicBezTo>
                <a:cubicBezTo>
                  <a:pt x="289470" y="223895"/>
                  <a:pt x="0" y="-8763"/>
                  <a:pt x="0" y="2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34F2ADFC-EB83-F411-2C9D-7620796E3211}"/>
              </a:ext>
            </a:extLst>
          </p:cNvPr>
          <p:cNvSpPr/>
          <p:nvPr/>
        </p:nvSpPr>
        <p:spPr>
          <a:xfrm>
            <a:off x="4551694" y="4625135"/>
            <a:ext cx="566982" cy="976477"/>
          </a:xfrm>
          <a:custGeom>
            <a:avLst/>
            <a:gdLst>
              <a:gd name="connsiteX0" fmla="*/ 69002 w 566982"/>
              <a:gd name="connsiteY0" fmla="*/ 33435 h 976477"/>
              <a:gd name="connsiteX1" fmla="*/ 415284 w 566982"/>
              <a:gd name="connsiteY1" fmla="*/ 120006 h 976477"/>
              <a:gd name="connsiteX2" fmla="*/ 447747 w 566982"/>
              <a:gd name="connsiteY2" fmla="*/ 390538 h 976477"/>
              <a:gd name="connsiteX3" fmla="*/ 491033 w 566982"/>
              <a:gd name="connsiteY3" fmla="*/ 266093 h 976477"/>
              <a:gd name="connsiteX4" fmla="*/ 453158 w 566982"/>
              <a:gd name="connsiteY4" fmla="*/ 671892 h 976477"/>
              <a:gd name="connsiteX5" fmla="*/ 458569 w 566982"/>
              <a:gd name="connsiteY5" fmla="*/ 974889 h 976477"/>
              <a:gd name="connsiteX6" fmla="*/ 458569 w 566982"/>
              <a:gd name="connsiteY6" fmla="*/ 769284 h 976477"/>
              <a:gd name="connsiteX7" fmla="*/ 480211 w 566982"/>
              <a:gd name="connsiteY7" fmla="*/ 309379 h 976477"/>
              <a:gd name="connsiteX8" fmla="*/ 566782 w 566982"/>
              <a:gd name="connsiteY8" fmla="*/ 157880 h 976477"/>
              <a:gd name="connsiteX9" fmla="*/ 453158 w 566982"/>
              <a:gd name="connsiteY9" fmla="*/ 309379 h 976477"/>
              <a:gd name="connsiteX10" fmla="*/ 469390 w 566982"/>
              <a:gd name="connsiteY10" fmla="*/ 152470 h 976477"/>
              <a:gd name="connsiteX11" fmla="*/ 388230 w 566982"/>
              <a:gd name="connsiteY11" fmla="*/ 82131 h 976477"/>
              <a:gd name="connsiteX12" fmla="*/ 25717 w 566982"/>
              <a:gd name="connsiteY12" fmla="*/ 972 h 976477"/>
              <a:gd name="connsiteX13" fmla="*/ 69002 w 566982"/>
              <a:gd name="connsiteY13" fmla="*/ 33435 h 97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6982" h="976477">
                <a:moveTo>
                  <a:pt x="69002" y="33435"/>
                </a:moveTo>
                <a:cubicBezTo>
                  <a:pt x="133930" y="53274"/>
                  <a:pt x="352160" y="60489"/>
                  <a:pt x="415284" y="120006"/>
                </a:cubicBezTo>
                <a:cubicBezTo>
                  <a:pt x="478408" y="179523"/>
                  <a:pt x="435122" y="366190"/>
                  <a:pt x="447747" y="390538"/>
                </a:cubicBezTo>
                <a:cubicBezTo>
                  <a:pt x="460372" y="414886"/>
                  <a:pt x="490131" y="219201"/>
                  <a:pt x="491033" y="266093"/>
                </a:cubicBezTo>
                <a:cubicBezTo>
                  <a:pt x="491935" y="312985"/>
                  <a:pt x="458569" y="553759"/>
                  <a:pt x="453158" y="671892"/>
                </a:cubicBezTo>
                <a:cubicBezTo>
                  <a:pt x="447747" y="790025"/>
                  <a:pt x="457667" y="958657"/>
                  <a:pt x="458569" y="974889"/>
                </a:cubicBezTo>
                <a:cubicBezTo>
                  <a:pt x="459471" y="991121"/>
                  <a:pt x="454962" y="880202"/>
                  <a:pt x="458569" y="769284"/>
                </a:cubicBezTo>
                <a:cubicBezTo>
                  <a:pt x="462176" y="658366"/>
                  <a:pt x="462176" y="411280"/>
                  <a:pt x="480211" y="309379"/>
                </a:cubicBezTo>
                <a:cubicBezTo>
                  <a:pt x="498247" y="207478"/>
                  <a:pt x="571291" y="157880"/>
                  <a:pt x="566782" y="157880"/>
                </a:cubicBezTo>
                <a:cubicBezTo>
                  <a:pt x="562273" y="157880"/>
                  <a:pt x="469390" y="310281"/>
                  <a:pt x="453158" y="309379"/>
                </a:cubicBezTo>
                <a:cubicBezTo>
                  <a:pt x="436926" y="308477"/>
                  <a:pt x="480211" y="190345"/>
                  <a:pt x="469390" y="152470"/>
                </a:cubicBezTo>
                <a:cubicBezTo>
                  <a:pt x="458569" y="114595"/>
                  <a:pt x="462175" y="107381"/>
                  <a:pt x="388230" y="82131"/>
                </a:cubicBezTo>
                <a:cubicBezTo>
                  <a:pt x="314285" y="56881"/>
                  <a:pt x="76216" y="6383"/>
                  <a:pt x="25717" y="972"/>
                </a:cubicBezTo>
                <a:cubicBezTo>
                  <a:pt x="-24782" y="-4439"/>
                  <a:pt x="4074" y="13596"/>
                  <a:pt x="69002" y="334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651F5EE1-1BAF-0E6E-EEDC-D88C6AF0ABCC}"/>
              </a:ext>
            </a:extLst>
          </p:cNvPr>
          <p:cNvSpPr/>
          <p:nvPr/>
        </p:nvSpPr>
        <p:spPr>
          <a:xfrm>
            <a:off x="5264537" y="4224195"/>
            <a:ext cx="476661" cy="508247"/>
          </a:xfrm>
          <a:custGeom>
            <a:avLst/>
            <a:gdLst>
              <a:gd name="connsiteX0" fmla="*/ 476164 w 476661"/>
              <a:gd name="connsiteY0" fmla="*/ 1523 h 508247"/>
              <a:gd name="connsiteX1" fmla="*/ 48722 w 476661"/>
              <a:gd name="connsiteY1" fmla="*/ 434375 h 508247"/>
              <a:gd name="connsiteX2" fmla="*/ 27080 w 476661"/>
              <a:gd name="connsiteY2" fmla="*/ 488482 h 508247"/>
              <a:gd name="connsiteX3" fmla="*/ 205631 w 476661"/>
              <a:gd name="connsiteY3" fmla="*/ 223360 h 508247"/>
              <a:gd name="connsiteX4" fmla="*/ 135293 w 476661"/>
              <a:gd name="connsiteY4" fmla="*/ 288288 h 508247"/>
              <a:gd name="connsiteX5" fmla="*/ 476164 w 476661"/>
              <a:gd name="connsiteY5" fmla="*/ 1523 h 5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661" h="508247">
                <a:moveTo>
                  <a:pt x="476164" y="1523"/>
                </a:moveTo>
                <a:cubicBezTo>
                  <a:pt x="461735" y="25871"/>
                  <a:pt x="123569" y="353215"/>
                  <a:pt x="48722" y="434375"/>
                </a:cubicBezTo>
                <a:cubicBezTo>
                  <a:pt x="-26125" y="515535"/>
                  <a:pt x="929" y="523651"/>
                  <a:pt x="27080" y="488482"/>
                </a:cubicBezTo>
                <a:cubicBezTo>
                  <a:pt x="53231" y="453313"/>
                  <a:pt x="187596" y="256726"/>
                  <a:pt x="205631" y="223360"/>
                </a:cubicBezTo>
                <a:cubicBezTo>
                  <a:pt x="223666" y="189994"/>
                  <a:pt x="83892" y="324359"/>
                  <a:pt x="135293" y="288288"/>
                </a:cubicBezTo>
                <a:cubicBezTo>
                  <a:pt x="186694" y="252217"/>
                  <a:pt x="490593" y="-22825"/>
                  <a:pt x="476164" y="15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2F3E5E0-4FEE-B332-9F64-74029DDDBF0E}"/>
              </a:ext>
            </a:extLst>
          </p:cNvPr>
          <p:cNvSpPr/>
          <p:nvPr/>
        </p:nvSpPr>
        <p:spPr>
          <a:xfrm>
            <a:off x="5373294" y="4499718"/>
            <a:ext cx="202676" cy="1138881"/>
          </a:xfrm>
          <a:custGeom>
            <a:avLst/>
            <a:gdLst>
              <a:gd name="connsiteX0" fmla="*/ 156391 w 202676"/>
              <a:gd name="connsiteY0" fmla="*/ 23586 h 1138881"/>
              <a:gd name="connsiteX1" fmla="*/ 80642 w 202676"/>
              <a:gd name="connsiteY1" fmla="*/ 331993 h 1138881"/>
              <a:gd name="connsiteX2" fmla="*/ 80642 w 202676"/>
              <a:gd name="connsiteY2" fmla="*/ 678275 h 1138881"/>
              <a:gd name="connsiteX3" fmla="*/ 21125 w 202676"/>
              <a:gd name="connsiteY3" fmla="*/ 515955 h 1138881"/>
              <a:gd name="connsiteX4" fmla="*/ 199676 w 202676"/>
              <a:gd name="connsiteY4" fmla="*/ 1121948 h 1138881"/>
              <a:gd name="connsiteX5" fmla="*/ 123927 w 202676"/>
              <a:gd name="connsiteY5" fmla="*/ 937986 h 1138881"/>
              <a:gd name="connsiteX6" fmla="*/ 4893 w 202676"/>
              <a:gd name="connsiteY6" fmla="*/ 591704 h 1138881"/>
              <a:gd name="connsiteX7" fmla="*/ 21125 w 202676"/>
              <a:gd name="connsiteY7" fmla="*/ 645811 h 1138881"/>
              <a:gd name="connsiteX8" fmla="*/ 4893 w 202676"/>
              <a:gd name="connsiteY8" fmla="*/ 272476 h 1138881"/>
              <a:gd name="connsiteX9" fmla="*/ 21125 w 202676"/>
              <a:gd name="connsiteY9" fmla="*/ 434796 h 1138881"/>
              <a:gd name="connsiteX10" fmla="*/ 118517 w 202676"/>
              <a:gd name="connsiteY10" fmla="*/ 66871 h 1138881"/>
              <a:gd name="connsiteX11" fmla="*/ 156391 w 202676"/>
              <a:gd name="connsiteY11" fmla="*/ 23586 h 113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76" h="1138881">
                <a:moveTo>
                  <a:pt x="156391" y="23586"/>
                </a:moveTo>
                <a:cubicBezTo>
                  <a:pt x="150079" y="67773"/>
                  <a:pt x="93267" y="222878"/>
                  <a:pt x="80642" y="331993"/>
                </a:cubicBezTo>
                <a:cubicBezTo>
                  <a:pt x="68017" y="441108"/>
                  <a:pt x="90561" y="647615"/>
                  <a:pt x="80642" y="678275"/>
                </a:cubicBezTo>
                <a:cubicBezTo>
                  <a:pt x="70722" y="708935"/>
                  <a:pt x="1286" y="442010"/>
                  <a:pt x="21125" y="515955"/>
                </a:cubicBezTo>
                <a:cubicBezTo>
                  <a:pt x="40964" y="589901"/>
                  <a:pt x="182542" y="1051610"/>
                  <a:pt x="199676" y="1121948"/>
                </a:cubicBezTo>
                <a:cubicBezTo>
                  <a:pt x="216810" y="1192287"/>
                  <a:pt x="156391" y="1026360"/>
                  <a:pt x="123927" y="937986"/>
                </a:cubicBezTo>
                <a:cubicBezTo>
                  <a:pt x="91463" y="849612"/>
                  <a:pt x="22027" y="640400"/>
                  <a:pt x="4893" y="591704"/>
                </a:cubicBezTo>
                <a:cubicBezTo>
                  <a:pt x="-12241" y="543008"/>
                  <a:pt x="21125" y="699016"/>
                  <a:pt x="21125" y="645811"/>
                </a:cubicBezTo>
                <a:cubicBezTo>
                  <a:pt x="21125" y="592606"/>
                  <a:pt x="4893" y="307645"/>
                  <a:pt x="4893" y="272476"/>
                </a:cubicBezTo>
                <a:cubicBezTo>
                  <a:pt x="4893" y="237307"/>
                  <a:pt x="2188" y="469063"/>
                  <a:pt x="21125" y="434796"/>
                </a:cubicBezTo>
                <a:cubicBezTo>
                  <a:pt x="40062" y="400529"/>
                  <a:pt x="93267" y="134504"/>
                  <a:pt x="118517" y="66871"/>
                </a:cubicBezTo>
                <a:cubicBezTo>
                  <a:pt x="143767" y="-762"/>
                  <a:pt x="162703" y="-20601"/>
                  <a:pt x="156391" y="235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0927B5E0-5818-FD67-30D2-94AA7636F40C}"/>
              </a:ext>
            </a:extLst>
          </p:cNvPr>
          <p:cNvSpPr/>
          <p:nvPr/>
        </p:nvSpPr>
        <p:spPr>
          <a:xfrm>
            <a:off x="4450928" y="6761177"/>
            <a:ext cx="707161" cy="112799"/>
          </a:xfrm>
          <a:custGeom>
            <a:avLst/>
            <a:gdLst>
              <a:gd name="connsiteX0" fmla="*/ 422 w 707161"/>
              <a:gd name="connsiteY0" fmla="*/ 112698 h 112799"/>
              <a:gd name="connsiteX1" fmla="*/ 441747 w 707161"/>
              <a:gd name="connsiteY1" fmla="*/ 93648 h 112799"/>
              <a:gd name="connsiteX2" fmla="*/ 317922 w 707161"/>
              <a:gd name="connsiteY2" fmla="*/ 93648 h 112799"/>
              <a:gd name="connsiteX3" fmla="*/ 698922 w 707161"/>
              <a:gd name="connsiteY3" fmla="*/ 1573 h 112799"/>
              <a:gd name="connsiteX4" fmla="*/ 552872 w 707161"/>
              <a:gd name="connsiteY4" fmla="*/ 36498 h 112799"/>
              <a:gd name="connsiteX5" fmla="*/ 241722 w 707161"/>
              <a:gd name="connsiteY5" fmla="*/ 49198 h 112799"/>
              <a:gd name="connsiteX6" fmla="*/ 483022 w 707161"/>
              <a:gd name="connsiteY6" fmla="*/ 52373 h 112799"/>
              <a:gd name="connsiteX7" fmla="*/ 362372 w 707161"/>
              <a:gd name="connsiteY7" fmla="*/ 84123 h 112799"/>
              <a:gd name="connsiteX8" fmla="*/ 422 w 707161"/>
              <a:gd name="connsiteY8" fmla="*/ 112698 h 11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161" h="112799">
                <a:moveTo>
                  <a:pt x="422" y="112698"/>
                </a:moveTo>
                <a:cubicBezTo>
                  <a:pt x="13651" y="114285"/>
                  <a:pt x="388830" y="96823"/>
                  <a:pt x="441747" y="93648"/>
                </a:cubicBezTo>
                <a:cubicBezTo>
                  <a:pt x="494664" y="90473"/>
                  <a:pt x="275059" y="108994"/>
                  <a:pt x="317922" y="93648"/>
                </a:cubicBezTo>
                <a:cubicBezTo>
                  <a:pt x="360785" y="78302"/>
                  <a:pt x="698922" y="1573"/>
                  <a:pt x="698922" y="1573"/>
                </a:cubicBezTo>
                <a:cubicBezTo>
                  <a:pt x="738080" y="-7952"/>
                  <a:pt x="629072" y="28561"/>
                  <a:pt x="552872" y="36498"/>
                </a:cubicBezTo>
                <a:cubicBezTo>
                  <a:pt x="476672" y="44435"/>
                  <a:pt x="253364" y="46552"/>
                  <a:pt x="241722" y="49198"/>
                </a:cubicBezTo>
                <a:cubicBezTo>
                  <a:pt x="230080" y="51844"/>
                  <a:pt x="462914" y="46552"/>
                  <a:pt x="483022" y="52373"/>
                </a:cubicBezTo>
                <a:cubicBezTo>
                  <a:pt x="503130" y="58194"/>
                  <a:pt x="436455" y="75656"/>
                  <a:pt x="362372" y="84123"/>
                </a:cubicBezTo>
                <a:cubicBezTo>
                  <a:pt x="288289" y="92590"/>
                  <a:pt x="-12807" y="111111"/>
                  <a:pt x="422" y="1126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CBC4D8C2-EE61-BB2C-B56F-389137982A02}"/>
              </a:ext>
            </a:extLst>
          </p:cNvPr>
          <p:cNvSpPr/>
          <p:nvPr/>
        </p:nvSpPr>
        <p:spPr>
          <a:xfrm>
            <a:off x="5743566" y="6686294"/>
            <a:ext cx="745316" cy="219156"/>
          </a:xfrm>
          <a:custGeom>
            <a:avLst/>
            <a:gdLst>
              <a:gd name="connsiteX0" fmla="*/ 9 w 745316"/>
              <a:gd name="connsiteY0" fmla="*/ 256 h 219156"/>
              <a:gd name="connsiteX1" fmla="*/ 387359 w 745316"/>
              <a:gd name="connsiteY1" fmla="*/ 108206 h 219156"/>
              <a:gd name="connsiteX2" fmla="*/ 330209 w 745316"/>
              <a:gd name="connsiteY2" fmla="*/ 57406 h 219156"/>
              <a:gd name="connsiteX3" fmla="*/ 739784 w 745316"/>
              <a:gd name="connsiteY3" fmla="*/ 216156 h 219156"/>
              <a:gd name="connsiteX4" fmla="*/ 577859 w 745316"/>
              <a:gd name="connsiteY4" fmla="*/ 165356 h 219156"/>
              <a:gd name="connsiteX5" fmla="*/ 327034 w 745316"/>
              <a:gd name="connsiteY5" fmla="*/ 92331 h 219156"/>
              <a:gd name="connsiteX6" fmla="*/ 390534 w 745316"/>
              <a:gd name="connsiteY6" fmla="*/ 108206 h 219156"/>
              <a:gd name="connsiteX7" fmla="*/ 247659 w 745316"/>
              <a:gd name="connsiteY7" fmla="*/ 35181 h 219156"/>
              <a:gd name="connsiteX8" fmla="*/ 374659 w 745316"/>
              <a:gd name="connsiteY8" fmla="*/ 76456 h 219156"/>
              <a:gd name="connsiteX9" fmla="*/ 9 w 745316"/>
              <a:gd name="connsiteY9" fmla="*/ 256 h 21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316" h="219156">
                <a:moveTo>
                  <a:pt x="9" y="256"/>
                </a:moveTo>
                <a:cubicBezTo>
                  <a:pt x="2126" y="5548"/>
                  <a:pt x="332326" y="98681"/>
                  <a:pt x="387359" y="108206"/>
                </a:cubicBezTo>
                <a:cubicBezTo>
                  <a:pt x="442392" y="117731"/>
                  <a:pt x="271472" y="39414"/>
                  <a:pt x="330209" y="57406"/>
                </a:cubicBezTo>
                <a:cubicBezTo>
                  <a:pt x="388946" y="75398"/>
                  <a:pt x="698509" y="198164"/>
                  <a:pt x="739784" y="216156"/>
                </a:cubicBezTo>
                <a:cubicBezTo>
                  <a:pt x="781059" y="234148"/>
                  <a:pt x="577859" y="165356"/>
                  <a:pt x="577859" y="165356"/>
                </a:cubicBezTo>
                <a:lnTo>
                  <a:pt x="327034" y="92331"/>
                </a:lnTo>
                <a:cubicBezTo>
                  <a:pt x="295813" y="82806"/>
                  <a:pt x="403763" y="117731"/>
                  <a:pt x="390534" y="108206"/>
                </a:cubicBezTo>
                <a:cubicBezTo>
                  <a:pt x="377305" y="98681"/>
                  <a:pt x="250305" y="40473"/>
                  <a:pt x="247659" y="35181"/>
                </a:cubicBezTo>
                <a:cubicBezTo>
                  <a:pt x="245013" y="29889"/>
                  <a:pt x="413817" y="79631"/>
                  <a:pt x="374659" y="76456"/>
                </a:cubicBezTo>
                <a:cubicBezTo>
                  <a:pt x="335501" y="73281"/>
                  <a:pt x="-2108" y="-5036"/>
                  <a:pt x="9" y="2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24440BFF-3AD9-90A9-167F-2F25EA276531}"/>
              </a:ext>
            </a:extLst>
          </p:cNvPr>
          <p:cNvSpPr/>
          <p:nvPr/>
        </p:nvSpPr>
        <p:spPr>
          <a:xfrm>
            <a:off x="7774954" y="5793472"/>
            <a:ext cx="88244" cy="1601848"/>
          </a:xfrm>
          <a:custGeom>
            <a:avLst/>
            <a:gdLst>
              <a:gd name="connsiteX0" fmla="*/ 86346 w 88244"/>
              <a:gd name="connsiteY0" fmla="*/ 903 h 1601848"/>
              <a:gd name="connsiteX1" fmla="*/ 73646 w 88244"/>
              <a:gd name="connsiteY1" fmla="*/ 791478 h 1601848"/>
              <a:gd name="connsiteX2" fmla="*/ 64121 w 88244"/>
              <a:gd name="connsiteY2" fmla="*/ 680353 h 1601848"/>
              <a:gd name="connsiteX3" fmla="*/ 3796 w 88244"/>
              <a:gd name="connsiteY3" fmla="*/ 1547128 h 1601848"/>
              <a:gd name="connsiteX4" fmla="*/ 10146 w 88244"/>
              <a:gd name="connsiteY4" fmla="*/ 1394728 h 1601848"/>
              <a:gd name="connsiteX5" fmla="*/ 41896 w 88244"/>
              <a:gd name="connsiteY5" fmla="*/ 435878 h 1601848"/>
              <a:gd name="connsiteX6" fmla="*/ 29196 w 88244"/>
              <a:gd name="connsiteY6" fmla="*/ 629553 h 1601848"/>
              <a:gd name="connsiteX7" fmla="*/ 86346 w 88244"/>
              <a:gd name="connsiteY7" fmla="*/ 903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44" h="1601848">
                <a:moveTo>
                  <a:pt x="86346" y="903"/>
                </a:moveTo>
                <a:cubicBezTo>
                  <a:pt x="93754" y="27890"/>
                  <a:pt x="77350" y="678236"/>
                  <a:pt x="73646" y="791478"/>
                </a:cubicBezTo>
                <a:cubicBezTo>
                  <a:pt x="69942" y="904720"/>
                  <a:pt x="75763" y="554411"/>
                  <a:pt x="64121" y="680353"/>
                </a:cubicBezTo>
                <a:cubicBezTo>
                  <a:pt x="52479" y="806295"/>
                  <a:pt x="12792" y="1428066"/>
                  <a:pt x="3796" y="1547128"/>
                </a:cubicBezTo>
                <a:cubicBezTo>
                  <a:pt x="-5200" y="1666190"/>
                  <a:pt x="3796" y="1579936"/>
                  <a:pt x="10146" y="1394728"/>
                </a:cubicBezTo>
                <a:cubicBezTo>
                  <a:pt x="16496" y="1209520"/>
                  <a:pt x="38721" y="563407"/>
                  <a:pt x="41896" y="435878"/>
                </a:cubicBezTo>
                <a:cubicBezTo>
                  <a:pt x="45071" y="308349"/>
                  <a:pt x="24434" y="698874"/>
                  <a:pt x="29196" y="629553"/>
                </a:cubicBezTo>
                <a:cubicBezTo>
                  <a:pt x="33958" y="560232"/>
                  <a:pt x="78938" y="-26084"/>
                  <a:pt x="86346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DE03BFD6-E8BC-47E0-56AE-8CA882F9ACFC}"/>
              </a:ext>
            </a:extLst>
          </p:cNvPr>
          <p:cNvSpPr/>
          <p:nvPr/>
        </p:nvSpPr>
        <p:spPr>
          <a:xfrm>
            <a:off x="7391229" y="7215779"/>
            <a:ext cx="444699" cy="870622"/>
          </a:xfrm>
          <a:custGeom>
            <a:avLst/>
            <a:gdLst>
              <a:gd name="connsiteX0" fmla="*/ 444671 w 444699"/>
              <a:gd name="connsiteY0" fmla="*/ 996 h 870622"/>
              <a:gd name="connsiteX1" fmla="*/ 222421 w 444699"/>
              <a:gd name="connsiteY1" fmla="*/ 505821 h 870622"/>
              <a:gd name="connsiteX2" fmla="*/ 279571 w 444699"/>
              <a:gd name="connsiteY2" fmla="*/ 458196 h 870622"/>
              <a:gd name="connsiteX3" fmla="*/ 6521 w 444699"/>
              <a:gd name="connsiteY3" fmla="*/ 855071 h 870622"/>
              <a:gd name="connsiteX4" fmla="*/ 101771 w 444699"/>
              <a:gd name="connsiteY4" fmla="*/ 743946 h 870622"/>
              <a:gd name="connsiteX5" fmla="*/ 285921 w 444699"/>
              <a:gd name="connsiteY5" fmla="*/ 315321 h 870622"/>
              <a:gd name="connsiteX6" fmla="*/ 238296 w 444699"/>
              <a:gd name="connsiteY6" fmla="*/ 375646 h 870622"/>
              <a:gd name="connsiteX7" fmla="*/ 444671 w 444699"/>
              <a:gd name="connsiteY7" fmla="*/ 996 h 87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699" h="870622">
                <a:moveTo>
                  <a:pt x="444671" y="996"/>
                </a:moveTo>
                <a:cubicBezTo>
                  <a:pt x="442025" y="22692"/>
                  <a:pt x="249938" y="429621"/>
                  <a:pt x="222421" y="505821"/>
                </a:cubicBezTo>
                <a:cubicBezTo>
                  <a:pt x="194904" y="582021"/>
                  <a:pt x="315554" y="399988"/>
                  <a:pt x="279571" y="458196"/>
                </a:cubicBezTo>
                <a:cubicBezTo>
                  <a:pt x="243588" y="516404"/>
                  <a:pt x="36154" y="807446"/>
                  <a:pt x="6521" y="855071"/>
                </a:cubicBezTo>
                <a:cubicBezTo>
                  <a:pt x="-23112" y="902696"/>
                  <a:pt x="55204" y="833904"/>
                  <a:pt x="101771" y="743946"/>
                </a:cubicBezTo>
                <a:cubicBezTo>
                  <a:pt x="148338" y="653988"/>
                  <a:pt x="263167" y="376704"/>
                  <a:pt x="285921" y="315321"/>
                </a:cubicBezTo>
                <a:cubicBezTo>
                  <a:pt x="308675" y="253938"/>
                  <a:pt x="210779" y="432796"/>
                  <a:pt x="238296" y="375646"/>
                </a:cubicBezTo>
                <a:cubicBezTo>
                  <a:pt x="265813" y="318496"/>
                  <a:pt x="447317" y="-20700"/>
                  <a:pt x="444671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189EB36-6970-9F61-4773-5A3F8EDCC05D}"/>
              </a:ext>
            </a:extLst>
          </p:cNvPr>
          <p:cNvSpPr/>
          <p:nvPr/>
        </p:nvSpPr>
        <p:spPr>
          <a:xfrm>
            <a:off x="7286616" y="5400623"/>
            <a:ext cx="251118" cy="1135474"/>
          </a:xfrm>
          <a:custGeom>
            <a:avLst/>
            <a:gdLst>
              <a:gd name="connsiteX0" fmla="*/ 9 w 251118"/>
              <a:gd name="connsiteY0" fmla="*/ 52 h 1135474"/>
              <a:gd name="connsiteX1" fmla="*/ 225434 w 251118"/>
              <a:gd name="connsiteY1" fmla="*/ 584252 h 1135474"/>
              <a:gd name="connsiteX2" fmla="*/ 225434 w 251118"/>
              <a:gd name="connsiteY2" fmla="*/ 533452 h 1135474"/>
              <a:gd name="connsiteX3" fmla="*/ 250834 w 251118"/>
              <a:gd name="connsiteY3" fmla="*/ 723952 h 1135474"/>
              <a:gd name="connsiteX4" fmla="*/ 206384 w 251118"/>
              <a:gd name="connsiteY4" fmla="*/ 1130352 h 1135474"/>
              <a:gd name="connsiteX5" fmla="*/ 231784 w 251118"/>
              <a:gd name="connsiteY5" fmla="*/ 920802 h 1135474"/>
              <a:gd name="connsiteX6" fmla="*/ 219084 w 251118"/>
              <a:gd name="connsiteY6" fmla="*/ 463602 h 1135474"/>
              <a:gd name="connsiteX7" fmla="*/ 234959 w 251118"/>
              <a:gd name="connsiteY7" fmla="*/ 549327 h 1135474"/>
              <a:gd name="connsiteX8" fmla="*/ 9 w 251118"/>
              <a:gd name="connsiteY8" fmla="*/ 52 h 113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118" h="1135474">
                <a:moveTo>
                  <a:pt x="9" y="52"/>
                </a:moveTo>
                <a:cubicBezTo>
                  <a:pt x="-1579" y="5873"/>
                  <a:pt x="187863" y="495352"/>
                  <a:pt x="225434" y="584252"/>
                </a:cubicBezTo>
                <a:cubicBezTo>
                  <a:pt x="263005" y="673152"/>
                  <a:pt x="221201" y="510169"/>
                  <a:pt x="225434" y="533452"/>
                </a:cubicBezTo>
                <a:cubicBezTo>
                  <a:pt x="229667" y="556735"/>
                  <a:pt x="254009" y="624469"/>
                  <a:pt x="250834" y="723952"/>
                </a:cubicBezTo>
                <a:cubicBezTo>
                  <a:pt x="247659" y="823435"/>
                  <a:pt x="209559" y="1097544"/>
                  <a:pt x="206384" y="1130352"/>
                </a:cubicBezTo>
                <a:cubicBezTo>
                  <a:pt x="203209" y="1163160"/>
                  <a:pt x="229667" y="1031927"/>
                  <a:pt x="231784" y="920802"/>
                </a:cubicBezTo>
                <a:cubicBezTo>
                  <a:pt x="233901" y="809677"/>
                  <a:pt x="218555" y="525514"/>
                  <a:pt x="219084" y="463602"/>
                </a:cubicBezTo>
                <a:cubicBezTo>
                  <a:pt x="219613" y="401690"/>
                  <a:pt x="270413" y="624469"/>
                  <a:pt x="234959" y="549327"/>
                </a:cubicBezTo>
                <a:cubicBezTo>
                  <a:pt x="199505" y="474185"/>
                  <a:pt x="1597" y="-5769"/>
                  <a:pt x="9" y="5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528411CE-D194-3EFE-C23A-44543747320E}"/>
              </a:ext>
            </a:extLst>
          </p:cNvPr>
          <p:cNvSpPr/>
          <p:nvPr/>
        </p:nvSpPr>
        <p:spPr>
          <a:xfrm>
            <a:off x="7134145" y="6444564"/>
            <a:ext cx="266203" cy="756112"/>
          </a:xfrm>
          <a:custGeom>
            <a:avLst/>
            <a:gdLst>
              <a:gd name="connsiteX0" fmla="*/ 254080 w 266203"/>
              <a:gd name="connsiteY0" fmla="*/ 686 h 756112"/>
              <a:gd name="connsiteX1" fmla="*/ 222330 w 266203"/>
              <a:gd name="connsiteY1" fmla="*/ 289611 h 756112"/>
              <a:gd name="connsiteX2" fmla="*/ 263605 w 266203"/>
              <a:gd name="connsiteY2" fmla="*/ 727761 h 756112"/>
              <a:gd name="connsiteX3" fmla="*/ 257255 w 266203"/>
              <a:gd name="connsiteY3" fmla="*/ 702361 h 756112"/>
              <a:gd name="connsiteX4" fmla="*/ 219155 w 266203"/>
              <a:gd name="connsiteY4" fmla="*/ 616636 h 756112"/>
              <a:gd name="connsiteX5" fmla="*/ 80 w 266203"/>
              <a:gd name="connsiteY5" fmla="*/ 530911 h 756112"/>
              <a:gd name="connsiteX6" fmla="*/ 193755 w 266203"/>
              <a:gd name="connsiteY6" fmla="*/ 575361 h 756112"/>
              <a:gd name="connsiteX7" fmla="*/ 209630 w 266203"/>
              <a:gd name="connsiteY7" fmla="*/ 368986 h 756112"/>
              <a:gd name="connsiteX8" fmla="*/ 254080 w 266203"/>
              <a:gd name="connsiteY8" fmla="*/ 686 h 75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03" h="756112">
                <a:moveTo>
                  <a:pt x="254080" y="686"/>
                </a:moveTo>
                <a:cubicBezTo>
                  <a:pt x="256197" y="-12543"/>
                  <a:pt x="220743" y="168432"/>
                  <a:pt x="222330" y="289611"/>
                </a:cubicBezTo>
                <a:cubicBezTo>
                  <a:pt x="223917" y="410790"/>
                  <a:pt x="257784" y="658969"/>
                  <a:pt x="263605" y="727761"/>
                </a:cubicBezTo>
                <a:cubicBezTo>
                  <a:pt x="269426" y="796553"/>
                  <a:pt x="264663" y="720882"/>
                  <a:pt x="257255" y="702361"/>
                </a:cubicBezTo>
                <a:cubicBezTo>
                  <a:pt x="249847" y="683840"/>
                  <a:pt x="262017" y="645211"/>
                  <a:pt x="219155" y="616636"/>
                </a:cubicBezTo>
                <a:cubicBezTo>
                  <a:pt x="176293" y="588061"/>
                  <a:pt x="4313" y="537790"/>
                  <a:pt x="80" y="530911"/>
                </a:cubicBezTo>
                <a:cubicBezTo>
                  <a:pt x="-4153" y="524032"/>
                  <a:pt x="158830" y="602349"/>
                  <a:pt x="193755" y="575361"/>
                </a:cubicBezTo>
                <a:cubicBezTo>
                  <a:pt x="228680" y="548374"/>
                  <a:pt x="197459" y="458944"/>
                  <a:pt x="209630" y="368986"/>
                </a:cubicBezTo>
                <a:cubicBezTo>
                  <a:pt x="221801" y="279028"/>
                  <a:pt x="251963" y="13915"/>
                  <a:pt x="254080" y="6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E5CBA23-BFD0-F7DD-1C9C-F90B1A5B8BEC}"/>
              </a:ext>
            </a:extLst>
          </p:cNvPr>
          <p:cNvSpPr/>
          <p:nvPr/>
        </p:nvSpPr>
        <p:spPr>
          <a:xfrm>
            <a:off x="3384550" y="5657850"/>
            <a:ext cx="1044575" cy="57202"/>
          </a:xfrm>
          <a:custGeom>
            <a:avLst/>
            <a:gdLst>
              <a:gd name="connsiteX0" fmla="*/ 0 w 1044575"/>
              <a:gd name="connsiteY0" fmla="*/ 9525 h 57202"/>
              <a:gd name="connsiteX1" fmla="*/ 1044575 w 1044575"/>
              <a:gd name="connsiteY1" fmla="*/ 12700 h 57202"/>
              <a:gd name="connsiteX2" fmla="*/ 714375 w 1044575"/>
              <a:gd name="connsiteY2" fmla="*/ 9525 h 57202"/>
              <a:gd name="connsiteX3" fmla="*/ 1000125 w 1044575"/>
              <a:gd name="connsiteY3" fmla="*/ 0 h 57202"/>
              <a:gd name="connsiteX4" fmla="*/ 565150 w 1044575"/>
              <a:gd name="connsiteY4" fmla="*/ 12700 h 57202"/>
              <a:gd name="connsiteX5" fmla="*/ 606425 w 1044575"/>
              <a:gd name="connsiteY5" fmla="*/ 50800 h 57202"/>
              <a:gd name="connsiteX6" fmla="*/ 708025 w 1044575"/>
              <a:gd name="connsiteY6" fmla="*/ 57150 h 57202"/>
              <a:gd name="connsiteX7" fmla="*/ 314325 w 1044575"/>
              <a:gd name="connsiteY7" fmla="*/ 50800 h 57202"/>
              <a:gd name="connsiteX8" fmla="*/ 498475 w 1044575"/>
              <a:gd name="connsiteY8" fmla="*/ 38100 h 57202"/>
              <a:gd name="connsiteX9" fmla="*/ 0 w 1044575"/>
              <a:gd name="connsiteY9" fmla="*/ 9525 h 5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575" h="57202">
                <a:moveTo>
                  <a:pt x="0" y="9525"/>
                </a:moveTo>
                <a:lnTo>
                  <a:pt x="1044575" y="12700"/>
                </a:lnTo>
                <a:lnTo>
                  <a:pt x="714375" y="9525"/>
                </a:lnTo>
                <a:cubicBezTo>
                  <a:pt x="706967" y="7408"/>
                  <a:pt x="1000125" y="0"/>
                  <a:pt x="1000125" y="0"/>
                </a:cubicBezTo>
                <a:cubicBezTo>
                  <a:pt x="975254" y="529"/>
                  <a:pt x="630767" y="4233"/>
                  <a:pt x="565150" y="12700"/>
                </a:cubicBezTo>
                <a:cubicBezTo>
                  <a:pt x="499533" y="21167"/>
                  <a:pt x="582613" y="43392"/>
                  <a:pt x="606425" y="50800"/>
                </a:cubicBezTo>
                <a:cubicBezTo>
                  <a:pt x="630238" y="58208"/>
                  <a:pt x="756708" y="57150"/>
                  <a:pt x="708025" y="57150"/>
                </a:cubicBezTo>
                <a:cubicBezTo>
                  <a:pt x="659342" y="57150"/>
                  <a:pt x="349250" y="53975"/>
                  <a:pt x="314325" y="50800"/>
                </a:cubicBezTo>
                <a:cubicBezTo>
                  <a:pt x="279400" y="47625"/>
                  <a:pt x="558271" y="42333"/>
                  <a:pt x="498475" y="38100"/>
                </a:cubicBezTo>
                <a:cubicBezTo>
                  <a:pt x="438679" y="33867"/>
                  <a:pt x="197114" y="29633"/>
                  <a:pt x="0" y="95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CCD2622-48A2-3072-F458-B1765759F41F}"/>
              </a:ext>
            </a:extLst>
          </p:cNvPr>
          <p:cNvSpPr/>
          <p:nvPr/>
        </p:nvSpPr>
        <p:spPr>
          <a:xfrm>
            <a:off x="5619415" y="4708014"/>
            <a:ext cx="79745" cy="353106"/>
          </a:xfrm>
          <a:custGeom>
            <a:avLst/>
            <a:gdLst>
              <a:gd name="connsiteX0" fmla="*/ 79710 w 79745"/>
              <a:gd name="connsiteY0" fmla="*/ 511 h 353106"/>
              <a:gd name="connsiteX1" fmla="*/ 16210 w 79745"/>
              <a:gd name="connsiteY1" fmla="*/ 222761 h 353106"/>
              <a:gd name="connsiteX2" fmla="*/ 3510 w 79745"/>
              <a:gd name="connsiteY2" fmla="*/ 352936 h 353106"/>
              <a:gd name="connsiteX3" fmla="*/ 3510 w 79745"/>
              <a:gd name="connsiteY3" fmla="*/ 197361 h 353106"/>
              <a:gd name="connsiteX4" fmla="*/ 9860 w 79745"/>
              <a:gd name="connsiteY4" fmla="*/ 89411 h 353106"/>
              <a:gd name="connsiteX5" fmla="*/ 6685 w 79745"/>
              <a:gd name="connsiteY5" fmla="*/ 159261 h 353106"/>
              <a:gd name="connsiteX6" fmla="*/ 79710 w 79745"/>
              <a:gd name="connsiteY6" fmla="*/ 511 h 3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45" h="353106">
                <a:moveTo>
                  <a:pt x="79710" y="511"/>
                </a:moveTo>
                <a:cubicBezTo>
                  <a:pt x="81298" y="11094"/>
                  <a:pt x="28910" y="164024"/>
                  <a:pt x="16210" y="222761"/>
                </a:cubicBezTo>
                <a:cubicBezTo>
                  <a:pt x="3510" y="281499"/>
                  <a:pt x="5627" y="357169"/>
                  <a:pt x="3510" y="352936"/>
                </a:cubicBezTo>
                <a:cubicBezTo>
                  <a:pt x="1393" y="348703"/>
                  <a:pt x="2452" y="241282"/>
                  <a:pt x="3510" y="197361"/>
                </a:cubicBezTo>
                <a:cubicBezTo>
                  <a:pt x="4568" y="153440"/>
                  <a:pt x="9331" y="95761"/>
                  <a:pt x="9860" y="89411"/>
                </a:cubicBezTo>
                <a:cubicBezTo>
                  <a:pt x="10389" y="83061"/>
                  <a:pt x="-10248" y="171432"/>
                  <a:pt x="6685" y="159261"/>
                </a:cubicBezTo>
                <a:cubicBezTo>
                  <a:pt x="23618" y="147090"/>
                  <a:pt x="78122" y="-10072"/>
                  <a:pt x="79710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6377C6E4-7AB7-063D-5B98-A6197E855AD0}"/>
              </a:ext>
            </a:extLst>
          </p:cNvPr>
          <p:cNvSpPr/>
          <p:nvPr/>
        </p:nvSpPr>
        <p:spPr>
          <a:xfrm>
            <a:off x="5942487" y="4498963"/>
            <a:ext cx="982618" cy="267033"/>
          </a:xfrm>
          <a:custGeom>
            <a:avLst/>
            <a:gdLst>
              <a:gd name="connsiteX0" fmla="*/ 1113 w 982618"/>
              <a:gd name="connsiteY0" fmla="*/ 266712 h 267033"/>
              <a:gd name="connsiteX1" fmla="*/ 277338 w 982618"/>
              <a:gd name="connsiteY1" fmla="*/ 63512 h 267033"/>
              <a:gd name="connsiteX2" fmla="*/ 613888 w 982618"/>
              <a:gd name="connsiteY2" fmla="*/ 3187 h 267033"/>
              <a:gd name="connsiteX3" fmla="*/ 474188 w 982618"/>
              <a:gd name="connsiteY3" fmla="*/ 15887 h 267033"/>
              <a:gd name="connsiteX4" fmla="*/ 982188 w 982618"/>
              <a:gd name="connsiteY4" fmla="*/ 12 h 267033"/>
              <a:gd name="connsiteX5" fmla="*/ 569438 w 982618"/>
              <a:gd name="connsiteY5" fmla="*/ 19062 h 267033"/>
              <a:gd name="connsiteX6" fmla="*/ 242413 w 982618"/>
              <a:gd name="connsiteY6" fmla="*/ 34937 h 267033"/>
              <a:gd name="connsiteX7" fmla="*/ 134463 w 982618"/>
              <a:gd name="connsiteY7" fmla="*/ 142887 h 267033"/>
              <a:gd name="connsiteX8" fmla="*/ 178913 w 982618"/>
              <a:gd name="connsiteY8" fmla="*/ 111137 h 267033"/>
              <a:gd name="connsiteX9" fmla="*/ 1113 w 982618"/>
              <a:gd name="connsiteY9" fmla="*/ 266712 h 2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618" h="267033">
                <a:moveTo>
                  <a:pt x="1113" y="266712"/>
                </a:moveTo>
                <a:cubicBezTo>
                  <a:pt x="17517" y="258774"/>
                  <a:pt x="175209" y="107433"/>
                  <a:pt x="277338" y="63512"/>
                </a:cubicBezTo>
                <a:cubicBezTo>
                  <a:pt x="379467" y="19591"/>
                  <a:pt x="581080" y="11124"/>
                  <a:pt x="613888" y="3187"/>
                </a:cubicBezTo>
                <a:cubicBezTo>
                  <a:pt x="646696" y="-4750"/>
                  <a:pt x="412805" y="16416"/>
                  <a:pt x="474188" y="15887"/>
                </a:cubicBezTo>
                <a:cubicBezTo>
                  <a:pt x="535571" y="15358"/>
                  <a:pt x="966313" y="-517"/>
                  <a:pt x="982188" y="12"/>
                </a:cubicBezTo>
                <a:cubicBezTo>
                  <a:pt x="998063" y="541"/>
                  <a:pt x="569438" y="19062"/>
                  <a:pt x="569438" y="19062"/>
                </a:cubicBezTo>
                <a:cubicBezTo>
                  <a:pt x="446142" y="24883"/>
                  <a:pt x="314909" y="14300"/>
                  <a:pt x="242413" y="34937"/>
                </a:cubicBezTo>
                <a:cubicBezTo>
                  <a:pt x="169917" y="55574"/>
                  <a:pt x="145046" y="130187"/>
                  <a:pt x="134463" y="142887"/>
                </a:cubicBezTo>
                <a:cubicBezTo>
                  <a:pt x="123880" y="155587"/>
                  <a:pt x="203255" y="88912"/>
                  <a:pt x="178913" y="111137"/>
                </a:cubicBezTo>
                <a:cubicBezTo>
                  <a:pt x="154571" y="133362"/>
                  <a:pt x="-15291" y="274650"/>
                  <a:pt x="1113" y="2667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B60B8E0A-BB4F-AD95-C613-4A00D4B1FD6A}"/>
              </a:ext>
            </a:extLst>
          </p:cNvPr>
          <p:cNvSpPr/>
          <p:nvPr/>
        </p:nvSpPr>
        <p:spPr>
          <a:xfrm>
            <a:off x="6507828" y="3234585"/>
            <a:ext cx="588272" cy="1028649"/>
          </a:xfrm>
          <a:custGeom>
            <a:avLst/>
            <a:gdLst>
              <a:gd name="connsiteX0" fmla="*/ 922 w 588272"/>
              <a:gd name="connsiteY0" fmla="*/ 3915 h 1028649"/>
              <a:gd name="connsiteX1" fmla="*/ 321597 w 588272"/>
              <a:gd name="connsiteY1" fmla="*/ 464290 h 1028649"/>
              <a:gd name="connsiteX2" fmla="*/ 296197 w 588272"/>
              <a:gd name="connsiteY2" fmla="*/ 384915 h 1028649"/>
              <a:gd name="connsiteX3" fmla="*/ 575597 w 588272"/>
              <a:gd name="connsiteY3" fmla="*/ 1013565 h 1028649"/>
              <a:gd name="connsiteX4" fmla="*/ 505747 w 588272"/>
              <a:gd name="connsiteY4" fmla="*/ 778615 h 1028649"/>
              <a:gd name="connsiteX5" fmla="*/ 197772 w 588272"/>
              <a:gd name="connsiteY5" fmla="*/ 178540 h 1028649"/>
              <a:gd name="connsiteX6" fmla="*/ 223172 w 588272"/>
              <a:gd name="connsiteY6" fmla="*/ 238865 h 1028649"/>
              <a:gd name="connsiteX7" fmla="*/ 922 w 588272"/>
              <a:gd name="connsiteY7" fmla="*/ 3915 h 10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272" h="1028649">
                <a:moveTo>
                  <a:pt x="922" y="3915"/>
                </a:moveTo>
                <a:cubicBezTo>
                  <a:pt x="17326" y="41486"/>
                  <a:pt x="272385" y="400790"/>
                  <a:pt x="321597" y="464290"/>
                </a:cubicBezTo>
                <a:cubicBezTo>
                  <a:pt x="370809" y="527790"/>
                  <a:pt x="253864" y="293369"/>
                  <a:pt x="296197" y="384915"/>
                </a:cubicBezTo>
                <a:cubicBezTo>
                  <a:pt x="338530" y="476461"/>
                  <a:pt x="540672" y="947948"/>
                  <a:pt x="575597" y="1013565"/>
                </a:cubicBezTo>
                <a:cubicBezTo>
                  <a:pt x="610522" y="1079182"/>
                  <a:pt x="568718" y="917786"/>
                  <a:pt x="505747" y="778615"/>
                </a:cubicBezTo>
                <a:cubicBezTo>
                  <a:pt x="442776" y="639444"/>
                  <a:pt x="244868" y="268498"/>
                  <a:pt x="197772" y="178540"/>
                </a:cubicBezTo>
                <a:cubicBezTo>
                  <a:pt x="150676" y="88582"/>
                  <a:pt x="254393" y="266911"/>
                  <a:pt x="223172" y="238865"/>
                </a:cubicBezTo>
                <a:cubicBezTo>
                  <a:pt x="191951" y="210819"/>
                  <a:pt x="-15482" y="-33656"/>
                  <a:pt x="922" y="3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6CD042ED-C82E-DB42-50A5-71D0460D74A7}"/>
              </a:ext>
            </a:extLst>
          </p:cNvPr>
          <p:cNvSpPr/>
          <p:nvPr/>
        </p:nvSpPr>
        <p:spPr>
          <a:xfrm>
            <a:off x="2647234" y="8942491"/>
            <a:ext cx="1150302" cy="2375210"/>
          </a:xfrm>
          <a:custGeom>
            <a:avLst/>
            <a:gdLst>
              <a:gd name="connsiteX0" fmla="*/ 1057867 w 1150302"/>
              <a:gd name="connsiteY0" fmla="*/ 11504 h 2375210"/>
              <a:gd name="connsiteX1" fmla="*/ 1117244 w 1150302"/>
              <a:gd name="connsiteY1" fmla="*/ 130257 h 2375210"/>
              <a:gd name="connsiteX2" fmla="*/ 464101 w 1150302"/>
              <a:gd name="connsiteY2" fmla="*/ 759649 h 2375210"/>
              <a:gd name="connsiteX3" fmla="*/ 963 w 1150302"/>
              <a:gd name="connsiteY3" fmla="*/ 1543421 h 2375210"/>
              <a:gd name="connsiteX4" fmla="*/ 333472 w 1150302"/>
              <a:gd name="connsiteY4" fmla="*/ 1032782 h 2375210"/>
              <a:gd name="connsiteX5" fmla="*/ 963 w 1150302"/>
              <a:gd name="connsiteY5" fmla="*/ 2362818 h 2375210"/>
              <a:gd name="connsiteX6" fmla="*/ 250345 w 1150302"/>
              <a:gd name="connsiteY6" fmla="*/ 1626548 h 2375210"/>
              <a:gd name="connsiteX7" fmla="*/ 535353 w 1150302"/>
              <a:gd name="connsiteY7" fmla="*/ 450891 h 2375210"/>
              <a:gd name="connsiteX8" fmla="*/ 464101 w 1150302"/>
              <a:gd name="connsiteY8" fmla="*/ 545893 h 2375210"/>
              <a:gd name="connsiteX9" fmla="*/ 1093493 w 1150302"/>
              <a:gd name="connsiteY9" fmla="*/ 308387 h 2375210"/>
              <a:gd name="connsiteX10" fmla="*/ 1057867 w 1150302"/>
              <a:gd name="connsiteY10" fmla="*/ 11504 h 237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0302" h="2375210">
                <a:moveTo>
                  <a:pt x="1057867" y="11504"/>
                </a:moveTo>
                <a:cubicBezTo>
                  <a:pt x="1061825" y="-18184"/>
                  <a:pt x="1216205" y="5566"/>
                  <a:pt x="1117244" y="130257"/>
                </a:cubicBezTo>
                <a:cubicBezTo>
                  <a:pt x="1018283" y="254948"/>
                  <a:pt x="650148" y="524122"/>
                  <a:pt x="464101" y="759649"/>
                </a:cubicBezTo>
                <a:cubicBezTo>
                  <a:pt x="278054" y="995176"/>
                  <a:pt x="22734" y="1497899"/>
                  <a:pt x="963" y="1543421"/>
                </a:cubicBezTo>
                <a:cubicBezTo>
                  <a:pt x="-20808" y="1588943"/>
                  <a:pt x="333472" y="896216"/>
                  <a:pt x="333472" y="1032782"/>
                </a:cubicBezTo>
                <a:cubicBezTo>
                  <a:pt x="333472" y="1169348"/>
                  <a:pt x="14817" y="2263857"/>
                  <a:pt x="963" y="2362818"/>
                </a:cubicBezTo>
                <a:cubicBezTo>
                  <a:pt x="-12891" y="2461779"/>
                  <a:pt x="161280" y="1945202"/>
                  <a:pt x="250345" y="1626548"/>
                </a:cubicBezTo>
                <a:cubicBezTo>
                  <a:pt x="339410" y="1307894"/>
                  <a:pt x="499727" y="631000"/>
                  <a:pt x="535353" y="450891"/>
                </a:cubicBezTo>
                <a:cubicBezTo>
                  <a:pt x="570979" y="270782"/>
                  <a:pt x="371078" y="569644"/>
                  <a:pt x="464101" y="545893"/>
                </a:cubicBezTo>
                <a:cubicBezTo>
                  <a:pt x="557124" y="522142"/>
                  <a:pt x="988594" y="397452"/>
                  <a:pt x="1093493" y="308387"/>
                </a:cubicBezTo>
                <a:cubicBezTo>
                  <a:pt x="1198392" y="219322"/>
                  <a:pt x="1053909" y="41192"/>
                  <a:pt x="1057867" y="1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490D3292-B04C-E168-F83C-93295F5878A0}"/>
              </a:ext>
            </a:extLst>
          </p:cNvPr>
          <p:cNvSpPr/>
          <p:nvPr/>
        </p:nvSpPr>
        <p:spPr>
          <a:xfrm>
            <a:off x="1244770" y="7035253"/>
            <a:ext cx="1255436" cy="3075618"/>
          </a:xfrm>
          <a:custGeom>
            <a:avLst/>
            <a:gdLst>
              <a:gd name="connsiteX0" fmla="*/ 1249048 w 1255436"/>
              <a:gd name="connsiteY0" fmla="*/ 6815 h 3075618"/>
              <a:gd name="connsiteX1" fmla="*/ 500903 w 1255436"/>
              <a:gd name="connsiteY1" fmla="*/ 1918742 h 3075618"/>
              <a:gd name="connsiteX2" fmla="*/ 2139 w 1255436"/>
              <a:gd name="connsiteY2" fmla="*/ 3070648 h 3075618"/>
              <a:gd name="connsiteX3" fmla="*/ 346524 w 1255436"/>
              <a:gd name="connsiteY3" fmla="*/ 2275002 h 3075618"/>
              <a:gd name="connsiteX4" fmla="*/ 952165 w 1255436"/>
              <a:gd name="connsiteY4" fmla="*/ 849963 h 3075618"/>
              <a:gd name="connsiteX5" fmla="*/ 869038 w 1255436"/>
              <a:gd name="connsiteY5" fmla="*/ 1265599 h 3075618"/>
              <a:gd name="connsiteX6" fmla="*/ 1249048 w 1255436"/>
              <a:gd name="connsiteY6" fmla="*/ 6815 h 30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5436" h="3075618">
                <a:moveTo>
                  <a:pt x="1249048" y="6815"/>
                </a:moveTo>
                <a:cubicBezTo>
                  <a:pt x="1187692" y="115672"/>
                  <a:pt x="708721" y="1408103"/>
                  <a:pt x="500903" y="1918742"/>
                </a:cubicBezTo>
                <a:cubicBezTo>
                  <a:pt x="293085" y="2429381"/>
                  <a:pt x="2139" y="3070648"/>
                  <a:pt x="2139" y="3070648"/>
                </a:cubicBezTo>
                <a:cubicBezTo>
                  <a:pt x="-23591" y="3130025"/>
                  <a:pt x="188186" y="2645116"/>
                  <a:pt x="346524" y="2275002"/>
                </a:cubicBezTo>
                <a:cubicBezTo>
                  <a:pt x="504862" y="1904888"/>
                  <a:pt x="865079" y="1018197"/>
                  <a:pt x="952165" y="849963"/>
                </a:cubicBezTo>
                <a:cubicBezTo>
                  <a:pt x="1039251" y="681729"/>
                  <a:pt x="827474" y="1404144"/>
                  <a:pt x="869038" y="1265599"/>
                </a:cubicBezTo>
                <a:cubicBezTo>
                  <a:pt x="910602" y="1127054"/>
                  <a:pt x="1310404" y="-102042"/>
                  <a:pt x="1249048" y="6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EF3D195-DFE6-EB71-3902-3D87BF2139D7}"/>
              </a:ext>
            </a:extLst>
          </p:cNvPr>
          <p:cNvSpPr/>
          <p:nvPr/>
        </p:nvSpPr>
        <p:spPr>
          <a:xfrm>
            <a:off x="1065327" y="8811059"/>
            <a:ext cx="882824" cy="2750969"/>
          </a:xfrm>
          <a:custGeom>
            <a:avLst/>
            <a:gdLst>
              <a:gd name="connsiteX0" fmla="*/ 751598 w 882824"/>
              <a:gd name="connsiteY0" fmla="*/ 131060 h 2750969"/>
              <a:gd name="connsiteX1" fmla="*/ 751598 w 882824"/>
              <a:gd name="connsiteY1" fmla="*/ 226063 h 2750969"/>
              <a:gd name="connsiteX2" fmla="*/ 252834 w 882824"/>
              <a:gd name="connsiteY2" fmla="*/ 1437346 h 2750969"/>
              <a:gd name="connsiteX3" fmla="*/ 514091 w 882824"/>
              <a:gd name="connsiteY3" fmla="*/ 2031112 h 2750969"/>
              <a:gd name="connsiteX4" fmla="*/ 193457 w 882824"/>
              <a:gd name="connsiteY4" fmla="*/ 1805481 h 2750969"/>
              <a:gd name="connsiteX5" fmla="*/ 704096 w 882824"/>
              <a:gd name="connsiteY5" fmla="*/ 2589253 h 2750969"/>
              <a:gd name="connsiteX6" fmla="*/ 882226 w 882824"/>
              <a:gd name="connsiteY6" fmla="*/ 2743632 h 2750969"/>
              <a:gd name="connsiteX7" fmla="*/ 656595 w 882824"/>
              <a:gd name="connsiteY7" fmla="*/ 2458624 h 2750969"/>
              <a:gd name="connsiteX8" fmla="*/ 3452 w 882824"/>
              <a:gd name="connsiteY8" fmla="*/ 1876733 h 2750969"/>
              <a:gd name="connsiteX9" fmla="*/ 383463 w 882824"/>
              <a:gd name="connsiteY9" fmla="*/ 1176089 h 2750969"/>
              <a:gd name="connsiteX10" fmla="*/ 39078 w 882824"/>
              <a:gd name="connsiteY10" fmla="*/ 1639227 h 2750969"/>
              <a:gd name="connsiteX11" fmla="*/ 751598 w 882824"/>
              <a:gd name="connsiteY11" fmla="*/ 131060 h 275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824" h="2750969">
                <a:moveTo>
                  <a:pt x="751598" y="131060"/>
                </a:moveTo>
                <a:cubicBezTo>
                  <a:pt x="870351" y="-104467"/>
                  <a:pt x="834725" y="8349"/>
                  <a:pt x="751598" y="226063"/>
                </a:cubicBezTo>
                <a:cubicBezTo>
                  <a:pt x="668471" y="443777"/>
                  <a:pt x="292418" y="1136505"/>
                  <a:pt x="252834" y="1437346"/>
                </a:cubicBezTo>
                <a:cubicBezTo>
                  <a:pt x="213250" y="1738187"/>
                  <a:pt x="523987" y="1969756"/>
                  <a:pt x="514091" y="2031112"/>
                </a:cubicBezTo>
                <a:cubicBezTo>
                  <a:pt x="504195" y="2092468"/>
                  <a:pt x="161789" y="1712458"/>
                  <a:pt x="193457" y="1805481"/>
                </a:cubicBezTo>
                <a:cubicBezTo>
                  <a:pt x="225124" y="1898505"/>
                  <a:pt x="589301" y="2432895"/>
                  <a:pt x="704096" y="2589253"/>
                </a:cubicBezTo>
                <a:cubicBezTo>
                  <a:pt x="818891" y="2745611"/>
                  <a:pt x="890143" y="2765403"/>
                  <a:pt x="882226" y="2743632"/>
                </a:cubicBezTo>
                <a:cubicBezTo>
                  <a:pt x="874309" y="2721861"/>
                  <a:pt x="803057" y="2603107"/>
                  <a:pt x="656595" y="2458624"/>
                </a:cubicBezTo>
                <a:cubicBezTo>
                  <a:pt x="510133" y="2314141"/>
                  <a:pt x="48974" y="2090489"/>
                  <a:pt x="3452" y="1876733"/>
                </a:cubicBezTo>
                <a:cubicBezTo>
                  <a:pt x="-42070" y="1662977"/>
                  <a:pt x="377525" y="1215673"/>
                  <a:pt x="383463" y="1176089"/>
                </a:cubicBezTo>
                <a:cubicBezTo>
                  <a:pt x="389401" y="1136505"/>
                  <a:pt x="-20299" y="1811419"/>
                  <a:pt x="39078" y="1639227"/>
                </a:cubicBezTo>
                <a:cubicBezTo>
                  <a:pt x="98454" y="1467035"/>
                  <a:pt x="632845" y="366587"/>
                  <a:pt x="751598" y="13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42DC2612-2E32-00DB-CC52-4C9C6F3F12E2}"/>
              </a:ext>
            </a:extLst>
          </p:cNvPr>
          <p:cNvSpPr/>
          <p:nvPr/>
        </p:nvSpPr>
        <p:spPr>
          <a:xfrm>
            <a:off x="2252227" y="2049918"/>
            <a:ext cx="2163705" cy="3260504"/>
          </a:xfrm>
          <a:custGeom>
            <a:avLst/>
            <a:gdLst>
              <a:gd name="connsiteX0" fmla="*/ 2153518 w 2163705"/>
              <a:gd name="connsiteY0" fmla="*/ 4513 h 3260504"/>
              <a:gd name="connsiteX1" fmla="*/ 1381622 w 2163705"/>
              <a:gd name="connsiteY1" fmla="*/ 812035 h 3260504"/>
              <a:gd name="connsiteX2" fmla="*/ 823482 w 2163705"/>
              <a:gd name="connsiteY2" fmla="*/ 1963942 h 3260504"/>
              <a:gd name="connsiteX3" fmla="*/ 1274744 w 2163705"/>
              <a:gd name="connsiteY3" fmla="*/ 1358300 h 3260504"/>
              <a:gd name="connsiteX4" fmla="*/ 15960 w 2163705"/>
              <a:gd name="connsiteY4" fmla="*/ 3222726 h 3260504"/>
              <a:gd name="connsiteX5" fmla="*/ 621602 w 2163705"/>
              <a:gd name="connsiteY5" fmla="*/ 2462705 h 3260504"/>
              <a:gd name="connsiteX6" fmla="*/ 1452874 w 2163705"/>
              <a:gd name="connsiteY6" fmla="*/ 717033 h 3260504"/>
              <a:gd name="connsiteX7" fmla="*/ 787856 w 2163705"/>
              <a:gd name="connsiteY7" fmla="*/ 1168295 h 3260504"/>
              <a:gd name="connsiteX8" fmla="*/ 2153518 w 2163705"/>
              <a:gd name="connsiteY8" fmla="*/ 4513 h 326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705" h="3260504">
                <a:moveTo>
                  <a:pt x="2153518" y="4513"/>
                </a:moveTo>
                <a:cubicBezTo>
                  <a:pt x="2252479" y="-54864"/>
                  <a:pt x="1603295" y="485464"/>
                  <a:pt x="1381622" y="812035"/>
                </a:cubicBezTo>
                <a:cubicBezTo>
                  <a:pt x="1159949" y="1138606"/>
                  <a:pt x="841295" y="1872898"/>
                  <a:pt x="823482" y="1963942"/>
                </a:cubicBezTo>
                <a:cubicBezTo>
                  <a:pt x="805669" y="2054986"/>
                  <a:pt x="1409331" y="1148503"/>
                  <a:pt x="1274744" y="1358300"/>
                </a:cubicBezTo>
                <a:cubicBezTo>
                  <a:pt x="1140157" y="1568097"/>
                  <a:pt x="124817" y="3038659"/>
                  <a:pt x="15960" y="3222726"/>
                </a:cubicBezTo>
                <a:cubicBezTo>
                  <a:pt x="-92897" y="3406793"/>
                  <a:pt x="382116" y="2880320"/>
                  <a:pt x="621602" y="2462705"/>
                </a:cubicBezTo>
                <a:cubicBezTo>
                  <a:pt x="861088" y="2045090"/>
                  <a:pt x="1425165" y="932768"/>
                  <a:pt x="1452874" y="717033"/>
                </a:cubicBezTo>
                <a:cubicBezTo>
                  <a:pt x="1480583" y="501298"/>
                  <a:pt x="675040" y="1287048"/>
                  <a:pt x="787856" y="1168295"/>
                </a:cubicBezTo>
                <a:cubicBezTo>
                  <a:pt x="900672" y="1049542"/>
                  <a:pt x="2054557" y="63890"/>
                  <a:pt x="2153518" y="4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5B4FBAD-5B5C-586F-00CD-0838D9D3550B}"/>
              </a:ext>
            </a:extLst>
          </p:cNvPr>
          <p:cNvSpPr/>
          <p:nvPr/>
        </p:nvSpPr>
        <p:spPr>
          <a:xfrm>
            <a:off x="3024124" y="1006297"/>
            <a:ext cx="2419168" cy="718985"/>
          </a:xfrm>
          <a:custGeom>
            <a:avLst/>
            <a:gdLst>
              <a:gd name="connsiteX0" fmla="*/ 2414775 w 2419168"/>
              <a:gd name="connsiteY0" fmla="*/ 454368 h 718985"/>
              <a:gd name="connsiteX1" fmla="*/ 930359 w 2419168"/>
              <a:gd name="connsiteY1" fmla="*/ 121859 h 718985"/>
              <a:gd name="connsiteX2" fmla="*/ 514723 w 2419168"/>
              <a:gd name="connsiteY2" fmla="*/ 3106 h 718985"/>
              <a:gd name="connsiteX3" fmla="*/ 1191616 w 2419168"/>
              <a:gd name="connsiteY3" fmla="*/ 228737 h 718985"/>
              <a:gd name="connsiteX4" fmla="*/ 1239118 w 2419168"/>
              <a:gd name="connsiteY4" fmla="*/ 347490 h 718985"/>
              <a:gd name="connsiteX5" fmla="*/ 4084 w 2419168"/>
              <a:gd name="connsiteY5" fmla="*/ 715625 h 718985"/>
              <a:gd name="connsiteX6" fmla="*/ 859107 w 2419168"/>
              <a:gd name="connsiteY6" fmla="*/ 513745 h 718985"/>
              <a:gd name="connsiteX7" fmla="*/ 1369746 w 2419168"/>
              <a:gd name="connsiteY7" fmla="*/ 240612 h 718985"/>
              <a:gd name="connsiteX8" fmla="*/ 2414775 w 2419168"/>
              <a:gd name="connsiteY8" fmla="*/ 454368 h 71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9168" h="718985">
                <a:moveTo>
                  <a:pt x="2414775" y="454368"/>
                </a:moveTo>
                <a:cubicBezTo>
                  <a:pt x="2341544" y="434576"/>
                  <a:pt x="1247034" y="197069"/>
                  <a:pt x="930359" y="121859"/>
                </a:cubicBezTo>
                <a:cubicBezTo>
                  <a:pt x="613684" y="46649"/>
                  <a:pt x="471180" y="-14707"/>
                  <a:pt x="514723" y="3106"/>
                </a:cubicBezTo>
                <a:cubicBezTo>
                  <a:pt x="558266" y="20919"/>
                  <a:pt x="1070884" y="171340"/>
                  <a:pt x="1191616" y="228737"/>
                </a:cubicBezTo>
                <a:cubicBezTo>
                  <a:pt x="1312348" y="286134"/>
                  <a:pt x="1437040" y="266342"/>
                  <a:pt x="1239118" y="347490"/>
                </a:cubicBezTo>
                <a:cubicBezTo>
                  <a:pt x="1041196" y="428638"/>
                  <a:pt x="67419" y="687916"/>
                  <a:pt x="4084" y="715625"/>
                </a:cubicBezTo>
                <a:cubicBezTo>
                  <a:pt x="-59251" y="743334"/>
                  <a:pt x="631497" y="592914"/>
                  <a:pt x="859107" y="513745"/>
                </a:cubicBezTo>
                <a:cubicBezTo>
                  <a:pt x="1086717" y="434576"/>
                  <a:pt x="1114426" y="250508"/>
                  <a:pt x="1369746" y="240612"/>
                </a:cubicBezTo>
                <a:cubicBezTo>
                  <a:pt x="1625066" y="230716"/>
                  <a:pt x="2488006" y="474160"/>
                  <a:pt x="2414775" y="454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F8D53BCB-5671-4E4A-03D6-07304E86CB6E}"/>
              </a:ext>
            </a:extLst>
          </p:cNvPr>
          <p:cNvSpPr/>
          <p:nvPr/>
        </p:nvSpPr>
        <p:spPr>
          <a:xfrm>
            <a:off x="2034944" y="2142898"/>
            <a:ext cx="1231358" cy="1694625"/>
          </a:xfrm>
          <a:custGeom>
            <a:avLst/>
            <a:gdLst>
              <a:gd name="connsiteX0" fmla="*/ 1230770 w 1231358"/>
              <a:gd name="connsiteY0" fmla="*/ 6536 h 1694625"/>
              <a:gd name="connsiteX1" fmla="*/ 732007 w 1231358"/>
              <a:gd name="connsiteY1" fmla="*/ 339045 h 1694625"/>
              <a:gd name="connsiteX2" fmla="*/ 482625 w 1231358"/>
              <a:gd name="connsiteY2" fmla="*/ 956562 h 1694625"/>
              <a:gd name="connsiteX3" fmla="*/ 613253 w 1231358"/>
              <a:gd name="connsiteY3" fmla="*/ 730931 h 1694625"/>
              <a:gd name="connsiteX4" fmla="*/ 7612 w 1231358"/>
              <a:gd name="connsiteY4" fmla="*/ 1680957 h 1694625"/>
              <a:gd name="connsiteX5" fmla="*/ 304495 w 1231358"/>
              <a:gd name="connsiteY5" fmla="*/ 1241570 h 1694625"/>
              <a:gd name="connsiteX6" fmla="*/ 767633 w 1231358"/>
              <a:gd name="connsiteY6" fmla="*/ 529050 h 1694625"/>
              <a:gd name="connsiteX7" fmla="*/ 625129 w 1231358"/>
              <a:gd name="connsiteY7" fmla="*/ 624053 h 1694625"/>
              <a:gd name="connsiteX8" fmla="*/ 1230770 w 1231358"/>
              <a:gd name="connsiteY8" fmla="*/ 6536 h 169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358" h="1694625">
                <a:moveTo>
                  <a:pt x="1230770" y="6536"/>
                </a:moveTo>
                <a:cubicBezTo>
                  <a:pt x="1248583" y="-40965"/>
                  <a:pt x="856698" y="180707"/>
                  <a:pt x="732007" y="339045"/>
                </a:cubicBezTo>
                <a:cubicBezTo>
                  <a:pt x="607316" y="497383"/>
                  <a:pt x="502417" y="891248"/>
                  <a:pt x="482625" y="956562"/>
                </a:cubicBezTo>
                <a:cubicBezTo>
                  <a:pt x="462833" y="1021876"/>
                  <a:pt x="692422" y="610199"/>
                  <a:pt x="613253" y="730931"/>
                </a:cubicBezTo>
                <a:cubicBezTo>
                  <a:pt x="534084" y="851663"/>
                  <a:pt x="59072" y="1595851"/>
                  <a:pt x="7612" y="1680957"/>
                </a:cubicBezTo>
                <a:cubicBezTo>
                  <a:pt x="-43848" y="1766063"/>
                  <a:pt x="177825" y="1433554"/>
                  <a:pt x="304495" y="1241570"/>
                </a:cubicBezTo>
                <a:cubicBezTo>
                  <a:pt x="431165" y="1049586"/>
                  <a:pt x="714194" y="631969"/>
                  <a:pt x="767633" y="529050"/>
                </a:cubicBezTo>
                <a:cubicBezTo>
                  <a:pt x="821072" y="426131"/>
                  <a:pt x="547939" y="711139"/>
                  <a:pt x="625129" y="624053"/>
                </a:cubicBezTo>
                <a:cubicBezTo>
                  <a:pt x="702318" y="536967"/>
                  <a:pt x="1212957" y="54037"/>
                  <a:pt x="1230770" y="6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1D314769-CED1-F3E2-1F8A-6E4FDFABA163}"/>
              </a:ext>
            </a:extLst>
          </p:cNvPr>
          <p:cNvSpPr/>
          <p:nvPr/>
        </p:nvSpPr>
        <p:spPr>
          <a:xfrm>
            <a:off x="3507995" y="1026662"/>
            <a:ext cx="2670077" cy="690388"/>
          </a:xfrm>
          <a:custGeom>
            <a:avLst/>
            <a:gdLst>
              <a:gd name="connsiteX0" fmla="*/ 7101 w 2670077"/>
              <a:gd name="connsiteY0" fmla="*/ 671509 h 690388"/>
              <a:gd name="connsiteX1" fmla="*/ 1824026 w 2670077"/>
              <a:gd name="connsiteY1" fmla="*/ 398377 h 690388"/>
              <a:gd name="connsiteX2" fmla="*/ 2643423 w 2670077"/>
              <a:gd name="connsiteY2" fmla="*/ 683385 h 690388"/>
              <a:gd name="connsiteX3" fmla="*/ 2405917 w 2670077"/>
              <a:gd name="connsiteY3" fmla="*/ 552756 h 690388"/>
              <a:gd name="connsiteX4" fmla="*/ 1764649 w 2670077"/>
              <a:gd name="connsiteY4" fmla="*/ 18367 h 690388"/>
              <a:gd name="connsiteX5" fmla="*/ 1907153 w 2670077"/>
              <a:gd name="connsiteY5" fmla="*/ 148995 h 690388"/>
              <a:gd name="connsiteX6" fmla="*/ 1218384 w 2670077"/>
              <a:gd name="connsiteY6" fmla="*/ 398377 h 690388"/>
              <a:gd name="connsiteX7" fmla="*/ 7101 w 2670077"/>
              <a:gd name="connsiteY7" fmla="*/ 671509 h 69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0077" h="690388">
                <a:moveTo>
                  <a:pt x="7101" y="671509"/>
                </a:moveTo>
                <a:cubicBezTo>
                  <a:pt x="108041" y="671509"/>
                  <a:pt x="1384639" y="396398"/>
                  <a:pt x="1824026" y="398377"/>
                </a:cubicBezTo>
                <a:cubicBezTo>
                  <a:pt x="2263413" y="400356"/>
                  <a:pt x="2546441" y="657655"/>
                  <a:pt x="2643423" y="683385"/>
                </a:cubicBezTo>
                <a:cubicBezTo>
                  <a:pt x="2740405" y="709115"/>
                  <a:pt x="2552379" y="663592"/>
                  <a:pt x="2405917" y="552756"/>
                </a:cubicBezTo>
                <a:cubicBezTo>
                  <a:pt x="2259455" y="441920"/>
                  <a:pt x="1847776" y="85660"/>
                  <a:pt x="1764649" y="18367"/>
                </a:cubicBezTo>
                <a:cubicBezTo>
                  <a:pt x="1681522" y="-48926"/>
                  <a:pt x="1998197" y="85660"/>
                  <a:pt x="1907153" y="148995"/>
                </a:cubicBezTo>
                <a:cubicBezTo>
                  <a:pt x="1816109" y="212330"/>
                  <a:pt x="1527143" y="313270"/>
                  <a:pt x="1218384" y="398377"/>
                </a:cubicBezTo>
                <a:cubicBezTo>
                  <a:pt x="909625" y="483484"/>
                  <a:pt x="-93839" y="671509"/>
                  <a:pt x="7101" y="671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8B8C948-90BF-D40D-FE09-1E997D27F95F}"/>
              </a:ext>
            </a:extLst>
          </p:cNvPr>
          <p:cNvSpPr/>
          <p:nvPr/>
        </p:nvSpPr>
        <p:spPr>
          <a:xfrm>
            <a:off x="6352963" y="1708628"/>
            <a:ext cx="2244798" cy="4337695"/>
          </a:xfrm>
          <a:custGeom>
            <a:avLst/>
            <a:gdLst>
              <a:gd name="connsiteX0" fmla="*/ 336 w 2244798"/>
              <a:gd name="connsiteY0" fmla="*/ 1419 h 4337695"/>
              <a:gd name="connsiteX1" fmla="*/ 962237 w 2244798"/>
              <a:gd name="connsiteY1" fmla="*/ 630811 h 4337695"/>
              <a:gd name="connsiteX2" fmla="*/ 938486 w 2244798"/>
              <a:gd name="connsiteY2" fmla="*/ 500182 h 4337695"/>
              <a:gd name="connsiteX3" fmla="*/ 1615380 w 2244798"/>
              <a:gd name="connsiteY3" fmla="*/ 1497710 h 4337695"/>
              <a:gd name="connsiteX4" fmla="*/ 1579754 w 2244798"/>
              <a:gd name="connsiteY4" fmla="*/ 1367081 h 4337695"/>
              <a:gd name="connsiteX5" fmla="*/ 2031016 w 2244798"/>
              <a:gd name="connsiteY5" fmla="*/ 2210229 h 4337695"/>
              <a:gd name="connsiteX6" fmla="*/ 1900388 w 2244798"/>
              <a:gd name="connsiteY6" fmla="*/ 2115227 h 4337695"/>
              <a:gd name="connsiteX7" fmla="*/ 2090393 w 2244798"/>
              <a:gd name="connsiteY7" fmla="*/ 3635268 h 4337695"/>
              <a:gd name="connsiteX8" fmla="*/ 2090393 w 2244798"/>
              <a:gd name="connsiteY8" fmla="*/ 3195881 h 4337695"/>
              <a:gd name="connsiteX9" fmla="*/ 2244772 w 2244798"/>
              <a:gd name="connsiteY9" fmla="*/ 4324037 h 4337695"/>
              <a:gd name="connsiteX10" fmla="*/ 2102268 w 2244798"/>
              <a:gd name="connsiteY10" fmla="*/ 3718395 h 4337695"/>
              <a:gd name="connsiteX11" fmla="*/ 2031016 w 2244798"/>
              <a:gd name="connsiteY11" fmla="*/ 2233980 h 4337695"/>
              <a:gd name="connsiteX12" fmla="*/ 1841011 w 2244798"/>
              <a:gd name="connsiteY12" fmla="*/ 1675840 h 4337695"/>
              <a:gd name="connsiteX13" fmla="*/ 855359 w 2244798"/>
              <a:gd name="connsiteY13" fmla="*/ 476432 h 4337695"/>
              <a:gd name="connsiteX14" fmla="*/ 1069115 w 2244798"/>
              <a:gd name="connsiteY14" fmla="*/ 618936 h 4337695"/>
              <a:gd name="connsiteX15" fmla="*/ 855359 w 2244798"/>
              <a:gd name="connsiteY15" fmla="*/ 464556 h 4337695"/>
              <a:gd name="connsiteX16" fmla="*/ 336 w 2244798"/>
              <a:gd name="connsiteY16" fmla="*/ 1419 h 433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4798" h="4337695">
                <a:moveTo>
                  <a:pt x="336" y="1419"/>
                </a:moveTo>
                <a:cubicBezTo>
                  <a:pt x="18149" y="29128"/>
                  <a:pt x="805879" y="547684"/>
                  <a:pt x="962237" y="630811"/>
                </a:cubicBezTo>
                <a:cubicBezTo>
                  <a:pt x="1118595" y="713938"/>
                  <a:pt x="829629" y="355699"/>
                  <a:pt x="938486" y="500182"/>
                </a:cubicBezTo>
                <a:cubicBezTo>
                  <a:pt x="1047343" y="644665"/>
                  <a:pt x="1508502" y="1353227"/>
                  <a:pt x="1615380" y="1497710"/>
                </a:cubicBezTo>
                <a:cubicBezTo>
                  <a:pt x="1722258" y="1642193"/>
                  <a:pt x="1510481" y="1248328"/>
                  <a:pt x="1579754" y="1367081"/>
                </a:cubicBezTo>
                <a:cubicBezTo>
                  <a:pt x="1649027" y="1485834"/>
                  <a:pt x="1977577" y="2085538"/>
                  <a:pt x="2031016" y="2210229"/>
                </a:cubicBezTo>
                <a:cubicBezTo>
                  <a:pt x="2084455" y="2334920"/>
                  <a:pt x="1890492" y="1877721"/>
                  <a:pt x="1900388" y="2115227"/>
                </a:cubicBezTo>
                <a:cubicBezTo>
                  <a:pt x="1910284" y="2352733"/>
                  <a:pt x="2058726" y="3455159"/>
                  <a:pt x="2090393" y="3635268"/>
                </a:cubicBezTo>
                <a:cubicBezTo>
                  <a:pt x="2122060" y="3815377"/>
                  <a:pt x="2064663" y="3081086"/>
                  <a:pt x="2090393" y="3195881"/>
                </a:cubicBezTo>
                <a:cubicBezTo>
                  <a:pt x="2116123" y="3310676"/>
                  <a:pt x="2242793" y="4236951"/>
                  <a:pt x="2244772" y="4324037"/>
                </a:cubicBezTo>
                <a:cubicBezTo>
                  <a:pt x="2246751" y="4411123"/>
                  <a:pt x="2137894" y="4066738"/>
                  <a:pt x="2102268" y="3718395"/>
                </a:cubicBezTo>
                <a:cubicBezTo>
                  <a:pt x="2066642" y="3370052"/>
                  <a:pt x="2074559" y="2574406"/>
                  <a:pt x="2031016" y="2233980"/>
                </a:cubicBezTo>
                <a:cubicBezTo>
                  <a:pt x="1987473" y="1893554"/>
                  <a:pt x="2036954" y="1968765"/>
                  <a:pt x="1841011" y="1675840"/>
                </a:cubicBezTo>
                <a:cubicBezTo>
                  <a:pt x="1645068" y="1382915"/>
                  <a:pt x="984008" y="652583"/>
                  <a:pt x="855359" y="476432"/>
                </a:cubicBezTo>
                <a:cubicBezTo>
                  <a:pt x="726710" y="300281"/>
                  <a:pt x="1069115" y="620915"/>
                  <a:pt x="1069115" y="618936"/>
                </a:cubicBezTo>
                <a:cubicBezTo>
                  <a:pt x="1069115" y="616957"/>
                  <a:pt x="1033489" y="569455"/>
                  <a:pt x="855359" y="464556"/>
                </a:cubicBezTo>
                <a:cubicBezTo>
                  <a:pt x="677229" y="359657"/>
                  <a:pt x="-17477" y="-26290"/>
                  <a:pt x="336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893B37AE-3045-4AD0-4275-F18F66C73977}"/>
              </a:ext>
            </a:extLst>
          </p:cNvPr>
          <p:cNvSpPr/>
          <p:nvPr/>
        </p:nvSpPr>
        <p:spPr>
          <a:xfrm>
            <a:off x="7076867" y="3217840"/>
            <a:ext cx="861100" cy="3054623"/>
          </a:xfrm>
          <a:custGeom>
            <a:avLst/>
            <a:gdLst>
              <a:gd name="connsiteX0" fmla="*/ 827 w 861100"/>
              <a:gd name="connsiteY0" fmla="*/ 373 h 3054623"/>
              <a:gd name="connsiteX1" fmla="*/ 653969 w 861100"/>
              <a:gd name="connsiteY1" fmla="*/ 2078555 h 3054623"/>
              <a:gd name="connsiteX2" fmla="*/ 642094 w 861100"/>
              <a:gd name="connsiteY2" fmla="*/ 1912300 h 3054623"/>
              <a:gd name="connsiteX3" fmla="*/ 855850 w 861100"/>
              <a:gd name="connsiteY3" fmla="*/ 3040456 h 3054623"/>
              <a:gd name="connsiteX4" fmla="*/ 772723 w 861100"/>
              <a:gd name="connsiteY4" fmla="*/ 2506066 h 3054623"/>
              <a:gd name="connsiteX5" fmla="*/ 523341 w 861100"/>
              <a:gd name="connsiteY5" fmla="*/ 1912300 h 3054623"/>
              <a:gd name="connsiteX6" fmla="*/ 827 w 861100"/>
              <a:gd name="connsiteY6" fmla="*/ 373 h 30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100" h="3054623">
                <a:moveTo>
                  <a:pt x="827" y="373"/>
                </a:moveTo>
                <a:cubicBezTo>
                  <a:pt x="22598" y="28082"/>
                  <a:pt x="547091" y="1759900"/>
                  <a:pt x="653969" y="2078555"/>
                </a:cubicBezTo>
                <a:cubicBezTo>
                  <a:pt x="760847" y="2397210"/>
                  <a:pt x="608447" y="1751983"/>
                  <a:pt x="642094" y="1912300"/>
                </a:cubicBezTo>
                <a:cubicBezTo>
                  <a:pt x="675741" y="2072617"/>
                  <a:pt x="834079" y="2941495"/>
                  <a:pt x="855850" y="3040456"/>
                </a:cubicBezTo>
                <a:cubicBezTo>
                  <a:pt x="877621" y="3139417"/>
                  <a:pt x="828141" y="2694092"/>
                  <a:pt x="772723" y="2506066"/>
                </a:cubicBezTo>
                <a:cubicBezTo>
                  <a:pt x="717305" y="2318040"/>
                  <a:pt x="653970" y="2329915"/>
                  <a:pt x="523341" y="1912300"/>
                </a:cubicBezTo>
                <a:cubicBezTo>
                  <a:pt x="392712" y="1494685"/>
                  <a:pt x="-20944" y="-27336"/>
                  <a:pt x="82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7DC5686-D78B-093F-AABD-52ED52E75353}"/>
              </a:ext>
            </a:extLst>
          </p:cNvPr>
          <p:cNvSpPr/>
          <p:nvPr/>
        </p:nvSpPr>
        <p:spPr>
          <a:xfrm>
            <a:off x="4564157" y="7940854"/>
            <a:ext cx="106372" cy="290077"/>
          </a:xfrm>
          <a:custGeom>
            <a:avLst/>
            <a:gdLst>
              <a:gd name="connsiteX0" fmla="*/ 106317 w 106372"/>
              <a:gd name="connsiteY0" fmla="*/ 358 h 290077"/>
              <a:gd name="connsiteX1" fmla="*/ 7843 w 106372"/>
              <a:gd name="connsiteY1" fmla="*/ 218408 h 290077"/>
              <a:gd name="connsiteX2" fmla="*/ 7843 w 106372"/>
              <a:gd name="connsiteY2" fmla="*/ 288746 h 290077"/>
              <a:gd name="connsiteX3" fmla="*/ 21911 w 106372"/>
              <a:gd name="connsiteY3" fmla="*/ 169171 h 290077"/>
              <a:gd name="connsiteX4" fmla="*/ 106317 w 106372"/>
              <a:gd name="connsiteY4" fmla="*/ 358 h 29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72" h="290077">
                <a:moveTo>
                  <a:pt x="106317" y="358"/>
                </a:moveTo>
                <a:cubicBezTo>
                  <a:pt x="103972" y="8564"/>
                  <a:pt x="24255" y="170343"/>
                  <a:pt x="7843" y="218408"/>
                </a:cubicBezTo>
                <a:cubicBezTo>
                  <a:pt x="-8569" y="266473"/>
                  <a:pt x="5498" y="296952"/>
                  <a:pt x="7843" y="288746"/>
                </a:cubicBezTo>
                <a:cubicBezTo>
                  <a:pt x="10188" y="280540"/>
                  <a:pt x="7843" y="211374"/>
                  <a:pt x="21911" y="169171"/>
                </a:cubicBezTo>
                <a:cubicBezTo>
                  <a:pt x="35979" y="126968"/>
                  <a:pt x="108662" y="-7848"/>
                  <a:pt x="106317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36020508-FB75-80C1-A277-2ADFCF553625}"/>
              </a:ext>
            </a:extLst>
          </p:cNvPr>
          <p:cNvSpPr/>
          <p:nvPr/>
        </p:nvSpPr>
        <p:spPr>
          <a:xfrm>
            <a:off x="4620908" y="8524290"/>
            <a:ext cx="453090" cy="231921"/>
          </a:xfrm>
          <a:custGeom>
            <a:avLst/>
            <a:gdLst>
              <a:gd name="connsiteX0" fmla="*/ 329 w 453090"/>
              <a:gd name="connsiteY0" fmla="*/ 732 h 231921"/>
              <a:gd name="connsiteX1" fmla="*/ 429394 w 453090"/>
              <a:gd name="connsiteY1" fmla="*/ 225815 h 231921"/>
              <a:gd name="connsiteX2" fmla="*/ 359055 w 453090"/>
              <a:gd name="connsiteY2" fmla="*/ 155476 h 231921"/>
              <a:gd name="connsiteX3" fmla="*/ 329 w 453090"/>
              <a:gd name="connsiteY3" fmla="*/ 732 h 23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090" h="231921">
                <a:moveTo>
                  <a:pt x="329" y="732"/>
                </a:moveTo>
                <a:cubicBezTo>
                  <a:pt x="12052" y="12455"/>
                  <a:pt x="369606" y="200024"/>
                  <a:pt x="429394" y="225815"/>
                </a:cubicBezTo>
                <a:cubicBezTo>
                  <a:pt x="489182" y="251606"/>
                  <a:pt x="424704" y="189473"/>
                  <a:pt x="359055" y="155476"/>
                </a:cubicBezTo>
                <a:cubicBezTo>
                  <a:pt x="293406" y="121479"/>
                  <a:pt x="-11394" y="-10991"/>
                  <a:pt x="329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9C2C5235-EBD7-09EE-9D20-6CAF50598C0F}"/>
              </a:ext>
            </a:extLst>
          </p:cNvPr>
          <p:cNvSpPr/>
          <p:nvPr/>
        </p:nvSpPr>
        <p:spPr>
          <a:xfrm>
            <a:off x="3264438" y="5096744"/>
            <a:ext cx="106932" cy="1184982"/>
          </a:xfrm>
          <a:custGeom>
            <a:avLst/>
            <a:gdLst>
              <a:gd name="connsiteX0" fmla="*/ 106915 w 106932"/>
              <a:gd name="connsiteY0" fmla="*/ 42 h 1184982"/>
              <a:gd name="connsiteX1" fmla="*/ 19451 w 106932"/>
              <a:gd name="connsiteY1" fmla="*/ 675903 h 1184982"/>
              <a:gd name="connsiteX2" fmla="*/ 11499 w 106932"/>
              <a:gd name="connsiteY2" fmla="*/ 1176835 h 1184982"/>
              <a:gd name="connsiteX3" fmla="*/ 3548 w 106932"/>
              <a:gd name="connsiteY3" fmla="*/ 962150 h 1184982"/>
              <a:gd name="connsiteX4" fmla="*/ 11499 w 106932"/>
              <a:gd name="connsiteY4" fmla="*/ 644098 h 1184982"/>
              <a:gd name="connsiteX5" fmla="*/ 106915 w 106932"/>
              <a:gd name="connsiteY5" fmla="*/ 42 h 118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932" h="1184982">
                <a:moveTo>
                  <a:pt x="106915" y="42"/>
                </a:moveTo>
                <a:cubicBezTo>
                  <a:pt x="108240" y="5343"/>
                  <a:pt x="35354" y="479771"/>
                  <a:pt x="19451" y="675903"/>
                </a:cubicBezTo>
                <a:cubicBezTo>
                  <a:pt x="3548" y="872035"/>
                  <a:pt x="14149" y="1129127"/>
                  <a:pt x="11499" y="1176835"/>
                </a:cubicBezTo>
                <a:cubicBezTo>
                  <a:pt x="8848" y="1224543"/>
                  <a:pt x="3548" y="1050939"/>
                  <a:pt x="3548" y="962150"/>
                </a:cubicBezTo>
                <a:cubicBezTo>
                  <a:pt x="3548" y="873361"/>
                  <a:pt x="-8379" y="800474"/>
                  <a:pt x="11499" y="644098"/>
                </a:cubicBezTo>
                <a:cubicBezTo>
                  <a:pt x="31377" y="487722"/>
                  <a:pt x="105590" y="-5259"/>
                  <a:pt x="106915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A160663F-F36A-F32C-F6E8-DCE81CD11175}"/>
              </a:ext>
            </a:extLst>
          </p:cNvPr>
          <p:cNvSpPr/>
          <p:nvPr/>
        </p:nvSpPr>
        <p:spPr>
          <a:xfrm>
            <a:off x="3281315" y="6567741"/>
            <a:ext cx="98076" cy="1009886"/>
          </a:xfrm>
          <a:custGeom>
            <a:avLst/>
            <a:gdLst>
              <a:gd name="connsiteX0" fmla="*/ 2574 w 98076"/>
              <a:gd name="connsiteY0" fmla="*/ 36 h 1009886"/>
              <a:gd name="connsiteX1" fmla="*/ 26428 w 98076"/>
              <a:gd name="connsiteY1" fmla="*/ 485066 h 1009886"/>
              <a:gd name="connsiteX2" fmla="*/ 97989 w 98076"/>
              <a:gd name="connsiteY2" fmla="*/ 1009852 h 1009886"/>
              <a:gd name="connsiteX3" fmla="*/ 10525 w 98076"/>
              <a:gd name="connsiteY3" fmla="*/ 508920 h 1009886"/>
              <a:gd name="connsiteX4" fmla="*/ 2574 w 98076"/>
              <a:gd name="connsiteY4" fmla="*/ 36 h 1009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076" h="1009886">
                <a:moveTo>
                  <a:pt x="2574" y="36"/>
                </a:moveTo>
                <a:cubicBezTo>
                  <a:pt x="5224" y="-3940"/>
                  <a:pt x="10526" y="316763"/>
                  <a:pt x="26428" y="485066"/>
                </a:cubicBezTo>
                <a:cubicBezTo>
                  <a:pt x="42331" y="653369"/>
                  <a:pt x="100639" y="1005876"/>
                  <a:pt x="97989" y="1009852"/>
                </a:cubicBezTo>
                <a:cubicBezTo>
                  <a:pt x="95339" y="1013828"/>
                  <a:pt x="25102" y="673247"/>
                  <a:pt x="10525" y="508920"/>
                </a:cubicBezTo>
                <a:cubicBezTo>
                  <a:pt x="-4052" y="344593"/>
                  <a:pt x="-76" y="4012"/>
                  <a:pt x="2574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2DB14BEA-0174-8C2F-BC71-A391EF8764E1}"/>
              </a:ext>
            </a:extLst>
          </p:cNvPr>
          <p:cNvSpPr/>
          <p:nvPr/>
        </p:nvSpPr>
        <p:spPr>
          <a:xfrm>
            <a:off x="3371163" y="7639826"/>
            <a:ext cx="354397" cy="509736"/>
          </a:xfrm>
          <a:custGeom>
            <a:avLst/>
            <a:gdLst>
              <a:gd name="connsiteX0" fmla="*/ 190 w 354397"/>
              <a:gd name="connsiteY0" fmla="*/ 1377 h 509736"/>
              <a:gd name="connsiteX1" fmla="*/ 334145 w 354397"/>
              <a:gd name="connsiteY1" fmla="*/ 494358 h 509736"/>
              <a:gd name="connsiteX2" fmla="*/ 286437 w 354397"/>
              <a:gd name="connsiteY2" fmla="*/ 351235 h 509736"/>
              <a:gd name="connsiteX3" fmla="*/ 190 w 354397"/>
              <a:gd name="connsiteY3" fmla="*/ 1377 h 509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397" h="509736">
                <a:moveTo>
                  <a:pt x="190" y="1377"/>
                </a:moveTo>
                <a:cubicBezTo>
                  <a:pt x="8141" y="25231"/>
                  <a:pt x="286437" y="436048"/>
                  <a:pt x="334145" y="494358"/>
                </a:cubicBezTo>
                <a:cubicBezTo>
                  <a:pt x="381853" y="552668"/>
                  <a:pt x="336795" y="432073"/>
                  <a:pt x="286437" y="351235"/>
                </a:cubicBezTo>
                <a:cubicBezTo>
                  <a:pt x="236079" y="270397"/>
                  <a:pt x="-7761" y="-22477"/>
                  <a:pt x="190" y="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3F39F293-CE61-D9D2-EDDE-95E11E0BD9A9}"/>
              </a:ext>
            </a:extLst>
          </p:cNvPr>
          <p:cNvSpPr/>
          <p:nvPr/>
        </p:nvSpPr>
        <p:spPr>
          <a:xfrm>
            <a:off x="2588654" y="4897759"/>
            <a:ext cx="377339" cy="1400782"/>
          </a:xfrm>
          <a:custGeom>
            <a:avLst/>
            <a:gdLst>
              <a:gd name="connsiteX0" fmla="*/ 377183 w 377339"/>
              <a:gd name="connsiteY0" fmla="*/ 244 h 1400782"/>
              <a:gd name="connsiteX1" fmla="*/ 51179 w 377339"/>
              <a:gd name="connsiteY1" fmla="*/ 652251 h 1400782"/>
              <a:gd name="connsiteX2" fmla="*/ 154546 w 377339"/>
              <a:gd name="connsiteY2" fmla="*/ 485274 h 1400782"/>
              <a:gd name="connsiteX3" fmla="*/ 106838 w 377339"/>
              <a:gd name="connsiteY3" fmla="*/ 731764 h 1400782"/>
              <a:gd name="connsiteX4" fmla="*/ 234059 w 377339"/>
              <a:gd name="connsiteY4" fmla="*/ 1391723 h 1400782"/>
              <a:gd name="connsiteX5" fmla="*/ 154546 w 377339"/>
              <a:gd name="connsiteY5" fmla="*/ 1081622 h 1400782"/>
              <a:gd name="connsiteX6" fmla="*/ 59130 w 377339"/>
              <a:gd name="connsiteY6" fmla="*/ 604544 h 1400782"/>
              <a:gd name="connsiteX7" fmla="*/ 194303 w 377339"/>
              <a:gd name="connsiteY7" fmla="*/ 358053 h 1400782"/>
              <a:gd name="connsiteX8" fmla="*/ 3471 w 377339"/>
              <a:gd name="connsiteY8" fmla="*/ 572738 h 1400782"/>
              <a:gd name="connsiteX9" fmla="*/ 377183 w 377339"/>
              <a:gd name="connsiteY9" fmla="*/ 244 h 140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7339" h="1400782">
                <a:moveTo>
                  <a:pt x="377183" y="244"/>
                </a:moveTo>
                <a:cubicBezTo>
                  <a:pt x="385134" y="13496"/>
                  <a:pt x="88285" y="571413"/>
                  <a:pt x="51179" y="652251"/>
                </a:cubicBezTo>
                <a:cubicBezTo>
                  <a:pt x="14073" y="733089"/>
                  <a:pt x="145270" y="472022"/>
                  <a:pt x="154546" y="485274"/>
                </a:cubicBezTo>
                <a:cubicBezTo>
                  <a:pt x="163822" y="498526"/>
                  <a:pt x="93586" y="580689"/>
                  <a:pt x="106838" y="731764"/>
                </a:cubicBezTo>
                <a:cubicBezTo>
                  <a:pt x="120090" y="882839"/>
                  <a:pt x="226108" y="1333413"/>
                  <a:pt x="234059" y="1391723"/>
                </a:cubicBezTo>
                <a:cubicBezTo>
                  <a:pt x="242010" y="1450033"/>
                  <a:pt x="183701" y="1212819"/>
                  <a:pt x="154546" y="1081622"/>
                </a:cubicBezTo>
                <a:cubicBezTo>
                  <a:pt x="125391" y="950426"/>
                  <a:pt x="52504" y="725139"/>
                  <a:pt x="59130" y="604544"/>
                </a:cubicBezTo>
                <a:cubicBezTo>
                  <a:pt x="65756" y="483949"/>
                  <a:pt x="203579" y="363354"/>
                  <a:pt x="194303" y="358053"/>
                </a:cubicBezTo>
                <a:cubicBezTo>
                  <a:pt x="185027" y="352752"/>
                  <a:pt x="-29659" y="629722"/>
                  <a:pt x="3471" y="572738"/>
                </a:cubicBezTo>
                <a:cubicBezTo>
                  <a:pt x="36601" y="515754"/>
                  <a:pt x="369232" y="-13008"/>
                  <a:pt x="377183" y="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716DEB8D-B838-C806-A6A1-F96D60DBAEA2}"/>
              </a:ext>
            </a:extLst>
          </p:cNvPr>
          <p:cNvSpPr/>
          <p:nvPr/>
        </p:nvSpPr>
        <p:spPr>
          <a:xfrm>
            <a:off x="2082049" y="3724879"/>
            <a:ext cx="488313" cy="2283925"/>
          </a:xfrm>
          <a:custGeom>
            <a:avLst/>
            <a:gdLst>
              <a:gd name="connsiteX0" fmla="*/ 486222 w 488313"/>
              <a:gd name="connsiteY0" fmla="*/ 4283 h 2283925"/>
              <a:gd name="connsiteX1" fmla="*/ 287440 w 488313"/>
              <a:gd name="connsiteY1" fmla="*/ 544971 h 2283925"/>
              <a:gd name="connsiteX2" fmla="*/ 152268 w 488313"/>
              <a:gd name="connsiteY2" fmla="*/ 1363956 h 2283925"/>
              <a:gd name="connsiteX3" fmla="*/ 207927 w 488313"/>
              <a:gd name="connsiteY3" fmla="*/ 1006147 h 2283925"/>
              <a:gd name="connsiteX4" fmla="*/ 120462 w 488313"/>
              <a:gd name="connsiteY4" fmla="*/ 1562738 h 2283925"/>
              <a:gd name="connsiteX5" fmla="*/ 319245 w 488313"/>
              <a:gd name="connsiteY5" fmla="*/ 2262453 h 2283925"/>
              <a:gd name="connsiteX6" fmla="*/ 287440 w 488313"/>
              <a:gd name="connsiteY6" fmla="*/ 2039817 h 2283925"/>
              <a:gd name="connsiteX7" fmla="*/ 9144 w 488313"/>
              <a:gd name="connsiteY7" fmla="*/ 1387810 h 2283925"/>
              <a:gd name="connsiteX8" fmla="*/ 80706 w 488313"/>
              <a:gd name="connsiteY8" fmla="*/ 1538884 h 2283925"/>
              <a:gd name="connsiteX9" fmla="*/ 215878 w 488313"/>
              <a:gd name="connsiteY9" fmla="*/ 680144 h 2283925"/>
              <a:gd name="connsiteX10" fmla="*/ 152268 w 488313"/>
              <a:gd name="connsiteY10" fmla="*/ 831218 h 2283925"/>
              <a:gd name="connsiteX11" fmla="*/ 486222 w 488313"/>
              <a:gd name="connsiteY11" fmla="*/ 4283 h 2283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8313" h="2283925">
                <a:moveTo>
                  <a:pt x="486222" y="4283"/>
                </a:moveTo>
                <a:cubicBezTo>
                  <a:pt x="508751" y="-43425"/>
                  <a:pt x="343099" y="318359"/>
                  <a:pt x="287440" y="544971"/>
                </a:cubicBezTo>
                <a:cubicBezTo>
                  <a:pt x="231781" y="771583"/>
                  <a:pt x="165520" y="1287093"/>
                  <a:pt x="152268" y="1363956"/>
                </a:cubicBezTo>
                <a:cubicBezTo>
                  <a:pt x="139016" y="1440819"/>
                  <a:pt x="213228" y="973017"/>
                  <a:pt x="207927" y="1006147"/>
                </a:cubicBezTo>
                <a:cubicBezTo>
                  <a:pt x="202626" y="1039277"/>
                  <a:pt x="101909" y="1353354"/>
                  <a:pt x="120462" y="1562738"/>
                </a:cubicBezTo>
                <a:cubicBezTo>
                  <a:pt x="139015" y="1772122"/>
                  <a:pt x="291415" y="2182940"/>
                  <a:pt x="319245" y="2262453"/>
                </a:cubicBezTo>
                <a:cubicBezTo>
                  <a:pt x="347075" y="2341966"/>
                  <a:pt x="339124" y="2185591"/>
                  <a:pt x="287440" y="2039817"/>
                </a:cubicBezTo>
                <a:cubicBezTo>
                  <a:pt x="235756" y="1894043"/>
                  <a:pt x="43600" y="1471299"/>
                  <a:pt x="9144" y="1387810"/>
                </a:cubicBezTo>
                <a:cubicBezTo>
                  <a:pt x="-25312" y="1304321"/>
                  <a:pt x="46250" y="1656828"/>
                  <a:pt x="80706" y="1538884"/>
                </a:cubicBezTo>
                <a:cubicBezTo>
                  <a:pt x="115162" y="1420940"/>
                  <a:pt x="203951" y="798088"/>
                  <a:pt x="215878" y="680144"/>
                </a:cubicBezTo>
                <a:cubicBezTo>
                  <a:pt x="227805" y="562200"/>
                  <a:pt x="111186" y="942536"/>
                  <a:pt x="152268" y="831218"/>
                </a:cubicBezTo>
                <a:cubicBezTo>
                  <a:pt x="193350" y="719900"/>
                  <a:pt x="463693" y="51991"/>
                  <a:pt x="486222" y="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2B127A60-143D-A336-3721-1AA182C16938}"/>
              </a:ext>
            </a:extLst>
          </p:cNvPr>
          <p:cNvSpPr/>
          <p:nvPr/>
        </p:nvSpPr>
        <p:spPr>
          <a:xfrm>
            <a:off x="2484779" y="5698543"/>
            <a:ext cx="156643" cy="1354562"/>
          </a:xfrm>
          <a:custGeom>
            <a:avLst/>
            <a:gdLst>
              <a:gd name="connsiteX0" fmla="*/ 155054 w 156643"/>
              <a:gd name="connsiteY0" fmla="*/ 2542 h 1354562"/>
              <a:gd name="connsiteX1" fmla="*/ 83492 w 156643"/>
              <a:gd name="connsiteY1" fmla="*/ 511426 h 1354562"/>
              <a:gd name="connsiteX2" fmla="*/ 3979 w 156643"/>
              <a:gd name="connsiteY2" fmla="*/ 1322459 h 1354562"/>
              <a:gd name="connsiteX3" fmla="*/ 11931 w 156643"/>
              <a:gd name="connsiteY3" fmla="*/ 1123676 h 1354562"/>
              <a:gd name="connsiteX4" fmla="*/ 11931 w 156643"/>
              <a:gd name="connsiteY4" fmla="*/ 487572 h 1354562"/>
              <a:gd name="connsiteX5" fmla="*/ 11931 w 156643"/>
              <a:gd name="connsiteY5" fmla="*/ 718160 h 1354562"/>
              <a:gd name="connsiteX6" fmla="*/ 155054 w 156643"/>
              <a:gd name="connsiteY6" fmla="*/ 2542 h 13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643" h="1354562">
                <a:moveTo>
                  <a:pt x="155054" y="2542"/>
                </a:moveTo>
                <a:cubicBezTo>
                  <a:pt x="166981" y="-31914"/>
                  <a:pt x="108671" y="291440"/>
                  <a:pt x="83492" y="511426"/>
                </a:cubicBezTo>
                <a:cubicBezTo>
                  <a:pt x="58313" y="731412"/>
                  <a:pt x="15906" y="1220417"/>
                  <a:pt x="3979" y="1322459"/>
                </a:cubicBezTo>
                <a:cubicBezTo>
                  <a:pt x="-7948" y="1424501"/>
                  <a:pt x="10606" y="1262824"/>
                  <a:pt x="11931" y="1123676"/>
                </a:cubicBezTo>
                <a:cubicBezTo>
                  <a:pt x="13256" y="984528"/>
                  <a:pt x="11931" y="487572"/>
                  <a:pt x="11931" y="487572"/>
                </a:cubicBezTo>
                <a:cubicBezTo>
                  <a:pt x="11931" y="419986"/>
                  <a:pt x="-10598" y="800323"/>
                  <a:pt x="11931" y="718160"/>
                </a:cubicBezTo>
                <a:cubicBezTo>
                  <a:pt x="34460" y="635997"/>
                  <a:pt x="143127" y="36998"/>
                  <a:pt x="155054" y="2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47DCBCF1-05C4-C878-48AB-FF483286254B}"/>
              </a:ext>
            </a:extLst>
          </p:cNvPr>
          <p:cNvSpPr/>
          <p:nvPr/>
        </p:nvSpPr>
        <p:spPr>
          <a:xfrm>
            <a:off x="2560162" y="6957380"/>
            <a:ext cx="527300" cy="1855855"/>
          </a:xfrm>
          <a:custGeom>
            <a:avLst/>
            <a:gdLst>
              <a:gd name="connsiteX0" fmla="*/ 158 w 527300"/>
              <a:gd name="connsiteY0" fmla="*/ 11 h 1855855"/>
              <a:gd name="connsiteX1" fmla="*/ 238697 w 527300"/>
              <a:gd name="connsiteY1" fmla="*/ 675872 h 1855855"/>
              <a:gd name="connsiteX2" fmla="*/ 501090 w 527300"/>
              <a:gd name="connsiteY2" fmla="*/ 1304025 h 1855855"/>
              <a:gd name="connsiteX3" fmla="*/ 318210 w 527300"/>
              <a:gd name="connsiteY3" fmla="*/ 1836763 h 1855855"/>
              <a:gd name="connsiteX4" fmla="*/ 350015 w 527300"/>
              <a:gd name="connsiteY4" fmla="*/ 1693639 h 1855855"/>
              <a:gd name="connsiteX5" fmla="*/ 524944 w 527300"/>
              <a:gd name="connsiteY5" fmla="*/ 1272220 h 1855855"/>
              <a:gd name="connsiteX6" fmla="*/ 206892 w 527300"/>
              <a:gd name="connsiteY6" fmla="*/ 691775 h 1855855"/>
              <a:gd name="connsiteX7" fmla="*/ 158 w 527300"/>
              <a:gd name="connsiteY7" fmla="*/ 11 h 1855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300" h="1855855">
                <a:moveTo>
                  <a:pt x="158" y="11"/>
                </a:moveTo>
                <a:cubicBezTo>
                  <a:pt x="5459" y="-2640"/>
                  <a:pt x="155208" y="458536"/>
                  <a:pt x="238697" y="675872"/>
                </a:cubicBezTo>
                <a:cubicBezTo>
                  <a:pt x="322186" y="893208"/>
                  <a:pt x="487838" y="1110543"/>
                  <a:pt x="501090" y="1304025"/>
                </a:cubicBezTo>
                <a:cubicBezTo>
                  <a:pt x="514342" y="1497507"/>
                  <a:pt x="343389" y="1771827"/>
                  <a:pt x="318210" y="1836763"/>
                </a:cubicBezTo>
                <a:cubicBezTo>
                  <a:pt x="293031" y="1901699"/>
                  <a:pt x="315559" y="1787730"/>
                  <a:pt x="350015" y="1693639"/>
                </a:cubicBezTo>
                <a:cubicBezTo>
                  <a:pt x="384471" y="1599549"/>
                  <a:pt x="548798" y="1439197"/>
                  <a:pt x="524944" y="1272220"/>
                </a:cubicBezTo>
                <a:cubicBezTo>
                  <a:pt x="501090" y="1105243"/>
                  <a:pt x="290381" y="897184"/>
                  <a:pt x="206892" y="691775"/>
                </a:cubicBezTo>
                <a:cubicBezTo>
                  <a:pt x="123403" y="486366"/>
                  <a:pt x="-5143" y="2662"/>
                  <a:pt x="15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F2C9AB60-2DAF-AC46-3312-1FE75519324F}"/>
              </a:ext>
            </a:extLst>
          </p:cNvPr>
          <p:cNvSpPr/>
          <p:nvPr/>
        </p:nvSpPr>
        <p:spPr>
          <a:xfrm>
            <a:off x="1930636" y="8786161"/>
            <a:ext cx="1186662" cy="922690"/>
          </a:xfrm>
          <a:custGeom>
            <a:avLst/>
            <a:gdLst>
              <a:gd name="connsiteX0" fmla="*/ 1186275 w 1186662"/>
              <a:gd name="connsiteY0" fmla="*/ 30 h 922690"/>
              <a:gd name="connsiteX1" fmla="*/ 756905 w 1186662"/>
              <a:gd name="connsiteY1" fmla="*/ 222667 h 922690"/>
              <a:gd name="connsiteX2" fmla="*/ 510414 w 1186662"/>
              <a:gd name="connsiteY2" fmla="*/ 341936 h 922690"/>
              <a:gd name="connsiteX3" fmla="*/ 41287 w 1186662"/>
              <a:gd name="connsiteY3" fmla="*/ 890576 h 922690"/>
              <a:gd name="connsiteX4" fmla="*/ 73093 w 1186662"/>
              <a:gd name="connsiteY4" fmla="*/ 811063 h 922690"/>
              <a:gd name="connsiteX5" fmla="*/ 478609 w 1186662"/>
              <a:gd name="connsiteY5" fmla="*/ 421449 h 922690"/>
              <a:gd name="connsiteX6" fmla="*/ 677392 w 1186662"/>
              <a:gd name="connsiteY6" fmla="*/ 238569 h 922690"/>
              <a:gd name="connsiteX7" fmla="*/ 1186275 w 1186662"/>
              <a:gd name="connsiteY7" fmla="*/ 30 h 922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6662" h="922690">
                <a:moveTo>
                  <a:pt x="1186275" y="30"/>
                </a:moveTo>
                <a:cubicBezTo>
                  <a:pt x="1199527" y="-2620"/>
                  <a:pt x="869548" y="165683"/>
                  <a:pt x="756905" y="222667"/>
                </a:cubicBezTo>
                <a:cubicBezTo>
                  <a:pt x="644261" y="279651"/>
                  <a:pt x="629684" y="230618"/>
                  <a:pt x="510414" y="341936"/>
                </a:cubicBezTo>
                <a:cubicBezTo>
                  <a:pt x="391144" y="453254"/>
                  <a:pt x="114174" y="812388"/>
                  <a:pt x="41287" y="890576"/>
                </a:cubicBezTo>
                <a:cubicBezTo>
                  <a:pt x="-31600" y="968764"/>
                  <a:pt x="206" y="889251"/>
                  <a:pt x="73093" y="811063"/>
                </a:cubicBezTo>
                <a:cubicBezTo>
                  <a:pt x="145980" y="732875"/>
                  <a:pt x="377893" y="516865"/>
                  <a:pt x="478609" y="421449"/>
                </a:cubicBezTo>
                <a:cubicBezTo>
                  <a:pt x="579325" y="326033"/>
                  <a:pt x="562098" y="303505"/>
                  <a:pt x="677392" y="238569"/>
                </a:cubicBezTo>
                <a:cubicBezTo>
                  <a:pt x="792686" y="173634"/>
                  <a:pt x="1173023" y="2680"/>
                  <a:pt x="1186275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38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人時代は細かった？「ミトちゃん」こと水卜麻美アナの若かりし頃の話題まとめ - RENOTE [リノート]" hidden="1">
            <a:extLst>
              <a:ext uri="{FF2B5EF4-FFF2-40B4-BE49-F238E27FC236}">
                <a16:creationId xmlns:a16="http://schemas.microsoft.com/office/drawing/2014/main" id="{A4AD7A09-4EC2-46EC-0F44-2ECC7F2A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8572"/>
          <a:stretch/>
        </p:blipFill>
        <p:spPr bwMode="auto">
          <a:xfrm>
            <a:off x="0" y="1239745"/>
            <a:ext cx="9601200" cy="1032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DC296D1-0508-BA66-B2A4-08E338D1F2B9}"/>
              </a:ext>
            </a:extLst>
          </p:cNvPr>
          <p:cNvSpPr/>
          <p:nvPr/>
        </p:nvSpPr>
        <p:spPr>
          <a:xfrm>
            <a:off x="3463212" y="5025894"/>
            <a:ext cx="600835" cy="299077"/>
          </a:xfrm>
          <a:custGeom>
            <a:avLst/>
            <a:gdLst>
              <a:gd name="connsiteX0" fmla="*/ 713 w 600835"/>
              <a:gd name="connsiteY0" fmla="*/ 298581 h 299077"/>
              <a:gd name="connsiteX1" fmla="*/ 197563 w 600835"/>
              <a:gd name="connsiteY1" fmla="*/ 228731 h 299077"/>
              <a:gd name="connsiteX2" fmla="*/ 156288 w 600835"/>
              <a:gd name="connsiteY2" fmla="*/ 225556 h 299077"/>
              <a:gd name="connsiteX3" fmla="*/ 245188 w 600835"/>
              <a:gd name="connsiteY3" fmla="*/ 158881 h 299077"/>
              <a:gd name="connsiteX4" fmla="*/ 184863 w 600835"/>
              <a:gd name="connsiteY4" fmla="*/ 184281 h 299077"/>
              <a:gd name="connsiteX5" fmla="*/ 261063 w 600835"/>
              <a:gd name="connsiteY5" fmla="*/ 139831 h 299077"/>
              <a:gd name="connsiteX6" fmla="*/ 226138 w 600835"/>
              <a:gd name="connsiteY6" fmla="*/ 127131 h 299077"/>
              <a:gd name="connsiteX7" fmla="*/ 229313 w 600835"/>
              <a:gd name="connsiteY7" fmla="*/ 22356 h 299077"/>
              <a:gd name="connsiteX8" fmla="*/ 222963 w 600835"/>
              <a:gd name="connsiteY8" fmla="*/ 85856 h 299077"/>
              <a:gd name="connsiteX9" fmla="*/ 283288 w 600835"/>
              <a:gd name="connsiteY9" fmla="*/ 108081 h 299077"/>
              <a:gd name="connsiteX10" fmla="*/ 397588 w 600835"/>
              <a:gd name="connsiteY10" fmla="*/ 95381 h 299077"/>
              <a:gd name="connsiteX11" fmla="*/ 346788 w 600835"/>
              <a:gd name="connsiteY11" fmla="*/ 79506 h 299077"/>
              <a:gd name="connsiteX12" fmla="*/ 261063 w 600835"/>
              <a:gd name="connsiteY12" fmla="*/ 57281 h 299077"/>
              <a:gd name="connsiteX13" fmla="*/ 410288 w 600835"/>
              <a:gd name="connsiteY13" fmla="*/ 57281 h 299077"/>
              <a:gd name="connsiteX14" fmla="*/ 343613 w 600835"/>
              <a:gd name="connsiteY14" fmla="*/ 131 h 299077"/>
              <a:gd name="connsiteX15" fmla="*/ 476963 w 600835"/>
              <a:gd name="connsiteY15" fmla="*/ 41406 h 299077"/>
              <a:gd name="connsiteX16" fmla="*/ 600788 w 600835"/>
              <a:gd name="connsiteY16" fmla="*/ 35056 h 299077"/>
              <a:gd name="connsiteX17" fmla="*/ 489663 w 600835"/>
              <a:gd name="connsiteY17" fmla="*/ 31881 h 299077"/>
              <a:gd name="connsiteX18" fmla="*/ 340438 w 600835"/>
              <a:gd name="connsiteY18" fmla="*/ 98556 h 299077"/>
              <a:gd name="connsiteX19" fmla="*/ 388063 w 600835"/>
              <a:gd name="connsiteY19" fmla="*/ 57281 h 299077"/>
              <a:gd name="connsiteX20" fmla="*/ 315038 w 600835"/>
              <a:gd name="connsiteY20" fmla="*/ 127131 h 299077"/>
              <a:gd name="connsiteX21" fmla="*/ 286463 w 600835"/>
              <a:gd name="connsiteY21" fmla="*/ 174756 h 299077"/>
              <a:gd name="connsiteX22" fmla="*/ 238838 w 600835"/>
              <a:gd name="connsiteY22" fmla="*/ 206506 h 299077"/>
              <a:gd name="connsiteX23" fmla="*/ 264238 w 600835"/>
              <a:gd name="connsiteY23" fmla="*/ 225556 h 299077"/>
              <a:gd name="connsiteX24" fmla="*/ 99138 w 600835"/>
              <a:gd name="connsiteY24" fmla="*/ 292231 h 299077"/>
              <a:gd name="connsiteX25" fmla="*/ 232488 w 600835"/>
              <a:gd name="connsiteY25" fmla="*/ 257306 h 299077"/>
              <a:gd name="connsiteX26" fmla="*/ 134063 w 600835"/>
              <a:gd name="connsiteY26" fmla="*/ 260481 h 299077"/>
              <a:gd name="connsiteX27" fmla="*/ 713 w 600835"/>
              <a:gd name="connsiteY27" fmla="*/ 298581 h 29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0835" h="299077">
                <a:moveTo>
                  <a:pt x="713" y="298581"/>
                </a:moveTo>
                <a:cubicBezTo>
                  <a:pt x="11296" y="293289"/>
                  <a:pt x="171634" y="240902"/>
                  <a:pt x="197563" y="228731"/>
                </a:cubicBezTo>
                <a:cubicBezTo>
                  <a:pt x="223492" y="216560"/>
                  <a:pt x="148351" y="237198"/>
                  <a:pt x="156288" y="225556"/>
                </a:cubicBezTo>
                <a:cubicBezTo>
                  <a:pt x="164226" y="213914"/>
                  <a:pt x="240426" y="165760"/>
                  <a:pt x="245188" y="158881"/>
                </a:cubicBezTo>
                <a:cubicBezTo>
                  <a:pt x="249950" y="152002"/>
                  <a:pt x="182217" y="187456"/>
                  <a:pt x="184863" y="184281"/>
                </a:cubicBezTo>
                <a:cubicBezTo>
                  <a:pt x="187509" y="181106"/>
                  <a:pt x="254184" y="149356"/>
                  <a:pt x="261063" y="139831"/>
                </a:cubicBezTo>
                <a:cubicBezTo>
                  <a:pt x="267942" y="130306"/>
                  <a:pt x="231430" y="146710"/>
                  <a:pt x="226138" y="127131"/>
                </a:cubicBezTo>
                <a:cubicBezTo>
                  <a:pt x="220846" y="107552"/>
                  <a:pt x="229842" y="29235"/>
                  <a:pt x="229313" y="22356"/>
                </a:cubicBezTo>
                <a:cubicBezTo>
                  <a:pt x="228784" y="15477"/>
                  <a:pt x="213967" y="71569"/>
                  <a:pt x="222963" y="85856"/>
                </a:cubicBezTo>
                <a:cubicBezTo>
                  <a:pt x="231959" y="100143"/>
                  <a:pt x="254184" y="106494"/>
                  <a:pt x="283288" y="108081"/>
                </a:cubicBezTo>
                <a:cubicBezTo>
                  <a:pt x="312392" y="109668"/>
                  <a:pt x="387005" y="100143"/>
                  <a:pt x="397588" y="95381"/>
                </a:cubicBezTo>
                <a:cubicBezTo>
                  <a:pt x="408171" y="90618"/>
                  <a:pt x="369542" y="85856"/>
                  <a:pt x="346788" y="79506"/>
                </a:cubicBezTo>
                <a:cubicBezTo>
                  <a:pt x="324034" y="73156"/>
                  <a:pt x="250480" y="60985"/>
                  <a:pt x="261063" y="57281"/>
                </a:cubicBezTo>
                <a:cubicBezTo>
                  <a:pt x="271646" y="53577"/>
                  <a:pt x="396530" y="66806"/>
                  <a:pt x="410288" y="57281"/>
                </a:cubicBezTo>
                <a:cubicBezTo>
                  <a:pt x="424046" y="47756"/>
                  <a:pt x="332500" y="2777"/>
                  <a:pt x="343613" y="131"/>
                </a:cubicBezTo>
                <a:cubicBezTo>
                  <a:pt x="354726" y="-2515"/>
                  <a:pt x="434101" y="35585"/>
                  <a:pt x="476963" y="41406"/>
                </a:cubicBezTo>
                <a:cubicBezTo>
                  <a:pt x="519826" y="47227"/>
                  <a:pt x="598671" y="36644"/>
                  <a:pt x="600788" y="35056"/>
                </a:cubicBezTo>
                <a:cubicBezTo>
                  <a:pt x="602905" y="33468"/>
                  <a:pt x="533055" y="21298"/>
                  <a:pt x="489663" y="31881"/>
                </a:cubicBezTo>
                <a:cubicBezTo>
                  <a:pt x="446271" y="42464"/>
                  <a:pt x="357371" y="94323"/>
                  <a:pt x="340438" y="98556"/>
                </a:cubicBezTo>
                <a:cubicBezTo>
                  <a:pt x="323505" y="102789"/>
                  <a:pt x="392296" y="52519"/>
                  <a:pt x="388063" y="57281"/>
                </a:cubicBezTo>
                <a:cubicBezTo>
                  <a:pt x="383830" y="62043"/>
                  <a:pt x="331971" y="107552"/>
                  <a:pt x="315038" y="127131"/>
                </a:cubicBezTo>
                <a:cubicBezTo>
                  <a:pt x="298105" y="146710"/>
                  <a:pt x="299163" y="161527"/>
                  <a:pt x="286463" y="174756"/>
                </a:cubicBezTo>
                <a:cubicBezTo>
                  <a:pt x="273763" y="187985"/>
                  <a:pt x="238838" y="206506"/>
                  <a:pt x="238838" y="206506"/>
                </a:cubicBezTo>
                <a:cubicBezTo>
                  <a:pt x="235134" y="214973"/>
                  <a:pt x="287521" y="211269"/>
                  <a:pt x="264238" y="225556"/>
                </a:cubicBezTo>
                <a:cubicBezTo>
                  <a:pt x="240955" y="239843"/>
                  <a:pt x="104430" y="286939"/>
                  <a:pt x="99138" y="292231"/>
                </a:cubicBezTo>
                <a:cubicBezTo>
                  <a:pt x="93846" y="297523"/>
                  <a:pt x="226667" y="262598"/>
                  <a:pt x="232488" y="257306"/>
                </a:cubicBezTo>
                <a:cubicBezTo>
                  <a:pt x="238309" y="252014"/>
                  <a:pt x="167930" y="255719"/>
                  <a:pt x="134063" y="260481"/>
                </a:cubicBezTo>
                <a:cubicBezTo>
                  <a:pt x="100196" y="265243"/>
                  <a:pt x="-9870" y="303873"/>
                  <a:pt x="713" y="29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92A48C42-CF28-C405-D2FF-7EBB4FDA7A97}"/>
              </a:ext>
            </a:extLst>
          </p:cNvPr>
          <p:cNvSpPr/>
          <p:nvPr/>
        </p:nvSpPr>
        <p:spPr>
          <a:xfrm>
            <a:off x="3764813" y="4940388"/>
            <a:ext cx="427447" cy="156078"/>
          </a:xfrm>
          <a:custGeom>
            <a:avLst/>
            <a:gdLst>
              <a:gd name="connsiteX0" fmla="*/ 737 w 427447"/>
              <a:gd name="connsiteY0" fmla="*/ 155487 h 156078"/>
              <a:gd name="connsiteX1" fmla="*/ 330937 w 427447"/>
              <a:gd name="connsiteY1" fmla="*/ 130087 h 156078"/>
              <a:gd name="connsiteX2" fmla="*/ 426187 w 427447"/>
              <a:gd name="connsiteY2" fmla="*/ 126912 h 156078"/>
              <a:gd name="connsiteX3" fmla="*/ 384912 w 427447"/>
              <a:gd name="connsiteY3" fmla="*/ 111037 h 156078"/>
              <a:gd name="connsiteX4" fmla="*/ 375387 w 427447"/>
              <a:gd name="connsiteY4" fmla="*/ 3087 h 156078"/>
              <a:gd name="connsiteX5" fmla="*/ 365862 w 427447"/>
              <a:gd name="connsiteY5" fmla="*/ 34837 h 156078"/>
              <a:gd name="connsiteX6" fmla="*/ 349987 w 427447"/>
              <a:gd name="connsiteY6" fmla="*/ 91987 h 156078"/>
              <a:gd name="connsiteX7" fmla="*/ 296012 w 427447"/>
              <a:gd name="connsiteY7" fmla="*/ 9437 h 156078"/>
              <a:gd name="connsiteX8" fmla="*/ 337287 w 427447"/>
              <a:gd name="connsiteY8" fmla="*/ 79287 h 156078"/>
              <a:gd name="connsiteX9" fmla="*/ 302362 w 427447"/>
              <a:gd name="connsiteY9" fmla="*/ 53887 h 156078"/>
              <a:gd name="connsiteX10" fmla="*/ 257912 w 427447"/>
              <a:gd name="connsiteY10" fmla="*/ 3087 h 156078"/>
              <a:gd name="connsiteX11" fmla="*/ 302362 w 427447"/>
              <a:gd name="connsiteY11" fmla="*/ 91987 h 156078"/>
              <a:gd name="connsiteX12" fmla="*/ 318237 w 427447"/>
              <a:gd name="connsiteY12" fmla="*/ 101512 h 156078"/>
              <a:gd name="connsiteX13" fmla="*/ 264262 w 427447"/>
              <a:gd name="connsiteY13" fmla="*/ 76112 h 156078"/>
              <a:gd name="connsiteX14" fmla="*/ 219812 w 427447"/>
              <a:gd name="connsiteY14" fmla="*/ 28487 h 156078"/>
              <a:gd name="connsiteX15" fmla="*/ 232512 w 427447"/>
              <a:gd name="connsiteY15" fmla="*/ 104687 h 156078"/>
              <a:gd name="connsiteX16" fmla="*/ 188062 w 427447"/>
              <a:gd name="connsiteY16" fmla="*/ 63412 h 156078"/>
              <a:gd name="connsiteX17" fmla="*/ 197587 w 427447"/>
              <a:gd name="connsiteY17" fmla="*/ 76112 h 156078"/>
              <a:gd name="connsiteX18" fmla="*/ 203937 w 427447"/>
              <a:gd name="connsiteY18" fmla="*/ 85637 h 156078"/>
              <a:gd name="connsiteX19" fmla="*/ 178537 w 427447"/>
              <a:gd name="connsiteY19" fmla="*/ 69762 h 156078"/>
              <a:gd name="connsiteX20" fmla="*/ 159487 w 427447"/>
              <a:gd name="connsiteY20" fmla="*/ 98337 h 156078"/>
              <a:gd name="connsiteX21" fmla="*/ 73762 w 427447"/>
              <a:gd name="connsiteY21" fmla="*/ 104687 h 156078"/>
              <a:gd name="connsiteX22" fmla="*/ 235687 w 427447"/>
              <a:gd name="connsiteY22" fmla="*/ 101512 h 156078"/>
              <a:gd name="connsiteX23" fmla="*/ 737 w 427447"/>
              <a:gd name="connsiteY23" fmla="*/ 155487 h 15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7447" h="156078">
                <a:moveTo>
                  <a:pt x="737" y="155487"/>
                </a:moveTo>
                <a:cubicBezTo>
                  <a:pt x="16612" y="160249"/>
                  <a:pt x="260029" y="134849"/>
                  <a:pt x="330937" y="130087"/>
                </a:cubicBezTo>
                <a:cubicBezTo>
                  <a:pt x="401845" y="125325"/>
                  <a:pt x="417191" y="130087"/>
                  <a:pt x="426187" y="126912"/>
                </a:cubicBezTo>
                <a:cubicBezTo>
                  <a:pt x="435183" y="123737"/>
                  <a:pt x="393379" y="131675"/>
                  <a:pt x="384912" y="111037"/>
                </a:cubicBezTo>
                <a:cubicBezTo>
                  <a:pt x="376445" y="90399"/>
                  <a:pt x="378562" y="15787"/>
                  <a:pt x="375387" y="3087"/>
                </a:cubicBezTo>
                <a:cubicBezTo>
                  <a:pt x="372212" y="-9613"/>
                  <a:pt x="370095" y="20020"/>
                  <a:pt x="365862" y="34837"/>
                </a:cubicBezTo>
                <a:cubicBezTo>
                  <a:pt x="361629" y="49654"/>
                  <a:pt x="361629" y="96220"/>
                  <a:pt x="349987" y="91987"/>
                </a:cubicBezTo>
                <a:cubicBezTo>
                  <a:pt x="338345" y="87754"/>
                  <a:pt x="298129" y="11554"/>
                  <a:pt x="296012" y="9437"/>
                </a:cubicBezTo>
                <a:cubicBezTo>
                  <a:pt x="293895" y="7320"/>
                  <a:pt x="336229" y="71879"/>
                  <a:pt x="337287" y="79287"/>
                </a:cubicBezTo>
                <a:cubicBezTo>
                  <a:pt x="338345" y="86695"/>
                  <a:pt x="315591" y="66587"/>
                  <a:pt x="302362" y="53887"/>
                </a:cubicBezTo>
                <a:cubicBezTo>
                  <a:pt x="289133" y="41187"/>
                  <a:pt x="257912" y="-3263"/>
                  <a:pt x="257912" y="3087"/>
                </a:cubicBezTo>
                <a:cubicBezTo>
                  <a:pt x="257912" y="9437"/>
                  <a:pt x="292308" y="75583"/>
                  <a:pt x="302362" y="91987"/>
                </a:cubicBezTo>
                <a:cubicBezTo>
                  <a:pt x="312416" y="108391"/>
                  <a:pt x="324587" y="104158"/>
                  <a:pt x="318237" y="101512"/>
                </a:cubicBezTo>
                <a:cubicBezTo>
                  <a:pt x="311887" y="98866"/>
                  <a:pt x="280666" y="88283"/>
                  <a:pt x="264262" y="76112"/>
                </a:cubicBezTo>
                <a:cubicBezTo>
                  <a:pt x="247858" y="63941"/>
                  <a:pt x="225104" y="23724"/>
                  <a:pt x="219812" y="28487"/>
                </a:cubicBezTo>
                <a:cubicBezTo>
                  <a:pt x="214520" y="33249"/>
                  <a:pt x="237804" y="98866"/>
                  <a:pt x="232512" y="104687"/>
                </a:cubicBezTo>
                <a:cubicBezTo>
                  <a:pt x="227220" y="110508"/>
                  <a:pt x="193883" y="68174"/>
                  <a:pt x="188062" y="63412"/>
                </a:cubicBezTo>
                <a:cubicBezTo>
                  <a:pt x="182241" y="58650"/>
                  <a:pt x="194941" y="72408"/>
                  <a:pt x="197587" y="76112"/>
                </a:cubicBezTo>
                <a:cubicBezTo>
                  <a:pt x="200233" y="79816"/>
                  <a:pt x="207112" y="86695"/>
                  <a:pt x="203937" y="85637"/>
                </a:cubicBezTo>
                <a:cubicBezTo>
                  <a:pt x="200762" y="84579"/>
                  <a:pt x="185945" y="67645"/>
                  <a:pt x="178537" y="69762"/>
                </a:cubicBezTo>
                <a:cubicBezTo>
                  <a:pt x="171129" y="71879"/>
                  <a:pt x="176949" y="92516"/>
                  <a:pt x="159487" y="98337"/>
                </a:cubicBezTo>
                <a:cubicBezTo>
                  <a:pt x="142025" y="104158"/>
                  <a:pt x="61062" y="104158"/>
                  <a:pt x="73762" y="104687"/>
                </a:cubicBezTo>
                <a:cubicBezTo>
                  <a:pt x="86462" y="105216"/>
                  <a:pt x="240979" y="95691"/>
                  <a:pt x="235687" y="101512"/>
                </a:cubicBezTo>
                <a:cubicBezTo>
                  <a:pt x="230395" y="107333"/>
                  <a:pt x="-15138" y="150725"/>
                  <a:pt x="737" y="15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C771860-3C83-2DEE-910F-B8B6F5A992B6}"/>
              </a:ext>
            </a:extLst>
          </p:cNvPr>
          <p:cNvSpPr/>
          <p:nvPr/>
        </p:nvSpPr>
        <p:spPr>
          <a:xfrm>
            <a:off x="4124102" y="4971948"/>
            <a:ext cx="461582" cy="282929"/>
          </a:xfrm>
          <a:custGeom>
            <a:avLst/>
            <a:gdLst>
              <a:gd name="connsiteX0" fmla="*/ 460598 w 461582"/>
              <a:gd name="connsiteY0" fmla="*/ 282677 h 282929"/>
              <a:gd name="connsiteX1" fmla="*/ 374873 w 461582"/>
              <a:gd name="connsiteY1" fmla="*/ 225527 h 282929"/>
              <a:gd name="connsiteX2" fmla="*/ 270098 w 461582"/>
              <a:gd name="connsiteY2" fmla="*/ 149327 h 282929"/>
              <a:gd name="connsiteX3" fmla="*/ 292323 w 461582"/>
              <a:gd name="connsiteY3" fmla="*/ 206477 h 282929"/>
              <a:gd name="connsiteX4" fmla="*/ 228823 w 461582"/>
              <a:gd name="connsiteY4" fmla="*/ 127102 h 282929"/>
              <a:gd name="connsiteX5" fmla="*/ 187548 w 461582"/>
              <a:gd name="connsiteY5" fmla="*/ 101702 h 282929"/>
              <a:gd name="connsiteX6" fmla="*/ 260573 w 461582"/>
              <a:gd name="connsiteY6" fmla="*/ 222352 h 282929"/>
              <a:gd name="connsiteX7" fmla="*/ 203423 w 461582"/>
              <a:gd name="connsiteY7" fmla="*/ 117577 h 282929"/>
              <a:gd name="connsiteX8" fmla="*/ 73248 w 461582"/>
              <a:gd name="connsiteY8" fmla="*/ 101702 h 282929"/>
              <a:gd name="connsiteX9" fmla="*/ 70073 w 461582"/>
              <a:gd name="connsiteY9" fmla="*/ 63602 h 282929"/>
              <a:gd name="connsiteX10" fmla="*/ 70073 w 461582"/>
              <a:gd name="connsiteY10" fmla="*/ 102 h 282929"/>
              <a:gd name="connsiteX11" fmla="*/ 223 w 461582"/>
              <a:gd name="connsiteY11" fmla="*/ 79477 h 282929"/>
              <a:gd name="connsiteX12" fmla="*/ 47848 w 461582"/>
              <a:gd name="connsiteY12" fmla="*/ 66777 h 282929"/>
              <a:gd name="connsiteX13" fmla="*/ 47848 w 461582"/>
              <a:gd name="connsiteY13" fmla="*/ 98527 h 282929"/>
              <a:gd name="connsiteX14" fmla="*/ 101823 w 461582"/>
              <a:gd name="connsiteY14" fmla="*/ 66777 h 282929"/>
              <a:gd name="connsiteX15" fmla="*/ 111348 w 461582"/>
              <a:gd name="connsiteY15" fmla="*/ 31852 h 282929"/>
              <a:gd name="connsiteX16" fmla="*/ 146273 w 461582"/>
              <a:gd name="connsiteY16" fmla="*/ 85827 h 282929"/>
              <a:gd name="connsiteX17" fmla="*/ 187548 w 461582"/>
              <a:gd name="connsiteY17" fmla="*/ 79477 h 282929"/>
              <a:gd name="connsiteX18" fmla="*/ 216123 w 461582"/>
              <a:gd name="connsiteY18" fmla="*/ 133452 h 282929"/>
              <a:gd name="connsiteX19" fmla="*/ 209773 w 461582"/>
              <a:gd name="connsiteY19" fmla="*/ 108052 h 282929"/>
              <a:gd name="connsiteX20" fmla="*/ 263748 w 461582"/>
              <a:gd name="connsiteY20" fmla="*/ 133452 h 282929"/>
              <a:gd name="connsiteX21" fmla="*/ 263748 w 461582"/>
              <a:gd name="connsiteY21" fmla="*/ 111227 h 282929"/>
              <a:gd name="connsiteX22" fmla="*/ 320898 w 461582"/>
              <a:gd name="connsiteY22" fmla="*/ 184252 h 282929"/>
              <a:gd name="connsiteX23" fmla="*/ 416148 w 461582"/>
              <a:gd name="connsiteY23" fmla="*/ 244577 h 282929"/>
              <a:gd name="connsiteX24" fmla="*/ 460598 w 461582"/>
              <a:gd name="connsiteY24" fmla="*/ 282677 h 2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1582" h="282929">
                <a:moveTo>
                  <a:pt x="460598" y="282677"/>
                </a:moveTo>
                <a:cubicBezTo>
                  <a:pt x="453719" y="279502"/>
                  <a:pt x="406623" y="247752"/>
                  <a:pt x="374873" y="225527"/>
                </a:cubicBezTo>
                <a:cubicBezTo>
                  <a:pt x="343123" y="203302"/>
                  <a:pt x="283856" y="152502"/>
                  <a:pt x="270098" y="149327"/>
                </a:cubicBezTo>
                <a:cubicBezTo>
                  <a:pt x="256340" y="146152"/>
                  <a:pt x="299202" y="210181"/>
                  <a:pt x="292323" y="206477"/>
                </a:cubicBezTo>
                <a:cubicBezTo>
                  <a:pt x="285444" y="202773"/>
                  <a:pt x="246285" y="144564"/>
                  <a:pt x="228823" y="127102"/>
                </a:cubicBezTo>
                <a:cubicBezTo>
                  <a:pt x="211361" y="109640"/>
                  <a:pt x="182256" y="85827"/>
                  <a:pt x="187548" y="101702"/>
                </a:cubicBezTo>
                <a:cubicBezTo>
                  <a:pt x="192840" y="117577"/>
                  <a:pt x="257927" y="219706"/>
                  <a:pt x="260573" y="222352"/>
                </a:cubicBezTo>
                <a:cubicBezTo>
                  <a:pt x="263219" y="224998"/>
                  <a:pt x="234644" y="137685"/>
                  <a:pt x="203423" y="117577"/>
                </a:cubicBezTo>
                <a:cubicBezTo>
                  <a:pt x="172202" y="97469"/>
                  <a:pt x="95473" y="110698"/>
                  <a:pt x="73248" y="101702"/>
                </a:cubicBezTo>
                <a:cubicBezTo>
                  <a:pt x="51023" y="92706"/>
                  <a:pt x="70602" y="80535"/>
                  <a:pt x="70073" y="63602"/>
                </a:cubicBezTo>
                <a:cubicBezTo>
                  <a:pt x="69544" y="46669"/>
                  <a:pt x="81715" y="-2544"/>
                  <a:pt x="70073" y="102"/>
                </a:cubicBezTo>
                <a:cubicBezTo>
                  <a:pt x="58431" y="2748"/>
                  <a:pt x="3927" y="68365"/>
                  <a:pt x="223" y="79477"/>
                </a:cubicBezTo>
                <a:cubicBezTo>
                  <a:pt x="-3481" y="90589"/>
                  <a:pt x="39910" y="63602"/>
                  <a:pt x="47848" y="66777"/>
                </a:cubicBezTo>
                <a:cubicBezTo>
                  <a:pt x="55786" y="69952"/>
                  <a:pt x="38852" y="98527"/>
                  <a:pt x="47848" y="98527"/>
                </a:cubicBezTo>
                <a:cubicBezTo>
                  <a:pt x="56844" y="98527"/>
                  <a:pt x="91240" y="77889"/>
                  <a:pt x="101823" y="66777"/>
                </a:cubicBezTo>
                <a:cubicBezTo>
                  <a:pt x="112406" y="55665"/>
                  <a:pt x="103940" y="28677"/>
                  <a:pt x="111348" y="31852"/>
                </a:cubicBezTo>
                <a:cubicBezTo>
                  <a:pt x="118756" y="35027"/>
                  <a:pt x="133573" y="77890"/>
                  <a:pt x="146273" y="85827"/>
                </a:cubicBezTo>
                <a:cubicBezTo>
                  <a:pt x="158973" y="93764"/>
                  <a:pt x="175906" y="71539"/>
                  <a:pt x="187548" y="79477"/>
                </a:cubicBezTo>
                <a:cubicBezTo>
                  <a:pt x="199190" y="87414"/>
                  <a:pt x="212419" y="128690"/>
                  <a:pt x="216123" y="133452"/>
                </a:cubicBezTo>
                <a:cubicBezTo>
                  <a:pt x="219827" y="138214"/>
                  <a:pt x="201836" y="108052"/>
                  <a:pt x="209773" y="108052"/>
                </a:cubicBezTo>
                <a:cubicBezTo>
                  <a:pt x="217710" y="108052"/>
                  <a:pt x="254752" y="132923"/>
                  <a:pt x="263748" y="133452"/>
                </a:cubicBezTo>
                <a:cubicBezTo>
                  <a:pt x="272744" y="133981"/>
                  <a:pt x="254223" y="102760"/>
                  <a:pt x="263748" y="111227"/>
                </a:cubicBezTo>
                <a:cubicBezTo>
                  <a:pt x="273273" y="119694"/>
                  <a:pt x="295498" y="162027"/>
                  <a:pt x="320898" y="184252"/>
                </a:cubicBezTo>
                <a:cubicBezTo>
                  <a:pt x="346298" y="206477"/>
                  <a:pt x="395510" y="230819"/>
                  <a:pt x="416148" y="244577"/>
                </a:cubicBezTo>
                <a:cubicBezTo>
                  <a:pt x="436786" y="258335"/>
                  <a:pt x="467477" y="285852"/>
                  <a:pt x="460598" y="28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C15E2A-1055-4ABE-E64D-2905B819DFC8}"/>
              </a:ext>
            </a:extLst>
          </p:cNvPr>
          <p:cNvSpPr/>
          <p:nvPr/>
        </p:nvSpPr>
        <p:spPr>
          <a:xfrm>
            <a:off x="3636081" y="4987848"/>
            <a:ext cx="691736" cy="200727"/>
          </a:xfrm>
          <a:custGeom>
            <a:avLst/>
            <a:gdLst>
              <a:gd name="connsiteX0" fmla="*/ 2469 w 691736"/>
              <a:gd name="connsiteY0" fmla="*/ 200102 h 200727"/>
              <a:gd name="connsiteX1" fmla="*/ 358069 w 691736"/>
              <a:gd name="connsiteY1" fmla="*/ 35002 h 200727"/>
              <a:gd name="connsiteX2" fmla="*/ 275519 w 691736"/>
              <a:gd name="connsiteY2" fmla="*/ 60402 h 200727"/>
              <a:gd name="connsiteX3" fmla="*/ 446969 w 691736"/>
              <a:gd name="connsiteY3" fmla="*/ 9602 h 200727"/>
              <a:gd name="connsiteX4" fmla="*/ 586669 w 691736"/>
              <a:gd name="connsiteY4" fmla="*/ 9602 h 200727"/>
              <a:gd name="connsiteX5" fmla="*/ 564444 w 691736"/>
              <a:gd name="connsiteY5" fmla="*/ 3252 h 200727"/>
              <a:gd name="connsiteX6" fmla="*/ 691444 w 691736"/>
              <a:gd name="connsiteY6" fmla="*/ 9602 h 200727"/>
              <a:gd name="connsiteX7" fmla="*/ 523169 w 691736"/>
              <a:gd name="connsiteY7" fmla="*/ 77 h 200727"/>
              <a:gd name="connsiteX8" fmla="*/ 294569 w 691736"/>
              <a:gd name="connsiteY8" fmla="*/ 15952 h 200727"/>
              <a:gd name="connsiteX9" fmla="*/ 431094 w 691736"/>
              <a:gd name="connsiteY9" fmla="*/ 12777 h 200727"/>
              <a:gd name="connsiteX10" fmla="*/ 212019 w 691736"/>
              <a:gd name="connsiteY10" fmla="*/ 54052 h 200727"/>
              <a:gd name="connsiteX11" fmla="*/ 294569 w 691736"/>
              <a:gd name="connsiteY11" fmla="*/ 54052 h 200727"/>
              <a:gd name="connsiteX12" fmla="*/ 186619 w 691736"/>
              <a:gd name="connsiteY12" fmla="*/ 88977 h 200727"/>
              <a:gd name="connsiteX13" fmla="*/ 199319 w 691736"/>
              <a:gd name="connsiteY13" fmla="*/ 92152 h 200727"/>
              <a:gd name="connsiteX14" fmla="*/ 2469 w 691736"/>
              <a:gd name="connsiteY14" fmla="*/ 200102 h 20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736" h="200727">
                <a:moveTo>
                  <a:pt x="2469" y="200102"/>
                </a:moveTo>
                <a:cubicBezTo>
                  <a:pt x="28927" y="190577"/>
                  <a:pt x="312561" y="58285"/>
                  <a:pt x="358069" y="35002"/>
                </a:cubicBezTo>
                <a:cubicBezTo>
                  <a:pt x="403577" y="11719"/>
                  <a:pt x="260702" y="64635"/>
                  <a:pt x="275519" y="60402"/>
                </a:cubicBezTo>
                <a:cubicBezTo>
                  <a:pt x="290336" y="56169"/>
                  <a:pt x="395111" y="18069"/>
                  <a:pt x="446969" y="9602"/>
                </a:cubicBezTo>
                <a:cubicBezTo>
                  <a:pt x="498827" y="1135"/>
                  <a:pt x="567090" y="10660"/>
                  <a:pt x="586669" y="9602"/>
                </a:cubicBezTo>
                <a:cubicBezTo>
                  <a:pt x="606248" y="8544"/>
                  <a:pt x="546982" y="3252"/>
                  <a:pt x="564444" y="3252"/>
                </a:cubicBezTo>
                <a:cubicBezTo>
                  <a:pt x="581906" y="3252"/>
                  <a:pt x="698323" y="10131"/>
                  <a:pt x="691444" y="9602"/>
                </a:cubicBezTo>
                <a:cubicBezTo>
                  <a:pt x="684565" y="9073"/>
                  <a:pt x="589315" y="-981"/>
                  <a:pt x="523169" y="77"/>
                </a:cubicBezTo>
                <a:cubicBezTo>
                  <a:pt x="457023" y="1135"/>
                  <a:pt x="309915" y="13835"/>
                  <a:pt x="294569" y="15952"/>
                </a:cubicBezTo>
                <a:cubicBezTo>
                  <a:pt x="279223" y="18069"/>
                  <a:pt x="444852" y="6427"/>
                  <a:pt x="431094" y="12777"/>
                </a:cubicBezTo>
                <a:cubicBezTo>
                  <a:pt x="417336" y="19127"/>
                  <a:pt x="234773" y="47173"/>
                  <a:pt x="212019" y="54052"/>
                </a:cubicBezTo>
                <a:cubicBezTo>
                  <a:pt x="189265" y="60931"/>
                  <a:pt x="298802" y="48231"/>
                  <a:pt x="294569" y="54052"/>
                </a:cubicBezTo>
                <a:cubicBezTo>
                  <a:pt x="290336" y="59873"/>
                  <a:pt x="186619" y="88977"/>
                  <a:pt x="186619" y="88977"/>
                </a:cubicBezTo>
                <a:cubicBezTo>
                  <a:pt x="170744" y="95327"/>
                  <a:pt x="228423" y="76806"/>
                  <a:pt x="199319" y="92152"/>
                </a:cubicBezTo>
                <a:cubicBezTo>
                  <a:pt x="170215" y="107498"/>
                  <a:pt x="-23989" y="209627"/>
                  <a:pt x="2469" y="20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9CF4244-A4D1-DFE1-7526-B6BB3494CD29}"/>
              </a:ext>
            </a:extLst>
          </p:cNvPr>
          <p:cNvSpPr/>
          <p:nvPr/>
        </p:nvSpPr>
        <p:spPr>
          <a:xfrm>
            <a:off x="3673257" y="5025592"/>
            <a:ext cx="379421" cy="308895"/>
          </a:xfrm>
          <a:custGeom>
            <a:avLst/>
            <a:gdLst>
              <a:gd name="connsiteX0" fmla="*/ 378043 w 379421"/>
              <a:gd name="connsiteY0" fmla="*/ 433 h 308895"/>
              <a:gd name="connsiteX1" fmla="*/ 200243 w 379421"/>
              <a:gd name="connsiteY1" fmla="*/ 89333 h 308895"/>
              <a:gd name="connsiteX2" fmla="*/ 127218 w 379421"/>
              <a:gd name="connsiteY2" fmla="*/ 181408 h 308895"/>
              <a:gd name="connsiteX3" fmla="*/ 193893 w 379421"/>
              <a:gd name="connsiteY3" fmla="*/ 121083 h 308895"/>
              <a:gd name="connsiteX4" fmla="*/ 73243 w 379421"/>
              <a:gd name="connsiteY4" fmla="*/ 235383 h 308895"/>
              <a:gd name="connsiteX5" fmla="*/ 9743 w 379421"/>
              <a:gd name="connsiteY5" fmla="*/ 308408 h 308895"/>
              <a:gd name="connsiteX6" fmla="*/ 108168 w 379421"/>
              <a:gd name="connsiteY6" fmla="*/ 200458 h 308895"/>
              <a:gd name="connsiteX7" fmla="*/ 218 w 379421"/>
              <a:gd name="connsiteY7" fmla="*/ 289358 h 308895"/>
              <a:gd name="connsiteX8" fmla="*/ 143093 w 379421"/>
              <a:gd name="connsiteY8" fmla="*/ 130608 h 308895"/>
              <a:gd name="connsiteX9" fmla="*/ 51018 w 379421"/>
              <a:gd name="connsiteY9" fmla="*/ 184583 h 308895"/>
              <a:gd name="connsiteX10" fmla="*/ 228818 w 379421"/>
              <a:gd name="connsiteY10" fmla="*/ 67108 h 308895"/>
              <a:gd name="connsiteX11" fmla="*/ 95468 w 379421"/>
              <a:gd name="connsiteY11" fmla="*/ 127433 h 308895"/>
              <a:gd name="connsiteX12" fmla="*/ 378043 w 379421"/>
              <a:gd name="connsiteY12" fmla="*/ 433 h 30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421" h="308895">
                <a:moveTo>
                  <a:pt x="378043" y="433"/>
                </a:moveTo>
                <a:cubicBezTo>
                  <a:pt x="395505" y="-5917"/>
                  <a:pt x="242047" y="59171"/>
                  <a:pt x="200243" y="89333"/>
                </a:cubicBezTo>
                <a:cubicBezTo>
                  <a:pt x="158439" y="119496"/>
                  <a:pt x="128276" y="176117"/>
                  <a:pt x="127218" y="181408"/>
                </a:cubicBezTo>
                <a:cubicBezTo>
                  <a:pt x="126160" y="186699"/>
                  <a:pt x="202889" y="112087"/>
                  <a:pt x="193893" y="121083"/>
                </a:cubicBezTo>
                <a:cubicBezTo>
                  <a:pt x="184897" y="130079"/>
                  <a:pt x="103935" y="204162"/>
                  <a:pt x="73243" y="235383"/>
                </a:cubicBezTo>
                <a:cubicBezTo>
                  <a:pt x="42551" y="266604"/>
                  <a:pt x="3922" y="314229"/>
                  <a:pt x="9743" y="308408"/>
                </a:cubicBezTo>
                <a:cubicBezTo>
                  <a:pt x="15564" y="302587"/>
                  <a:pt x="109755" y="203633"/>
                  <a:pt x="108168" y="200458"/>
                </a:cubicBezTo>
                <a:cubicBezTo>
                  <a:pt x="106581" y="197283"/>
                  <a:pt x="-5603" y="301000"/>
                  <a:pt x="218" y="289358"/>
                </a:cubicBezTo>
                <a:cubicBezTo>
                  <a:pt x="6039" y="277716"/>
                  <a:pt x="134626" y="148070"/>
                  <a:pt x="143093" y="130608"/>
                </a:cubicBezTo>
                <a:cubicBezTo>
                  <a:pt x="151560" y="113146"/>
                  <a:pt x="36730" y="195166"/>
                  <a:pt x="51018" y="184583"/>
                </a:cubicBezTo>
                <a:cubicBezTo>
                  <a:pt x="65305" y="174000"/>
                  <a:pt x="221410" y="76633"/>
                  <a:pt x="228818" y="67108"/>
                </a:cubicBezTo>
                <a:cubicBezTo>
                  <a:pt x="236226" y="57583"/>
                  <a:pt x="78005" y="136429"/>
                  <a:pt x="95468" y="127433"/>
                </a:cubicBezTo>
                <a:cubicBezTo>
                  <a:pt x="112930" y="118437"/>
                  <a:pt x="360581" y="6783"/>
                  <a:pt x="378043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C8D8956-0919-E099-A373-FE1917CCEBA0}"/>
              </a:ext>
            </a:extLst>
          </p:cNvPr>
          <p:cNvSpPr/>
          <p:nvPr/>
        </p:nvSpPr>
        <p:spPr>
          <a:xfrm>
            <a:off x="3854449" y="4947771"/>
            <a:ext cx="713877" cy="268444"/>
          </a:xfrm>
          <a:custGeom>
            <a:avLst/>
            <a:gdLst>
              <a:gd name="connsiteX0" fmla="*/ 1 w 713877"/>
              <a:gd name="connsiteY0" fmla="*/ 116354 h 268444"/>
              <a:gd name="connsiteX1" fmla="*/ 234951 w 713877"/>
              <a:gd name="connsiteY1" fmla="*/ 46504 h 268444"/>
              <a:gd name="connsiteX2" fmla="*/ 371476 w 713877"/>
              <a:gd name="connsiteY2" fmla="*/ 52854 h 268444"/>
              <a:gd name="connsiteX3" fmla="*/ 358776 w 713877"/>
              <a:gd name="connsiteY3" fmla="*/ 30629 h 268444"/>
              <a:gd name="connsiteX4" fmla="*/ 504826 w 713877"/>
              <a:gd name="connsiteY4" fmla="*/ 87779 h 268444"/>
              <a:gd name="connsiteX5" fmla="*/ 479426 w 713877"/>
              <a:gd name="connsiteY5" fmla="*/ 71904 h 268444"/>
              <a:gd name="connsiteX6" fmla="*/ 609601 w 713877"/>
              <a:gd name="connsiteY6" fmla="*/ 151279 h 268444"/>
              <a:gd name="connsiteX7" fmla="*/ 577851 w 713877"/>
              <a:gd name="connsiteY7" fmla="*/ 116354 h 268444"/>
              <a:gd name="connsiteX8" fmla="*/ 711201 w 713877"/>
              <a:gd name="connsiteY8" fmla="*/ 265579 h 268444"/>
              <a:gd name="connsiteX9" fmla="*/ 657226 w 713877"/>
              <a:gd name="connsiteY9" fmla="*/ 205254 h 268444"/>
              <a:gd name="connsiteX10" fmla="*/ 539751 w 713877"/>
              <a:gd name="connsiteY10" fmla="*/ 90954 h 268444"/>
              <a:gd name="connsiteX11" fmla="*/ 336551 w 713877"/>
              <a:gd name="connsiteY11" fmla="*/ 2054 h 268444"/>
              <a:gd name="connsiteX12" fmla="*/ 361951 w 713877"/>
              <a:gd name="connsiteY12" fmla="*/ 30629 h 268444"/>
              <a:gd name="connsiteX13" fmla="*/ 123826 w 713877"/>
              <a:gd name="connsiteY13" fmla="*/ 56029 h 268444"/>
              <a:gd name="connsiteX14" fmla="*/ 238126 w 713877"/>
              <a:gd name="connsiteY14" fmla="*/ 56029 h 268444"/>
              <a:gd name="connsiteX15" fmla="*/ 1 w 713877"/>
              <a:gd name="connsiteY15" fmla="*/ 116354 h 26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877" h="268444">
                <a:moveTo>
                  <a:pt x="1" y="116354"/>
                </a:moveTo>
                <a:cubicBezTo>
                  <a:pt x="-528" y="114767"/>
                  <a:pt x="173039" y="57087"/>
                  <a:pt x="234951" y="46504"/>
                </a:cubicBezTo>
                <a:cubicBezTo>
                  <a:pt x="296863" y="35921"/>
                  <a:pt x="350839" y="55500"/>
                  <a:pt x="371476" y="52854"/>
                </a:cubicBezTo>
                <a:cubicBezTo>
                  <a:pt x="392113" y="50208"/>
                  <a:pt x="336551" y="24808"/>
                  <a:pt x="358776" y="30629"/>
                </a:cubicBezTo>
                <a:cubicBezTo>
                  <a:pt x="381001" y="36450"/>
                  <a:pt x="484718" y="80900"/>
                  <a:pt x="504826" y="87779"/>
                </a:cubicBezTo>
                <a:cubicBezTo>
                  <a:pt x="524934" y="94658"/>
                  <a:pt x="479426" y="71904"/>
                  <a:pt x="479426" y="71904"/>
                </a:cubicBezTo>
                <a:cubicBezTo>
                  <a:pt x="496889" y="82487"/>
                  <a:pt x="593197" y="143871"/>
                  <a:pt x="609601" y="151279"/>
                </a:cubicBezTo>
                <a:cubicBezTo>
                  <a:pt x="626005" y="158687"/>
                  <a:pt x="577851" y="116354"/>
                  <a:pt x="577851" y="116354"/>
                </a:cubicBezTo>
                <a:lnTo>
                  <a:pt x="711201" y="265579"/>
                </a:lnTo>
                <a:cubicBezTo>
                  <a:pt x="724430" y="280396"/>
                  <a:pt x="685801" y="234358"/>
                  <a:pt x="657226" y="205254"/>
                </a:cubicBezTo>
                <a:cubicBezTo>
                  <a:pt x="628651" y="176150"/>
                  <a:pt x="593197" y="124821"/>
                  <a:pt x="539751" y="90954"/>
                </a:cubicBezTo>
                <a:cubicBezTo>
                  <a:pt x="486305" y="57087"/>
                  <a:pt x="366184" y="12108"/>
                  <a:pt x="336551" y="2054"/>
                </a:cubicBezTo>
                <a:cubicBezTo>
                  <a:pt x="306918" y="-8000"/>
                  <a:pt x="397405" y="21633"/>
                  <a:pt x="361951" y="30629"/>
                </a:cubicBezTo>
                <a:cubicBezTo>
                  <a:pt x="326497" y="39625"/>
                  <a:pt x="144463" y="51796"/>
                  <a:pt x="123826" y="56029"/>
                </a:cubicBezTo>
                <a:cubicBezTo>
                  <a:pt x="103189" y="60262"/>
                  <a:pt x="265114" y="45975"/>
                  <a:pt x="238126" y="56029"/>
                </a:cubicBezTo>
                <a:cubicBezTo>
                  <a:pt x="211139" y="66083"/>
                  <a:pt x="530" y="117941"/>
                  <a:pt x="1" y="11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DDEFFC4-85F8-5DE3-80C5-869A2B164624}"/>
              </a:ext>
            </a:extLst>
          </p:cNvPr>
          <p:cNvSpPr/>
          <p:nvPr/>
        </p:nvSpPr>
        <p:spPr>
          <a:xfrm>
            <a:off x="4279297" y="5095431"/>
            <a:ext cx="402459" cy="267178"/>
          </a:xfrm>
          <a:custGeom>
            <a:avLst/>
            <a:gdLst>
              <a:gd name="connsiteX0" fmla="*/ 200628 w 402459"/>
              <a:gd name="connsiteY0" fmla="*/ 444 h 267178"/>
              <a:gd name="connsiteX1" fmla="*/ 276828 w 402459"/>
              <a:gd name="connsiteY1" fmla="*/ 105219 h 267178"/>
              <a:gd name="connsiteX2" fmla="*/ 318103 w 402459"/>
              <a:gd name="connsiteY2" fmla="*/ 149669 h 267178"/>
              <a:gd name="connsiteX3" fmla="*/ 302228 w 402459"/>
              <a:gd name="connsiteY3" fmla="*/ 111569 h 267178"/>
              <a:gd name="connsiteX4" fmla="*/ 346678 w 402459"/>
              <a:gd name="connsiteY4" fmla="*/ 178244 h 267178"/>
              <a:gd name="connsiteX5" fmla="*/ 394303 w 402459"/>
              <a:gd name="connsiteY5" fmla="*/ 238569 h 267178"/>
              <a:gd name="connsiteX6" fmla="*/ 397478 w 402459"/>
              <a:gd name="connsiteY6" fmla="*/ 263969 h 267178"/>
              <a:gd name="connsiteX7" fmla="*/ 343503 w 402459"/>
              <a:gd name="connsiteY7" fmla="*/ 241744 h 267178"/>
              <a:gd name="connsiteX8" fmla="*/ 286353 w 402459"/>
              <a:gd name="connsiteY8" fmla="*/ 225869 h 267178"/>
              <a:gd name="connsiteX9" fmla="*/ 10128 w 402459"/>
              <a:gd name="connsiteY9" fmla="*/ 267144 h 267178"/>
              <a:gd name="connsiteX10" fmla="*/ 60928 w 402459"/>
              <a:gd name="connsiteY10" fmla="*/ 232219 h 267178"/>
              <a:gd name="connsiteX11" fmla="*/ 70453 w 402459"/>
              <a:gd name="connsiteY11" fmla="*/ 190944 h 267178"/>
              <a:gd name="connsiteX12" fmla="*/ 127603 w 402459"/>
              <a:gd name="connsiteY12" fmla="*/ 222694 h 267178"/>
              <a:gd name="connsiteX13" fmla="*/ 127603 w 402459"/>
              <a:gd name="connsiteY13" fmla="*/ 194119 h 267178"/>
              <a:gd name="connsiteX14" fmla="*/ 235553 w 402459"/>
              <a:gd name="connsiteY14" fmla="*/ 241744 h 267178"/>
              <a:gd name="connsiteX15" fmla="*/ 251428 w 402459"/>
              <a:gd name="connsiteY15" fmla="*/ 219519 h 267178"/>
              <a:gd name="connsiteX16" fmla="*/ 327628 w 402459"/>
              <a:gd name="connsiteY16" fmla="*/ 244919 h 267178"/>
              <a:gd name="connsiteX17" fmla="*/ 349853 w 402459"/>
              <a:gd name="connsiteY17" fmla="*/ 235394 h 267178"/>
              <a:gd name="connsiteX18" fmla="*/ 343503 w 402459"/>
              <a:gd name="connsiteY18" fmla="*/ 203644 h 267178"/>
              <a:gd name="connsiteX19" fmla="*/ 264128 w 402459"/>
              <a:gd name="connsiteY19" fmla="*/ 127444 h 267178"/>
              <a:gd name="connsiteX20" fmla="*/ 302228 w 402459"/>
              <a:gd name="connsiteY20" fmla="*/ 149669 h 267178"/>
              <a:gd name="connsiteX21" fmla="*/ 200628 w 402459"/>
              <a:gd name="connsiteY21" fmla="*/ 444 h 26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2459" h="267178">
                <a:moveTo>
                  <a:pt x="200628" y="444"/>
                </a:moveTo>
                <a:cubicBezTo>
                  <a:pt x="196395" y="-6964"/>
                  <a:pt x="257249" y="80348"/>
                  <a:pt x="276828" y="105219"/>
                </a:cubicBezTo>
                <a:cubicBezTo>
                  <a:pt x="296407" y="130090"/>
                  <a:pt x="313870" y="148611"/>
                  <a:pt x="318103" y="149669"/>
                </a:cubicBezTo>
                <a:cubicBezTo>
                  <a:pt x="322336" y="150727"/>
                  <a:pt x="297466" y="106807"/>
                  <a:pt x="302228" y="111569"/>
                </a:cubicBezTo>
                <a:cubicBezTo>
                  <a:pt x="306990" y="116331"/>
                  <a:pt x="331332" y="157077"/>
                  <a:pt x="346678" y="178244"/>
                </a:cubicBezTo>
                <a:cubicBezTo>
                  <a:pt x="362024" y="199411"/>
                  <a:pt x="385836" y="224281"/>
                  <a:pt x="394303" y="238569"/>
                </a:cubicBezTo>
                <a:cubicBezTo>
                  <a:pt x="402770" y="252857"/>
                  <a:pt x="405945" y="263440"/>
                  <a:pt x="397478" y="263969"/>
                </a:cubicBezTo>
                <a:cubicBezTo>
                  <a:pt x="389011" y="264498"/>
                  <a:pt x="362024" y="248094"/>
                  <a:pt x="343503" y="241744"/>
                </a:cubicBezTo>
                <a:cubicBezTo>
                  <a:pt x="324982" y="235394"/>
                  <a:pt x="341916" y="221636"/>
                  <a:pt x="286353" y="225869"/>
                </a:cubicBezTo>
                <a:cubicBezTo>
                  <a:pt x="230790" y="230102"/>
                  <a:pt x="47699" y="266086"/>
                  <a:pt x="10128" y="267144"/>
                </a:cubicBezTo>
                <a:cubicBezTo>
                  <a:pt x="-27443" y="268202"/>
                  <a:pt x="50874" y="244919"/>
                  <a:pt x="60928" y="232219"/>
                </a:cubicBezTo>
                <a:cubicBezTo>
                  <a:pt x="70982" y="219519"/>
                  <a:pt x="59341" y="192531"/>
                  <a:pt x="70453" y="190944"/>
                </a:cubicBezTo>
                <a:cubicBezTo>
                  <a:pt x="81565" y="189357"/>
                  <a:pt x="118078" y="222165"/>
                  <a:pt x="127603" y="222694"/>
                </a:cubicBezTo>
                <a:cubicBezTo>
                  <a:pt x="137128" y="223223"/>
                  <a:pt x="109611" y="190944"/>
                  <a:pt x="127603" y="194119"/>
                </a:cubicBezTo>
                <a:cubicBezTo>
                  <a:pt x="145595" y="197294"/>
                  <a:pt x="214916" y="237511"/>
                  <a:pt x="235553" y="241744"/>
                </a:cubicBezTo>
                <a:cubicBezTo>
                  <a:pt x="256190" y="245977"/>
                  <a:pt x="236082" y="218990"/>
                  <a:pt x="251428" y="219519"/>
                </a:cubicBezTo>
                <a:cubicBezTo>
                  <a:pt x="266774" y="220048"/>
                  <a:pt x="311224" y="242273"/>
                  <a:pt x="327628" y="244919"/>
                </a:cubicBezTo>
                <a:cubicBezTo>
                  <a:pt x="344032" y="247565"/>
                  <a:pt x="347207" y="242273"/>
                  <a:pt x="349853" y="235394"/>
                </a:cubicBezTo>
                <a:cubicBezTo>
                  <a:pt x="352499" y="228515"/>
                  <a:pt x="357791" y="221636"/>
                  <a:pt x="343503" y="203644"/>
                </a:cubicBezTo>
                <a:cubicBezTo>
                  <a:pt x="329215" y="185652"/>
                  <a:pt x="271007" y="136440"/>
                  <a:pt x="264128" y="127444"/>
                </a:cubicBezTo>
                <a:cubicBezTo>
                  <a:pt x="257249" y="118448"/>
                  <a:pt x="307520" y="167661"/>
                  <a:pt x="302228" y="149669"/>
                </a:cubicBezTo>
                <a:cubicBezTo>
                  <a:pt x="296936" y="131677"/>
                  <a:pt x="204861" y="7852"/>
                  <a:pt x="200628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F4D7C1-B020-7D5C-EF5E-BA20D62F56D9}"/>
              </a:ext>
            </a:extLst>
          </p:cNvPr>
          <p:cNvSpPr/>
          <p:nvPr/>
        </p:nvSpPr>
        <p:spPr>
          <a:xfrm>
            <a:off x="4285988" y="5022701"/>
            <a:ext cx="254875" cy="308207"/>
          </a:xfrm>
          <a:custGeom>
            <a:avLst/>
            <a:gdLst>
              <a:gd name="connsiteX0" fmla="*/ 262 w 254875"/>
              <a:gd name="connsiteY0" fmla="*/ 149 h 308207"/>
              <a:gd name="connsiteX1" fmla="*/ 181237 w 254875"/>
              <a:gd name="connsiteY1" fmla="*/ 139849 h 308207"/>
              <a:gd name="connsiteX2" fmla="*/ 222512 w 254875"/>
              <a:gd name="connsiteY2" fmla="*/ 203349 h 308207"/>
              <a:gd name="connsiteX3" fmla="*/ 209812 w 254875"/>
              <a:gd name="connsiteY3" fmla="*/ 308124 h 308207"/>
              <a:gd name="connsiteX4" fmla="*/ 238387 w 254875"/>
              <a:gd name="connsiteY4" fmla="*/ 222399 h 308207"/>
              <a:gd name="connsiteX5" fmla="*/ 244737 w 254875"/>
              <a:gd name="connsiteY5" fmla="*/ 308124 h 308207"/>
              <a:gd name="connsiteX6" fmla="*/ 254262 w 254875"/>
              <a:gd name="connsiteY6" fmla="*/ 225574 h 308207"/>
              <a:gd name="connsiteX7" fmla="*/ 225687 w 254875"/>
              <a:gd name="connsiteY7" fmla="*/ 168424 h 308207"/>
              <a:gd name="connsiteX8" fmla="*/ 262 w 254875"/>
              <a:gd name="connsiteY8" fmla="*/ 149 h 30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875" h="308207">
                <a:moveTo>
                  <a:pt x="262" y="149"/>
                </a:moveTo>
                <a:cubicBezTo>
                  <a:pt x="-7146" y="-4614"/>
                  <a:pt x="144195" y="105982"/>
                  <a:pt x="181237" y="139849"/>
                </a:cubicBezTo>
                <a:cubicBezTo>
                  <a:pt x="218279" y="173716"/>
                  <a:pt x="217750" y="175303"/>
                  <a:pt x="222512" y="203349"/>
                </a:cubicBezTo>
                <a:cubicBezTo>
                  <a:pt x="227274" y="231395"/>
                  <a:pt x="207166" y="304949"/>
                  <a:pt x="209812" y="308124"/>
                </a:cubicBezTo>
                <a:cubicBezTo>
                  <a:pt x="212458" y="311299"/>
                  <a:pt x="232566" y="222399"/>
                  <a:pt x="238387" y="222399"/>
                </a:cubicBezTo>
                <a:cubicBezTo>
                  <a:pt x="244208" y="222399"/>
                  <a:pt x="242091" y="307595"/>
                  <a:pt x="244737" y="308124"/>
                </a:cubicBezTo>
                <a:cubicBezTo>
                  <a:pt x="247383" y="308653"/>
                  <a:pt x="257437" y="248857"/>
                  <a:pt x="254262" y="225574"/>
                </a:cubicBezTo>
                <a:cubicBezTo>
                  <a:pt x="251087" y="202291"/>
                  <a:pt x="261670" y="204407"/>
                  <a:pt x="225687" y="168424"/>
                </a:cubicBezTo>
                <a:cubicBezTo>
                  <a:pt x="189704" y="132441"/>
                  <a:pt x="7670" y="4912"/>
                  <a:pt x="26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F105CC6-AF56-3226-DB1B-8BDAE3E98D76}"/>
              </a:ext>
            </a:extLst>
          </p:cNvPr>
          <p:cNvSpPr/>
          <p:nvPr/>
        </p:nvSpPr>
        <p:spPr>
          <a:xfrm>
            <a:off x="4381341" y="5076537"/>
            <a:ext cx="123544" cy="240644"/>
          </a:xfrm>
          <a:custGeom>
            <a:avLst/>
            <a:gdLst>
              <a:gd name="connsiteX0" fmla="*/ 35084 w 123544"/>
              <a:gd name="connsiteY0" fmla="*/ 288 h 240644"/>
              <a:gd name="connsiteX1" fmla="*/ 85884 w 123544"/>
              <a:gd name="connsiteY1" fmla="*/ 146338 h 240644"/>
              <a:gd name="connsiteX2" fmla="*/ 98584 w 123544"/>
              <a:gd name="connsiteY2" fmla="*/ 209838 h 240644"/>
              <a:gd name="connsiteX3" fmla="*/ 70009 w 123544"/>
              <a:gd name="connsiteY3" fmla="*/ 190788 h 240644"/>
              <a:gd name="connsiteX4" fmla="*/ 89059 w 123544"/>
              <a:gd name="connsiteY4" fmla="*/ 222538 h 240644"/>
              <a:gd name="connsiteX5" fmla="*/ 159 w 123544"/>
              <a:gd name="connsiteY5" fmla="*/ 213013 h 240644"/>
              <a:gd name="connsiteX6" fmla="*/ 114459 w 123544"/>
              <a:gd name="connsiteY6" fmla="*/ 238413 h 240644"/>
              <a:gd name="connsiteX7" fmla="*/ 114459 w 123544"/>
              <a:gd name="connsiteY7" fmla="*/ 146338 h 240644"/>
              <a:gd name="connsiteX8" fmla="*/ 98584 w 123544"/>
              <a:gd name="connsiteY8" fmla="*/ 187613 h 240644"/>
              <a:gd name="connsiteX9" fmla="*/ 35084 w 123544"/>
              <a:gd name="connsiteY9" fmla="*/ 288 h 24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44" h="240644">
                <a:moveTo>
                  <a:pt x="35084" y="288"/>
                </a:moveTo>
                <a:cubicBezTo>
                  <a:pt x="32967" y="-6591"/>
                  <a:pt x="75301" y="111413"/>
                  <a:pt x="85884" y="146338"/>
                </a:cubicBezTo>
                <a:cubicBezTo>
                  <a:pt x="96467" y="181263"/>
                  <a:pt x="101230" y="202430"/>
                  <a:pt x="98584" y="209838"/>
                </a:cubicBezTo>
                <a:cubicBezTo>
                  <a:pt x="95938" y="217246"/>
                  <a:pt x="71597" y="188671"/>
                  <a:pt x="70009" y="190788"/>
                </a:cubicBezTo>
                <a:cubicBezTo>
                  <a:pt x="68421" y="192905"/>
                  <a:pt x="100701" y="218834"/>
                  <a:pt x="89059" y="222538"/>
                </a:cubicBezTo>
                <a:cubicBezTo>
                  <a:pt x="77417" y="226242"/>
                  <a:pt x="-4074" y="210367"/>
                  <a:pt x="159" y="213013"/>
                </a:cubicBezTo>
                <a:cubicBezTo>
                  <a:pt x="4392" y="215659"/>
                  <a:pt x="95409" y="249525"/>
                  <a:pt x="114459" y="238413"/>
                </a:cubicBezTo>
                <a:cubicBezTo>
                  <a:pt x="133509" y="227301"/>
                  <a:pt x="117105" y="154805"/>
                  <a:pt x="114459" y="146338"/>
                </a:cubicBezTo>
                <a:cubicBezTo>
                  <a:pt x="111813" y="137871"/>
                  <a:pt x="110755" y="206134"/>
                  <a:pt x="98584" y="187613"/>
                </a:cubicBezTo>
                <a:cubicBezTo>
                  <a:pt x="86413" y="169092"/>
                  <a:pt x="37201" y="7167"/>
                  <a:pt x="35084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05F076F-922D-3A08-5683-8FC1E509F512}"/>
              </a:ext>
            </a:extLst>
          </p:cNvPr>
          <p:cNvSpPr/>
          <p:nvPr/>
        </p:nvSpPr>
        <p:spPr>
          <a:xfrm>
            <a:off x="3621278" y="5106886"/>
            <a:ext cx="338317" cy="322889"/>
          </a:xfrm>
          <a:custGeom>
            <a:avLst/>
            <a:gdLst>
              <a:gd name="connsiteX0" fmla="*/ 223647 w 338317"/>
              <a:gd name="connsiteY0" fmla="*/ 4864 h 322889"/>
              <a:gd name="connsiteX1" fmla="*/ 210947 w 338317"/>
              <a:gd name="connsiteY1" fmla="*/ 81064 h 322889"/>
              <a:gd name="connsiteX2" fmla="*/ 83947 w 338317"/>
              <a:gd name="connsiteY2" fmla="*/ 223939 h 322889"/>
              <a:gd name="connsiteX3" fmla="*/ 131572 w 338317"/>
              <a:gd name="connsiteY3" fmla="*/ 179489 h 322889"/>
              <a:gd name="connsiteX4" fmla="*/ 42672 w 338317"/>
              <a:gd name="connsiteY4" fmla="*/ 274739 h 322889"/>
              <a:gd name="connsiteX5" fmla="*/ 1397 w 338317"/>
              <a:gd name="connsiteY5" fmla="*/ 322364 h 322889"/>
              <a:gd name="connsiteX6" fmla="*/ 90297 w 338317"/>
              <a:gd name="connsiteY6" fmla="*/ 246164 h 322889"/>
              <a:gd name="connsiteX7" fmla="*/ 210947 w 338317"/>
              <a:gd name="connsiteY7" fmla="*/ 249339 h 322889"/>
              <a:gd name="connsiteX8" fmla="*/ 166497 w 338317"/>
              <a:gd name="connsiteY8" fmla="*/ 227114 h 322889"/>
              <a:gd name="connsiteX9" fmla="*/ 325247 w 338317"/>
              <a:gd name="connsiteY9" fmla="*/ 258864 h 322889"/>
              <a:gd name="connsiteX10" fmla="*/ 264922 w 338317"/>
              <a:gd name="connsiteY10" fmla="*/ 290614 h 322889"/>
              <a:gd name="connsiteX11" fmla="*/ 337947 w 338317"/>
              <a:gd name="connsiteY11" fmla="*/ 258864 h 322889"/>
              <a:gd name="connsiteX12" fmla="*/ 226822 w 338317"/>
              <a:gd name="connsiteY12" fmla="*/ 249339 h 322889"/>
              <a:gd name="connsiteX13" fmla="*/ 169672 w 338317"/>
              <a:gd name="connsiteY13" fmla="*/ 192189 h 322889"/>
              <a:gd name="connsiteX14" fmla="*/ 137922 w 338317"/>
              <a:gd name="connsiteY14" fmla="*/ 249339 h 322889"/>
              <a:gd name="connsiteX15" fmla="*/ 141097 w 338317"/>
              <a:gd name="connsiteY15" fmla="*/ 204889 h 322889"/>
              <a:gd name="connsiteX16" fmla="*/ 68072 w 338317"/>
              <a:gd name="connsiteY16" fmla="*/ 287439 h 322889"/>
              <a:gd name="connsiteX17" fmla="*/ 153797 w 338317"/>
              <a:gd name="connsiteY17" fmla="*/ 144564 h 322889"/>
              <a:gd name="connsiteX18" fmla="*/ 49022 w 338317"/>
              <a:gd name="connsiteY18" fmla="*/ 217589 h 322889"/>
              <a:gd name="connsiteX19" fmla="*/ 223647 w 338317"/>
              <a:gd name="connsiteY19" fmla="*/ 4864 h 32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17" h="322889">
                <a:moveTo>
                  <a:pt x="223647" y="4864"/>
                </a:moveTo>
                <a:cubicBezTo>
                  <a:pt x="250635" y="-17890"/>
                  <a:pt x="234230" y="44552"/>
                  <a:pt x="210947" y="81064"/>
                </a:cubicBezTo>
                <a:cubicBezTo>
                  <a:pt x="187664" y="117577"/>
                  <a:pt x="97176" y="207535"/>
                  <a:pt x="83947" y="223939"/>
                </a:cubicBezTo>
                <a:cubicBezTo>
                  <a:pt x="70718" y="240343"/>
                  <a:pt x="138451" y="171022"/>
                  <a:pt x="131572" y="179489"/>
                </a:cubicBezTo>
                <a:cubicBezTo>
                  <a:pt x="124693" y="187956"/>
                  <a:pt x="64368" y="250926"/>
                  <a:pt x="42672" y="274739"/>
                </a:cubicBezTo>
                <a:cubicBezTo>
                  <a:pt x="20976" y="298552"/>
                  <a:pt x="-6541" y="327127"/>
                  <a:pt x="1397" y="322364"/>
                </a:cubicBezTo>
                <a:cubicBezTo>
                  <a:pt x="9334" y="317602"/>
                  <a:pt x="55372" y="258335"/>
                  <a:pt x="90297" y="246164"/>
                </a:cubicBezTo>
                <a:cubicBezTo>
                  <a:pt x="125222" y="233993"/>
                  <a:pt x="198247" y="252514"/>
                  <a:pt x="210947" y="249339"/>
                </a:cubicBezTo>
                <a:cubicBezTo>
                  <a:pt x="223647" y="246164"/>
                  <a:pt x="147447" y="225527"/>
                  <a:pt x="166497" y="227114"/>
                </a:cubicBezTo>
                <a:cubicBezTo>
                  <a:pt x="185547" y="228701"/>
                  <a:pt x="308843" y="248281"/>
                  <a:pt x="325247" y="258864"/>
                </a:cubicBezTo>
                <a:cubicBezTo>
                  <a:pt x="341651" y="269447"/>
                  <a:pt x="262805" y="290614"/>
                  <a:pt x="264922" y="290614"/>
                </a:cubicBezTo>
                <a:cubicBezTo>
                  <a:pt x="267039" y="290614"/>
                  <a:pt x="344297" y="265743"/>
                  <a:pt x="337947" y="258864"/>
                </a:cubicBezTo>
                <a:cubicBezTo>
                  <a:pt x="331597" y="251985"/>
                  <a:pt x="254868" y="260452"/>
                  <a:pt x="226822" y="249339"/>
                </a:cubicBezTo>
                <a:cubicBezTo>
                  <a:pt x="198776" y="238227"/>
                  <a:pt x="184489" y="192189"/>
                  <a:pt x="169672" y="192189"/>
                </a:cubicBezTo>
                <a:cubicBezTo>
                  <a:pt x="154855" y="192189"/>
                  <a:pt x="142684" y="247222"/>
                  <a:pt x="137922" y="249339"/>
                </a:cubicBezTo>
                <a:cubicBezTo>
                  <a:pt x="133160" y="251456"/>
                  <a:pt x="152739" y="198539"/>
                  <a:pt x="141097" y="204889"/>
                </a:cubicBezTo>
                <a:cubicBezTo>
                  <a:pt x="129455" y="211239"/>
                  <a:pt x="65955" y="297493"/>
                  <a:pt x="68072" y="287439"/>
                </a:cubicBezTo>
                <a:cubicBezTo>
                  <a:pt x="70189" y="277385"/>
                  <a:pt x="156972" y="156206"/>
                  <a:pt x="153797" y="144564"/>
                </a:cubicBezTo>
                <a:cubicBezTo>
                  <a:pt x="150622" y="132922"/>
                  <a:pt x="34734" y="238756"/>
                  <a:pt x="49022" y="217589"/>
                </a:cubicBezTo>
                <a:cubicBezTo>
                  <a:pt x="63309" y="196422"/>
                  <a:pt x="196659" y="27618"/>
                  <a:pt x="223647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3F9849D-E718-3E97-3CFC-13F79BF22F2B}"/>
              </a:ext>
            </a:extLst>
          </p:cNvPr>
          <p:cNvSpPr/>
          <p:nvPr/>
        </p:nvSpPr>
        <p:spPr>
          <a:xfrm>
            <a:off x="3851275" y="5317279"/>
            <a:ext cx="581045" cy="84014"/>
          </a:xfrm>
          <a:custGeom>
            <a:avLst/>
            <a:gdLst>
              <a:gd name="connsiteX0" fmla="*/ 0 w 581045"/>
              <a:gd name="connsiteY0" fmla="*/ 10371 h 84014"/>
              <a:gd name="connsiteX1" fmla="*/ 161925 w 581045"/>
              <a:gd name="connsiteY1" fmla="*/ 19896 h 84014"/>
              <a:gd name="connsiteX2" fmla="*/ 314325 w 581045"/>
              <a:gd name="connsiteY2" fmla="*/ 23071 h 84014"/>
              <a:gd name="connsiteX3" fmla="*/ 190500 w 581045"/>
              <a:gd name="connsiteY3" fmla="*/ 51646 h 84014"/>
              <a:gd name="connsiteX4" fmla="*/ 428625 w 581045"/>
              <a:gd name="connsiteY4" fmla="*/ 13546 h 84014"/>
              <a:gd name="connsiteX5" fmla="*/ 581025 w 581045"/>
              <a:gd name="connsiteY5" fmla="*/ 846 h 84014"/>
              <a:gd name="connsiteX6" fmla="*/ 419100 w 581045"/>
              <a:gd name="connsiteY6" fmla="*/ 10371 h 84014"/>
              <a:gd name="connsiteX7" fmla="*/ 107950 w 581045"/>
              <a:gd name="connsiteY7" fmla="*/ 83396 h 84014"/>
              <a:gd name="connsiteX8" fmla="*/ 234950 w 581045"/>
              <a:gd name="connsiteY8" fmla="*/ 45296 h 84014"/>
              <a:gd name="connsiteX9" fmla="*/ 200025 w 581045"/>
              <a:gd name="connsiteY9" fmla="*/ 42121 h 84014"/>
              <a:gd name="connsiteX10" fmla="*/ 0 w 581045"/>
              <a:gd name="connsiteY10" fmla="*/ 10371 h 8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45" h="84014">
                <a:moveTo>
                  <a:pt x="0" y="10371"/>
                </a:moveTo>
                <a:lnTo>
                  <a:pt x="161925" y="19896"/>
                </a:lnTo>
                <a:cubicBezTo>
                  <a:pt x="214312" y="22013"/>
                  <a:pt x="309563" y="17779"/>
                  <a:pt x="314325" y="23071"/>
                </a:cubicBezTo>
                <a:cubicBezTo>
                  <a:pt x="319088" y="28363"/>
                  <a:pt x="171450" y="53233"/>
                  <a:pt x="190500" y="51646"/>
                </a:cubicBezTo>
                <a:cubicBezTo>
                  <a:pt x="209550" y="50059"/>
                  <a:pt x="363537" y="22013"/>
                  <a:pt x="428625" y="13546"/>
                </a:cubicBezTo>
                <a:cubicBezTo>
                  <a:pt x="493713" y="5079"/>
                  <a:pt x="582612" y="1375"/>
                  <a:pt x="581025" y="846"/>
                </a:cubicBezTo>
                <a:cubicBezTo>
                  <a:pt x="579438" y="317"/>
                  <a:pt x="497946" y="-3387"/>
                  <a:pt x="419100" y="10371"/>
                </a:cubicBezTo>
                <a:cubicBezTo>
                  <a:pt x="340254" y="24129"/>
                  <a:pt x="138642" y="77575"/>
                  <a:pt x="107950" y="83396"/>
                </a:cubicBezTo>
                <a:cubicBezTo>
                  <a:pt x="77258" y="89217"/>
                  <a:pt x="219604" y="52175"/>
                  <a:pt x="234950" y="45296"/>
                </a:cubicBezTo>
                <a:cubicBezTo>
                  <a:pt x="250296" y="38417"/>
                  <a:pt x="200025" y="42121"/>
                  <a:pt x="200025" y="42121"/>
                </a:cubicBezTo>
                <a:lnTo>
                  <a:pt x="0" y="103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6CAD5D0-DE0B-0DA2-F957-927FD6042981}"/>
              </a:ext>
            </a:extLst>
          </p:cNvPr>
          <p:cNvSpPr/>
          <p:nvPr/>
        </p:nvSpPr>
        <p:spPr>
          <a:xfrm>
            <a:off x="3818480" y="5340341"/>
            <a:ext cx="506079" cy="114394"/>
          </a:xfrm>
          <a:custGeom>
            <a:avLst/>
            <a:gdLst>
              <a:gd name="connsiteX0" fmla="*/ 1045 w 506079"/>
              <a:gd name="connsiteY0" fmla="*/ 12709 h 114394"/>
              <a:gd name="connsiteX1" fmla="*/ 83595 w 506079"/>
              <a:gd name="connsiteY1" fmla="*/ 25409 h 114394"/>
              <a:gd name="connsiteX2" fmla="*/ 166145 w 506079"/>
              <a:gd name="connsiteY2" fmla="*/ 104784 h 114394"/>
              <a:gd name="connsiteX3" fmla="*/ 134395 w 506079"/>
              <a:gd name="connsiteY3" fmla="*/ 76209 h 114394"/>
              <a:gd name="connsiteX4" fmla="*/ 159795 w 506079"/>
              <a:gd name="connsiteY4" fmla="*/ 44459 h 114394"/>
              <a:gd name="connsiteX5" fmla="*/ 182020 w 506079"/>
              <a:gd name="connsiteY5" fmla="*/ 98434 h 114394"/>
              <a:gd name="connsiteX6" fmla="*/ 232820 w 506079"/>
              <a:gd name="connsiteY6" fmla="*/ 34934 h 114394"/>
              <a:gd name="connsiteX7" fmla="*/ 264570 w 506079"/>
              <a:gd name="connsiteY7" fmla="*/ 44459 h 114394"/>
              <a:gd name="connsiteX8" fmla="*/ 207420 w 506079"/>
              <a:gd name="connsiteY8" fmla="*/ 114309 h 114394"/>
              <a:gd name="connsiteX9" fmla="*/ 267745 w 506079"/>
              <a:gd name="connsiteY9" fmla="*/ 28584 h 114394"/>
              <a:gd name="connsiteX10" fmla="*/ 328070 w 506079"/>
              <a:gd name="connsiteY10" fmla="*/ 41284 h 114394"/>
              <a:gd name="connsiteX11" fmla="*/ 362995 w 506079"/>
              <a:gd name="connsiteY11" fmla="*/ 31759 h 114394"/>
              <a:gd name="connsiteX12" fmla="*/ 353470 w 506079"/>
              <a:gd name="connsiteY12" fmla="*/ 98434 h 114394"/>
              <a:gd name="connsiteX13" fmla="*/ 369345 w 506079"/>
              <a:gd name="connsiteY13" fmla="*/ 38109 h 114394"/>
              <a:gd name="connsiteX14" fmla="*/ 505870 w 506079"/>
              <a:gd name="connsiteY14" fmla="*/ 9 h 114394"/>
              <a:gd name="connsiteX15" fmla="*/ 334420 w 506079"/>
              <a:gd name="connsiteY15" fmla="*/ 41284 h 114394"/>
              <a:gd name="connsiteX16" fmla="*/ 182020 w 506079"/>
              <a:gd name="connsiteY16" fmla="*/ 38109 h 114394"/>
              <a:gd name="connsiteX17" fmla="*/ 216945 w 506079"/>
              <a:gd name="connsiteY17" fmla="*/ 50809 h 114394"/>
              <a:gd name="connsiteX18" fmla="*/ 162970 w 506079"/>
              <a:gd name="connsiteY18" fmla="*/ 88909 h 114394"/>
              <a:gd name="connsiteX19" fmla="*/ 182020 w 506079"/>
              <a:gd name="connsiteY19" fmla="*/ 34934 h 114394"/>
              <a:gd name="connsiteX20" fmla="*/ 143920 w 506079"/>
              <a:gd name="connsiteY20" fmla="*/ 38109 h 114394"/>
              <a:gd name="connsiteX21" fmla="*/ 1045 w 506079"/>
              <a:gd name="connsiteY21" fmla="*/ 12709 h 1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6079" h="114394">
                <a:moveTo>
                  <a:pt x="1045" y="12709"/>
                </a:moveTo>
                <a:cubicBezTo>
                  <a:pt x="-9009" y="10592"/>
                  <a:pt x="56078" y="10063"/>
                  <a:pt x="83595" y="25409"/>
                </a:cubicBezTo>
                <a:cubicBezTo>
                  <a:pt x="111112" y="40755"/>
                  <a:pt x="157678" y="96317"/>
                  <a:pt x="166145" y="104784"/>
                </a:cubicBezTo>
                <a:cubicBezTo>
                  <a:pt x="174612" y="113251"/>
                  <a:pt x="135453" y="86263"/>
                  <a:pt x="134395" y="76209"/>
                </a:cubicBezTo>
                <a:cubicBezTo>
                  <a:pt x="133337" y="66155"/>
                  <a:pt x="151858" y="40755"/>
                  <a:pt x="159795" y="44459"/>
                </a:cubicBezTo>
                <a:cubicBezTo>
                  <a:pt x="167732" y="48163"/>
                  <a:pt x="169849" y="100021"/>
                  <a:pt x="182020" y="98434"/>
                </a:cubicBezTo>
                <a:cubicBezTo>
                  <a:pt x="194191" y="96847"/>
                  <a:pt x="219062" y="43930"/>
                  <a:pt x="232820" y="34934"/>
                </a:cubicBezTo>
                <a:cubicBezTo>
                  <a:pt x="246578" y="25938"/>
                  <a:pt x="268803" y="31230"/>
                  <a:pt x="264570" y="44459"/>
                </a:cubicBezTo>
                <a:cubicBezTo>
                  <a:pt x="260337" y="57688"/>
                  <a:pt x="206891" y="116955"/>
                  <a:pt x="207420" y="114309"/>
                </a:cubicBezTo>
                <a:cubicBezTo>
                  <a:pt x="207949" y="111663"/>
                  <a:pt x="247637" y="40755"/>
                  <a:pt x="267745" y="28584"/>
                </a:cubicBezTo>
                <a:cubicBezTo>
                  <a:pt x="287853" y="16413"/>
                  <a:pt x="312195" y="40755"/>
                  <a:pt x="328070" y="41284"/>
                </a:cubicBezTo>
                <a:cubicBezTo>
                  <a:pt x="343945" y="41813"/>
                  <a:pt x="358762" y="22234"/>
                  <a:pt x="362995" y="31759"/>
                </a:cubicBezTo>
                <a:cubicBezTo>
                  <a:pt x="367228" y="41284"/>
                  <a:pt x="352412" y="97376"/>
                  <a:pt x="353470" y="98434"/>
                </a:cubicBezTo>
                <a:cubicBezTo>
                  <a:pt x="354528" y="99492"/>
                  <a:pt x="343945" y="54513"/>
                  <a:pt x="369345" y="38109"/>
                </a:cubicBezTo>
                <a:cubicBezTo>
                  <a:pt x="394745" y="21705"/>
                  <a:pt x="511691" y="-520"/>
                  <a:pt x="505870" y="9"/>
                </a:cubicBezTo>
                <a:cubicBezTo>
                  <a:pt x="500049" y="538"/>
                  <a:pt x="388395" y="34934"/>
                  <a:pt x="334420" y="41284"/>
                </a:cubicBezTo>
                <a:cubicBezTo>
                  <a:pt x="280445" y="47634"/>
                  <a:pt x="201599" y="36522"/>
                  <a:pt x="182020" y="38109"/>
                </a:cubicBezTo>
                <a:cubicBezTo>
                  <a:pt x="162441" y="39696"/>
                  <a:pt x="220120" y="42342"/>
                  <a:pt x="216945" y="50809"/>
                </a:cubicBezTo>
                <a:cubicBezTo>
                  <a:pt x="213770" y="59276"/>
                  <a:pt x="168791" y="91555"/>
                  <a:pt x="162970" y="88909"/>
                </a:cubicBezTo>
                <a:cubicBezTo>
                  <a:pt x="157149" y="86263"/>
                  <a:pt x="185195" y="43401"/>
                  <a:pt x="182020" y="34934"/>
                </a:cubicBezTo>
                <a:cubicBezTo>
                  <a:pt x="178845" y="26467"/>
                  <a:pt x="172495" y="41284"/>
                  <a:pt x="143920" y="38109"/>
                </a:cubicBezTo>
                <a:cubicBezTo>
                  <a:pt x="115345" y="34934"/>
                  <a:pt x="11099" y="14826"/>
                  <a:pt x="1045" y="1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A66F01-BDBE-CEFF-0702-D32C0A395FB6}"/>
              </a:ext>
            </a:extLst>
          </p:cNvPr>
          <p:cNvSpPr/>
          <p:nvPr/>
        </p:nvSpPr>
        <p:spPr>
          <a:xfrm>
            <a:off x="3869297" y="5047514"/>
            <a:ext cx="503137" cy="325418"/>
          </a:xfrm>
          <a:custGeom>
            <a:avLst/>
            <a:gdLst>
              <a:gd name="connsiteX0" fmla="*/ 502678 w 503137"/>
              <a:gd name="connsiteY0" fmla="*/ 130911 h 325418"/>
              <a:gd name="connsiteX1" fmla="*/ 448703 w 503137"/>
              <a:gd name="connsiteY1" fmla="*/ 70586 h 325418"/>
              <a:gd name="connsiteX2" fmla="*/ 397903 w 503137"/>
              <a:gd name="connsiteY2" fmla="*/ 38836 h 325418"/>
              <a:gd name="connsiteX3" fmla="*/ 416953 w 503137"/>
              <a:gd name="connsiteY3" fmla="*/ 92811 h 325418"/>
              <a:gd name="connsiteX4" fmla="*/ 426478 w 503137"/>
              <a:gd name="connsiteY4" fmla="*/ 197586 h 325418"/>
              <a:gd name="connsiteX5" fmla="*/ 397903 w 503137"/>
              <a:gd name="connsiteY5" fmla="*/ 267436 h 325418"/>
              <a:gd name="connsiteX6" fmla="*/ 251853 w 503137"/>
              <a:gd name="connsiteY6" fmla="*/ 321411 h 325418"/>
              <a:gd name="connsiteX7" fmla="*/ 77228 w 503137"/>
              <a:gd name="connsiteY7" fmla="*/ 315061 h 325418"/>
              <a:gd name="connsiteX8" fmla="*/ 10553 w 503137"/>
              <a:gd name="connsiteY8" fmla="*/ 264261 h 325418"/>
              <a:gd name="connsiteX9" fmla="*/ 1028 w 503137"/>
              <a:gd name="connsiteY9" fmla="*/ 219811 h 325418"/>
              <a:gd name="connsiteX10" fmla="*/ 4203 w 503137"/>
              <a:gd name="connsiteY10" fmla="*/ 165836 h 325418"/>
              <a:gd name="connsiteX11" fmla="*/ 35953 w 503137"/>
              <a:gd name="connsiteY11" fmla="*/ 102336 h 325418"/>
              <a:gd name="connsiteX12" fmla="*/ 67703 w 503137"/>
              <a:gd name="connsiteY12" fmla="*/ 57886 h 325418"/>
              <a:gd name="connsiteX13" fmla="*/ 121678 w 503137"/>
              <a:gd name="connsiteY13" fmla="*/ 19786 h 325418"/>
              <a:gd name="connsiteX14" fmla="*/ 239153 w 503137"/>
              <a:gd name="connsiteY14" fmla="*/ 736 h 325418"/>
              <a:gd name="connsiteX15" fmla="*/ 312178 w 503137"/>
              <a:gd name="connsiteY15" fmla="*/ 3911 h 325418"/>
              <a:gd name="connsiteX16" fmla="*/ 366153 w 503137"/>
              <a:gd name="connsiteY16" fmla="*/ 3911 h 325418"/>
              <a:gd name="connsiteX17" fmla="*/ 416953 w 503137"/>
              <a:gd name="connsiteY17" fmla="*/ 29311 h 325418"/>
              <a:gd name="connsiteX18" fmla="*/ 502678 w 503137"/>
              <a:gd name="connsiteY18" fmla="*/ 130911 h 32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3137" h="325418">
                <a:moveTo>
                  <a:pt x="502678" y="130911"/>
                </a:moveTo>
                <a:cubicBezTo>
                  <a:pt x="507970" y="137790"/>
                  <a:pt x="466165" y="85932"/>
                  <a:pt x="448703" y="70586"/>
                </a:cubicBezTo>
                <a:cubicBezTo>
                  <a:pt x="431241" y="55240"/>
                  <a:pt x="403195" y="35132"/>
                  <a:pt x="397903" y="38836"/>
                </a:cubicBezTo>
                <a:cubicBezTo>
                  <a:pt x="392611" y="42540"/>
                  <a:pt x="412191" y="66353"/>
                  <a:pt x="416953" y="92811"/>
                </a:cubicBezTo>
                <a:cubicBezTo>
                  <a:pt x="421715" y="119269"/>
                  <a:pt x="429653" y="168482"/>
                  <a:pt x="426478" y="197586"/>
                </a:cubicBezTo>
                <a:cubicBezTo>
                  <a:pt x="423303" y="226690"/>
                  <a:pt x="427007" y="246799"/>
                  <a:pt x="397903" y="267436"/>
                </a:cubicBezTo>
                <a:cubicBezTo>
                  <a:pt x="368799" y="288074"/>
                  <a:pt x="305299" y="313474"/>
                  <a:pt x="251853" y="321411"/>
                </a:cubicBezTo>
                <a:cubicBezTo>
                  <a:pt x="198407" y="329349"/>
                  <a:pt x="117445" y="324586"/>
                  <a:pt x="77228" y="315061"/>
                </a:cubicBezTo>
                <a:cubicBezTo>
                  <a:pt x="37011" y="305536"/>
                  <a:pt x="23253" y="280136"/>
                  <a:pt x="10553" y="264261"/>
                </a:cubicBezTo>
                <a:cubicBezTo>
                  <a:pt x="-2147" y="248386"/>
                  <a:pt x="2086" y="236215"/>
                  <a:pt x="1028" y="219811"/>
                </a:cubicBezTo>
                <a:cubicBezTo>
                  <a:pt x="-30" y="203407"/>
                  <a:pt x="-1618" y="185415"/>
                  <a:pt x="4203" y="165836"/>
                </a:cubicBezTo>
                <a:cubicBezTo>
                  <a:pt x="10024" y="146257"/>
                  <a:pt x="25370" y="120328"/>
                  <a:pt x="35953" y="102336"/>
                </a:cubicBezTo>
                <a:cubicBezTo>
                  <a:pt x="46536" y="84344"/>
                  <a:pt x="53415" y="71644"/>
                  <a:pt x="67703" y="57886"/>
                </a:cubicBezTo>
                <a:cubicBezTo>
                  <a:pt x="81991" y="44128"/>
                  <a:pt x="93103" y="29311"/>
                  <a:pt x="121678" y="19786"/>
                </a:cubicBezTo>
                <a:cubicBezTo>
                  <a:pt x="150253" y="10261"/>
                  <a:pt x="207403" y="3382"/>
                  <a:pt x="239153" y="736"/>
                </a:cubicBezTo>
                <a:cubicBezTo>
                  <a:pt x="270903" y="-1910"/>
                  <a:pt x="291011" y="3382"/>
                  <a:pt x="312178" y="3911"/>
                </a:cubicBezTo>
                <a:cubicBezTo>
                  <a:pt x="333345" y="4440"/>
                  <a:pt x="348691" y="-322"/>
                  <a:pt x="366153" y="3911"/>
                </a:cubicBezTo>
                <a:cubicBezTo>
                  <a:pt x="383615" y="8144"/>
                  <a:pt x="400020" y="11849"/>
                  <a:pt x="416953" y="29311"/>
                </a:cubicBezTo>
                <a:cubicBezTo>
                  <a:pt x="433886" y="46773"/>
                  <a:pt x="497386" y="124032"/>
                  <a:pt x="502678" y="130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76C34B3C-546D-950D-836A-A8C75C0A7F71}"/>
              </a:ext>
            </a:extLst>
          </p:cNvPr>
          <p:cNvSpPr/>
          <p:nvPr/>
        </p:nvSpPr>
        <p:spPr>
          <a:xfrm>
            <a:off x="3980894" y="512494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AF7064E5-6647-0482-C303-2AFC699AD3C1}"/>
              </a:ext>
            </a:extLst>
          </p:cNvPr>
          <p:cNvSpPr/>
          <p:nvPr/>
        </p:nvSpPr>
        <p:spPr>
          <a:xfrm>
            <a:off x="4021263" y="5173114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6F98C0DA-24DC-8799-92BD-34741B22AB13}"/>
              </a:ext>
            </a:extLst>
          </p:cNvPr>
          <p:cNvSpPr/>
          <p:nvPr/>
        </p:nvSpPr>
        <p:spPr>
          <a:xfrm>
            <a:off x="4059826" y="5174593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14A10AD9-C524-9141-BCA2-739E2F257CD0}"/>
              </a:ext>
            </a:extLst>
          </p:cNvPr>
          <p:cNvSpPr/>
          <p:nvPr/>
        </p:nvSpPr>
        <p:spPr>
          <a:xfrm>
            <a:off x="4104416" y="5203217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59868EE-F01B-376A-1F32-365C499B6DF6}"/>
              </a:ext>
            </a:extLst>
          </p:cNvPr>
          <p:cNvSpPr/>
          <p:nvPr/>
        </p:nvSpPr>
        <p:spPr>
          <a:xfrm>
            <a:off x="4117137" y="508893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C9320F62-1F48-2148-EEBE-1A34D5BBF88F}"/>
              </a:ext>
            </a:extLst>
          </p:cNvPr>
          <p:cNvSpPr/>
          <p:nvPr/>
        </p:nvSpPr>
        <p:spPr>
          <a:xfrm>
            <a:off x="4208628" y="5149351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638DF70-1A9F-0D82-5675-FC7C6D9B6ACE}"/>
              </a:ext>
            </a:extLst>
          </p:cNvPr>
          <p:cNvSpPr/>
          <p:nvPr/>
        </p:nvSpPr>
        <p:spPr>
          <a:xfrm>
            <a:off x="4307606" y="4999141"/>
            <a:ext cx="229978" cy="261075"/>
          </a:xfrm>
          <a:custGeom>
            <a:avLst/>
            <a:gdLst>
              <a:gd name="connsiteX0" fmla="*/ 869 w 229978"/>
              <a:gd name="connsiteY0" fmla="*/ 1484 h 261075"/>
              <a:gd name="connsiteX1" fmla="*/ 172319 w 229978"/>
              <a:gd name="connsiteY1" fmla="*/ 172934 h 261075"/>
              <a:gd name="connsiteX2" fmla="*/ 150094 w 229978"/>
              <a:gd name="connsiteY2" fmla="*/ 84034 h 261075"/>
              <a:gd name="connsiteX3" fmla="*/ 207244 w 229978"/>
              <a:gd name="connsiteY3" fmla="*/ 223734 h 261075"/>
              <a:gd name="connsiteX4" fmla="*/ 229469 w 229978"/>
              <a:gd name="connsiteY4" fmla="*/ 258659 h 261075"/>
              <a:gd name="connsiteX5" fmla="*/ 188194 w 229978"/>
              <a:gd name="connsiteY5" fmla="*/ 172934 h 261075"/>
              <a:gd name="connsiteX6" fmla="*/ 108819 w 229978"/>
              <a:gd name="connsiteY6" fmla="*/ 93559 h 261075"/>
              <a:gd name="connsiteX7" fmla="*/ 869 w 229978"/>
              <a:gd name="connsiteY7" fmla="*/ 1484 h 26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78" h="261075">
                <a:moveTo>
                  <a:pt x="869" y="1484"/>
                </a:moveTo>
                <a:cubicBezTo>
                  <a:pt x="11452" y="14713"/>
                  <a:pt x="147448" y="159176"/>
                  <a:pt x="172319" y="172934"/>
                </a:cubicBezTo>
                <a:cubicBezTo>
                  <a:pt x="197190" y="186692"/>
                  <a:pt x="144273" y="75567"/>
                  <a:pt x="150094" y="84034"/>
                </a:cubicBezTo>
                <a:cubicBezTo>
                  <a:pt x="155915" y="92501"/>
                  <a:pt x="194015" y="194630"/>
                  <a:pt x="207244" y="223734"/>
                </a:cubicBezTo>
                <a:cubicBezTo>
                  <a:pt x="220473" y="252838"/>
                  <a:pt x="232644" y="267126"/>
                  <a:pt x="229469" y="258659"/>
                </a:cubicBezTo>
                <a:cubicBezTo>
                  <a:pt x="226294" y="250192"/>
                  <a:pt x="208302" y="200451"/>
                  <a:pt x="188194" y="172934"/>
                </a:cubicBezTo>
                <a:cubicBezTo>
                  <a:pt x="168086" y="145417"/>
                  <a:pt x="138452" y="120017"/>
                  <a:pt x="108819" y="93559"/>
                </a:cubicBezTo>
                <a:cubicBezTo>
                  <a:pt x="79186" y="67101"/>
                  <a:pt x="-9714" y="-11745"/>
                  <a:pt x="869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CD43E94-3BEF-6C24-D87E-F717469816F7}"/>
              </a:ext>
            </a:extLst>
          </p:cNvPr>
          <p:cNvSpPr/>
          <p:nvPr/>
        </p:nvSpPr>
        <p:spPr>
          <a:xfrm>
            <a:off x="4505280" y="5133847"/>
            <a:ext cx="121067" cy="219258"/>
          </a:xfrm>
          <a:custGeom>
            <a:avLst/>
            <a:gdLst>
              <a:gd name="connsiteX0" fmla="*/ 45 w 121067"/>
              <a:gd name="connsiteY0" fmla="*/ 128 h 219258"/>
              <a:gd name="connsiteX1" fmla="*/ 85770 w 121067"/>
              <a:gd name="connsiteY1" fmla="*/ 120778 h 219258"/>
              <a:gd name="connsiteX2" fmla="*/ 92120 w 121067"/>
              <a:gd name="connsiteY2" fmla="*/ 171578 h 219258"/>
              <a:gd name="connsiteX3" fmla="*/ 95295 w 121067"/>
              <a:gd name="connsiteY3" fmla="*/ 219203 h 219258"/>
              <a:gd name="connsiteX4" fmla="*/ 111170 w 121067"/>
              <a:gd name="connsiteY4" fmla="*/ 162053 h 219258"/>
              <a:gd name="connsiteX5" fmla="*/ 120695 w 121067"/>
              <a:gd name="connsiteY5" fmla="*/ 130303 h 219258"/>
              <a:gd name="connsiteX6" fmla="*/ 98470 w 121067"/>
              <a:gd name="connsiteY6" fmla="*/ 98553 h 219258"/>
              <a:gd name="connsiteX7" fmla="*/ 45 w 121067"/>
              <a:gd name="connsiteY7" fmla="*/ 128 h 2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67" h="219258">
                <a:moveTo>
                  <a:pt x="45" y="128"/>
                </a:moveTo>
                <a:cubicBezTo>
                  <a:pt x="-2072" y="3832"/>
                  <a:pt x="70424" y="92203"/>
                  <a:pt x="85770" y="120778"/>
                </a:cubicBezTo>
                <a:cubicBezTo>
                  <a:pt x="101116" y="149353"/>
                  <a:pt x="90533" y="155174"/>
                  <a:pt x="92120" y="171578"/>
                </a:cubicBezTo>
                <a:cubicBezTo>
                  <a:pt x="93707" y="187982"/>
                  <a:pt x="92120" y="220790"/>
                  <a:pt x="95295" y="219203"/>
                </a:cubicBezTo>
                <a:cubicBezTo>
                  <a:pt x="98470" y="217616"/>
                  <a:pt x="106937" y="176870"/>
                  <a:pt x="111170" y="162053"/>
                </a:cubicBezTo>
                <a:cubicBezTo>
                  <a:pt x="115403" y="147236"/>
                  <a:pt x="122812" y="140886"/>
                  <a:pt x="120695" y="130303"/>
                </a:cubicBezTo>
                <a:cubicBezTo>
                  <a:pt x="118578" y="119720"/>
                  <a:pt x="114345" y="123424"/>
                  <a:pt x="98470" y="98553"/>
                </a:cubicBezTo>
                <a:cubicBezTo>
                  <a:pt x="82595" y="73682"/>
                  <a:pt x="2162" y="-3576"/>
                  <a:pt x="4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3B4ED71D-F9D9-B959-3106-E2A83AE03C09}"/>
              </a:ext>
            </a:extLst>
          </p:cNvPr>
          <p:cNvSpPr/>
          <p:nvPr/>
        </p:nvSpPr>
        <p:spPr>
          <a:xfrm>
            <a:off x="3754932" y="5327590"/>
            <a:ext cx="883770" cy="126347"/>
          </a:xfrm>
          <a:custGeom>
            <a:avLst/>
            <a:gdLst>
              <a:gd name="connsiteX0" fmla="*/ 10618 w 883770"/>
              <a:gd name="connsiteY0" fmla="*/ 69910 h 126347"/>
              <a:gd name="connsiteX1" fmla="*/ 423368 w 883770"/>
              <a:gd name="connsiteY1" fmla="*/ 82610 h 126347"/>
              <a:gd name="connsiteX2" fmla="*/ 305893 w 883770"/>
              <a:gd name="connsiteY2" fmla="*/ 88960 h 126347"/>
              <a:gd name="connsiteX3" fmla="*/ 505918 w 883770"/>
              <a:gd name="connsiteY3" fmla="*/ 57210 h 126347"/>
              <a:gd name="connsiteX4" fmla="*/ 518618 w 883770"/>
              <a:gd name="connsiteY4" fmla="*/ 38160 h 126347"/>
              <a:gd name="connsiteX5" fmla="*/ 655143 w 883770"/>
              <a:gd name="connsiteY5" fmla="*/ 38160 h 126347"/>
              <a:gd name="connsiteX6" fmla="*/ 604343 w 883770"/>
              <a:gd name="connsiteY6" fmla="*/ 54035 h 126347"/>
              <a:gd name="connsiteX7" fmla="*/ 753568 w 883770"/>
              <a:gd name="connsiteY7" fmla="*/ 38160 h 126347"/>
              <a:gd name="connsiteX8" fmla="*/ 883743 w 883770"/>
              <a:gd name="connsiteY8" fmla="*/ 60 h 126347"/>
              <a:gd name="connsiteX9" fmla="*/ 766268 w 883770"/>
              <a:gd name="connsiteY9" fmla="*/ 28635 h 126347"/>
              <a:gd name="connsiteX10" fmla="*/ 324943 w 883770"/>
              <a:gd name="connsiteY10" fmla="*/ 120710 h 126347"/>
              <a:gd name="connsiteX11" fmla="*/ 413843 w 883770"/>
              <a:gd name="connsiteY11" fmla="*/ 114360 h 126347"/>
              <a:gd name="connsiteX12" fmla="*/ 143968 w 883770"/>
              <a:gd name="connsiteY12" fmla="*/ 98485 h 126347"/>
              <a:gd name="connsiteX13" fmla="*/ 10618 w 883770"/>
              <a:gd name="connsiteY13" fmla="*/ 69910 h 12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3770" h="126347">
                <a:moveTo>
                  <a:pt x="10618" y="69910"/>
                </a:moveTo>
                <a:cubicBezTo>
                  <a:pt x="57185" y="67264"/>
                  <a:pt x="374156" y="79435"/>
                  <a:pt x="423368" y="82610"/>
                </a:cubicBezTo>
                <a:cubicBezTo>
                  <a:pt x="472580" y="85785"/>
                  <a:pt x="292135" y="93193"/>
                  <a:pt x="305893" y="88960"/>
                </a:cubicBezTo>
                <a:cubicBezTo>
                  <a:pt x="319651" y="84727"/>
                  <a:pt x="470464" y="65677"/>
                  <a:pt x="505918" y="57210"/>
                </a:cubicBezTo>
                <a:cubicBezTo>
                  <a:pt x="541372" y="48743"/>
                  <a:pt x="493747" y="41335"/>
                  <a:pt x="518618" y="38160"/>
                </a:cubicBezTo>
                <a:cubicBezTo>
                  <a:pt x="543489" y="34985"/>
                  <a:pt x="640856" y="35514"/>
                  <a:pt x="655143" y="38160"/>
                </a:cubicBezTo>
                <a:cubicBezTo>
                  <a:pt x="669430" y="40806"/>
                  <a:pt x="587939" y="54035"/>
                  <a:pt x="604343" y="54035"/>
                </a:cubicBezTo>
                <a:cubicBezTo>
                  <a:pt x="620747" y="54035"/>
                  <a:pt x="707001" y="47156"/>
                  <a:pt x="753568" y="38160"/>
                </a:cubicBezTo>
                <a:cubicBezTo>
                  <a:pt x="800135" y="29164"/>
                  <a:pt x="881626" y="1648"/>
                  <a:pt x="883743" y="60"/>
                </a:cubicBezTo>
                <a:cubicBezTo>
                  <a:pt x="885860" y="-1528"/>
                  <a:pt x="766268" y="28635"/>
                  <a:pt x="766268" y="28635"/>
                </a:cubicBezTo>
                <a:lnTo>
                  <a:pt x="324943" y="120710"/>
                </a:lnTo>
                <a:cubicBezTo>
                  <a:pt x="266206" y="134998"/>
                  <a:pt x="444006" y="118064"/>
                  <a:pt x="413843" y="114360"/>
                </a:cubicBezTo>
                <a:cubicBezTo>
                  <a:pt x="383681" y="110656"/>
                  <a:pt x="205881" y="104835"/>
                  <a:pt x="143968" y="98485"/>
                </a:cubicBezTo>
                <a:cubicBezTo>
                  <a:pt x="82056" y="92135"/>
                  <a:pt x="-35949" y="72556"/>
                  <a:pt x="10618" y="6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D07547-2925-B079-4D61-3F8BBFFBB728}"/>
              </a:ext>
            </a:extLst>
          </p:cNvPr>
          <p:cNvSpPr/>
          <p:nvPr/>
        </p:nvSpPr>
        <p:spPr>
          <a:xfrm>
            <a:off x="4521803" y="5216352"/>
            <a:ext cx="213478" cy="357690"/>
          </a:xfrm>
          <a:custGeom>
            <a:avLst/>
            <a:gdLst>
              <a:gd name="connsiteX0" fmla="*/ 107347 w 213478"/>
              <a:gd name="connsiteY0" fmla="*/ 173 h 357690"/>
              <a:gd name="connsiteX1" fmla="*/ 142272 w 213478"/>
              <a:gd name="connsiteY1" fmla="*/ 95423 h 357690"/>
              <a:gd name="connsiteX2" fmla="*/ 180372 w 213478"/>
              <a:gd name="connsiteY2" fmla="*/ 149398 h 357690"/>
              <a:gd name="connsiteX3" fmla="*/ 196247 w 213478"/>
              <a:gd name="connsiteY3" fmla="*/ 92248 h 357690"/>
              <a:gd name="connsiteX4" fmla="*/ 196247 w 213478"/>
              <a:gd name="connsiteY4" fmla="*/ 187498 h 357690"/>
              <a:gd name="connsiteX5" fmla="*/ 107347 w 213478"/>
              <a:gd name="connsiteY5" fmla="*/ 250998 h 357690"/>
              <a:gd name="connsiteX6" fmla="*/ 154972 w 213478"/>
              <a:gd name="connsiteY6" fmla="*/ 200198 h 357690"/>
              <a:gd name="connsiteX7" fmla="*/ 2572 w 213478"/>
              <a:gd name="connsiteY7" fmla="*/ 355773 h 357690"/>
              <a:gd name="connsiteX8" fmla="*/ 66072 w 213478"/>
              <a:gd name="connsiteY8" fmla="*/ 282748 h 357690"/>
              <a:gd name="connsiteX9" fmla="*/ 154972 w 213478"/>
              <a:gd name="connsiteY9" fmla="*/ 219248 h 357690"/>
              <a:gd name="connsiteX10" fmla="*/ 208947 w 213478"/>
              <a:gd name="connsiteY10" fmla="*/ 200198 h 357690"/>
              <a:gd name="connsiteX11" fmla="*/ 205772 w 213478"/>
              <a:gd name="connsiteY11" fmla="*/ 123998 h 357690"/>
              <a:gd name="connsiteX12" fmla="*/ 167672 w 213478"/>
              <a:gd name="connsiteY12" fmla="*/ 120823 h 357690"/>
              <a:gd name="connsiteX13" fmla="*/ 107347 w 213478"/>
              <a:gd name="connsiteY13" fmla="*/ 173 h 35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478" h="357690">
                <a:moveTo>
                  <a:pt x="107347" y="173"/>
                </a:moveTo>
                <a:cubicBezTo>
                  <a:pt x="103114" y="-4060"/>
                  <a:pt x="130101" y="70552"/>
                  <a:pt x="142272" y="95423"/>
                </a:cubicBezTo>
                <a:cubicBezTo>
                  <a:pt x="154443" y="120294"/>
                  <a:pt x="171376" y="149927"/>
                  <a:pt x="180372" y="149398"/>
                </a:cubicBezTo>
                <a:cubicBezTo>
                  <a:pt x="189368" y="148869"/>
                  <a:pt x="193601" y="85898"/>
                  <a:pt x="196247" y="92248"/>
                </a:cubicBezTo>
                <a:cubicBezTo>
                  <a:pt x="198893" y="98598"/>
                  <a:pt x="211064" y="161040"/>
                  <a:pt x="196247" y="187498"/>
                </a:cubicBezTo>
                <a:cubicBezTo>
                  <a:pt x="181430" y="213956"/>
                  <a:pt x="114226" y="248881"/>
                  <a:pt x="107347" y="250998"/>
                </a:cubicBezTo>
                <a:cubicBezTo>
                  <a:pt x="100468" y="253115"/>
                  <a:pt x="172434" y="182736"/>
                  <a:pt x="154972" y="200198"/>
                </a:cubicBezTo>
                <a:cubicBezTo>
                  <a:pt x="137510" y="217660"/>
                  <a:pt x="17389" y="342015"/>
                  <a:pt x="2572" y="355773"/>
                </a:cubicBezTo>
                <a:cubicBezTo>
                  <a:pt x="-12245" y="369531"/>
                  <a:pt x="40672" y="305502"/>
                  <a:pt x="66072" y="282748"/>
                </a:cubicBezTo>
                <a:cubicBezTo>
                  <a:pt x="91472" y="259994"/>
                  <a:pt x="131160" y="233006"/>
                  <a:pt x="154972" y="219248"/>
                </a:cubicBezTo>
                <a:cubicBezTo>
                  <a:pt x="178784" y="205490"/>
                  <a:pt x="200480" y="216073"/>
                  <a:pt x="208947" y="200198"/>
                </a:cubicBezTo>
                <a:cubicBezTo>
                  <a:pt x="217414" y="184323"/>
                  <a:pt x="212651" y="137227"/>
                  <a:pt x="205772" y="123998"/>
                </a:cubicBezTo>
                <a:cubicBezTo>
                  <a:pt x="198893" y="110769"/>
                  <a:pt x="181959" y="138285"/>
                  <a:pt x="167672" y="120823"/>
                </a:cubicBezTo>
                <a:cubicBezTo>
                  <a:pt x="153385" y="103361"/>
                  <a:pt x="111580" y="4406"/>
                  <a:pt x="10734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F62DA38-8F1C-E7C4-1EB4-5A406FF2C397}"/>
              </a:ext>
            </a:extLst>
          </p:cNvPr>
          <p:cNvSpPr/>
          <p:nvPr/>
        </p:nvSpPr>
        <p:spPr>
          <a:xfrm>
            <a:off x="3559175" y="5133906"/>
            <a:ext cx="209905" cy="364248"/>
          </a:xfrm>
          <a:custGeom>
            <a:avLst/>
            <a:gdLst>
              <a:gd name="connsiteX0" fmla="*/ 168275 w 209905"/>
              <a:gd name="connsiteY0" fmla="*/ 69 h 364248"/>
              <a:gd name="connsiteX1" fmla="*/ 79375 w 209905"/>
              <a:gd name="connsiteY1" fmla="*/ 98494 h 364248"/>
              <a:gd name="connsiteX2" fmla="*/ 0 w 209905"/>
              <a:gd name="connsiteY2" fmla="*/ 114369 h 364248"/>
              <a:gd name="connsiteX3" fmla="*/ 79375 w 209905"/>
              <a:gd name="connsiteY3" fmla="*/ 92144 h 364248"/>
              <a:gd name="connsiteX4" fmla="*/ 44450 w 209905"/>
              <a:gd name="connsiteY4" fmla="*/ 184219 h 364248"/>
              <a:gd name="connsiteX5" fmla="*/ 76200 w 209905"/>
              <a:gd name="connsiteY5" fmla="*/ 139769 h 364248"/>
              <a:gd name="connsiteX6" fmla="*/ 63500 w 209905"/>
              <a:gd name="connsiteY6" fmla="*/ 241369 h 364248"/>
              <a:gd name="connsiteX7" fmla="*/ 15875 w 209905"/>
              <a:gd name="connsiteY7" fmla="*/ 362019 h 364248"/>
              <a:gd name="connsiteX8" fmla="*/ 25400 w 209905"/>
              <a:gd name="connsiteY8" fmla="*/ 314394 h 364248"/>
              <a:gd name="connsiteX9" fmla="*/ 117475 w 209905"/>
              <a:gd name="connsiteY9" fmla="*/ 247719 h 364248"/>
              <a:gd name="connsiteX10" fmla="*/ 209550 w 209905"/>
              <a:gd name="connsiteY10" fmla="*/ 155644 h 364248"/>
              <a:gd name="connsiteX11" fmla="*/ 82550 w 209905"/>
              <a:gd name="connsiteY11" fmla="*/ 266769 h 364248"/>
              <a:gd name="connsiteX12" fmla="*/ 69850 w 209905"/>
              <a:gd name="connsiteY12" fmla="*/ 266769 h 364248"/>
              <a:gd name="connsiteX13" fmla="*/ 73025 w 209905"/>
              <a:gd name="connsiteY13" fmla="*/ 155644 h 364248"/>
              <a:gd name="connsiteX14" fmla="*/ 76200 w 209905"/>
              <a:gd name="connsiteY14" fmla="*/ 98494 h 364248"/>
              <a:gd name="connsiteX15" fmla="*/ 76200 w 209905"/>
              <a:gd name="connsiteY15" fmla="*/ 82619 h 364248"/>
              <a:gd name="connsiteX16" fmla="*/ 168275 w 209905"/>
              <a:gd name="connsiteY16" fmla="*/ 69 h 3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9905" h="364248">
                <a:moveTo>
                  <a:pt x="168275" y="69"/>
                </a:moveTo>
                <a:cubicBezTo>
                  <a:pt x="168804" y="2715"/>
                  <a:pt x="107421" y="79444"/>
                  <a:pt x="79375" y="98494"/>
                </a:cubicBezTo>
                <a:cubicBezTo>
                  <a:pt x="51329" y="117544"/>
                  <a:pt x="0" y="115427"/>
                  <a:pt x="0" y="114369"/>
                </a:cubicBezTo>
                <a:cubicBezTo>
                  <a:pt x="0" y="113311"/>
                  <a:pt x="71967" y="80502"/>
                  <a:pt x="79375" y="92144"/>
                </a:cubicBezTo>
                <a:cubicBezTo>
                  <a:pt x="86783" y="103786"/>
                  <a:pt x="44979" y="176282"/>
                  <a:pt x="44450" y="184219"/>
                </a:cubicBezTo>
                <a:cubicBezTo>
                  <a:pt x="43921" y="192157"/>
                  <a:pt x="73025" y="130244"/>
                  <a:pt x="76200" y="139769"/>
                </a:cubicBezTo>
                <a:cubicBezTo>
                  <a:pt x="79375" y="149294"/>
                  <a:pt x="73554" y="204327"/>
                  <a:pt x="63500" y="241369"/>
                </a:cubicBezTo>
                <a:cubicBezTo>
                  <a:pt x="53446" y="278411"/>
                  <a:pt x="22225" y="349848"/>
                  <a:pt x="15875" y="362019"/>
                </a:cubicBezTo>
                <a:cubicBezTo>
                  <a:pt x="9525" y="374190"/>
                  <a:pt x="8467" y="333444"/>
                  <a:pt x="25400" y="314394"/>
                </a:cubicBezTo>
                <a:cubicBezTo>
                  <a:pt x="42333" y="295344"/>
                  <a:pt x="86783" y="274177"/>
                  <a:pt x="117475" y="247719"/>
                </a:cubicBezTo>
                <a:cubicBezTo>
                  <a:pt x="148167" y="221261"/>
                  <a:pt x="215371" y="152469"/>
                  <a:pt x="209550" y="155644"/>
                </a:cubicBezTo>
                <a:cubicBezTo>
                  <a:pt x="203729" y="158819"/>
                  <a:pt x="105833" y="248248"/>
                  <a:pt x="82550" y="266769"/>
                </a:cubicBezTo>
                <a:cubicBezTo>
                  <a:pt x="59267" y="285290"/>
                  <a:pt x="71437" y="285290"/>
                  <a:pt x="69850" y="266769"/>
                </a:cubicBezTo>
                <a:cubicBezTo>
                  <a:pt x="68263" y="248248"/>
                  <a:pt x="71967" y="183690"/>
                  <a:pt x="73025" y="155644"/>
                </a:cubicBezTo>
                <a:cubicBezTo>
                  <a:pt x="74083" y="127598"/>
                  <a:pt x="76200" y="98494"/>
                  <a:pt x="76200" y="98494"/>
                </a:cubicBezTo>
                <a:cubicBezTo>
                  <a:pt x="76729" y="86323"/>
                  <a:pt x="63500" y="93731"/>
                  <a:pt x="76200" y="82619"/>
                </a:cubicBezTo>
                <a:cubicBezTo>
                  <a:pt x="88900" y="71507"/>
                  <a:pt x="167746" y="-2577"/>
                  <a:pt x="16827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3E3D904-D248-0772-4E6B-887AB3AB5A69}"/>
              </a:ext>
            </a:extLst>
          </p:cNvPr>
          <p:cNvSpPr/>
          <p:nvPr/>
        </p:nvSpPr>
        <p:spPr>
          <a:xfrm>
            <a:off x="3835074" y="5375559"/>
            <a:ext cx="868780" cy="238230"/>
          </a:xfrm>
          <a:custGeom>
            <a:avLst/>
            <a:gdLst>
              <a:gd name="connsiteX0" fmla="*/ 851226 w 868780"/>
              <a:gd name="connsiteY0" fmla="*/ 9241 h 238230"/>
              <a:gd name="connsiteX1" fmla="*/ 501976 w 868780"/>
              <a:gd name="connsiteY1" fmla="*/ 155291 h 238230"/>
              <a:gd name="connsiteX2" fmla="*/ 628976 w 868780"/>
              <a:gd name="connsiteY2" fmla="*/ 142591 h 238230"/>
              <a:gd name="connsiteX3" fmla="*/ 435301 w 868780"/>
              <a:gd name="connsiteY3" fmla="*/ 193391 h 238230"/>
              <a:gd name="connsiteX4" fmla="*/ 326 w 868780"/>
              <a:gd name="connsiteY4" fmla="*/ 237841 h 238230"/>
              <a:gd name="connsiteX5" fmla="*/ 368626 w 868780"/>
              <a:gd name="connsiteY5" fmla="*/ 212441 h 238230"/>
              <a:gd name="connsiteX6" fmla="*/ 622626 w 868780"/>
              <a:gd name="connsiteY6" fmla="*/ 167991 h 238230"/>
              <a:gd name="connsiteX7" fmla="*/ 578176 w 868780"/>
              <a:gd name="connsiteY7" fmla="*/ 167991 h 238230"/>
              <a:gd name="connsiteX8" fmla="*/ 603576 w 868780"/>
              <a:gd name="connsiteY8" fmla="*/ 145766 h 238230"/>
              <a:gd name="connsiteX9" fmla="*/ 546426 w 868780"/>
              <a:gd name="connsiteY9" fmla="*/ 101316 h 238230"/>
              <a:gd name="connsiteX10" fmla="*/ 657551 w 868780"/>
              <a:gd name="connsiteY10" fmla="*/ 85441 h 238230"/>
              <a:gd name="connsiteX11" fmla="*/ 451176 w 868780"/>
              <a:gd name="connsiteY11" fmla="*/ 107666 h 238230"/>
              <a:gd name="connsiteX12" fmla="*/ 775026 w 868780"/>
              <a:gd name="connsiteY12" fmla="*/ 25116 h 238230"/>
              <a:gd name="connsiteX13" fmla="*/ 851226 w 868780"/>
              <a:gd name="connsiteY13" fmla="*/ 9241 h 23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8780" h="238230">
                <a:moveTo>
                  <a:pt x="851226" y="9241"/>
                </a:moveTo>
                <a:cubicBezTo>
                  <a:pt x="805718" y="30937"/>
                  <a:pt x="539017" y="133066"/>
                  <a:pt x="501976" y="155291"/>
                </a:cubicBezTo>
                <a:cubicBezTo>
                  <a:pt x="464935" y="177516"/>
                  <a:pt x="640088" y="136241"/>
                  <a:pt x="628976" y="142591"/>
                </a:cubicBezTo>
                <a:cubicBezTo>
                  <a:pt x="617864" y="148941"/>
                  <a:pt x="540076" y="177516"/>
                  <a:pt x="435301" y="193391"/>
                </a:cubicBezTo>
                <a:cubicBezTo>
                  <a:pt x="330526" y="209266"/>
                  <a:pt x="11439" y="234666"/>
                  <a:pt x="326" y="237841"/>
                </a:cubicBezTo>
                <a:cubicBezTo>
                  <a:pt x="-10787" y="241016"/>
                  <a:pt x="264909" y="224083"/>
                  <a:pt x="368626" y="212441"/>
                </a:cubicBezTo>
                <a:cubicBezTo>
                  <a:pt x="472343" y="200799"/>
                  <a:pt x="587701" y="175399"/>
                  <a:pt x="622626" y="167991"/>
                </a:cubicBezTo>
                <a:cubicBezTo>
                  <a:pt x="657551" y="160583"/>
                  <a:pt x="581351" y="171695"/>
                  <a:pt x="578176" y="167991"/>
                </a:cubicBezTo>
                <a:cubicBezTo>
                  <a:pt x="575001" y="164287"/>
                  <a:pt x="608868" y="156879"/>
                  <a:pt x="603576" y="145766"/>
                </a:cubicBezTo>
                <a:cubicBezTo>
                  <a:pt x="598284" y="134654"/>
                  <a:pt x="537430" y="111370"/>
                  <a:pt x="546426" y="101316"/>
                </a:cubicBezTo>
                <a:cubicBezTo>
                  <a:pt x="555422" y="91262"/>
                  <a:pt x="673426" y="84383"/>
                  <a:pt x="657551" y="85441"/>
                </a:cubicBezTo>
                <a:cubicBezTo>
                  <a:pt x="641676" y="86499"/>
                  <a:pt x="431597" y="117720"/>
                  <a:pt x="451176" y="107666"/>
                </a:cubicBezTo>
                <a:cubicBezTo>
                  <a:pt x="470755" y="97612"/>
                  <a:pt x="702530" y="41520"/>
                  <a:pt x="775026" y="25116"/>
                </a:cubicBezTo>
                <a:cubicBezTo>
                  <a:pt x="847522" y="8712"/>
                  <a:pt x="896734" y="-12455"/>
                  <a:pt x="851226" y="9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009D688-125D-A8F9-B4E4-B74CF79ADCA9}"/>
              </a:ext>
            </a:extLst>
          </p:cNvPr>
          <p:cNvSpPr/>
          <p:nvPr/>
        </p:nvSpPr>
        <p:spPr>
          <a:xfrm>
            <a:off x="4079867" y="5368386"/>
            <a:ext cx="611946" cy="153114"/>
          </a:xfrm>
          <a:custGeom>
            <a:avLst/>
            <a:gdLst>
              <a:gd name="connsiteX0" fmla="*/ 609608 w 611946"/>
              <a:gd name="connsiteY0" fmla="*/ 3714 h 153114"/>
              <a:gd name="connsiteX1" fmla="*/ 457208 w 611946"/>
              <a:gd name="connsiteY1" fmla="*/ 3714 h 153114"/>
              <a:gd name="connsiteX2" fmla="*/ 225433 w 611946"/>
              <a:gd name="connsiteY2" fmla="*/ 44989 h 153114"/>
              <a:gd name="connsiteX3" fmla="*/ 285758 w 611946"/>
              <a:gd name="connsiteY3" fmla="*/ 16414 h 153114"/>
              <a:gd name="connsiteX4" fmla="*/ 152408 w 611946"/>
              <a:gd name="connsiteY4" fmla="*/ 92614 h 153114"/>
              <a:gd name="connsiteX5" fmla="*/ 8 w 611946"/>
              <a:gd name="connsiteY5" fmla="*/ 152939 h 153114"/>
              <a:gd name="connsiteX6" fmla="*/ 146058 w 611946"/>
              <a:gd name="connsiteY6" fmla="*/ 73564 h 153114"/>
              <a:gd name="connsiteX7" fmla="*/ 323858 w 611946"/>
              <a:gd name="connsiteY7" fmla="*/ 16414 h 153114"/>
              <a:gd name="connsiteX8" fmla="*/ 390533 w 611946"/>
              <a:gd name="connsiteY8" fmla="*/ 6889 h 153114"/>
              <a:gd name="connsiteX9" fmla="*/ 339733 w 611946"/>
              <a:gd name="connsiteY9" fmla="*/ 539 h 153114"/>
              <a:gd name="connsiteX10" fmla="*/ 609608 w 611946"/>
              <a:gd name="connsiteY10" fmla="*/ 3714 h 15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46" h="153114">
                <a:moveTo>
                  <a:pt x="609608" y="3714"/>
                </a:moveTo>
                <a:cubicBezTo>
                  <a:pt x="629187" y="4243"/>
                  <a:pt x="521237" y="-3165"/>
                  <a:pt x="457208" y="3714"/>
                </a:cubicBezTo>
                <a:cubicBezTo>
                  <a:pt x="393179" y="10593"/>
                  <a:pt x="254008" y="42872"/>
                  <a:pt x="225433" y="44989"/>
                </a:cubicBezTo>
                <a:cubicBezTo>
                  <a:pt x="196858" y="47106"/>
                  <a:pt x="297929" y="8477"/>
                  <a:pt x="285758" y="16414"/>
                </a:cubicBezTo>
                <a:cubicBezTo>
                  <a:pt x="273587" y="24351"/>
                  <a:pt x="200033" y="69860"/>
                  <a:pt x="152408" y="92614"/>
                </a:cubicBezTo>
                <a:cubicBezTo>
                  <a:pt x="104783" y="115368"/>
                  <a:pt x="1066" y="156114"/>
                  <a:pt x="8" y="152939"/>
                </a:cubicBezTo>
                <a:cubicBezTo>
                  <a:pt x="-1050" y="149764"/>
                  <a:pt x="92083" y="96318"/>
                  <a:pt x="146058" y="73564"/>
                </a:cubicBezTo>
                <a:cubicBezTo>
                  <a:pt x="200033" y="50810"/>
                  <a:pt x="283112" y="27527"/>
                  <a:pt x="323858" y="16414"/>
                </a:cubicBezTo>
                <a:cubicBezTo>
                  <a:pt x="364604" y="5302"/>
                  <a:pt x="387887" y="9535"/>
                  <a:pt x="390533" y="6889"/>
                </a:cubicBezTo>
                <a:cubicBezTo>
                  <a:pt x="393179" y="4243"/>
                  <a:pt x="306925" y="2656"/>
                  <a:pt x="339733" y="539"/>
                </a:cubicBezTo>
                <a:cubicBezTo>
                  <a:pt x="372541" y="-1578"/>
                  <a:pt x="590029" y="3185"/>
                  <a:pt x="609608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94CF20FC-3DC0-F93B-4FA0-8FD1B8B26F56}"/>
              </a:ext>
            </a:extLst>
          </p:cNvPr>
          <p:cNvSpPr/>
          <p:nvPr/>
        </p:nvSpPr>
        <p:spPr>
          <a:xfrm>
            <a:off x="3600260" y="5372043"/>
            <a:ext cx="471283" cy="111822"/>
          </a:xfrm>
          <a:custGeom>
            <a:avLst/>
            <a:gdLst>
              <a:gd name="connsiteX0" fmla="*/ 155765 w 471283"/>
              <a:gd name="connsiteY0" fmla="*/ 57 h 111822"/>
              <a:gd name="connsiteX1" fmla="*/ 149415 w 471283"/>
              <a:gd name="connsiteY1" fmla="*/ 60382 h 111822"/>
              <a:gd name="connsiteX2" fmla="*/ 190 w 471283"/>
              <a:gd name="connsiteY2" fmla="*/ 31807 h 111822"/>
              <a:gd name="connsiteX3" fmla="*/ 184340 w 471283"/>
              <a:gd name="connsiteY3" fmla="*/ 82607 h 111822"/>
              <a:gd name="connsiteX4" fmla="*/ 466915 w 471283"/>
              <a:gd name="connsiteY4" fmla="*/ 95307 h 111822"/>
              <a:gd name="connsiteX5" fmla="*/ 358965 w 471283"/>
              <a:gd name="connsiteY5" fmla="*/ 108007 h 111822"/>
              <a:gd name="connsiteX6" fmla="*/ 397065 w 471283"/>
              <a:gd name="connsiteY6" fmla="*/ 108007 h 111822"/>
              <a:gd name="connsiteX7" fmla="*/ 120840 w 471283"/>
              <a:gd name="connsiteY7" fmla="*/ 63557 h 111822"/>
              <a:gd name="connsiteX8" fmla="*/ 184340 w 471283"/>
              <a:gd name="connsiteY8" fmla="*/ 73082 h 111822"/>
              <a:gd name="connsiteX9" fmla="*/ 155765 w 471283"/>
              <a:gd name="connsiteY9" fmla="*/ 57 h 11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283" h="111822">
                <a:moveTo>
                  <a:pt x="155765" y="57"/>
                </a:moveTo>
                <a:cubicBezTo>
                  <a:pt x="149944" y="-2060"/>
                  <a:pt x="175344" y="55090"/>
                  <a:pt x="149415" y="60382"/>
                </a:cubicBezTo>
                <a:cubicBezTo>
                  <a:pt x="123486" y="65674"/>
                  <a:pt x="-5631" y="28103"/>
                  <a:pt x="190" y="31807"/>
                </a:cubicBezTo>
                <a:cubicBezTo>
                  <a:pt x="6011" y="35511"/>
                  <a:pt x="106553" y="72024"/>
                  <a:pt x="184340" y="82607"/>
                </a:cubicBezTo>
                <a:cubicBezTo>
                  <a:pt x="262127" y="93190"/>
                  <a:pt x="437811" y="91074"/>
                  <a:pt x="466915" y="95307"/>
                </a:cubicBezTo>
                <a:cubicBezTo>
                  <a:pt x="496019" y="99540"/>
                  <a:pt x="370607" y="105890"/>
                  <a:pt x="358965" y="108007"/>
                </a:cubicBezTo>
                <a:cubicBezTo>
                  <a:pt x="347323" y="110124"/>
                  <a:pt x="436752" y="115415"/>
                  <a:pt x="397065" y="108007"/>
                </a:cubicBezTo>
                <a:cubicBezTo>
                  <a:pt x="357378" y="100599"/>
                  <a:pt x="156294" y="69378"/>
                  <a:pt x="120840" y="63557"/>
                </a:cubicBezTo>
                <a:cubicBezTo>
                  <a:pt x="85386" y="57736"/>
                  <a:pt x="175344" y="79432"/>
                  <a:pt x="184340" y="73082"/>
                </a:cubicBezTo>
                <a:cubicBezTo>
                  <a:pt x="193336" y="66732"/>
                  <a:pt x="161586" y="2174"/>
                  <a:pt x="15576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C9A83FD-9DC2-5AA8-98F1-C7D0441B9283}"/>
              </a:ext>
            </a:extLst>
          </p:cNvPr>
          <p:cNvSpPr/>
          <p:nvPr/>
        </p:nvSpPr>
        <p:spPr>
          <a:xfrm>
            <a:off x="3571875" y="5367313"/>
            <a:ext cx="1014655" cy="167621"/>
          </a:xfrm>
          <a:custGeom>
            <a:avLst/>
            <a:gdLst>
              <a:gd name="connsiteX0" fmla="*/ 0 w 1014655"/>
              <a:gd name="connsiteY0" fmla="*/ 112737 h 167621"/>
              <a:gd name="connsiteX1" fmla="*/ 463550 w 1014655"/>
              <a:gd name="connsiteY1" fmla="*/ 150837 h 167621"/>
              <a:gd name="connsiteX2" fmla="*/ 333375 w 1014655"/>
              <a:gd name="connsiteY2" fmla="*/ 154012 h 167621"/>
              <a:gd name="connsiteX3" fmla="*/ 530225 w 1014655"/>
              <a:gd name="connsiteY3" fmla="*/ 147662 h 167621"/>
              <a:gd name="connsiteX4" fmla="*/ 793750 w 1014655"/>
              <a:gd name="connsiteY4" fmla="*/ 71462 h 167621"/>
              <a:gd name="connsiteX5" fmla="*/ 660400 w 1014655"/>
              <a:gd name="connsiteY5" fmla="*/ 84162 h 167621"/>
              <a:gd name="connsiteX6" fmla="*/ 1012825 w 1014655"/>
              <a:gd name="connsiteY6" fmla="*/ 1612 h 167621"/>
              <a:gd name="connsiteX7" fmla="*/ 784225 w 1014655"/>
              <a:gd name="connsiteY7" fmla="*/ 39712 h 167621"/>
              <a:gd name="connsiteX8" fmla="*/ 469900 w 1014655"/>
              <a:gd name="connsiteY8" fmla="*/ 160362 h 167621"/>
              <a:gd name="connsiteX9" fmla="*/ 266700 w 1014655"/>
              <a:gd name="connsiteY9" fmla="*/ 154012 h 167621"/>
              <a:gd name="connsiteX10" fmla="*/ 352425 w 1014655"/>
              <a:gd name="connsiteY10" fmla="*/ 154012 h 167621"/>
              <a:gd name="connsiteX11" fmla="*/ 247650 w 1014655"/>
              <a:gd name="connsiteY11" fmla="*/ 144487 h 167621"/>
              <a:gd name="connsiteX12" fmla="*/ 0 w 1014655"/>
              <a:gd name="connsiteY12" fmla="*/ 112737 h 16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655" h="167621">
                <a:moveTo>
                  <a:pt x="0" y="112737"/>
                </a:moveTo>
                <a:lnTo>
                  <a:pt x="463550" y="150837"/>
                </a:lnTo>
                <a:cubicBezTo>
                  <a:pt x="519112" y="157716"/>
                  <a:pt x="322263" y="154541"/>
                  <a:pt x="333375" y="154012"/>
                </a:cubicBezTo>
                <a:cubicBezTo>
                  <a:pt x="344487" y="153483"/>
                  <a:pt x="453496" y="161420"/>
                  <a:pt x="530225" y="147662"/>
                </a:cubicBezTo>
                <a:cubicBezTo>
                  <a:pt x="606954" y="133904"/>
                  <a:pt x="772054" y="82045"/>
                  <a:pt x="793750" y="71462"/>
                </a:cubicBezTo>
                <a:cubicBezTo>
                  <a:pt x="815446" y="60879"/>
                  <a:pt x="623888" y="95804"/>
                  <a:pt x="660400" y="84162"/>
                </a:cubicBezTo>
                <a:cubicBezTo>
                  <a:pt x="696912" y="72520"/>
                  <a:pt x="992188" y="9020"/>
                  <a:pt x="1012825" y="1612"/>
                </a:cubicBezTo>
                <a:cubicBezTo>
                  <a:pt x="1033462" y="-5796"/>
                  <a:pt x="874712" y="13254"/>
                  <a:pt x="784225" y="39712"/>
                </a:cubicBezTo>
                <a:cubicBezTo>
                  <a:pt x="693738" y="66170"/>
                  <a:pt x="556154" y="141312"/>
                  <a:pt x="469900" y="160362"/>
                </a:cubicBezTo>
                <a:cubicBezTo>
                  <a:pt x="383646" y="179412"/>
                  <a:pt x="286279" y="155070"/>
                  <a:pt x="266700" y="154012"/>
                </a:cubicBezTo>
                <a:cubicBezTo>
                  <a:pt x="247121" y="152954"/>
                  <a:pt x="355600" y="155599"/>
                  <a:pt x="352425" y="154012"/>
                </a:cubicBezTo>
                <a:cubicBezTo>
                  <a:pt x="349250" y="152425"/>
                  <a:pt x="247650" y="144487"/>
                  <a:pt x="247650" y="144487"/>
                </a:cubicBezTo>
                <a:lnTo>
                  <a:pt x="0" y="112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418B148-5A49-6823-D54E-C970266C5FBE}"/>
              </a:ext>
            </a:extLst>
          </p:cNvPr>
          <p:cNvSpPr/>
          <p:nvPr/>
        </p:nvSpPr>
        <p:spPr>
          <a:xfrm>
            <a:off x="3777520" y="4999952"/>
            <a:ext cx="318521" cy="183551"/>
          </a:xfrm>
          <a:custGeom>
            <a:avLst/>
            <a:gdLst>
              <a:gd name="connsiteX0" fmla="*/ 318230 w 318521"/>
              <a:gd name="connsiteY0" fmla="*/ 673 h 183551"/>
              <a:gd name="connsiteX1" fmla="*/ 178530 w 318521"/>
              <a:gd name="connsiteY1" fmla="*/ 89573 h 183551"/>
              <a:gd name="connsiteX2" fmla="*/ 140430 w 318521"/>
              <a:gd name="connsiteY2" fmla="*/ 156248 h 183551"/>
              <a:gd name="connsiteX3" fmla="*/ 127730 w 318521"/>
              <a:gd name="connsiteY3" fmla="*/ 134023 h 183551"/>
              <a:gd name="connsiteX4" fmla="*/ 156305 w 318521"/>
              <a:gd name="connsiteY4" fmla="*/ 181648 h 183551"/>
              <a:gd name="connsiteX5" fmla="*/ 95980 w 318521"/>
              <a:gd name="connsiteY5" fmla="*/ 168948 h 183551"/>
              <a:gd name="connsiteX6" fmla="*/ 19780 w 318521"/>
              <a:gd name="connsiteY6" fmla="*/ 121323 h 183551"/>
              <a:gd name="connsiteX7" fmla="*/ 89630 w 318521"/>
              <a:gd name="connsiteY7" fmla="*/ 143548 h 183551"/>
              <a:gd name="connsiteX8" fmla="*/ 83280 w 318521"/>
              <a:gd name="connsiteY8" fmla="*/ 99098 h 183551"/>
              <a:gd name="connsiteX9" fmla="*/ 730 w 318521"/>
              <a:gd name="connsiteY9" fmla="*/ 105448 h 183551"/>
              <a:gd name="connsiteX10" fmla="*/ 137255 w 318521"/>
              <a:gd name="connsiteY10" fmla="*/ 51473 h 183551"/>
              <a:gd name="connsiteX11" fmla="*/ 318230 w 318521"/>
              <a:gd name="connsiteY11" fmla="*/ 673 h 18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521" h="183551">
                <a:moveTo>
                  <a:pt x="318230" y="673"/>
                </a:moveTo>
                <a:cubicBezTo>
                  <a:pt x="325109" y="7023"/>
                  <a:pt x="208163" y="63644"/>
                  <a:pt x="178530" y="89573"/>
                </a:cubicBezTo>
                <a:cubicBezTo>
                  <a:pt x="148897" y="115502"/>
                  <a:pt x="148897" y="148840"/>
                  <a:pt x="140430" y="156248"/>
                </a:cubicBezTo>
                <a:cubicBezTo>
                  <a:pt x="131963" y="163656"/>
                  <a:pt x="125084" y="129790"/>
                  <a:pt x="127730" y="134023"/>
                </a:cubicBezTo>
                <a:cubicBezTo>
                  <a:pt x="130376" y="138256"/>
                  <a:pt x="161597" y="175827"/>
                  <a:pt x="156305" y="181648"/>
                </a:cubicBezTo>
                <a:cubicBezTo>
                  <a:pt x="151013" y="187469"/>
                  <a:pt x="118734" y="179002"/>
                  <a:pt x="95980" y="168948"/>
                </a:cubicBezTo>
                <a:cubicBezTo>
                  <a:pt x="73226" y="158894"/>
                  <a:pt x="20838" y="125556"/>
                  <a:pt x="19780" y="121323"/>
                </a:cubicBezTo>
                <a:cubicBezTo>
                  <a:pt x="18722" y="117090"/>
                  <a:pt x="79047" y="147252"/>
                  <a:pt x="89630" y="143548"/>
                </a:cubicBezTo>
                <a:cubicBezTo>
                  <a:pt x="100213" y="139844"/>
                  <a:pt x="98097" y="105448"/>
                  <a:pt x="83280" y="99098"/>
                </a:cubicBezTo>
                <a:cubicBezTo>
                  <a:pt x="68463" y="92748"/>
                  <a:pt x="-8266" y="113386"/>
                  <a:pt x="730" y="105448"/>
                </a:cubicBezTo>
                <a:cubicBezTo>
                  <a:pt x="9726" y="97511"/>
                  <a:pt x="89101" y="68406"/>
                  <a:pt x="137255" y="51473"/>
                </a:cubicBezTo>
                <a:cubicBezTo>
                  <a:pt x="185409" y="34540"/>
                  <a:pt x="311351" y="-5677"/>
                  <a:pt x="3182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7998B01-35EF-FA79-E758-30318C3BF863}"/>
              </a:ext>
            </a:extLst>
          </p:cNvPr>
          <p:cNvSpPr/>
          <p:nvPr/>
        </p:nvSpPr>
        <p:spPr>
          <a:xfrm>
            <a:off x="3749077" y="5149848"/>
            <a:ext cx="550027" cy="232337"/>
          </a:xfrm>
          <a:custGeom>
            <a:avLst/>
            <a:gdLst>
              <a:gd name="connsiteX0" fmla="*/ 19648 w 550027"/>
              <a:gd name="connsiteY0" fmla="*/ 2 h 232337"/>
              <a:gd name="connsiteX1" fmla="*/ 70448 w 550027"/>
              <a:gd name="connsiteY1" fmla="*/ 101602 h 232337"/>
              <a:gd name="connsiteX2" fmla="*/ 70448 w 550027"/>
              <a:gd name="connsiteY2" fmla="*/ 38102 h 232337"/>
              <a:gd name="connsiteX3" fmla="*/ 45048 w 550027"/>
              <a:gd name="connsiteY3" fmla="*/ 142877 h 232337"/>
              <a:gd name="connsiteX4" fmla="*/ 83148 w 550027"/>
              <a:gd name="connsiteY4" fmla="*/ 187327 h 232337"/>
              <a:gd name="connsiteX5" fmla="*/ 67273 w 550027"/>
              <a:gd name="connsiteY5" fmla="*/ 165102 h 232337"/>
              <a:gd name="connsiteX6" fmla="*/ 111723 w 550027"/>
              <a:gd name="connsiteY6" fmla="*/ 165102 h 232337"/>
              <a:gd name="connsiteX7" fmla="*/ 194273 w 550027"/>
              <a:gd name="connsiteY7" fmla="*/ 187327 h 232337"/>
              <a:gd name="connsiteX8" fmla="*/ 184748 w 550027"/>
              <a:gd name="connsiteY8" fmla="*/ 177802 h 232337"/>
              <a:gd name="connsiteX9" fmla="*/ 330798 w 550027"/>
              <a:gd name="connsiteY9" fmla="*/ 212727 h 232337"/>
              <a:gd name="connsiteX10" fmla="*/ 473673 w 550027"/>
              <a:gd name="connsiteY10" fmla="*/ 187327 h 232337"/>
              <a:gd name="connsiteX11" fmla="*/ 476848 w 550027"/>
              <a:gd name="connsiteY11" fmla="*/ 155577 h 232337"/>
              <a:gd name="connsiteX12" fmla="*/ 549873 w 550027"/>
              <a:gd name="connsiteY12" fmla="*/ 193677 h 232337"/>
              <a:gd name="connsiteX13" fmla="*/ 454623 w 550027"/>
              <a:gd name="connsiteY13" fmla="*/ 203202 h 232337"/>
              <a:gd name="connsiteX14" fmla="*/ 226023 w 550027"/>
              <a:gd name="connsiteY14" fmla="*/ 231777 h 232337"/>
              <a:gd name="connsiteX15" fmla="*/ 41873 w 550027"/>
              <a:gd name="connsiteY15" fmla="*/ 174627 h 232337"/>
              <a:gd name="connsiteX16" fmla="*/ 598 w 550027"/>
              <a:gd name="connsiteY16" fmla="*/ 161927 h 232337"/>
              <a:gd name="connsiteX17" fmla="*/ 16473 w 550027"/>
              <a:gd name="connsiteY17" fmla="*/ 127002 h 232337"/>
              <a:gd name="connsiteX18" fmla="*/ 3773 w 550027"/>
              <a:gd name="connsiteY18" fmla="*/ 152402 h 232337"/>
              <a:gd name="connsiteX19" fmla="*/ 41873 w 550027"/>
              <a:gd name="connsiteY19" fmla="*/ 104777 h 232337"/>
              <a:gd name="connsiteX20" fmla="*/ 19648 w 550027"/>
              <a:gd name="connsiteY20" fmla="*/ 2 h 23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27" h="232337">
                <a:moveTo>
                  <a:pt x="19648" y="2"/>
                </a:moveTo>
                <a:cubicBezTo>
                  <a:pt x="24411" y="-527"/>
                  <a:pt x="61981" y="95252"/>
                  <a:pt x="70448" y="101602"/>
                </a:cubicBezTo>
                <a:cubicBezTo>
                  <a:pt x="78915" y="107952"/>
                  <a:pt x="74681" y="31223"/>
                  <a:pt x="70448" y="38102"/>
                </a:cubicBezTo>
                <a:cubicBezTo>
                  <a:pt x="66215" y="44981"/>
                  <a:pt x="42931" y="118006"/>
                  <a:pt x="45048" y="142877"/>
                </a:cubicBezTo>
                <a:cubicBezTo>
                  <a:pt x="47165" y="167748"/>
                  <a:pt x="79444" y="183623"/>
                  <a:pt x="83148" y="187327"/>
                </a:cubicBezTo>
                <a:cubicBezTo>
                  <a:pt x="86852" y="191031"/>
                  <a:pt x="62511" y="168806"/>
                  <a:pt x="67273" y="165102"/>
                </a:cubicBezTo>
                <a:cubicBezTo>
                  <a:pt x="72035" y="161398"/>
                  <a:pt x="90556" y="161398"/>
                  <a:pt x="111723" y="165102"/>
                </a:cubicBezTo>
                <a:cubicBezTo>
                  <a:pt x="132890" y="168806"/>
                  <a:pt x="194273" y="187327"/>
                  <a:pt x="194273" y="187327"/>
                </a:cubicBezTo>
                <a:cubicBezTo>
                  <a:pt x="206444" y="189444"/>
                  <a:pt x="161994" y="173569"/>
                  <a:pt x="184748" y="177802"/>
                </a:cubicBezTo>
                <a:cubicBezTo>
                  <a:pt x="207502" y="182035"/>
                  <a:pt x="282644" y="211140"/>
                  <a:pt x="330798" y="212727"/>
                </a:cubicBezTo>
                <a:cubicBezTo>
                  <a:pt x="378952" y="214314"/>
                  <a:pt x="449331" y="196852"/>
                  <a:pt x="473673" y="187327"/>
                </a:cubicBezTo>
                <a:cubicBezTo>
                  <a:pt x="498015" y="177802"/>
                  <a:pt x="464148" y="154519"/>
                  <a:pt x="476848" y="155577"/>
                </a:cubicBezTo>
                <a:cubicBezTo>
                  <a:pt x="489548" y="156635"/>
                  <a:pt x="553577" y="185740"/>
                  <a:pt x="549873" y="193677"/>
                </a:cubicBezTo>
                <a:cubicBezTo>
                  <a:pt x="546169" y="201614"/>
                  <a:pt x="454623" y="203202"/>
                  <a:pt x="454623" y="203202"/>
                </a:cubicBezTo>
                <a:cubicBezTo>
                  <a:pt x="400648" y="209552"/>
                  <a:pt x="294815" y="236539"/>
                  <a:pt x="226023" y="231777"/>
                </a:cubicBezTo>
                <a:cubicBezTo>
                  <a:pt x="157231" y="227015"/>
                  <a:pt x="41873" y="174627"/>
                  <a:pt x="41873" y="174627"/>
                </a:cubicBezTo>
                <a:cubicBezTo>
                  <a:pt x="4302" y="162985"/>
                  <a:pt x="4831" y="169864"/>
                  <a:pt x="598" y="161927"/>
                </a:cubicBezTo>
                <a:cubicBezTo>
                  <a:pt x="-3635" y="153990"/>
                  <a:pt x="15944" y="128589"/>
                  <a:pt x="16473" y="127002"/>
                </a:cubicBezTo>
                <a:cubicBezTo>
                  <a:pt x="17002" y="125415"/>
                  <a:pt x="-460" y="156106"/>
                  <a:pt x="3773" y="152402"/>
                </a:cubicBezTo>
                <a:cubicBezTo>
                  <a:pt x="8006" y="148698"/>
                  <a:pt x="36581" y="124356"/>
                  <a:pt x="41873" y="104777"/>
                </a:cubicBezTo>
                <a:cubicBezTo>
                  <a:pt x="47165" y="85198"/>
                  <a:pt x="14885" y="531"/>
                  <a:pt x="196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3431E5-EE74-241E-870C-FED7BDC1B6C7}"/>
              </a:ext>
            </a:extLst>
          </p:cNvPr>
          <p:cNvSpPr/>
          <p:nvPr/>
        </p:nvSpPr>
        <p:spPr>
          <a:xfrm>
            <a:off x="4390840" y="5140322"/>
            <a:ext cx="197647" cy="219171"/>
          </a:xfrm>
          <a:custGeom>
            <a:avLst/>
            <a:gdLst>
              <a:gd name="connsiteX0" fmla="*/ 185 w 197647"/>
              <a:gd name="connsiteY0" fmla="*/ 3 h 219171"/>
              <a:gd name="connsiteX1" fmla="*/ 111310 w 197647"/>
              <a:gd name="connsiteY1" fmla="*/ 82553 h 219171"/>
              <a:gd name="connsiteX2" fmla="*/ 165285 w 197647"/>
              <a:gd name="connsiteY2" fmla="*/ 133353 h 219171"/>
              <a:gd name="connsiteX3" fmla="*/ 174810 w 197647"/>
              <a:gd name="connsiteY3" fmla="*/ 187328 h 219171"/>
              <a:gd name="connsiteX4" fmla="*/ 197035 w 197647"/>
              <a:gd name="connsiteY4" fmla="*/ 161928 h 219171"/>
              <a:gd name="connsiteX5" fmla="*/ 165285 w 197647"/>
              <a:gd name="connsiteY5" fmla="*/ 219078 h 219171"/>
              <a:gd name="connsiteX6" fmla="*/ 197035 w 197647"/>
              <a:gd name="connsiteY6" fmla="*/ 146053 h 219171"/>
              <a:gd name="connsiteX7" fmla="*/ 130360 w 197647"/>
              <a:gd name="connsiteY7" fmla="*/ 66678 h 219171"/>
              <a:gd name="connsiteX8" fmla="*/ 139885 w 197647"/>
              <a:gd name="connsiteY8" fmla="*/ 85728 h 219171"/>
              <a:gd name="connsiteX9" fmla="*/ 185 w 197647"/>
              <a:gd name="connsiteY9" fmla="*/ 3 h 2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47" h="219171">
                <a:moveTo>
                  <a:pt x="185" y="3"/>
                </a:moveTo>
                <a:cubicBezTo>
                  <a:pt x="-4578" y="-526"/>
                  <a:pt x="83793" y="60328"/>
                  <a:pt x="111310" y="82553"/>
                </a:cubicBezTo>
                <a:cubicBezTo>
                  <a:pt x="138827" y="104778"/>
                  <a:pt x="154702" y="115891"/>
                  <a:pt x="165285" y="133353"/>
                </a:cubicBezTo>
                <a:cubicBezTo>
                  <a:pt x="175868" y="150816"/>
                  <a:pt x="169518" y="182566"/>
                  <a:pt x="174810" y="187328"/>
                </a:cubicBezTo>
                <a:cubicBezTo>
                  <a:pt x="180102" y="192091"/>
                  <a:pt x="198622" y="156636"/>
                  <a:pt x="197035" y="161928"/>
                </a:cubicBezTo>
                <a:cubicBezTo>
                  <a:pt x="195448" y="167220"/>
                  <a:pt x="165285" y="221724"/>
                  <a:pt x="165285" y="219078"/>
                </a:cubicBezTo>
                <a:cubicBezTo>
                  <a:pt x="165285" y="216432"/>
                  <a:pt x="202856" y="171453"/>
                  <a:pt x="197035" y="146053"/>
                </a:cubicBezTo>
                <a:cubicBezTo>
                  <a:pt x="191214" y="120653"/>
                  <a:pt x="130360" y="66678"/>
                  <a:pt x="130360" y="66678"/>
                </a:cubicBezTo>
                <a:cubicBezTo>
                  <a:pt x="120835" y="56624"/>
                  <a:pt x="154702" y="93136"/>
                  <a:pt x="139885" y="85728"/>
                </a:cubicBezTo>
                <a:cubicBezTo>
                  <a:pt x="125068" y="78320"/>
                  <a:pt x="4948" y="532"/>
                  <a:pt x="1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2EC1D52-4D27-61A0-C2FE-9661C47B2EBA}"/>
              </a:ext>
            </a:extLst>
          </p:cNvPr>
          <p:cNvSpPr/>
          <p:nvPr/>
        </p:nvSpPr>
        <p:spPr>
          <a:xfrm>
            <a:off x="3494280" y="5308227"/>
            <a:ext cx="414282" cy="92455"/>
          </a:xfrm>
          <a:custGeom>
            <a:avLst/>
            <a:gdLst>
              <a:gd name="connsiteX0" fmla="*/ 1395 w 414282"/>
              <a:gd name="connsiteY0" fmla="*/ 92448 h 92455"/>
              <a:gd name="connsiteX1" fmla="*/ 337945 w 414282"/>
              <a:gd name="connsiteY1" fmla="*/ 60698 h 92455"/>
              <a:gd name="connsiteX2" fmla="*/ 414145 w 414282"/>
              <a:gd name="connsiteY2" fmla="*/ 73398 h 92455"/>
              <a:gd name="connsiteX3" fmla="*/ 353820 w 414282"/>
              <a:gd name="connsiteY3" fmla="*/ 51173 h 92455"/>
              <a:gd name="connsiteX4" fmla="*/ 252220 w 414282"/>
              <a:gd name="connsiteY4" fmla="*/ 373 h 92455"/>
              <a:gd name="connsiteX5" fmla="*/ 312545 w 414282"/>
              <a:gd name="connsiteY5" fmla="*/ 28948 h 92455"/>
              <a:gd name="connsiteX6" fmla="*/ 242695 w 414282"/>
              <a:gd name="connsiteY6" fmla="*/ 44823 h 92455"/>
              <a:gd name="connsiteX7" fmla="*/ 144270 w 414282"/>
              <a:gd name="connsiteY7" fmla="*/ 76573 h 92455"/>
              <a:gd name="connsiteX8" fmla="*/ 214120 w 414282"/>
              <a:gd name="connsiteY8" fmla="*/ 63873 h 92455"/>
              <a:gd name="connsiteX9" fmla="*/ 1395 w 414282"/>
              <a:gd name="connsiteY9" fmla="*/ 92448 h 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282" h="92455">
                <a:moveTo>
                  <a:pt x="1395" y="92448"/>
                </a:moveTo>
                <a:cubicBezTo>
                  <a:pt x="22032" y="91919"/>
                  <a:pt x="269153" y="63873"/>
                  <a:pt x="337945" y="60698"/>
                </a:cubicBezTo>
                <a:cubicBezTo>
                  <a:pt x="406737" y="57523"/>
                  <a:pt x="411499" y="74985"/>
                  <a:pt x="414145" y="73398"/>
                </a:cubicBezTo>
                <a:cubicBezTo>
                  <a:pt x="416791" y="71810"/>
                  <a:pt x="380808" y="63344"/>
                  <a:pt x="353820" y="51173"/>
                </a:cubicBezTo>
                <a:cubicBezTo>
                  <a:pt x="326833" y="39002"/>
                  <a:pt x="259099" y="4077"/>
                  <a:pt x="252220" y="373"/>
                </a:cubicBezTo>
                <a:cubicBezTo>
                  <a:pt x="245341" y="-3331"/>
                  <a:pt x="314132" y="21540"/>
                  <a:pt x="312545" y="28948"/>
                </a:cubicBezTo>
                <a:cubicBezTo>
                  <a:pt x="310958" y="36356"/>
                  <a:pt x="270741" y="36885"/>
                  <a:pt x="242695" y="44823"/>
                </a:cubicBezTo>
                <a:cubicBezTo>
                  <a:pt x="214649" y="52760"/>
                  <a:pt x="149032" y="73398"/>
                  <a:pt x="144270" y="76573"/>
                </a:cubicBezTo>
                <a:cubicBezTo>
                  <a:pt x="139508" y="79748"/>
                  <a:pt x="232641" y="62815"/>
                  <a:pt x="214120" y="63873"/>
                </a:cubicBezTo>
                <a:cubicBezTo>
                  <a:pt x="195599" y="64931"/>
                  <a:pt x="-19242" y="92977"/>
                  <a:pt x="1395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E11A1E7-4CB6-128F-64D6-039355C687E1}"/>
              </a:ext>
            </a:extLst>
          </p:cNvPr>
          <p:cNvSpPr/>
          <p:nvPr/>
        </p:nvSpPr>
        <p:spPr>
          <a:xfrm>
            <a:off x="4137018" y="4987800"/>
            <a:ext cx="412702" cy="267933"/>
          </a:xfrm>
          <a:custGeom>
            <a:avLst/>
            <a:gdLst>
              <a:gd name="connsiteX0" fmla="*/ 7 w 412702"/>
              <a:gd name="connsiteY0" fmla="*/ 125 h 267933"/>
              <a:gd name="connsiteX1" fmla="*/ 158757 w 412702"/>
              <a:gd name="connsiteY1" fmla="*/ 63625 h 267933"/>
              <a:gd name="connsiteX2" fmla="*/ 273057 w 412702"/>
              <a:gd name="connsiteY2" fmla="*/ 158875 h 267933"/>
              <a:gd name="connsiteX3" fmla="*/ 266707 w 412702"/>
              <a:gd name="connsiteY3" fmla="*/ 130300 h 267933"/>
              <a:gd name="connsiteX4" fmla="*/ 409582 w 412702"/>
              <a:gd name="connsiteY4" fmla="*/ 263650 h 267933"/>
              <a:gd name="connsiteX5" fmla="*/ 355607 w 412702"/>
              <a:gd name="connsiteY5" fmla="*/ 225550 h 267933"/>
              <a:gd name="connsiteX6" fmla="*/ 244482 w 412702"/>
              <a:gd name="connsiteY6" fmla="*/ 130300 h 267933"/>
              <a:gd name="connsiteX7" fmla="*/ 285757 w 412702"/>
              <a:gd name="connsiteY7" fmla="*/ 181100 h 267933"/>
              <a:gd name="connsiteX8" fmla="*/ 146057 w 412702"/>
              <a:gd name="connsiteY8" fmla="*/ 101725 h 267933"/>
              <a:gd name="connsiteX9" fmla="*/ 187332 w 412702"/>
              <a:gd name="connsiteY9" fmla="*/ 114425 h 267933"/>
              <a:gd name="connsiteX10" fmla="*/ 165107 w 412702"/>
              <a:gd name="connsiteY10" fmla="*/ 79500 h 267933"/>
              <a:gd name="connsiteX11" fmla="*/ 7 w 412702"/>
              <a:gd name="connsiteY11" fmla="*/ 125 h 2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702" h="267933">
                <a:moveTo>
                  <a:pt x="7" y="125"/>
                </a:moveTo>
                <a:cubicBezTo>
                  <a:pt x="-1051" y="-2521"/>
                  <a:pt x="113249" y="37167"/>
                  <a:pt x="158757" y="63625"/>
                </a:cubicBezTo>
                <a:cubicBezTo>
                  <a:pt x="204265" y="90083"/>
                  <a:pt x="255066" y="147763"/>
                  <a:pt x="273057" y="158875"/>
                </a:cubicBezTo>
                <a:cubicBezTo>
                  <a:pt x="291048" y="169987"/>
                  <a:pt x="243953" y="112838"/>
                  <a:pt x="266707" y="130300"/>
                </a:cubicBezTo>
                <a:cubicBezTo>
                  <a:pt x="289461" y="147763"/>
                  <a:pt x="394765" y="247775"/>
                  <a:pt x="409582" y="263650"/>
                </a:cubicBezTo>
                <a:cubicBezTo>
                  <a:pt x="424399" y="279525"/>
                  <a:pt x="383124" y="247775"/>
                  <a:pt x="355607" y="225550"/>
                </a:cubicBezTo>
                <a:cubicBezTo>
                  <a:pt x="328090" y="203325"/>
                  <a:pt x="256124" y="137708"/>
                  <a:pt x="244482" y="130300"/>
                </a:cubicBezTo>
                <a:cubicBezTo>
                  <a:pt x="232840" y="122892"/>
                  <a:pt x="302161" y="185863"/>
                  <a:pt x="285757" y="181100"/>
                </a:cubicBezTo>
                <a:cubicBezTo>
                  <a:pt x="269353" y="176337"/>
                  <a:pt x="162461" y="112837"/>
                  <a:pt x="146057" y="101725"/>
                </a:cubicBezTo>
                <a:cubicBezTo>
                  <a:pt x="129653" y="90613"/>
                  <a:pt x="184157" y="118129"/>
                  <a:pt x="187332" y="114425"/>
                </a:cubicBezTo>
                <a:cubicBezTo>
                  <a:pt x="190507" y="110721"/>
                  <a:pt x="193682" y="95375"/>
                  <a:pt x="165107" y="79500"/>
                </a:cubicBezTo>
                <a:cubicBezTo>
                  <a:pt x="136532" y="63625"/>
                  <a:pt x="1065" y="2771"/>
                  <a:pt x="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297CD33-34A7-0E47-0928-B40995851173}"/>
              </a:ext>
            </a:extLst>
          </p:cNvPr>
          <p:cNvSpPr/>
          <p:nvPr/>
        </p:nvSpPr>
        <p:spPr>
          <a:xfrm>
            <a:off x="3588453" y="5053141"/>
            <a:ext cx="285087" cy="389801"/>
          </a:xfrm>
          <a:custGeom>
            <a:avLst/>
            <a:gdLst>
              <a:gd name="connsiteX0" fmla="*/ 285047 w 285087"/>
              <a:gd name="connsiteY0" fmla="*/ 1459 h 389801"/>
              <a:gd name="connsiteX1" fmla="*/ 183447 w 285087"/>
              <a:gd name="connsiteY1" fmla="*/ 109409 h 389801"/>
              <a:gd name="connsiteX2" fmla="*/ 53272 w 285087"/>
              <a:gd name="connsiteY2" fmla="*/ 309434 h 389801"/>
              <a:gd name="connsiteX3" fmla="*/ 85022 w 285087"/>
              <a:gd name="connsiteY3" fmla="*/ 245934 h 389801"/>
              <a:gd name="connsiteX4" fmla="*/ 2472 w 285087"/>
              <a:gd name="connsiteY4" fmla="*/ 388809 h 389801"/>
              <a:gd name="connsiteX5" fmla="*/ 31047 w 285087"/>
              <a:gd name="connsiteY5" fmla="*/ 299909 h 389801"/>
              <a:gd name="connsiteX6" fmla="*/ 126297 w 285087"/>
              <a:gd name="connsiteY6" fmla="*/ 125284 h 389801"/>
              <a:gd name="connsiteX7" fmla="*/ 75497 w 285087"/>
              <a:gd name="connsiteY7" fmla="*/ 14159 h 389801"/>
              <a:gd name="connsiteX8" fmla="*/ 129472 w 285087"/>
              <a:gd name="connsiteY8" fmla="*/ 61784 h 389801"/>
              <a:gd name="connsiteX9" fmla="*/ 208847 w 285087"/>
              <a:gd name="connsiteY9" fmla="*/ 52259 h 389801"/>
              <a:gd name="connsiteX10" fmla="*/ 196147 w 285087"/>
              <a:gd name="connsiteY10" fmla="*/ 45909 h 389801"/>
              <a:gd name="connsiteX11" fmla="*/ 285047 w 285087"/>
              <a:gd name="connsiteY11" fmla="*/ 1459 h 3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087" h="389801">
                <a:moveTo>
                  <a:pt x="285047" y="1459"/>
                </a:moveTo>
                <a:cubicBezTo>
                  <a:pt x="282930" y="12042"/>
                  <a:pt x="222076" y="58080"/>
                  <a:pt x="183447" y="109409"/>
                </a:cubicBezTo>
                <a:cubicBezTo>
                  <a:pt x="144818" y="160738"/>
                  <a:pt x="69676" y="286680"/>
                  <a:pt x="53272" y="309434"/>
                </a:cubicBezTo>
                <a:cubicBezTo>
                  <a:pt x="36868" y="332188"/>
                  <a:pt x="93489" y="232705"/>
                  <a:pt x="85022" y="245934"/>
                </a:cubicBezTo>
                <a:cubicBezTo>
                  <a:pt x="76555" y="259163"/>
                  <a:pt x="11468" y="379813"/>
                  <a:pt x="2472" y="388809"/>
                </a:cubicBezTo>
                <a:cubicBezTo>
                  <a:pt x="-6524" y="397805"/>
                  <a:pt x="10410" y="343830"/>
                  <a:pt x="31047" y="299909"/>
                </a:cubicBezTo>
                <a:cubicBezTo>
                  <a:pt x="51684" y="255988"/>
                  <a:pt x="118889" y="172909"/>
                  <a:pt x="126297" y="125284"/>
                </a:cubicBezTo>
                <a:cubicBezTo>
                  <a:pt x="133705" y="77659"/>
                  <a:pt x="74968" y="24742"/>
                  <a:pt x="75497" y="14159"/>
                </a:cubicBezTo>
                <a:cubicBezTo>
                  <a:pt x="76026" y="3576"/>
                  <a:pt x="107247" y="55434"/>
                  <a:pt x="129472" y="61784"/>
                </a:cubicBezTo>
                <a:cubicBezTo>
                  <a:pt x="151697" y="68134"/>
                  <a:pt x="208847" y="52259"/>
                  <a:pt x="208847" y="52259"/>
                </a:cubicBezTo>
                <a:cubicBezTo>
                  <a:pt x="219960" y="49613"/>
                  <a:pt x="186622" y="50672"/>
                  <a:pt x="196147" y="45909"/>
                </a:cubicBezTo>
                <a:cubicBezTo>
                  <a:pt x="205672" y="41146"/>
                  <a:pt x="287164" y="-9124"/>
                  <a:pt x="285047" y="1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DBC6032-472C-0EC5-FDD1-AD58F1E6E032}"/>
              </a:ext>
            </a:extLst>
          </p:cNvPr>
          <p:cNvSpPr/>
          <p:nvPr/>
        </p:nvSpPr>
        <p:spPr>
          <a:xfrm>
            <a:off x="4187480" y="5047007"/>
            <a:ext cx="332607" cy="284859"/>
          </a:xfrm>
          <a:custGeom>
            <a:avLst/>
            <a:gdLst>
              <a:gd name="connsiteX0" fmla="*/ 345 w 332607"/>
              <a:gd name="connsiteY0" fmla="*/ 1243 h 284859"/>
              <a:gd name="connsiteX1" fmla="*/ 120995 w 332607"/>
              <a:gd name="connsiteY1" fmla="*/ 61568 h 284859"/>
              <a:gd name="connsiteX2" fmla="*/ 159095 w 332607"/>
              <a:gd name="connsiteY2" fmla="*/ 115543 h 284859"/>
              <a:gd name="connsiteX3" fmla="*/ 162270 w 332607"/>
              <a:gd name="connsiteY3" fmla="*/ 77443 h 284859"/>
              <a:gd name="connsiteX4" fmla="*/ 254345 w 332607"/>
              <a:gd name="connsiteY4" fmla="*/ 137768 h 284859"/>
              <a:gd name="connsiteX5" fmla="*/ 260695 w 332607"/>
              <a:gd name="connsiteY5" fmla="*/ 134593 h 284859"/>
              <a:gd name="connsiteX6" fmla="*/ 298795 w 332607"/>
              <a:gd name="connsiteY6" fmla="*/ 210793 h 284859"/>
              <a:gd name="connsiteX7" fmla="*/ 301970 w 332607"/>
              <a:gd name="connsiteY7" fmla="*/ 172693 h 284859"/>
              <a:gd name="connsiteX8" fmla="*/ 270220 w 332607"/>
              <a:gd name="connsiteY8" fmla="*/ 283818 h 284859"/>
              <a:gd name="connsiteX9" fmla="*/ 308320 w 332607"/>
              <a:gd name="connsiteY9" fmla="*/ 226668 h 284859"/>
              <a:gd name="connsiteX10" fmla="*/ 324195 w 332607"/>
              <a:gd name="connsiteY10" fmla="*/ 198093 h 284859"/>
              <a:gd name="connsiteX11" fmla="*/ 171795 w 332607"/>
              <a:gd name="connsiteY11" fmla="*/ 42518 h 284859"/>
              <a:gd name="connsiteX12" fmla="*/ 200370 w 332607"/>
              <a:gd name="connsiteY12" fmla="*/ 80618 h 284859"/>
              <a:gd name="connsiteX13" fmla="*/ 149570 w 332607"/>
              <a:gd name="connsiteY13" fmla="*/ 74268 h 284859"/>
              <a:gd name="connsiteX14" fmla="*/ 86070 w 332607"/>
              <a:gd name="connsiteY14" fmla="*/ 23468 h 284859"/>
              <a:gd name="connsiteX15" fmla="*/ 345 w 332607"/>
              <a:gd name="connsiteY15" fmla="*/ 1243 h 2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607" h="284859">
                <a:moveTo>
                  <a:pt x="345" y="1243"/>
                </a:moveTo>
                <a:cubicBezTo>
                  <a:pt x="6166" y="7593"/>
                  <a:pt x="94537" y="42518"/>
                  <a:pt x="120995" y="61568"/>
                </a:cubicBezTo>
                <a:cubicBezTo>
                  <a:pt x="147453" y="80618"/>
                  <a:pt x="152216" y="112897"/>
                  <a:pt x="159095" y="115543"/>
                </a:cubicBezTo>
                <a:cubicBezTo>
                  <a:pt x="165974" y="118189"/>
                  <a:pt x="146395" y="73739"/>
                  <a:pt x="162270" y="77443"/>
                </a:cubicBezTo>
                <a:cubicBezTo>
                  <a:pt x="178145" y="81147"/>
                  <a:pt x="237941" y="128243"/>
                  <a:pt x="254345" y="137768"/>
                </a:cubicBezTo>
                <a:cubicBezTo>
                  <a:pt x="270749" y="147293"/>
                  <a:pt x="253287" y="122422"/>
                  <a:pt x="260695" y="134593"/>
                </a:cubicBezTo>
                <a:cubicBezTo>
                  <a:pt x="268103" y="146764"/>
                  <a:pt x="291916" y="204443"/>
                  <a:pt x="298795" y="210793"/>
                </a:cubicBezTo>
                <a:cubicBezTo>
                  <a:pt x="305674" y="217143"/>
                  <a:pt x="306732" y="160522"/>
                  <a:pt x="301970" y="172693"/>
                </a:cubicBezTo>
                <a:cubicBezTo>
                  <a:pt x="297208" y="184864"/>
                  <a:pt x="269162" y="274822"/>
                  <a:pt x="270220" y="283818"/>
                </a:cubicBezTo>
                <a:cubicBezTo>
                  <a:pt x="271278" y="292814"/>
                  <a:pt x="299324" y="240955"/>
                  <a:pt x="308320" y="226668"/>
                </a:cubicBezTo>
                <a:cubicBezTo>
                  <a:pt x="317316" y="212381"/>
                  <a:pt x="346949" y="228785"/>
                  <a:pt x="324195" y="198093"/>
                </a:cubicBezTo>
                <a:cubicBezTo>
                  <a:pt x="301441" y="167401"/>
                  <a:pt x="192432" y="62097"/>
                  <a:pt x="171795" y="42518"/>
                </a:cubicBezTo>
                <a:cubicBezTo>
                  <a:pt x="151158" y="22939"/>
                  <a:pt x="204074" y="75326"/>
                  <a:pt x="200370" y="80618"/>
                </a:cubicBezTo>
                <a:cubicBezTo>
                  <a:pt x="196666" y="85910"/>
                  <a:pt x="168620" y="83793"/>
                  <a:pt x="149570" y="74268"/>
                </a:cubicBezTo>
                <a:cubicBezTo>
                  <a:pt x="130520" y="64743"/>
                  <a:pt x="108295" y="32464"/>
                  <a:pt x="86070" y="23468"/>
                </a:cubicBezTo>
                <a:cubicBezTo>
                  <a:pt x="63845" y="14472"/>
                  <a:pt x="-5476" y="-5107"/>
                  <a:pt x="345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6AA8460F-ACCD-58CD-F86F-AD3DB7B044AB}"/>
              </a:ext>
            </a:extLst>
          </p:cNvPr>
          <p:cNvSpPr/>
          <p:nvPr/>
        </p:nvSpPr>
        <p:spPr>
          <a:xfrm>
            <a:off x="4239545" y="5067076"/>
            <a:ext cx="136584" cy="267184"/>
          </a:xfrm>
          <a:custGeom>
            <a:avLst/>
            <a:gdLst>
              <a:gd name="connsiteX0" fmla="*/ 135605 w 136584"/>
              <a:gd name="connsiteY0" fmla="*/ 54199 h 267184"/>
              <a:gd name="connsiteX1" fmla="*/ 62580 w 136584"/>
              <a:gd name="connsiteY1" fmla="*/ 6574 h 267184"/>
              <a:gd name="connsiteX2" fmla="*/ 59405 w 136584"/>
              <a:gd name="connsiteY2" fmla="*/ 47849 h 267184"/>
              <a:gd name="connsiteX3" fmla="*/ 53055 w 136584"/>
              <a:gd name="connsiteY3" fmla="*/ 89124 h 267184"/>
              <a:gd name="connsiteX4" fmla="*/ 56230 w 136584"/>
              <a:gd name="connsiteY4" fmla="*/ 104999 h 267184"/>
              <a:gd name="connsiteX5" fmla="*/ 62580 w 136584"/>
              <a:gd name="connsiteY5" fmla="*/ 203424 h 267184"/>
              <a:gd name="connsiteX6" fmla="*/ 49880 w 136584"/>
              <a:gd name="connsiteY6" fmla="*/ 266924 h 267184"/>
              <a:gd name="connsiteX7" fmla="*/ 46705 w 136584"/>
              <a:gd name="connsiteY7" fmla="*/ 222474 h 267184"/>
              <a:gd name="connsiteX8" fmla="*/ 40355 w 136584"/>
              <a:gd name="connsiteY8" fmla="*/ 139924 h 267184"/>
              <a:gd name="connsiteX9" fmla="*/ 37180 w 136584"/>
              <a:gd name="connsiteY9" fmla="*/ 60549 h 267184"/>
              <a:gd name="connsiteX10" fmla="*/ 2255 w 136584"/>
              <a:gd name="connsiteY10" fmla="*/ 224 h 267184"/>
              <a:gd name="connsiteX11" fmla="*/ 135605 w 136584"/>
              <a:gd name="connsiteY11" fmla="*/ 54199 h 26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84" h="267184">
                <a:moveTo>
                  <a:pt x="135605" y="54199"/>
                </a:moveTo>
                <a:cubicBezTo>
                  <a:pt x="145659" y="55257"/>
                  <a:pt x="75280" y="7632"/>
                  <a:pt x="62580" y="6574"/>
                </a:cubicBezTo>
                <a:cubicBezTo>
                  <a:pt x="49880" y="5516"/>
                  <a:pt x="60992" y="34091"/>
                  <a:pt x="59405" y="47849"/>
                </a:cubicBezTo>
                <a:cubicBezTo>
                  <a:pt x="57818" y="61607"/>
                  <a:pt x="53584" y="79599"/>
                  <a:pt x="53055" y="89124"/>
                </a:cubicBezTo>
                <a:cubicBezTo>
                  <a:pt x="52526" y="98649"/>
                  <a:pt x="54643" y="85949"/>
                  <a:pt x="56230" y="104999"/>
                </a:cubicBezTo>
                <a:cubicBezTo>
                  <a:pt x="57817" y="124049"/>
                  <a:pt x="63638" y="176437"/>
                  <a:pt x="62580" y="203424"/>
                </a:cubicBezTo>
                <a:cubicBezTo>
                  <a:pt x="61522" y="230411"/>
                  <a:pt x="52526" y="263749"/>
                  <a:pt x="49880" y="266924"/>
                </a:cubicBezTo>
                <a:cubicBezTo>
                  <a:pt x="47234" y="270099"/>
                  <a:pt x="48292" y="243641"/>
                  <a:pt x="46705" y="222474"/>
                </a:cubicBezTo>
                <a:cubicBezTo>
                  <a:pt x="45118" y="201307"/>
                  <a:pt x="41942" y="166911"/>
                  <a:pt x="40355" y="139924"/>
                </a:cubicBezTo>
                <a:cubicBezTo>
                  <a:pt x="38768" y="112937"/>
                  <a:pt x="43530" y="83832"/>
                  <a:pt x="37180" y="60549"/>
                </a:cubicBezTo>
                <a:cubicBezTo>
                  <a:pt x="30830" y="37266"/>
                  <a:pt x="-9916" y="4457"/>
                  <a:pt x="2255" y="224"/>
                </a:cubicBezTo>
                <a:cubicBezTo>
                  <a:pt x="14426" y="-4009"/>
                  <a:pt x="125551" y="53141"/>
                  <a:pt x="135605" y="5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ABD870A-17F6-A777-4387-D5DAFE3D289C}"/>
              </a:ext>
            </a:extLst>
          </p:cNvPr>
          <p:cNvSpPr/>
          <p:nvPr/>
        </p:nvSpPr>
        <p:spPr>
          <a:xfrm>
            <a:off x="3644900" y="5368545"/>
            <a:ext cx="1029872" cy="191438"/>
          </a:xfrm>
          <a:custGeom>
            <a:avLst/>
            <a:gdLst>
              <a:gd name="connsiteX0" fmla="*/ 0 w 1029872"/>
              <a:gd name="connsiteY0" fmla="*/ 152780 h 191438"/>
              <a:gd name="connsiteX1" fmla="*/ 327025 w 1029872"/>
              <a:gd name="connsiteY1" fmla="*/ 178180 h 191438"/>
              <a:gd name="connsiteX2" fmla="*/ 523875 w 1029872"/>
              <a:gd name="connsiteY2" fmla="*/ 159130 h 191438"/>
              <a:gd name="connsiteX3" fmla="*/ 450850 w 1029872"/>
              <a:gd name="connsiteY3" fmla="*/ 165480 h 191438"/>
              <a:gd name="connsiteX4" fmla="*/ 628650 w 1029872"/>
              <a:gd name="connsiteY4" fmla="*/ 117855 h 191438"/>
              <a:gd name="connsiteX5" fmla="*/ 571500 w 1029872"/>
              <a:gd name="connsiteY5" fmla="*/ 143255 h 191438"/>
              <a:gd name="connsiteX6" fmla="*/ 765175 w 1029872"/>
              <a:gd name="connsiteY6" fmla="*/ 70230 h 191438"/>
              <a:gd name="connsiteX7" fmla="*/ 1028700 w 1029872"/>
              <a:gd name="connsiteY7" fmla="*/ 380 h 191438"/>
              <a:gd name="connsiteX8" fmla="*/ 654050 w 1029872"/>
              <a:gd name="connsiteY8" fmla="*/ 101980 h 191438"/>
              <a:gd name="connsiteX9" fmla="*/ 412750 w 1029872"/>
              <a:gd name="connsiteY9" fmla="*/ 187705 h 191438"/>
              <a:gd name="connsiteX10" fmla="*/ 520700 w 1029872"/>
              <a:gd name="connsiteY10" fmla="*/ 175005 h 191438"/>
              <a:gd name="connsiteX11" fmla="*/ 307975 w 1029872"/>
              <a:gd name="connsiteY11" fmla="*/ 165480 h 191438"/>
              <a:gd name="connsiteX12" fmla="*/ 0 w 1029872"/>
              <a:gd name="connsiteY12" fmla="*/ 152780 h 19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9872" h="191438">
                <a:moveTo>
                  <a:pt x="0" y="152780"/>
                </a:moveTo>
                <a:cubicBezTo>
                  <a:pt x="119856" y="164951"/>
                  <a:pt x="239713" y="177122"/>
                  <a:pt x="327025" y="178180"/>
                </a:cubicBezTo>
                <a:cubicBezTo>
                  <a:pt x="414337" y="179238"/>
                  <a:pt x="503238" y="161247"/>
                  <a:pt x="523875" y="159130"/>
                </a:cubicBezTo>
                <a:cubicBezTo>
                  <a:pt x="544512" y="157013"/>
                  <a:pt x="433388" y="172359"/>
                  <a:pt x="450850" y="165480"/>
                </a:cubicBezTo>
                <a:cubicBezTo>
                  <a:pt x="468312" y="158601"/>
                  <a:pt x="608542" y="121559"/>
                  <a:pt x="628650" y="117855"/>
                </a:cubicBezTo>
                <a:cubicBezTo>
                  <a:pt x="648758" y="114151"/>
                  <a:pt x="548746" y="151192"/>
                  <a:pt x="571500" y="143255"/>
                </a:cubicBezTo>
                <a:cubicBezTo>
                  <a:pt x="594254" y="135317"/>
                  <a:pt x="688975" y="94042"/>
                  <a:pt x="765175" y="70230"/>
                </a:cubicBezTo>
                <a:cubicBezTo>
                  <a:pt x="841375" y="46418"/>
                  <a:pt x="1047221" y="-4912"/>
                  <a:pt x="1028700" y="380"/>
                </a:cubicBezTo>
                <a:cubicBezTo>
                  <a:pt x="1010179" y="5672"/>
                  <a:pt x="756708" y="70759"/>
                  <a:pt x="654050" y="101980"/>
                </a:cubicBezTo>
                <a:cubicBezTo>
                  <a:pt x="551392" y="133201"/>
                  <a:pt x="434975" y="175534"/>
                  <a:pt x="412750" y="187705"/>
                </a:cubicBezTo>
                <a:cubicBezTo>
                  <a:pt x="390525" y="199876"/>
                  <a:pt x="538162" y="178709"/>
                  <a:pt x="520700" y="175005"/>
                </a:cubicBezTo>
                <a:cubicBezTo>
                  <a:pt x="503238" y="171301"/>
                  <a:pt x="307975" y="165480"/>
                  <a:pt x="307975" y="165480"/>
                </a:cubicBezTo>
                <a:lnTo>
                  <a:pt x="0" y="1527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E6FF76-9251-BAF8-DC1F-5D4CC9440853}"/>
              </a:ext>
            </a:extLst>
          </p:cNvPr>
          <p:cNvSpPr/>
          <p:nvPr/>
        </p:nvSpPr>
        <p:spPr>
          <a:xfrm>
            <a:off x="4000178" y="4877262"/>
            <a:ext cx="635348" cy="409503"/>
          </a:xfrm>
          <a:custGeom>
            <a:avLst/>
            <a:gdLst>
              <a:gd name="connsiteX0" fmla="*/ 254322 w 635348"/>
              <a:gd name="connsiteY0" fmla="*/ 2713 h 409503"/>
              <a:gd name="connsiteX1" fmla="*/ 495622 w 635348"/>
              <a:gd name="connsiteY1" fmla="*/ 190038 h 409503"/>
              <a:gd name="connsiteX2" fmla="*/ 501972 w 635348"/>
              <a:gd name="connsiteY2" fmla="*/ 145588 h 409503"/>
              <a:gd name="connsiteX3" fmla="*/ 533722 w 635348"/>
              <a:gd name="connsiteY3" fmla="*/ 244013 h 409503"/>
              <a:gd name="connsiteX4" fmla="*/ 540072 w 635348"/>
              <a:gd name="connsiteY4" fmla="*/ 158288 h 409503"/>
              <a:gd name="connsiteX5" fmla="*/ 613097 w 635348"/>
              <a:gd name="connsiteY5" fmla="*/ 275763 h 409503"/>
              <a:gd name="connsiteX6" fmla="*/ 578172 w 635348"/>
              <a:gd name="connsiteY6" fmla="*/ 231313 h 409503"/>
              <a:gd name="connsiteX7" fmla="*/ 635322 w 635348"/>
              <a:gd name="connsiteY7" fmla="*/ 409113 h 409503"/>
              <a:gd name="connsiteX8" fmla="*/ 584522 w 635348"/>
              <a:gd name="connsiteY8" fmla="*/ 275763 h 409503"/>
              <a:gd name="connsiteX9" fmla="*/ 511497 w 635348"/>
              <a:gd name="connsiteY9" fmla="*/ 164638 h 409503"/>
              <a:gd name="connsiteX10" fmla="*/ 473397 w 635348"/>
              <a:gd name="connsiteY10" fmla="*/ 196388 h 409503"/>
              <a:gd name="connsiteX11" fmla="*/ 387672 w 635348"/>
              <a:gd name="connsiteY11" fmla="*/ 126538 h 409503"/>
              <a:gd name="connsiteX12" fmla="*/ 282897 w 635348"/>
              <a:gd name="connsiteY12" fmla="*/ 66213 h 409503"/>
              <a:gd name="connsiteX13" fmla="*/ 322 w 635348"/>
              <a:gd name="connsiteY13" fmla="*/ 53513 h 409503"/>
              <a:gd name="connsiteX14" fmla="*/ 343222 w 635348"/>
              <a:gd name="connsiteY14" fmla="*/ 75738 h 409503"/>
              <a:gd name="connsiteX15" fmla="*/ 254322 w 635348"/>
              <a:gd name="connsiteY15" fmla="*/ 2713 h 40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48" h="409503">
                <a:moveTo>
                  <a:pt x="254322" y="2713"/>
                </a:moveTo>
                <a:cubicBezTo>
                  <a:pt x="279722" y="21763"/>
                  <a:pt x="454347" y="166226"/>
                  <a:pt x="495622" y="190038"/>
                </a:cubicBezTo>
                <a:cubicBezTo>
                  <a:pt x="536897" y="213850"/>
                  <a:pt x="495622" y="136592"/>
                  <a:pt x="501972" y="145588"/>
                </a:cubicBezTo>
                <a:cubicBezTo>
                  <a:pt x="508322" y="154584"/>
                  <a:pt x="527372" y="241896"/>
                  <a:pt x="533722" y="244013"/>
                </a:cubicBezTo>
                <a:cubicBezTo>
                  <a:pt x="540072" y="246130"/>
                  <a:pt x="526843" y="152996"/>
                  <a:pt x="540072" y="158288"/>
                </a:cubicBezTo>
                <a:cubicBezTo>
                  <a:pt x="553301" y="163580"/>
                  <a:pt x="606747" y="263592"/>
                  <a:pt x="613097" y="275763"/>
                </a:cubicBezTo>
                <a:cubicBezTo>
                  <a:pt x="619447" y="287934"/>
                  <a:pt x="574468" y="209088"/>
                  <a:pt x="578172" y="231313"/>
                </a:cubicBezTo>
                <a:cubicBezTo>
                  <a:pt x="581876" y="253538"/>
                  <a:pt x="634264" y="401705"/>
                  <a:pt x="635322" y="409113"/>
                </a:cubicBezTo>
                <a:cubicBezTo>
                  <a:pt x="636380" y="416521"/>
                  <a:pt x="605159" y="316509"/>
                  <a:pt x="584522" y="275763"/>
                </a:cubicBezTo>
                <a:cubicBezTo>
                  <a:pt x="563885" y="235017"/>
                  <a:pt x="530018" y="177867"/>
                  <a:pt x="511497" y="164638"/>
                </a:cubicBezTo>
                <a:cubicBezTo>
                  <a:pt x="492976" y="151409"/>
                  <a:pt x="494034" y="202738"/>
                  <a:pt x="473397" y="196388"/>
                </a:cubicBezTo>
                <a:cubicBezTo>
                  <a:pt x="452760" y="190038"/>
                  <a:pt x="419422" y="148234"/>
                  <a:pt x="387672" y="126538"/>
                </a:cubicBezTo>
                <a:cubicBezTo>
                  <a:pt x="355922" y="104842"/>
                  <a:pt x="347455" y="78384"/>
                  <a:pt x="282897" y="66213"/>
                </a:cubicBezTo>
                <a:cubicBezTo>
                  <a:pt x="218339" y="54042"/>
                  <a:pt x="-9732" y="51926"/>
                  <a:pt x="322" y="53513"/>
                </a:cubicBezTo>
                <a:cubicBezTo>
                  <a:pt x="10376" y="55100"/>
                  <a:pt x="298772" y="80501"/>
                  <a:pt x="343222" y="75738"/>
                </a:cubicBezTo>
                <a:cubicBezTo>
                  <a:pt x="387672" y="70976"/>
                  <a:pt x="228922" y="-16337"/>
                  <a:pt x="254322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8522B1-0EC7-9B41-1CD6-F18BEE16C66E}"/>
              </a:ext>
            </a:extLst>
          </p:cNvPr>
          <p:cNvSpPr/>
          <p:nvPr/>
        </p:nvSpPr>
        <p:spPr>
          <a:xfrm>
            <a:off x="5770817" y="4800546"/>
            <a:ext cx="520614" cy="495373"/>
          </a:xfrm>
          <a:custGeom>
            <a:avLst/>
            <a:gdLst>
              <a:gd name="connsiteX0" fmla="*/ 515683 w 520614"/>
              <a:gd name="connsiteY0" fmla="*/ 66729 h 495373"/>
              <a:gd name="connsiteX1" fmla="*/ 233108 w 520614"/>
              <a:gd name="connsiteY1" fmla="*/ 200079 h 495373"/>
              <a:gd name="connsiteX2" fmla="*/ 274383 w 520614"/>
              <a:gd name="connsiteY2" fmla="*/ 177854 h 495373"/>
              <a:gd name="connsiteX3" fmla="*/ 214058 w 520614"/>
              <a:gd name="connsiteY3" fmla="*/ 276279 h 495373"/>
              <a:gd name="connsiteX4" fmla="*/ 217233 w 520614"/>
              <a:gd name="connsiteY4" fmla="*/ 222304 h 495373"/>
              <a:gd name="connsiteX5" fmla="*/ 166433 w 520614"/>
              <a:gd name="connsiteY5" fmla="*/ 292154 h 495373"/>
              <a:gd name="connsiteX6" fmla="*/ 80708 w 520614"/>
              <a:gd name="connsiteY6" fmla="*/ 371529 h 495373"/>
              <a:gd name="connsiteX7" fmla="*/ 58483 w 520614"/>
              <a:gd name="connsiteY7" fmla="*/ 409629 h 495373"/>
              <a:gd name="connsiteX8" fmla="*/ 61658 w 520614"/>
              <a:gd name="connsiteY8" fmla="*/ 425504 h 495373"/>
              <a:gd name="connsiteX9" fmla="*/ 163258 w 520614"/>
              <a:gd name="connsiteY9" fmla="*/ 400104 h 495373"/>
              <a:gd name="connsiteX10" fmla="*/ 112458 w 520614"/>
              <a:gd name="connsiteY10" fmla="*/ 438204 h 495373"/>
              <a:gd name="connsiteX11" fmla="*/ 1333 w 520614"/>
              <a:gd name="connsiteY11" fmla="*/ 495354 h 495373"/>
              <a:gd name="connsiteX12" fmla="*/ 52133 w 520614"/>
              <a:gd name="connsiteY12" fmla="*/ 431854 h 495373"/>
              <a:gd name="connsiteX13" fmla="*/ 68008 w 520614"/>
              <a:gd name="connsiteY13" fmla="*/ 365179 h 495373"/>
              <a:gd name="connsiteX14" fmla="*/ 217233 w 520614"/>
              <a:gd name="connsiteY14" fmla="*/ 215954 h 495373"/>
              <a:gd name="connsiteX15" fmla="*/ 277558 w 520614"/>
              <a:gd name="connsiteY15" fmla="*/ 146104 h 495373"/>
              <a:gd name="connsiteX16" fmla="*/ 268033 w 520614"/>
              <a:gd name="connsiteY16" fmla="*/ 69904 h 495373"/>
              <a:gd name="connsiteX17" fmla="*/ 296608 w 520614"/>
              <a:gd name="connsiteY17" fmla="*/ 120704 h 495373"/>
              <a:gd name="connsiteX18" fmla="*/ 277558 w 520614"/>
              <a:gd name="connsiteY18" fmla="*/ 38154 h 495373"/>
              <a:gd name="connsiteX19" fmla="*/ 360108 w 520614"/>
              <a:gd name="connsiteY19" fmla="*/ 117529 h 495373"/>
              <a:gd name="connsiteX20" fmla="*/ 360108 w 520614"/>
              <a:gd name="connsiteY20" fmla="*/ 31804 h 495373"/>
              <a:gd name="connsiteX21" fmla="*/ 395033 w 520614"/>
              <a:gd name="connsiteY21" fmla="*/ 79429 h 495373"/>
              <a:gd name="connsiteX22" fmla="*/ 401383 w 520614"/>
              <a:gd name="connsiteY22" fmla="*/ 54 h 495373"/>
              <a:gd name="connsiteX23" fmla="*/ 414083 w 520614"/>
              <a:gd name="connsiteY23" fmla="*/ 66729 h 495373"/>
              <a:gd name="connsiteX24" fmla="*/ 515683 w 520614"/>
              <a:gd name="connsiteY24" fmla="*/ 66729 h 4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0614" h="495373">
                <a:moveTo>
                  <a:pt x="515683" y="66729"/>
                </a:moveTo>
                <a:cubicBezTo>
                  <a:pt x="485521" y="88954"/>
                  <a:pt x="273325" y="181558"/>
                  <a:pt x="233108" y="200079"/>
                </a:cubicBezTo>
                <a:cubicBezTo>
                  <a:pt x="192891" y="218600"/>
                  <a:pt x="277558" y="165154"/>
                  <a:pt x="274383" y="177854"/>
                </a:cubicBezTo>
                <a:cubicBezTo>
                  <a:pt x="271208" y="190554"/>
                  <a:pt x="223583" y="268871"/>
                  <a:pt x="214058" y="276279"/>
                </a:cubicBezTo>
                <a:cubicBezTo>
                  <a:pt x="204533" y="283687"/>
                  <a:pt x="225170" y="219658"/>
                  <a:pt x="217233" y="222304"/>
                </a:cubicBezTo>
                <a:cubicBezTo>
                  <a:pt x="209296" y="224950"/>
                  <a:pt x="189187" y="267283"/>
                  <a:pt x="166433" y="292154"/>
                </a:cubicBezTo>
                <a:cubicBezTo>
                  <a:pt x="143679" y="317025"/>
                  <a:pt x="98700" y="351950"/>
                  <a:pt x="80708" y="371529"/>
                </a:cubicBezTo>
                <a:cubicBezTo>
                  <a:pt x="62716" y="391108"/>
                  <a:pt x="61658" y="400633"/>
                  <a:pt x="58483" y="409629"/>
                </a:cubicBezTo>
                <a:cubicBezTo>
                  <a:pt x="55308" y="418625"/>
                  <a:pt x="44196" y="427091"/>
                  <a:pt x="61658" y="425504"/>
                </a:cubicBezTo>
                <a:cubicBezTo>
                  <a:pt x="79120" y="423917"/>
                  <a:pt x="154791" y="397987"/>
                  <a:pt x="163258" y="400104"/>
                </a:cubicBezTo>
                <a:cubicBezTo>
                  <a:pt x="171725" y="402221"/>
                  <a:pt x="139445" y="422329"/>
                  <a:pt x="112458" y="438204"/>
                </a:cubicBezTo>
                <a:cubicBezTo>
                  <a:pt x="85470" y="454079"/>
                  <a:pt x="11387" y="496412"/>
                  <a:pt x="1333" y="495354"/>
                </a:cubicBezTo>
                <a:cubicBezTo>
                  <a:pt x="-8721" y="494296"/>
                  <a:pt x="41021" y="453550"/>
                  <a:pt x="52133" y="431854"/>
                </a:cubicBezTo>
                <a:cubicBezTo>
                  <a:pt x="63245" y="410158"/>
                  <a:pt x="40491" y="401162"/>
                  <a:pt x="68008" y="365179"/>
                </a:cubicBezTo>
                <a:cubicBezTo>
                  <a:pt x="95525" y="329196"/>
                  <a:pt x="182308" y="252466"/>
                  <a:pt x="217233" y="215954"/>
                </a:cubicBezTo>
                <a:cubicBezTo>
                  <a:pt x="252158" y="179442"/>
                  <a:pt x="269091" y="170446"/>
                  <a:pt x="277558" y="146104"/>
                </a:cubicBezTo>
                <a:cubicBezTo>
                  <a:pt x="286025" y="121762"/>
                  <a:pt x="264858" y="74137"/>
                  <a:pt x="268033" y="69904"/>
                </a:cubicBezTo>
                <a:cubicBezTo>
                  <a:pt x="271208" y="65671"/>
                  <a:pt x="295021" y="125996"/>
                  <a:pt x="296608" y="120704"/>
                </a:cubicBezTo>
                <a:cubicBezTo>
                  <a:pt x="298195" y="115412"/>
                  <a:pt x="266975" y="38683"/>
                  <a:pt x="277558" y="38154"/>
                </a:cubicBezTo>
                <a:cubicBezTo>
                  <a:pt x="288141" y="37625"/>
                  <a:pt x="346350" y="118587"/>
                  <a:pt x="360108" y="117529"/>
                </a:cubicBezTo>
                <a:cubicBezTo>
                  <a:pt x="373866" y="116471"/>
                  <a:pt x="354287" y="38154"/>
                  <a:pt x="360108" y="31804"/>
                </a:cubicBezTo>
                <a:cubicBezTo>
                  <a:pt x="365929" y="25454"/>
                  <a:pt x="388154" y="84721"/>
                  <a:pt x="395033" y="79429"/>
                </a:cubicBezTo>
                <a:cubicBezTo>
                  <a:pt x="401912" y="74137"/>
                  <a:pt x="398208" y="2171"/>
                  <a:pt x="401383" y="54"/>
                </a:cubicBezTo>
                <a:cubicBezTo>
                  <a:pt x="404558" y="-2063"/>
                  <a:pt x="399796" y="57733"/>
                  <a:pt x="414083" y="66729"/>
                </a:cubicBezTo>
                <a:cubicBezTo>
                  <a:pt x="428370" y="75725"/>
                  <a:pt x="545845" y="44504"/>
                  <a:pt x="515683" y="66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2275792-E13D-F4F6-E5C8-B8407984B896}"/>
              </a:ext>
            </a:extLst>
          </p:cNvPr>
          <p:cNvSpPr/>
          <p:nvPr/>
        </p:nvSpPr>
        <p:spPr>
          <a:xfrm>
            <a:off x="6283342" y="4759323"/>
            <a:ext cx="655326" cy="435053"/>
          </a:xfrm>
          <a:custGeom>
            <a:avLst/>
            <a:gdLst>
              <a:gd name="connsiteX0" fmla="*/ 3158 w 655326"/>
              <a:gd name="connsiteY0" fmla="*/ 92077 h 435053"/>
              <a:gd name="connsiteX1" fmla="*/ 288908 w 655326"/>
              <a:gd name="connsiteY1" fmla="*/ 196852 h 435053"/>
              <a:gd name="connsiteX2" fmla="*/ 263508 w 655326"/>
              <a:gd name="connsiteY2" fmla="*/ 171452 h 435053"/>
              <a:gd name="connsiteX3" fmla="*/ 450833 w 655326"/>
              <a:gd name="connsiteY3" fmla="*/ 279402 h 435053"/>
              <a:gd name="connsiteX4" fmla="*/ 425433 w 655326"/>
              <a:gd name="connsiteY4" fmla="*/ 266702 h 435053"/>
              <a:gd name="connsiteX5" fmla="*/ 558783 w 655326"/>
              <a:gd name="connsiteY5" fmla="*/ 330202 h 435053"/>
              <a:gd name="connsiteX6" fmla="*/ 654033 w 655326"/>
              <a:gd name="connsiteY6" fmla="*/ 434977 h 435053"/>
              <a:gd name="connsiteX7" fmla="*/ 606408 w 655326"/>
              <a:gd name="connsiteY7" fmla="*/ 346077 h 435053"/>
              <a:gd name="connsiteX8" fmla="*/ 501633 w 655326"/>
              <a:gd name="connsiteY8" fmla="*/ 285752 h 435053"/>
              <a:gd name="connsiteX9" fmla="*/ 644508 w 655326"/>
              <a:gd name="connsiteY9" fmla="*/ 355602 h 435053"/>
              <a:gd name="connsiteX10" fmla="*/ 488933 w 655326"/>
              <a:gd name="connsiteY10" fmla="*/ 263527 h 435053"/>
              <a:gd name="connsiteX11" fmla="*/ 533383 w 655326"/>
              <a:gd name="connsiteY11" fmla="*/ 174627 h 435053"/>
              <a:gd name="connsiteX12" fmla="*/ 492108 w 655326"/>
              <a:gd name="connsiteY12" fmla="*/ 212727 h 435053"/>
              <a:gd name="connsiteX13" fmla="*/ 355583 w 655326"/>
              <a:gd name="connsiteY13" fmla="*/ 177802 h 435053"/>
              <a:gd name="connsiteX14" fmla="*/ 473058 w 655326"/>
              <a:gd name="connsiteY14" fmla="*/ 231777 h 435053"/>
              <a:gd name="connsiteX15" fmla="*/ 358758 w 655326"/>
              <a:gd name="connsiteY15" fmla="*/ 149227 h 435053"/>
              <a:gd name="connsiteX16" fmla="*/ 390508 w 655326"/>
              <a:gd name="connsiteY16" fmla="*/ 41277 h 435053"/>
              <a:gd name="connsiteX17" fmla="*/ 371458 w 655326"/>
              <a:gd name="connsiteY17" fmla="*/ 95252 h 435053"/>
              <a:gd name="connsiteX18" fmla="*/ 323833 w 655326"/>
              <a:gd name="connsiteY18" fmla="*/ 130177 h 435053"/>
              <a:gd name="connsiteX19" fmla="*/ 193658 w 655326"/>
              <a:gd name="connsiteY19" fmla="*/ 88902 h 435053"/>
              <a:gd name="connsiteX20" fmla="*/ 177783 w 655326"/>
              <a:gd name="connsiteY20" fmla="*/ 2 h 435053"/>
              <a:gd name="connsiteX21" fmla="*/ 168258 w 655326"/>
              <a:gd name="connsiteY21" fmla="*/ 85727 h 435053"/>
              <a:gd name="connsiteX22" fmla="*/ 133333 w 655326"/>
              <a:gd name="connsiteY22" fmla="*/ 31752 h 435053"/>
              <a:gd name="connsiteX23" fmla="*/ 133333 w 655326"/>
              <a:gd name="connsiteY23" fmla="*/ 82552 h 435053"/>
              <a:gd name="connsiteX24" fmla="*/ 3158 w 655326"/>
              <a:gd name="connsiteY24" fmla="*/ 92077 h 43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5326" h="435053">
                <a:moveTo>
                  <a:pt x="3158" y="92077"/>
                </a:moveTo>
                <a:cubicBezTo>
                  <a:pt x="29087" y="111127"/>
                  <a:pt x="245516" y="183623"/>
                  <a:pt x="288908" y="196852"/>
                </a:cubicBezTo>
                <a:cubicBezTo>
                  <a:pt x="332300" y="210081"/>
                  <a:pt x="236521" y="157694"/>
                  <a:pt x="263508" y="171452"/>
                </a:cubicBezTo>
                <a:cubicBezTo>
                  <a:pt x="290496" y="185210"/>
                  <a:pt x="450833" y="279402"/>
                  <a:pt x="450833" y="279402"/>
                </a:cubicBezTo>
                <a:cubicBezTo>
                  <a:pt x="477821" y="295277"/>
                  <a:pt x="425433" y="266702"/>
                  <a:pt x="425433" y="266702"/>
                </a:cubicBezTo>
                <a:cubicBezTo>
                  <a:pt x="443425" y="275169"/>
                  <a:pt x="520683" y="302156"/>
                  <a:pt x="558783" y="330202"/>
                </a:cubicBezTo>
                <a:cubicBezTo>
                  <a:pt x="596883" y="358248"/>
                  <a:pt x="646096" y="432331"/>
                  <a:pt x="654033" y="434977"/>
                </a:cubicBezTo>
                <a:cubicBezTo>
                  <a:pt x="661970" y="437623"/>
                  <a:pt x="631808" y="370948"/>
                  <a:pt x="606408" y="346077"/>
                </a:cubicBezTo>
                <a:cubicBezTo>
                  <a:pt x="581008" y="321206"/>
                  <a:pt x="495283" y="284165"/>
                  <a:pt x="501633" y="285752"/>
                </a:cubicBezTo>
                <a:cubicBezTo>
                  <a:pt x="507983" y="287340"/>
                  <a:pt x="646625" y="359306"/>
                  <a:pt x="644508" y="355602"/>
                </a:cubicBezTo>
                <a:cubicBezTo>
                  <a:pt x="642391" y="351898"/>
                  <a:pt x="507454" y="293690"/>
                  <a:pt x="488933" y="263527"/>
                </a:cubicBezTo>
                <a:cubicBezTo>
                  <a:pt x="470412" y="233365"/>
                  <a:pt x="532854" y="183094"/>
                  <a:pt x="533383" y="174627"/>
                </a:cubicBezTo>
                <a:cubicBezTo>
                  <a:pt x="533912" y="166160"/>
                  <a:pt x="521741" y="212198"/>
                  <a:pt x="492108" y="212727"/>
                </a:cubicBezTo>
                <a:cubicBezTo>
                  <a:pt x="462475" y="213256"/>
                  <a:pt x="358758" y="174627"/>
                  <a:pt x="355583" y="177802"/>
                </a:cubicBezTo>
                <a:cubicBezTo>
                  <a:pt x="352408" y="180977"/>
                  <a:pt x="472529" y="236540"/>
                  <a:pt x="473058" y="231777"/>
                </a:cubicBezTo>
                <a:cubicBezTo>
                  <a:pt x="473587" y="227015"/>
                  <a:pt x="372516" y="180977"/>
                  <a:pt x="358758" y="149227"/>
                </a:cubicBezTo>
                <a:cubicBezTo>
                  <a:pt x="345000" y="117477"/>
                  <a:pt x="388391" y="50273"/>
                  <a:pt x="390508" y="41277"/>
                </a:cubicBezTo>
                <a:cubicBezTo>
                  <a:pt x="392625" y="32281"/>
                  <a:pt x="382570" y="80436"/>
                  <a:pt x="371458" y="95252"/>
                </a:cubicBezTo>
                <a:cubicBezTo>
                  <a:pt x="360346" y="110068"/>
                  <a:pt x="353466" y="131235"/>
                  <a:pt x="323833" y="130177"/>
                </a:cubicBezTo>
                <a:cubicBezTo>
                  <a:pt x="294200" y="129119"/>
                  <a:pt x="217999" y="110598"/>
                  <a:pt x="193658" y="88902"/>
                </a:cubicBezTo>
                <a:cubicBezTo>
                  <a:pt x="169317" y="67206"/>
                  <a:pt x="182016" y="531"/>
                  <a:pt x="177783" y="2"/>
                </a:cubicBezTo>
                <a:cubicBezTo>
                  <a:pt x="173550" y="-527"/>
                  <a:pt x="175666" y="80435"/>
                  <a:pt x="168258" y="85727"/>
                </a:cubicBezTo>
                <a:cubicBezTo>
                  <a:pt x="160850" y="91019"/>
                  <a:pt x="139154" y="32281"/>
                  <a:pt x="133333" y="31752"/>
                </a:cubicBezTo>
                <a:cubicBezTo>
                  <a:pt x="127512" y="31223"/>
                  <a:pt x="147620" y="74615"/>
                  <a:pt x="133333" y="82552"/>
                </a:cubicBezTo>
                <a:cubicBezTo>
                  <a:pt x="119046" y="90489"/>
                  <a:pt x="-22771" y="73027"/>
                  <a:pt x="3158" y="9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03F8710-39E3-C591-1309-A553C2487536}"/>
              </a:ext>
            </a:extLst>
          </p:cNvPr>
          <p:cNvSpPr/>
          <p:nvPr/>
        </p:nvSpPr>
        <p:spPr>
          <a:xfrm>
            <a:off x="5852698" y="4755940"/>
            <a:ext cx="613723" cy="387851"/>
          </a:xfrm>
          <a:custGeom>
            <a:avLst/>
            <a:gdLst>
              <a:gd name="connsiteX0" fmla="*/ 2002 w 613723"/>
              <a:gd name="connsiteY0" fmla="*/ 387560 h 387851"/>
              <a:gd name="connsiteX1" fmla="*/ 240127 w 613723"/>
              <a:gd name="connsiteY1" fmla="*/ 200235 h 387851"/>
              <a:gd name="connsiteX2" fmla="*/ 367127 w 613723"/>
              <a:gd name="connsiteY2" fmla="*/ 117685 h 387851"/>
              <a:gd name="connsiteX3" fmla="*/ 335377 w 613723"/>
              <a:gd name="connsiteY3" fmla="*/ 143085 h 387851"/>
              <a:gd name="connsiteX4" fmla="*/ 494127 w 613723"/>
              <a:gd name="connsiteY4" fmla="*/ 108160 h 387851"/>
              <a:gd name="connsiteX5" fmla="*/ 608427 w 613723"/>
              <a:gd name="connsiteY5" fmla="*/ 120860 h 387851"/>
              <a:gd name="connsiteX6" fmla="*/ 589377 w 613723"/>
              <a:gd name="connsiteY6" fmla="*/ 98635 h 387851"/>
              <a:gd name="connsiteX7" fmla="*/ 541752 w 613723"/>
              <a:gd name="connsiteY7" fmla="*/ 9735 h 387851"/>
              <a:gd name="connsiteX8" fmla="*/ 551277 w 613723"/>
              <a:gd name="connsiteY8" fmla="*/ 82760 h 387851"/>
              <a:gd name="connsiteX9" fmla="*/ 478252 w 613723"/>
              <a:gd name="connsiteY9" fmla="*/ 92285 h 387851"/>
              <a:gd name="connsiteX10" fmla="*/ 440152 w 613723"/>
              <a:gd name="connsiteY10" fmla="*/ 25610 h 387851"/>
              <a:gd name="connsiteX11" fmla="*/ 443327 w 613723"/>
              <a:gd name="connsiteY11" fmla="*/ 85935 h 387851"/>
              <a:gd name="connsiteX12" fmla="*/ 398877 w 613723"/>
              <a:gd name="connsiteY12" fmla="*/ 98635 h 387851"/>
              <a:gd name="connsiteX13" fmla="*/ 370302 w 613723"/>
              <a:gd name="connsiteY13" fmla="*/ 210 h 387851"/>
              <a:gd name="connsiteX14" fmla="*/ 383002 w 613723"/>
              <a:gd name="connsiteY14" fmla="*/ 73235 h 387851"/>
              <a:gd name="connsiteX15" fmla="*/ 373477 w 613723"/>
              <a:gd name="connsiteY15" fmla="*/ 98635 h 387851"/>
              <a:gd name="connsiteX16" fmla="*/ 284577 w 613723"/>
              <a:gd name="connsiteY16" fmla="*/ 130385 h 387851"/>
              <a:gd name="connsiteX17" fmla="*/ 303627 w 613723"/>
              <a:gd name="connsiteY17" fmla="*/ 104985 h 387851"/>
              <a:gd name="connsiteX18" fmla="*/ 138527 w 613723"/>
              <a:gd name="connsiteY18" fmla="*/ 222460 h 387851"/>
              <a:gd name="connsiteX19" fmla="*/ 182977 w 613723"/>
              <a:gd name="connsiteY19" fmla="*/ 168485 h 387851"/>
              <a:gd name="connsiteX20" fmla="*/ 148052 w 613723"/>
              <a:gd name="connsiteY20" fmla="*/ 219285 h 387851"/>
              <a:gd name="connsiteX21" fmla="*/ 81377 w 613723"/>
              <a:gd name="connsiteY21" fmla="*/ 285960 h 387851"/>
              <a:gd name="connsiteX22" fmla="*/ 122652 w 613723"/>
              <a:gd name="connsiteY22" fmla="*/ 244685 h 387851"/>
              <a:gd name="connsiteX23" fmla="*/ 2002 w 613723"/>
              <a:gd name="connsiteY23" fmla="*/ 387560 h 38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3723" h="387851">
                <a:moveTo>
                  <a:pt x="2002" y="387560"/>
                </a:moveTo>
                <a:cubicBezTo>
                  <a:pt x="21581" y="380152"/>
                  <a:pt x="179273" y="245214"/>
                  <a:pt x="240127" y="200235"/>
                </a:cubicBezTo>
                <a:cubicBezTo>
                  <a:pt x="300981" y="155256"/>
                  <a:pt x="351252" y="127210"/>
                  <a:pt x="367127" y="117685"/>
                </a:cubicBezTo>
                <a:cubicBezTo>
                  <a:pt x="383002" y="108160"/>
                  <a:pt x="314210" y="144672"/>
                  <a:pt x="335377" y="143085"/>
                </a:cubicBezTo>
                <a:cubicBezTo>
                  <a:pt x="356544" y="141498"/>
                  <a:pt x="448619" y="111864"/>
                  <a:pt x="494127" y="108160"/>
                </a:cubicBezTo>
                <a:cubicBezTo>
                  <a:pt x="539635" y="104456"/>
                  <a:pt x="592552" y="122447"/>
                  <a:pt x="608427" y="120860"/>
                </a:cubicBezTo>
                <a:cubicBezTo>
                  <a:pt x="624302" y="119272"/>
                  <a:pt x="600490" y="117156"/>
                  <a:pt x="589377" y="98635"/>
                </a:cubicBezTo>
                <a:cubicBezTo>
                  <a:pt x="578265" y="80114"/>
                  <a:pt x="548102" y="12381"/>
                  <a:pt x="541752" y="9735"/>
                </a:cubicBezTo>
                <a:cubicBezTo>
                  <a:pt x="535402" y="7089"/>
                  <a:pt x="561860" y="69002"/>
                  <a:pt x="551277" y="82760"/>
                </a:cubicBezTo>
                <a:cubicBezTo>
                  <a:pt x="540694" y="96518"/>
                  <a:pt x="496773" y="101810"/>
                  <a:pt x="478252" y="92285"/>
                </a:cubicBezTo>
                <a:cubicBezTo>
                  <a:pt x="459731" y="82760"/>
                  <a:pt x="445973" y="26668"/>
                  <a:pt x="440152" y="25610"/>
                </a:cubicBezTo>
                <a:cubicBezTo>
                  <a:pt x="434331" y="24552"/>
                  <a:pt x="450206" y="73764"/>
                  <a:pt x="443327" y="85935"/>
                </a:cubicBezTo>
                <a:cubicBezTo>
                  <a:pt x="436448" y="98106"/>
                  <a:pt x="411048" y="112922"/>
                  <a:pt x="398877" y="98635"/>
                </a:cubicBezTo>
                <a:cubicBezTo>
                  <a:pt x="386706" y="84348"/>
                  <a:pt x="372948" y="4443"/>
                  <a:pt x="370302" y="210"/>
                </a:cubicBezTo>
                <a:cubicBezTo>
                  <a:pt x="367656" y="-4023"/>
                  <a:pt x="382473" y="56831"/>
                  <a:pt x="383002" y="73235"/>
                </a:cubicBezTo>
                <a:cubicBezTo>
                  <a:pt x="383531" y="89639"/>
                  <a:pt x="389881" y="89110"/>
                  <a:pt x="373477" y="98635"/>
                </a:cubicBezTo>
                <a:cubicBezTo>
                  <a:pt x="357073" y="108160"/>
                  <a:pt x="296219" y="129327"/>
                  <a:pt x="284577" y="130385"/>
                </a:cubicBezTo>
                <a:cubicBezTo>
                  <a:pt x="272935" y="131443"/>
                  <a:pt x="327969" y="89639"/>
                  <a:pt x="303627" y="104985"/>
                </a:cubicBezTo>
                <a:cubicBezTo>
                  <a:pt x="279285" y="120331"/>
                  <a:pt x="158635" y="211877"/>
                  <a:pt x="138527" y="222460"/>
                </a:cubicBezTo>
                <a:cubicBezTo>
                  <a:pt x="118419" y="233043"/>
                  <a:pt x="181390" y="169014"/>
                  <a:pt x="182977" y="168485"/>
                </a:cubicBezTo>
                <a:cubicBezTo>
                  <a:pt x="184564" y="167956"/>
                  <a:pt x="164985" y="199706"/>
                  <a:pt x="148052" y="219285"/>
                </a:cubicBezTo>
                <a:cubicBezTo>
                  <a:pt x="131119" y="238864"/>
                  <a:pt x="81377" y="285960"/>
                  <a:pt x="81377" y="285960"/>
                </a:cubicBezTo>
                <a:cubicBezTo>
                  <a:pt x="77144" y="290193"/>
                  <a:pt x="132706" y="230398"/>
                  <a:pt x="122652" y="244685"/>
                </a:cubicBezTo>
                <a:cubicBezTo>
                  <a:pt x="112598" y="258972"/>
                  <a:pt x="-17577" y="394968"/>
                  <a:pt x="2002" y="387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EC1DC6B-B64B-57FF-09FD-ADBB17E363F9}"/>
              </a:ext>
            </a:extLst>
          </p:cNvPr>
          <p:cNvSpPr/>
          <p:nvPr/>
        </p:nvSpPr>
        <p:spPr>
          <a:xfrm>
            <a:off x="5778509" y="4762163"/>
            <a:ext cx="431989" cy="547925"/>
          </a:xfrm>
          <a:custGeom>
            <a:avLst/>
            <a:gdLst>
              <a:gd name="connsiteX0" fmla="*/ 431791 w 431989"/>
              <a:gd name="connsiteY0" fmla="*/ 337 h 547925"/>
              <a:gd name="connsiteX1" fmla="*/ 282566 w 431989"/>
              <a:gd name="connsiteY1" fmla="*/ 127337 h 547925"/>
              <a:gd name="connsiteX2" fmla="*/ 114291 w 431989"/>
              <a:gd name="connsiteY2" fmla="*/ 225762 h 547925"/>
              <a:gd name="connsiteX3" fmla="*/ 187316 w 431989"/>
              <a:gd name="connsiteY3" fmla="*/ 178137 h 547925"/>
              <a:gd name="connsiteX4" fmla="*/ 57141 w 431989"/>
              <a:gd name="connsiteY4" fmla="*/ 333712 h 547925"/>
              <a:gd name="connsiteX5" fmla="*/ 12691 w 431989"/>
              <a:gd name="connsiteY5" fmla="*/ 454362 h 547925"/>
              <a:gd name="connsiteX6" fmla="*/ 66666 w 431989"/>
              <a:gd name="connsiteY6" fmla="*/ 362287 h 547925"/>
              <a:gd name="connsiteX7" fmla="*/ 3166 w 431989"/>
              <a:gd name="connsiteY7" fmla="*/ 540087 h 547925"/>
              <a:gd name="connsiteX8" fmla="*/ 22216 w 431989"/>
              <a:gd name="connsiteY8" fmla="*/ 489287 h 547925"/>
              <a:gd name="connsiteX9" fmla="*/ 130166 w 431989"/>
              <a:gd name="connsiteY9" fmla="*/ 247987 h 547925"/>
              <a:gd name="connsiteX10" fmla="*/ 228591 w 431989"/>
              <a:gd name="connsiteY10" fmla="*/ 159087 h 547925"/>
              <a:gd name="connsiteX11" fmla="*/ 177791 w 431989"/>
              <a:gd name="connsiteY11" fmla="*/ 181312 h 547925"/>
              <a:gd name="connsiteX12" fmla="*/ 288916 w 431989"/>
              <a:gd name="connsiteY12" fmla="*/ 73362 h 547925"/>
              <a:gd name="connsiteX13" fmla="*/ 250816 w 431989"/>
              <a:gd name="connsiteY13" fmla="*/ 89237 h 547925"/>
              <a:gd name="connsiteX14" fmla="*/ 431791 w 431989"/>
              <a:gd name="connsiteY14" fmla="*/ 337 h 5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989" h="547925">
                <a:moveTo>
                  <a:pt x="431791" y="337"/>
                </a:moveTo>
                <a:cubicBezTo>
                  <a:pt x="437083" y="6687"/>
                  <a:pt x="335483" y="89766"/>
                  <a:pt x="282566" y="127337"/>
                </a:cubicBezTo>
                <a:cubicBezTo>
                  <a:pt x="229649" y="164908"/>
                  <a:pt x="130166" y="217295"/>
                  <a:pt x="114291" y="225762"/>
                </a:cubicBezTo>
                <a:cubicBezTo>
                  <a:pt x="98416" y="234229"/>
                  <a:pt x="196841" y="160145"/>
                  <a:pt x="187316" y="178137"/>
                </a:cubicBezTo>
                <a:cubicBezTo>
                  <a:pt x="177791" y="196129"/>
                  <a:pt x="86245" y="287674"/>
                  <a:pt x="57141" y="333712"/>
                </a:cubicBezTo>
                <a:cubicBezTo>
                  <a:pt x="28037" y="379750"/>
                  <a:pt x="11104" y="449600"/>
                  <a:pt x="12691" y="454362"/>
                </a:cubicBezTo>
                <a:cubicBezTo>
                  <a:pt x="14278" y="459124"/>
                  <a:pt x="68253" y="348000"/>
                  <a:pt x="66666" y="362287"/>
                </a:cubicBezTo>
                <a:cubicBezTo>
                  <a:pt x="65079" y="376574"/>
                  <a:pt x="10574" y="518920"/>
                  <a:pt x="3166" y="540087"/>
                </a:cubicBezTo>
                <a:cubicBezTo>
                  <a:pt x="-4242" y="561254"/>
                  <a:pt x="1049" y="537970"/>
                  <a:pt x="22216" y="489287"/>
                </a:cubicBezTo>
                <a:cubicBezTo>
                  <a:pt x="43383" y="440604"/>
                  <a:pt x="95770" y="303020"/>
                  <a:pt x="130166" y="247987"/>
                </a:cubicBezTo>
                <a:cubicBezTo>
                  <a:pt x="164562" y="192954"/>
                  <a:pt x="220653" y="170200"/>
                  <a:pt x="228591" y="159087"/>
                </a:cubicBezTo>
                <a:cubicBezTo>
                  <a:pt x="236528" y="147975"/>
                  <a:pt x="167737" y="195599"/>
                  <a:pt x="177791" y="181312"/>
                </a:cubicBezTo>
                <a:cubicBezTo>
                  <a:pt x="187845" y="167025"/>
                  <a:pt x="276745" y="88708"/>
                  <a:pt x="288916" y="73362"/>
                </a:cubicBezTo>
                <a:cubicBezTo>
                  <a:pt x="301087" y="58016"/>
                  <a:pt x="221183" y="99291"/>
                  <a:pt x="250816" y="89237"/>
                </a:cubicBezTo>
                <a:cubicBezTo>
                  <a:pt x="280449" y="79183"/>
                  <a:pt x="426499" y="-6013"/>
                  <a:pt x="431791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9C0AFD3-FC22-686D-F965-60CF35C4D179}"/>
              </a:ext>
            </a:extLst>
          </p:cNvPr>
          <p:cNvSpPr/>
          <p:nvPr/>
        </p:nvSpPr>
        <p:spPr>
          <a:xfrm>
            <a:off x="6161462" y="4761860"/>
            <a:ext cx="789122" cy="289781"/>
          </a:xfrm>
          <a:custGeom>
            <a:avLst/>
            <a:gdLst>
              <a:gd name="connsiteX0" fmla="*/ 1213 w 789122"/>
              <a:gd name="connsiteY0" fmla="*/ 60965 h 289781"/>
              <a:gd name="connsiteX1" fmla="*/ 194888 w 789122"/>
              <a:gd name="connsiteY1" fmla="*/ 38740 h 289781"/>
              <a:gd name="connsiteX2" fmla="*/ 325063 w 789122"/>
              <a:gd name="connsiteY2" fmla="*/ 54615 h 289781"/>
              <a:gd name="connsiteX3" fmla="*/ 302838 w 789122"/>
              <a:gd name="connsiteY3" fmla="*/ 54615 h 289781"/>
              <a:gd name="connsiteX4" fmla="*/ 502863 w 789122"/>
              <a:gd name="connsiteY4" fmla="*/ 114940 h 289781"/>
              <a:gd name="connsiteX5" fmla="*/ 429838 w 789122"/>
              <a:gd name="connsiteY5" fmla="*/ 89540 h 289781"/>
              <a:gd name="connsiteX6" fmla="*/ 591763 w 789122"/>
              <a:gd name="connsiteY6" fmla="*/ 184790 h 289781"/>
              <a:gd name="connsiteX7" fmla="*/ 677488 w 789122"/>
              <a:gd name="connsiteY7" fmla="*/ 273690 h 289781"/>
              <a:gd name="connsiteX8" fmla="*/ 591763 w 789122"/>
              <a:gd name="connsiteY8" fmla="*/ 207015 h 289781"/>
              <a:gd name="connsiteX9" fmla="*/ 785438 w 789122"/>
              <a:gd name="connsiteY9" fmla="*/ 289565 h 289781"/>
              <a:gd name="connsiteX10" fmla="*/ 696538 w 789122"/>
              <a:gd name="connsiteY10" fmla="*/ 226065 h 289781"/>
              <a:gd name="connsiteX11" fmla="*/ 429838 w 789122"/>
              <a:gd name="connsiteY11" fmla="*/ 83190 h 289781"/>
              <a:gd name="connsiteX12" fmla="*/ 207588 w 789122"/>
              <a:gd name="connsiteY12" fmla="*/ 16515 h 289781"/>
              <a:gd name="connsiteX13" fmla="*/ 213938 w 789122"/>
              <a:gd name="connsiteY13" fmla="*/ 16515 h 289781"/>
              <a:gd name="connsiteX14" fmla="*/ 86938 w 789122"/>
              <a:gd name="connsiteY14" fmla="*/ 3815 h 289781"/>
              <a:gd name="connsiteX15" fmla="*/ 112338 w 789122"/>
              <a:gd name="connsiteY15" fmla="*/ 3815 h 289781"/>
              <a:gd name="connsiteX16" fmla="*/ 1213 w 789122"/>
              <a:gd name="connsiteY16" fmla="*/ 60965 h 2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9122" h="289781">
                <a:moveTo>
                  <a:pt x="1213" y="60965"/>
                </a:moveTo>
                <a:cubicBezTo>
                  <a:pt x="14971" y="66786"/>
                  <a:pt x="140913" y="39798"/>
                  <a:pt x="194888" y="38740"/>
                </a:cubicBezTo>
                <a:cubicBezTo>
                  <a:pt x="248863" y="37682"/>
                  <a:pt x="307071" y="51969"/>
                  <a:pt x="325063" y="54615"/>
                </a:cubicBezTo>
                <a:cubicBezTo>
                  <a:pt x="343055" y="57261"/>
                  <a:pt x="273205" y="44561"/>
                  <a:pt x="302838" y="54615"/>
                </a:cubicBezTo>
                <a:cubicBezTo>
                  <a:pt x="332471" y="64669"/>
                  <a:pt x="481696" y="109119"/>
                  <a:pt x="502863" y="114940"/>
                </a:cubicBezTo>
                <a:cubicBezTo>
                  <a:pt x="524030" y="120761"/>
                  <a:pt x="415022" y="77898"/>
                  <a:pt x="429838" y="89540"/>
                </a:cubicBezTo>
                <a:cubicBezTo>
                  <a:pt x="444654" y="101182"/>
                  <a:pt x="550488" y="154098"/>
                  <a:pt x="591763" y="184790"/>
                </a:cubicBezTo>
                <a:cubicBezTo>
                  <a:pt x="633038" y="215482"/>
                  <a:pt x="677488" y="269986"/>
                  <a:pt x="677488" y="273690"/>
                </a:cubicBezTo>
                <a:cubicBezTo>
                  <a:pt x="677488" y="277394"/>
                  <a:pt x="573771" y="204369"/>
                  <a:pt x="591763" y="207015"/>
                </a:cubicBezTo>
                <a:cubicBezTo>
                  <a:pt x="609755" y="209661"/>
                  <a:pt x="767976" y="286390"/>
                  <a:pt x="785438" y="289565"/>
                </a:cubicBezTo>
                <a:cubicBezTo>
                  <a:pt x="802901" y="292740"/>
                  <a:pt x="755805" y="260461"/>
                  <a:pt x="696538" y="226065"/>
                </a:cubicBezTo>
                <a:cubicBezTo>
                  <a:pt x="637271" y="191669"/>
                  <a:pt x="511330" y="118115"/>
                  <a:pt x="429838" y="83190"/>
                </a:cubicBezTo>
                <a:cubicBezTo>
                  <a:pt x="348346" y="48265"/>
                  <a:pt x="207588" y="16515"/>
                  <a:pt x="207588" y="16515"/>
                </a:cubicBezTo>
                <a:cubicBezTo>
                  <a:pt x="171605" y="5402"/>
                  <a:pt x="213938" y="16515"/>
                  <a:pt x="213938" y="16515"/>
                </a:cubicBezTo>
                <a:lnTo>
                  <a:pt x="86938" y="3815"/>
                </a:lnTo>
                <a:cubicBezTo>
                  <a:pt x="70005" y="1698"/>
                  <a:pt x="129800" y="-3593"/>
                  <a:pt x="112338" y="3815"/>
                </a:cubicBezTo>
                <a:cubicBezTo>
                  <a:pt x="94876" y="11223"/>
                  <a:pt x="-12545" y="55144"/>
                  <a:pt x="1213" y="60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F1AEE0F-E0CD-8EA1-C6C1-614B9F758ABD}"/>
              </a:ext>
            </a:extLst>
          </p:cNvPr>
          <p:cNvSpPr/>
          <p:nvPr/>
        </p:nvSpPr>
        <p:spPr>
          <a:xfrm>
            <a:off x="6671690" y="4917753"/>
            <a:ext cx="510915" cy="209416"/>
          </a:xfrm>
          <a:custGeom>
            <a:avLst/>
            <a:gdLst>
              <a:gd name="connsiteX0" fmla="*/ 2160 w 510915"/>
              <a:gd name="connsiteY0" fmla="*/ 322 h 209416"/>
              <a:gd name="connsiteX1" fmla="*/ 145035 w 510915"/>
              <a:gd name="connsiteY1" fmla="*/ 127322 h 209416"/>
              <a:gd name="connsiteX2" fmla="*/ 259335 w 510915"/>
              <a:gd name="connsiteY2" fmla="*/ 165422 h 209416"/>
              <a:gd name="connsiteX3" fmla="*/ 218060 w 510915"/>
              <a:gd name="connsiteY3" fmla="*/ 174947 h 209416"/>
              <a:gd name="connsiteX4" fmla="*/ 284735 w 510915"/>
              <a:gd name="connsiteY4" fmla="*/ 203522 h 209416"/>
              <a:gd name="connsiteX5" fmla="*/ 351410 w 510915"/>
              <a:gd name="connsiteY5" fmla="*/ 206697 h 209416"/>
              <a:gd name="connsiteX6" fmla="*/ 510160 w 510915"/>
              <a:gd name="connsiteY6" fmla="*/ 171772 h 209416"/>
              <a:gd name="connsiteX7" fmla="*/ 405385 w 510915"/>
              <a:gd name="connsiteY7" fmla="*/ 184472 h 209416"/>
              <a:gd name="connsiteX8" fmla="*/ 268860 w 510915"/>
              <a:gd name="connsiteY8" fmla="*/ 193997 h 209416"/>
              <a:gd name="connsiteX9" fmla="*/ 37085 w 510915"/>
              <a:gd name="connsiteY9" fmla="*/ 76522 h 209416"/>
              <a:gd name="connsiteX10" fmla="*/ 56135 w 510915"/>
              <a:gd name="connsiteY10" fmla="*/ 89222 h 209416"/>
              <a:gd name="connsiteX11" fmla="*/ 2160 w 510915"/>
              <a:gd name="connsiteY11" fmla="*/ 322 h 20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915" h="209416">
                <a:moveTo>
                  <a:pt x="2160" y="322"/>
                </a:moveTo>
                <a:cubicBezTo>
                  <a:pt x="16977" y="6672"/>
                  <a:pt x="102173" y="99805"/>
                  <a:pt x="145035" y="127322"/>
                </a:cubicBezTo>
                <a:cubicBezTo>
                  <a:pt x="187897" y="154839"/>
                  <a:pt x="247164" y="157485"/>
                  <a:pt x="259335" y="165422"/>
                </a:cubicBezTo>
                <a:cubicBezTo>
                  <a:pt x="271506" y="173359"/>
                  <a:pt x="213827" y="168597"/>
                  <a:pt x="218060" y="174947"/>
                </a:cubicBezTo>
                <a:cubicBezTo>
                  <a:pt x="222293" y="181297"/>
                  <a:pt x="262510" y="198230"/>
                  <a:pt x="284735" y="203522"/>
                </a:cubicBezTo>
                <a:cubicBezTo>
                  <a:pt x="306960" y="208814"/>
                  <a:pt x="313839" y="211989"/>
                  <a:pt x="351410" y="206697"/>
                </a:cubicBezTo>
                <a:cubicBezTo>
                  <a:pt x="388981" y="201405"/>
                  <a:pt x="501164" y="175476"/>
                  <a:pt x="510160" y="171772"/>
                </a:cubicBezTo>
                <a:cubicBezTo>
                  <a:pt x="519156" y="168068"/>
                  <a:pt x="445602" y="180768"/>
                  <a:pt x="405385" y="184472"/>
                </a:cubicBezTo>
                <a:cubicBezTo>
                  <a:pt x="365168" y="188176"/>
                  <a:pt x="330243" y="211989"/>
                  <a:pt x="268860" y="193997"/>
                </a:cubicBezTo>
                <a:cubicBezTo>
                  <a:pt x="207477" y="176005"/>
                  <a:pt x="72539" y="93984"/>
                  <a:pt x="37085" y="76522"/>
                </a:cubicBezTo>
                <a:cubicBezTo>
                  <a:pt x="1631" y="59060"/>
                  <a:pt x="58781" y="95043"/>
                  <a:pt x="56135" y="89222"/>
                </a:cubicBezTo>
                <a:cubicBezTo>
                  <a:pt x="53489" y="83401"/>
                  <a:pt x="-12657" y="-6028"/>
                  <a:pt x="2160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0B6D9E-B564-8ECD-3B0E-8350A25684AA}"/>
              </a:ext>
            </a:extLst>
          </p:cNvPr>
          <p:cNvSpPr/>
          <p:nvPr/>
        </p:nvSpPr>
        <p:spPr>
          <a:xfrm>
            <a:off x="5835293" y="4962102"/>
            <a:ext cx="199722" cy="248103"/>
          </a:xfrm>
          <a:custGeom>
            <a:avLst/>
            <a:gdLst>
              <a:gd name="connsiteX0" fmla="*/ 146407 w 199722"/>
              <a:gd name="connsiteY0" fmla="*/ 423 h 248103"/>
              <a:gd name="connsiteX1" fmla="*/ 136882 w 199722"/>
              <a:gd name="connsiteY1" fmla="*/ 82973 h 248103"/>
              <a:gd name="connsiteX2" fmla="*/ 136882 w 199722"/>
              <a:gd name="connsiteY2" fmla="*/ 187748 h 248103"/>
              <a:gd name="connsiteX3" fmla="*/ 197207 w 199722"/>
              <a:gd name="connsiteY3" fmla="*/ 232198 h 248103"/>
              <a:gd name="connsiteX4" fmla="*/ 181332 w 199722"/>
              <a:gd name="connsiteY4" fmla="*/ 219498 h 248103"/>
              <a:gd name="connsiteX5" fmla="*/ 117832 w 199722"/>
              <a:gd name="connsiteY5" fmla="*/ 248073 h 248103"/>
              <a:gd name="connsiteX6" fmla="*/ 357 w 199722"/>
              <a:gd name="connsiteY6" fmla="*/ 213148 h 248103"/>
              <a:gd name="connsiteX7" fmla="*/ 159107 w 199722"/>
              <a:gd name="connsiteY7" fmla="*/ 241723 h 248103"/>
              <a:gd name="connsiteX8" fmla="*/ 149582 w 199722"/>
              <a:gd name="connsiteY8" fmla="*/ 206798 h 248103"/>
              <a:gd name="connsiteX9" fmla="*/ 35282 w 199722"/>
              <a:gd name="connsiteY9" fmla="*/ 200448 h 248103"/>
              <a:gd name="connsiteX10" fmla="*/ 108307 w 199722"/>
              <a:gd name="connsiteY10" fmla="*/ 187748 h 248103"/>
              <a:gd name="connsiteX11" fmla="*/ 114657 w 199722"/>
              <a:gd name="connsiteY11" fmla="*/ 159173 h 248103"/>
              <a:gd name="connsiteX12" fmla="*/ 140057 w 199722"/>
              <a:gd name="connsiteY12" fmla="*/ 54398 h 248103"/>
              <a:gd name="connsiteX13" fmla="*/ 146407 w 199722"/>
              <a:gd name="connsiteY13" fmla="*/ 42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22" h="248103">
                <a:moveTo>
                  <a:pt x="146407" y="423"/>
                </a:moveTo>
                <a:cubicBezTo>
                  <a:pt x="145878" y="5186"/>
                  <a:pt x="138469" y="51752"/>
                  <a:pt x="136882" y="82973"/>
                </a:cubicBezTo>
                <a:cubicBezTo>
                  <a:pt x="135295" y="114194"/>
                  <a:pt x="126828" y="162877"/>
                  <a:pt x="136882" y="187748"/>
                </a:cubicBezTo>
                <a:cubicBezTo>
                  <a:pt x="146936" y="212619"/>
                  <a:pt x="197207" y="232198"/>
                  <a:pt x="197207" y="232198"/>
                </a:cubicBezTo>
                <a:cubicBezTo>
                  <a:pt x="204615" y="237490"/>
                  <a:pt x="194561" y="216852"/>
                  <a:pt x="181332" y="219498"/>
                </a:cubicBezTo>
                <a:cubicBezTo>
                  <a:pt x="168103" y="222144"/>
                  <a:pt x="147994" y="249131"/>
                  <a:pt x="117832" y="248073"/>
                </a:cubicBezTo>
                <a:cubicBezTo>
                  <a:pt x="87670" y="247015"/>
                  <a:pt x="-6522" y="214206"/>
                  <a:pt x="357" y="213148"/>
                </a:cubicBezTo>
                <a:cubicBezTo>
                  <a:pt x="7236" y="212090"/>
                  <a:pt x="134236" y="242781"/>
                  <a:pt x="159107" y="241723"/>
                </a:cubicBezTo>
                <a:cubicBezTo>
                  <a:pt x="183978" y="240665"/>
                  <a:pt x="170219" y="213677"/>
                  <a:pt x="149582" y="206798"/>
                </a:cubicBezTo>
                <a:cubicBezTo>
                  <a:pt x="128945" y="199919"/>
                  <a:pt x="42161" y="203623"/>
                  <a:pt x="35282" y="200448"/>
                </a:cubicBezTo>
                <a:cubicBezTo>
                  <a:pt x="28403" y="197273"/>
                  <a:pt x="95078" y="194627"/>
                  <a:pt x="108307" y="187748"/>
                </a:cubicBezTo>
                <a:cubicBezTo>
                  <a:pt x="121536" y="180869"/>
                  <a:pt x="109365" y="181398"/>
                  <a:pt x="114657" y="159173"/>
                </a:cubicBezTo>
                <a:cubicBezTo>
                  <a:pt x="119949" y="136948"/>
                  <a:pt x="134765" y="76623"/>
                  <a:pt x="140057" y="54398"/>
                </a:cubicBezTo>
                <a:cubicBezTo>
                  <a:pt x="145349" y="32173"/>
                  <a:pt x="146936" y="-4340"/>
                  <a:pt x="146407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D60BC8-9AB9-7B81-AD6F-C4D3C9B1DA98}"/>
              </a:ext>
            </a:extLst>
          </p:cNvPr>
          <p:cNvSpPr/>
          <p:nvPr/>
        </p:nvSpPr>
        <p:spPr>
          <a:xfrm>
            <a:off x="5866630" y="5031013"/>
            <a:ext cx="1023174" cy="195353"/>
          </a:xfrm>
          <a:custGeom>
            <a:avLst/>
            <a:gdLst>
              <a:gd name="connsiteX0" fmla="*/ 3945 w 1023174"/>
              <a:gd name="connsiteY0" fmla="*/ 191862 h 195353"/>
              <a:gd name="connsiteX1" fmla="*/ 143645 w 1023174"/>
              <a:gd name="connsiteY1" fmla="*/ 182337 h 195353"/>
              <a:gd name="connsiteX2" fmla="*/ 296045 w 1023174"/>
              <a:gd name="connsiteY2" fmla="*/ 195037 h 195353"/>
              <a:gd name="connsiteX3" fmla="*/ 213495 w 1023174"/>
              <a:gd name="connsiteY3" fmla="*/ 166462 h 195353"/>
              <a:gd name="connsiteX4" fmla="*/ 327795 w 1023174"/>
              <a:gd name="connsiteY4" fmla="*/ 172812 h 195353"/>
              <a:gd name="connsiteX5" fmla="*/ 375420 w 1023174"/>
              <a:gd name="connsiteY5" fmla="*/ 191862 h 195353"/>
              <a:gd name="connsiteX6" fmla="*/ 356370 w 1023174"/>
              <a:gd name="connsiteY6" fmla="*/ 172812 h 195353"/>
              <a:gd name="connsiteX7" fmla="*/ 527820 w 1023174"/>
              <a:gd name="connsiteY7" fmla="*/ 188687 h 195353"/>
              <a:gd name="connsiteX8" fmla="*/ 451620 w 1023174"/>
              <a:gd name="connsiteY8" fmla="*/ 153762 h 195353"/>
              <a:gd name="connsiteX9" fmla="*/ 616720 w 1023174"/>
              <a:gd name="connsiteY9" fmla="*/ 153762 h 195353"/>
              <a:gd name="connsiteX10" fmla="*/ 537345 w 1023174"/>
              <a:gd name="connsiteY10" fmla="*/ 150587 h 195353"/>
              <a:gd name="connsiteX11" fmla="*/ 689745 w 1023174"/>
              <a:gd name="connsiteY11" fmla="*/ 131537 h 195353"/>
              <a:gd name="connsiteX12" fmla="*/ 832620 w 1023174"/>
              <a:gd name="connsiteY12" fmla="*/ 106137 h 195353"/>
              <a:gd name="connsiteX13" fmla="*/ 743720 w 1023174"/>
              <a:gd name="connsiteY13" fmla="*/ 71212 h 195353"/>
              <a:gd name="connsiteX14" fmla="*/ 950095 w 1023174"/>
              <a:gd name="connsiteY14" fmla="*/ 99787 h 195353"/>
              <a:gd name="connsiteX15" fmla="*/ 953270 w 1023174"/>
              <a:gd name="connsiteY15" fmla="*/ 61687 h 195353"/>
              <a:gd name="connsiteX16" fmla="*/ 1023120 w 1023174"/>
              <a:gd name="connsiteY16" fmla="*/ 128362 h 195353"/>
              <a:gd name="connsiteX17" fmla="*/ 940570 w 1023174"/>
              <a:gd name="connsiteY17" fmla="*/ 58512 h 195353"/>
              <a:gd name="connsiteX18" fmla="*/ 851670 w 1023174"/>
              <a:gd name="connsiteY18" fmla="*/ 1362 h 195353"/>
              <a:gd name="connsiteX19" fmla="*/ 899295 w 1023174"/>
              <a:gd name="connsiteY19" fmla="*/ 20412 h 195353"/>
              <a:gd name="connsiteX20" fmla="*/ 816745 w 1023174"/>
              <a:gd name="connsiteY20" fmla="*/ 48987 h 195353"/>
              <a:gd name="connsiteX21" fmla="*/ 699270 w 1023174"/>
              <a:gd name="connsiteY21" fmla="*/ 71212 h 195353"/>
              <a:gd name="connsiteX22" fmla="*/ 550045 w 1023174"/>
              <a:gd name="connsiteY22" fmla="*/ 112487 h 195353"/>
              <a:gd name="connsiteX23" fmla="*/ 403995 w 1023174"/>
              <a:gd name="connsiteY23" fmla="*/ 141062 h 195353"/>
              <a:gd name="connsiteX24" fmla="*/ 286520 w 1023174"/>
              <a:gd name="connsiteY24" fmla="*/ 141062 h 195353"/>
              <a:gd name="connsiteX25" fmla="*/ 191270 w 1023174"/>
              <a:gd name="connsiteY25" fmla="*/ 144237 h 195353"/>
              <a:gd name="connsiteX26" fmla="*/ 153170 w 1023174"/>
              <a:gd name="connsiteY26" fmla="*/ 87087 h 195353"/>
              <a:gd name="connsiteX27" fmla="*/ 172220 w 1023174"/>
              <a:gd name="connsiteY27" fmla="*/ 118837 h 195353"/>
              <a:gd name="connsiteX28" fmla="*/ 51570 w 1023174"/>
              <a:gd name="connsiteY28" fmla="*/ 160112 h 195353"/>
              <a:gd name="connsiteX29" fmla="*/ 3945 w 1023174"/>
              <a:gd name="connsiteY29" fmla="*/ 191862 h 19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23174" h="195353">
                <a:moveTo>
                  <a:pt x="3945" y="191862"/>
                </a:moveTo>
                <a:cubicBezTo>
                  <a:pt x="19291" y="195566"/>
                  <a:pt x="94962" y="181808"/>
                  <a:pt x="143645" y="182337"/>
                </a:cubicBezTo>
                <a:cubicBezTo>
                  <a:pt x="192328" y="182866"/>
                  <a:pt x="284403" y="197683"/>
                  <a:pt x="296045" y="195037"/>
                </a:cubicBezTo>
                <a:cubicBezTo>
                  <a:pt x="307687" y="192391"/>
                  <a:pt x="208203" y="170166"/>
                  <a:pt x="213495" y="166462"/>
                </a:cubicBezTo>
                <a:cubicBezTo>
                  <a:pt x="218787" y="162758"/>
                  <a:pt x="300808" y="168579"/>
                  <a:pt x="327795" y="172812"/>
                </a:cubicBezTo>
                <a:cubicBezTo>
                  <a:pt x="354783" y="177045"/>
                  <a:pt x="370658" y="191862"/>
                  <a:pt x="375420" y="191862"/>
                </a:cubicBezTo>
                <a:cubicBezTo>
                  <a:pt x="380182" y="191862"/>
                  <a:pt x="330970" y="173341"/>
                  <a:pt x="356370" y="172812"/>
                </a:cubicBezTo>
                <a:cubicBezTo>
                  <a:pt x="381770" y="172283"/>
                  <a:pt x="511945" y="191862"/>
                  <a:pt x="527820" y="188687"/>
                </a:cubicBezTo>
                <a:cubicBezTo>
                  <a:pt x="543695" y="185512"/>
                  <a:pt x="436803" y="159583"/>
                  <a:pt x="451620" y="153762"/>
                </a:cubicBezTo>
                <a:cubicBezTo>
                  <a:pt x="466437" y="147941"/>
                  <a:pt x="602433" y="154291"/>
                  <a:pt x="616720" y="153762"/>
                </a:cubicBezTo>
                <a:cubicBezTo>
                  <a:pt x="631008" y="153233"/>
                  <a:pt x="525174" y="154291"/>
                  <a:pt x="537345" y="150587"/>
                </a:cubicBezTo>
                <a:cubicBezTo>
                  <a:pt x="549516" y="146883"/>
                  <a:pt x="640533" y="138945"/>
                  <a:pt x="689745" y="131537"/>
                </a:cubicBezTo>
                <a:cubicBezTo>
                  <a:pt x="738957" y="124129"/>
                  <a:pt x="823624" y="116191"/>
                  <a:pt x="832620" y="106137"/>
                </a:cubicBezTo>
                <a:cubicBezTo>
                  <a:pt x="841616" y="96083"/>
                  <a:pt x="724141" y="72270"/>
                  <a:pt x="743720" y="71212"/>
                </a:cubicBezTo>
                <a:cubicBezTo>
                  <a:pt x="763299" y="70154"/>
                  <a:pt x="915170" y="101375"/>
                  <a:pt x="950095" y="99787"/>
                </a:cubicBezTo>
                <a:cubicBezTo>
                  <a:pt x="985020" y="98199"/>
                  <a:pt x="941099" y="56925"/>
                  <a:pt x="953270" y="61687"/>
                </a:cubicBezTo>
                <a:cubicBezTo>
                  <a:pt x="965441" y="66449"/>
                  <a:pt x="1025237" y="128891"/>
                  <a:pt x="1023120" y="128362"/>
                </a:cubicBezTo>
                <a:cubicBezTo>
                  <a:pt x="1021003" y="127833"/>
                  <a:pt x="969145" y="79679"/>
                  <a:pt x="940570" y="58512"/>
                </a:cubicBezTo>
                <a:cubicBezTo>
                  <a:pt x="911995" y="37345"/>
                  <a:pt x="858549" y="7712"/>
                  <a:pt x="851670" y="1362"/>
                </a:cubicBezTo>
                <a:cubicBezTo>
                  <a:pt x="844791" y="-4988"/>
                  <a:pt x="905116" y="12475"/>
                  <a:pt x="899295" y="20412"/>
                </a:cubicBezTo>
                <a:cubicBezTo>
                  <a:pt x="893474" y="28349"/>
                  <a:pt x="850082" y="40520"/>
                  <a:pt x="816745" y="48987"/>
                </a:cubicBezTo>
                <a:cubicBezTo>
                  <a:pt x="783408" y="57454"/>
                  <a:pt x="743720" y="60629"/>
                  <a:pt x="699270" y="71212"/>
                </a:cubicBezTo>
                <a:cubicBezTo>
                  <a:pt x="654820" y="81795"/>
                  <a:pt x="599258" y="100845"/>
                  <a:pt x="550045" y="112487"/>
                </a:cubicBezTo>
                <a:cubicBezTo>
                  <a:pt x="500833" y="124129"/>
                  <a:pt x="447916" y="136300"/>
                  <a:pt x="403995" y="141062"/>
                </a:cubicBezTo>
                <a:cubicBezTo>
                  <a:pt x="360074" y="145824"/>
                  <a:pt x="321974" y="140533"/>
                  <a:pt x="286520" y="141062"/>
                </a:cubicBezTo>
                <a:cubicBezTo>
                  <a:pt x="251066" y="141591"/>
                  <a:pt x="213495" y="153233"/>
                  <a:pt x="191270" y="144237"/>
                </a:cubicBezTo>
                <a:cubicBezTo>
                  <a:pt x="169045" y="135241"/>
                  <a:pt x="156345" y="91320"/>
                  <a:pt x="153170" y="87087"/>
                </a:cubicBezTo>
                <a:cubicBezTo>
                  <a:pt x="149995" y="82854"/>
                  <a:pt x="189153" y="106666"/>
                  <a:pt x="172220" y="118837"/>
                </a:cubicBezTo>
                <a:cubicBezTo>
                  <a:pt x="155287" y="131008"/>
                  <a:pt x="82262" y="150058"/>
                  <a:pt x="51570" y="160112"/>
                </a:cubicBezTo>
                <a:cubicBezTo>
                  <a:pt x="20878" y="170166"/>
                  <a:pt x="-11401" y="188158"/>
                  <a:pt x="3945" y="19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6E6B140-F481-F37B-73BC-97814A09C90F}"/>
              </a:ext>
            </a:extLst>
          </p:cNvPr>
          <p:cNvSpPr/>
          <p:nvPr/>
        </p:nvSpPr>
        <p:spPr>
          <a:xfrm>
            <a:off x="6016625" y="4785124"/>
            <a:ext cx="918203" cy="317132"/>
          </a:xfrm>
          <a:custGeom>
            <a:avLst/>
            <a:gdLst>
              <a:gd name="connsiteX0" fmla="*/ 0 w 918203"/>
              <a:gd name="connsiteY0" fmla="*/ 129776 h 317132"/>
              <a:gd name="connsiteX1" fmla="*/ 57150 w 918203"/>
              <a:gd name="connsiteY1" fmla="*/ 123426 h 317132"/>
              <a:gd name="connsiteX2" fmla="*/ 279400 w 918203"/>
              <a:gd name="connsiteY2" fmla="*/ 66276 h 317132"/>
              <a:gd name="connsiteX3" fmla="*/ 457200 w 918203"/>
              <a:gd name="connsiteY3" fmla="*/ 66276 h 317132"/>
              <a:gd name="connsiteX4" fmla="*/ 441325 w 918203"/>
              <a:gd name="connsiteY4" fmla="*/ 72626 h 317132"/>
              <a:gd name="connsiteX5" fmla="*/ 587375 w 918203"/>
              <a:gd name="connsiteY5" fmla="*/ 129776 h 317132"/>
              <a:gd name="connsiteX6" fmla="*/ 581025 w 918203"/>
              <a:gd name="connsiteY6" fmla="*/ 113901 h 317132"/>
              <a:gd name="connsiteX7" fmla="*/ 739775 w 918203"/>
              <a:gd name="connsiteY7" fmla="*/ 215501 h 317132"/>
              <a:gd name="connsiteX8" fmla="*/ 917575 w 918203"/>
              <a:gd name="connsiteY8" fmla="*/ 317101 h 317132"/>
              <a:gd name="connsiteX9" fmla="*/ 790575 w 918203"/>
              <a:gd name="connsiteY9" fmla="*/ 225026 h 317132"/>
              <a:gd name="connsiteX10" fmla="*/ 577850 w 918203"/>
              <a:gd name="connsiteY10" fmla="*/ 104376 h 317132"/>
              <a:gd name="connsiteX11" fmla="*/ 307975 w 918203"/>
              <a:gd name="connsiteY11" fmla="*/ 2776 h 317132"/>
              <a:gd name="connsiteX12" fmla="*/ 342900 w 918203"/>
              <a:gd name="connsiteY12" fmla="*/ 31351 h 317132"/>
              <a:gd name="connsiteX13" fmla="*/ 257175 w 918203"/>
              <a:gd name="connsiteY13" fmla="*/ 59926 h 317132"/>
              <a:gd name="connsiteX14" fmla="*/ 0 w 918203"/>
              <a:gd name="connsiteY14" fmla="*/ 129776 h 3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8203" h="317132">
                <a:moveTo>
                  <a:pt x="0" y="129776"/>
                </a:moveTo>
                <a:cubicBezTo>
                  <a:pt x="5291" y="131892"/>
                  <a:pt x="10583" y="134009"/>
                  <a:pt x="57150" y="123426"/>
                </a:cubicBezTo>
                <a:cubicBezTo>
                  <a:pt x="103717" y="112843"/>
                  <a:pt x="212725" y="75801"/>
                  <a:pt x="279400" y="66276"/>
                </a:cubicBezTo>
                <a:cubicBezTo>
                  <a:pt x="346075" y="56751"/>
                  <a:pt x="430213" y="65218"/>
                  <a:pt x="457200" y="66276"/>
                </a:cubicBezTo>
                <a:cubicBezTo>
                  <a:pt x="484187" y="67334"/>
                  <a:pt x="419629" y="62043"/>
                  <a:pt x="441325" y="72626"/>
                </a:cubicBezTo>
                <a:cubicBezTo>
                  <a:pt x="463021" y="83209"/>
                  <a:pt x="564092" y="122897"/>
                  <a:pt x="587375" y="129776"/>
                </a:cubicBezTo>
                <a:cubicBezTo>
                  <a:pt x="610658" y="136655"/>
                  <a:pt x="555625" y="99614"/>
                  <a:pt x="581025" y="113901"/>
                </a:cubicBezTo>
                <a:cubicBezTo>
                  <a:pt x="606425" y="128188"/>
                  <a:pt x="683683" y="181634"/>
                  <a:pt x="739775" y="215501"/>
                </a:cubicBezTo>
                <a:cubicBezTo>
                  <a:pt x="795867" y="249368"/>
                  <a:pt x="909108" y="315514"/>
                  <a:pt x="917575" y="317101"/>
                </a:cubicBezTo>
                <a:cubicBezTo>
                  <a:pt x="926042" y="318688"/>
                  <a:pt x="847196" y="260480"/>
                  <a:pt x="790575" y="225026"/>
                </a:cubicBezTo>
                <a:cubicBezTo>
                  <a:pt x="733954" y="189572"/>
                  <a:pt x="658283" y="141418"/>
                  <a:pt x="577850" y="104376"/>
                </a:cubicBezTo>
                <a:cubicBezTo>
                  <a:pt x="497417" y="67334"/>
                  <a:pt x="347133" y="14947"/>
                  <a:pt x="307975" y="2776"/>
                </a:cubicBezTo>
                <a:cubicBezTo>
                  <a:pt x="268817" y="-9395"/>
                  <a:pt x="351367" y="21826"/>
                  <a:pt x="342900" y="31351"/>
                </a:cubicBezTo>
                <a:cubicBezTo>
                  <a:pt x="334433" y="40876"/>
                  <a:pt x="257175" y="59926"/>
                  <a:pt x="257175" y="59926"/>
                </a:cubicBezTo>
                <a:lnTo>
                  <a:pt x="0" y="1297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E895E10-69A2-2836-69D8-912620B9D2DE}"/>
              </a:ext>
            </a:extLst>
          </p:cNvPr>
          <p:cNvSpPr/>
          <p:nvPr/>
        </p:nvSpPr>
        <p:spPr>
          <a:xfrm>
            <a:off x="6019329" y="4829173"/>
            <a:ext cx="464082" cy="381589"/>
          </a:xfrm>
          <a:custGeom>
            <a:avLst/>
            <a:gdLst>
              <a:gd name="connsiteX0" fmla="*/ 324321 w 464082"/>
              <a:gd name="connsiteY0" fmla="*/ 2 h 381589"/>
              <a:gd name="connsiteX1" fmla="*/ 400521 w 464082"/>
              <a:gd name="connsiteY1" fmla="*/ 95252 h 381589"/>
              <a:gd name="connsiteX2" fmla="*/ 451321 w 464082"/>
              <a:gd name="connsiteY2" fmla="*/ 231777 h 381589"/>
              <a:gd name="connsiteX3" fmla="*/ 438621 w 464082"/>
              <a:gd name="connsiteY3" fmla="*/ 304802 h 381589"/>
              <a:gd name="connsiteX4" fmla="*/ 187796 w 464082"/>
              <a:gd name="connsiteY4" fmla="*/ 371477 h 381589"/>
              <a:gd name="connsiteX5" fmla="*/ 54446 w 464082"/>
              <a:gd name="connsiteY5" fmla="*/ 381002 h 381589"/>
              <a:gd name="connsiteX6" fmla="*/ 13171 w 464082"/>
              <a:gd name="connsiteY6" fmla="*/ 368302 h 381589"/>
              <a:gd name="connsiteX7" fmla="*/ 41746 w 464082"/>
              <a:gd name="connsiteY7" fmla="*/ 358777 h 381589"/>
              <a:gd name="connsiteX8" fmla="*/ 35396 w 464082"/>
              <a:gd name="connsiteY8" fmla="*/ 301627 h 381589"/>
              <a:gd name="connsiteX9" fmla="*/ 9996 w 464082"/>
              <a:gd name="connsiteY9" fmla="*/ 212727 h 381589"/>
              <a:gd name="connsiteX10" fmla="*/ 6821 w 464082"/>
              <a:gd name="connsiteY10" fmla="*/ 171452 h 381589"/>
              <a:gd name="connsiteX11" fmla="*/ 98896 w 464082"/>
              <a:gd name="connsiteY11" fmla="*/ 95252 h 381589"/>
              <a:gd name="connsiteX12" fmla="*/ 86196 w 464082"/>
              <a:gd name="connsiteY12" fmla="*/ 92077 h 381589"/>
              <a:gd name="connsiteX13" fmla="*/ 324321 w 464082"/>
              <a:gd name="connsiteY13" fmla="*/ 2 h 38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082" h="381589">
                <a:moveTo>
                  <a:pt x="324321" y="2"/>
                </a:moveTo>
                <a:cubicBezTo>
                  <a:pt x="376708" y="531"/>
                  <a:pt x="379354" y="56623"/>
                  <a:pt x="400521" y="95252"/>
                </a:cubicBezTo>
                <a:cubicBezTo>
                  <a:pt x="421688" y="133881"/>
                  <a:pt x="444971" y="196852"/>
                  <a:pt x="451321" y="231777"/>
                </a:cubicBezTo>
                <a:cubicBezTo>
                  <a:pt x="457671" y="266702"/>
                  <a:pt x="482542" y="281519"/>
                  <a:pt x="438621" y="304802"/>
                </a:cubicBezTo>
                <a:cubicBezTo>
                  <a:pt x="394700" y="328085"/>
                  <a:pt x="251825" y="358777"/>
                  <a:pt x="187796" y="371477"/>
                </a:cubicBezTo>
                <a:cubicBezTo>
                  <a:pt x="123767" y="384177"/>
                  <a:pt x="83550" y="381531"/>
                  <a:pt x="54446" y="381002"/>
                </a:cubicBezTo>
                <a:cubicBezTo>
                  <a:pt x="25342" y="380473"/>
                  <a:pt x="15288" y="372006"/>
                  <a:pt x="13171" y="368302"/>
                </a:cubicBezTo>
                <a:cubicBezTo>
                  <a:pt x="11054" y="364598"/>
                  <a:pt x="38042" y="369889"/>
                  <a:pt x="41746" y="358777"/>
                </a:cubicBezTo>
                <a:cubicBezTo>
                  <a:pt x="45450" y="347665"/>
                  <a:pt x="40688" y="325969"/>
                  <a:pt x="35396" y="301627"/>
                </a:cubicBezTo>
                <a:cubicBezTo>
                  <a:pt x="30104" y="277285"/>
                  <a:pt x="14758" y="234423"/>
                  <a:pt x="9996" y="212727"/>
                </a:cubicBezTo>
                <a:cubicBezTo>
                  <a:pt x="5234" y="191031"/>
                  <a:pt x="-7996" y="191031"/>
                  <a:pt x="6821" y="171452"/>
                </a:cubicBezTo>
                <a:cubicBezTo>
                  <a:pt x="21638" y="151873"/>
                  <a:pt x="98896" y="95252"/>
                  <a:pt x="98896" y="95252"/>
                </a:cubicBezTo>
                <a:cubicBezTo>
                  <a:pt x="112125" y="82023"/>
                  <a:pt x="54975" y="105835"/>
                  <a:pt x="86196" y="92077"/>
                </a:cubicBezTo>
                <a:cubicBezTo>
                  <a:pt x="117417" y="78319"/>
                  <a:pt x="271934" y="-527"/>
                  <a:pt x="324321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8174D924-5D18-5BC6-1448-68904AFE3449}"/>
              </a:ext>
            </a:extLst>
          </p:cNvPr>
          <p:cNvSpPr/>
          <p:nvPr/>
        </p:nvSpPr>
        <p:spPr>
          <a:xfrm>
            <a:off x="6142585" y="5003239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6941C111-8BB8-D0B6-E4BB-3C697C6B68CA}"/>
              </a:ext>
            </a:extLst>
          </p:cNvPr>
          <p:cNvSpPr/>
          <p:nvPr/>
        </p:nvSpPr>
        <p:spPr>
          <a:xfrm>
            <a:off x="6189595" y="5005392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FC501FEA-9CAE-FFBF-2B81-3C3563CFB395}"/>
              </a:ext>
            </a:extLst>
          </p:cNvPr>
          <p:cNvSpPr/>
          <p:nvPr/>
        </p:nvSpPr>
        <p:spPr>
          <a:xfrm>
            <a:off x="6236724" y="5041035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1A2254DF-9C42-D84B-843C-29D706276D5E}"/>
              </a:ext>
            </a:extLst>
          </p:cNvPr>
          <p:cNvSpPr/>
          <p:nvPr/>
        </p:nvSpPr>
        <p:spPr>
          <a:xfrm>
            <a:off x="6227903" y="4968291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4A1368BE-EB3E-ED75-11D7-C03154400621}"/>
              </a:ext>
            </a:extLst>
          </p:cNvPr>
          <p:cNvSpPr/>
          <p:nvPr/>
        </p:nvSpPr>
        <p:spPr>
          <a:xfrm>
            <a:off x="6230153" y="4898474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052094D5-5414-75F8-8A06-E9BADBC0322E}"/>
              </a:ext>
            </a:extLst>
          </p:cNvPr>
          <p:cNvSpPr/>
          <p:nvPr/>
        </p:nvSpPr>
        <p:spPr>
          <a:xfrm>
            <a:off x="6280980" y="4932580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月 59">
            <a:extLst>
              <a:ext uri="{FF2B5EF4-FFF2-40B4-BE49-F238E27FC236}">
                <a16:creationId xmlns:a16="http://schemas.microsoft.com/office/drawing/2014/main" id="{EEEE5055-7011-600B-A20A-3820D24D126C}"/>
              </a:ext>
            </a:extLst>
          </p:cNvPr>
          <p:cNvSpPr/>
          <p:nvPr/>
        </p:nvSpPr>
        <p:spPr>
          <a:xfrm rot="14642608">
            <a:off x="6332081" y="4958186"/>
            <a:ext cx="80703" cy="1017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9357083-4CCE-2090-F850-D7D1DDA7342A}"/>
              </a:ext>
            </a:extLst>
          </p:cNvPr>
          <p:cNvSpPr/>
          <p:nvPr/>
        </p:nvSpPr>
        <p:spPr>
          <a:xfrm>
            <a:off x="6548781" y="4879969"/>
            <a:ext cx="304364" cy="250863"/>
          </a:xfrm>
          <a:custGeom>
            <a:avLst/>
            <a:gdLst>
              <a:gd name="connsiteX0" fmla="*/ 1244 w 304364"/>
              <a:gd name="connsiteY0" fmla="*/ 6 h 250863"/>
              <a:gd name="connsiteX1" fmla="*/ 150469 w 304364"/>
              <a:gd name="connsiteY1" fmla="*/ 155581 h 250863"/>
              <a:gd name="connsiteX2" fmla="*/ 147294 w 304364"/>
              <a:gd name="connsiteY2" fmla="*/ 123831 h 250863"/>
              <a:gd name="connsiteX3" fmla="*/ 185394 w 304364"/>
              <a:gd name="connsiteY3" fmla="*/ 174631 h 250863"/>
              <a:gd name="connsiteX4" fmla="*/ 172694 w 304364"/>
              <a:gd name="connsiteY4" fmla="*/ 187331 h 250863"/>
              <a:gd name="connsiteX5" fmla="*/ 74269 w 304364"/>
              <a:gd name="connsiteY5" fmla="*/ 200031 h 250863"/>
              <a:gd name="connsiteX6" fmla="*/ 179044 w 304364"/>
              <a:gd name="connsiteY6" fmla="*/ 200031 h 250863"/>
              <a:gd name="connsiteX7" fmla="*/ 302869 w 304364"/>
              <a:gd name="connsiteY7" fmla="*/ 250831 h 250863"/>
              <a:gd name="connsiteX8" fmla="*/ 245719 w 304364"/>
              <a:gd name="connsiteY8" fmla="*/ 206381 h 250863"/>
              <a:gd name="connsiteX9" fmla="*/ 217144 w 304364"/>
              <a:gd name="connsiteY9" fmla="*/ 127006 h 250863"/>
              <a:gd name="connsiteX10" fmla="*/ 245719 w 304364"/>
              <a:gd name="connsiteY10" fmla="*/ 161931 h 250863"/>
              <a:gd name="connsiteX11" fmla="*/ 1244 w 304364"/>
              <a:gd name="connsiteY11" fmla="*/ 6 h 2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364" h="250863">
                <a:moveTo>
                  <a:pt x="1244" y="6"/>
                </a:moveTo>
                <a:cubicBezTo>
                  <a:pt x="-14631" y="-1052"/>
                  <a:pt x="126127" y="134944"/>
                  <a:pt x="150469" y="155581"/>
                </a:cubicBezTo>
                <a:cubicBezTo>
                  <a:pt x="174811" y="176218"/>
                  <a:pt x="141473" y="120656"/>
                  <a:pt x="147294" y="123831"/>
                </a:cubicBezTo>
                <a:cubicBezTo>
                  <a:pt x="153115" y="127006"/>
                  <a:pt x="185394" y="174631"/>
                  <a:pt x="185394" y="174631"/>
                </a:cubicBezTo>
                <a:cubicBezTo>
                  <a:pt x="189627" y="185214"/>
                  <a:pt x="191215" y="183098"/>
                  <a:pt x="172694" y="187331"/>
                </a:cubicBezTo>
                <a:cubicBezTo>
                  <a:pt x="154173" y="191564"/>
                  <a:pt x="73211" y="197914"/>
                  <a:pt x="74269" y="200031"/>
                </a:cubicBezTo>
                <a:cubicBezTo>
                  <a:pt x="75327" y="202148"/>
                  <a:pt x="140944" y="191564"/>
                  <a:pt x="179044" y="200031"/>
                </a:cubicBezTo>
                <a:cubicBezTo>
                  <a:pt x="217144" y="208498"/>
                  <a:pt x="291757" y="249773"/>
                  <a:pt x="302869" y="250831"/>
                </a:cubicBezTo>
                <a:cubicBezTo>
                  <a:pt x="313981" y="251889"/>
                  <a:pt x="260006" y="227018"/>
                  <a:pt x="245719" y="206381"/>
                </a:cubicBezTo>
                <a:cubicBezTo>
                  <a:pt x="231432" y="185744"/>
                  <a:pt x="217144" y="134414"/>
                  <a:pt x="217144" y="127006"/>
                </a:cubicBezTo>
                <a:cubicBezTo>
                  <a:pt x="217144" y="119598"/>
                  <a:pt x="276940" y="179393"/>
                  <a:pt x="245719" y="161931"/>
                </a:cubicBezTo>
                <a:cubicBezTo>
                  <a:pt x="214498" y="144469"/>
                  <a:pt x="17119" y="1064"/>
                  <a:pt x="124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A32BB9D-628C-FF50-9F57-3FAB9F77E989}"/>
              </a:ext>
            </a:extLst>
          </p:cNvPr>
          <p:cNvSpPr/>
          <p:nvPr/>
        </p:nvSpPr>
        <p:spPr>
          <a:xfrm>
            <a:off x="5749832" y="5169168"/>
            <a:ext cx="1133584" cy="95372"/>
          </a:xfrm>
          <a:custGeom>
            <a:avLst/>
            <a:gdLst>
              <a:gd name="connsiteX0" fmla="*/ 93 w 1133584"/>
              <a:gd name="connsiteY0" fmla="*/ 85457 h 95372"/>
              <a:gd name="connsiteX1" fmla="*/ 457293 w 1133584"/>
              <a:gd name="connsiteY1" fmla="*/ 94982 h 95372"/>
              <a:gd name="connsiteX2" fmla="*/ 368393 w 1133584"/>
              <a:gd name="connsiteY2" fmla="*/ 69582 h 95372"/>
              <a:gd name="connsiteX3" fmla="*/ 663668 w 1133584"/>
              <a:gd name="connsiteY3" fmla="*/ 60057 h 95372"/>
              <a:gd name="connsiteX4" fmla="*/ 577943 w 1133584"/>
              <a:gd name="connsiteY4" fmla="*/ 60057 h 95372"/>
              <a:gd name="connsiteX5" fmla="*/ 854168 w 1133584"/>
              <a:gd name="connsiteY5" fmla="*/ 41007 h 95372"/>
              <a:gd name="connsiteX6" fmla="*/ 784318 w 1133584"/>
              <a:gd name="connsiteY6" fmla="*/ 6082 h 95372"/>
              <a:gd name="connsiteX7" fmla="*/ 984343 w 1133584"/>
              <a:gd name="connsiteY7" fmla="*/ 9257 h 95372"/>
              <a:gd name="connsiteX8" fmla="*/ 1133568 w 1133584"/>
              <a:gd name="connsiteY8" fmla="*/ 2907 h 95372"/>
              <a:gd name="connsiteX9" fmla="*/ 990693 w 1133584"/>
              <a:gd name="connsiteY9" fmla="*/ 6082 h 95372"/>
              <a:gd name="connsiteX10" fmla="*/ 562068 w 1133584"/>
              <a:gd name="connsiteY10" fmla="*/ 69582 h 95372"/>
              <a:gd name="connsiteX11" fmla="*/ 327118 w 1133584"/>
              <a:gd name="connsiteY11" fmla="*/ 63232 h 95372"/>
              <a:gd name="connsiteX12" fmla="*/ 416018 w 1133584"/>
              <a:gd name="connsiteY12" fmla="*/ 91807 h 95372"/>
              <a:gd name="connsiteX13" fmla="*/ 93 w 1133584"/>
              <a:gd name="connsiteY13" fmla="*/ 85457 h 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584" h="95372">
                <a:moveTo>
                  <a:pt x="93" y="85457"/>
                </a:moveTo>
                <a:cubicBezTo>
                  <a:pt x="6972" y="85986"/>
                  <a:pt x="395910" y="97628"/>
                  <a:pt x="457293" y="94982"/>
                </a:cubicBezTo>
                <a:cubicBezTo>
                  <a:pt x="518676" y="92336"/>
                  <a:pt x="333997" y="75403"/>
                  <a:pt x="368393" y="69582"/>
                </a:cubicBezTo>
                <a:cubicBezTo>
                  <a:pt x="402789" y="63761"/>
                  <a:pt x="628743" y="61645"/>
                  <a:pt x="663668" y="60057"/>
                </a:cubicBezTo>
                <a:cubicBezTo>
                  <a:pt x="698593" y="58469"/>
                  <a:pt x="546193" y="63232"/>
                  <a:pt x="577943" y="60057"/>
                </a:cubicBezTo>
                <a:cubicBezTo>
                  <a:pt x="609693" y="56882"/>
                  <a:pt x="819772" y="50003"/>
                  <a:pt x="854168" y="41007"/>
                </a:cubicBezTo>
                <a:cubicBezTo>
                  <a:pt x="888564" y="32011"/>
                  <a:pt x="762622" y="11374"/>
                  <a:pt x="784318" y="6082"/>
                </a:cubicBezTo>
                <a:cubicBezTo>
                  <a:pt x="806014" y="790"/>
                  <a:pt x="926135" y="9786"/>
                  <a:pt x="984343" y="9257"/>
                </a:cubicBezTo>
                <a:cubicBezTo>
                  <a:pt x="1042551" y="8728"/>
                  <a:pt x="1132510" y="3436"/>
                  <a:pt x="1133568" y="2907"/>
                </a:cubicBezTo>
                <a:cubicBezTo>
                  <a:pt x="1134626" y="2378"/>
                  <a:pt x="1085943" y="-5030"/>
                  <a:pt x="990693" y="6082"/>
                </a:cubicBezTo>
                <a:cubicBezTo>
                  <a:pt x="895443" y="17194"/>
                  <a:pt x="672664" y="60057"/>
                  <a:pt x="562068" y="69582"/>
                </a:cubicBezTo>
                <a:cubicBezTo>
                  <a:pt x="451472" y="79107"/>
                  <a:pt x="351460" y="59528"/>
                  <a:pt x="327118" y="63232"/>
                </a:cubicBezTo>
                <a:cubicBezTo>
                  <a:pt x="302776" y="66936"/>
                  <a:pt x="465760" y="86515"/>
                  <a:pt x="416018" y="91807"/>
                </a:cubicBezTo>
                <a:cubicBezTo>
                  <a:pt x="366276" y="97099"/>
                  <a:pt x="-6786" y="84928"/>
                  <a:pt x="93" y="8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1EE2E1F-7C8B-0143-565D-D3AC0ABDB8D4}"/>
              </a:ext>
            </a:extLst>
          </p:cNvPr>
          <p:cNvSpPr/>
          <p:nvPr/>
        </p:nvSpPr>
        <p:spPr>
          <a:xfrm>
            <a:off x="5711205" y="5026024"/>
            <a:ext cx="336063" cy="444536"/>
          </a:xfrm>
          <a:custGeom>
            <a:avLst/>
            <a:gdLst>
              <a:gd name="connsiteX0" fmla="*/ 153020 w 336063"/>
              <a:gd name="connsiteY0" fmla="*/ 1 h 444536"/>
              <a:gd name="connsiteX1" fmla="*/ 57770 w 336063"/>
              <a:gd name="connsiteY1" fmla="*/ 174626 h 444536"/>
              <a:gd name="connsiteX2" fmla="*/ 32370 w 336063"/>
              <a:gd name="connsiteY2" fmla="*/ 269876 h 444536"/>
              <a:gd name="connsiteX3" fmla="*/ 51420 w 336063"/>
              <a:gd name="connsiteY3" fmla="*/ 206376 h 444536"/>
              <a:gd name="connsiteX4" fmla="*/ 64120 w 336063"/>
              <a:gd name="connsiteY4" fmla="*/ 266701 h 444536"/>
              <a:gd name="connsiteX5" fmla="*/ 143495 w 336063"/>
              <a:gd name="connsiteY5" fmla="*/ 361951 h 444536"/>
              <a:gd name="connsiteX6" fmla="*/ 118095 w 336063"/>
              <a:gd name="connsiteY6" fmla="*/ 327026 h 444536"/>
              <a:gd name="connsiteX7" fmla="*/ 330820 w 336063"/>
              <a:gd name="connsiteY7" fmla="*/ 441326 h 444536"/>
              <a:gd name="connsiteX8" fmla="*/ 254620 w 336063"/>
              <a:gd name="connsiteY8" fmla="*/ 403226 h 444536"/>
              <a:gd name="connsiteX9" fmla="*/ 73645 w 336063"/>
              <a:gd name="connsiteY9" fmla="*/ 301626 h 444536"/>
              <a:gd name="connsiteX10" fmla="*/ 22845 w 336063"/>
              <a:gd name="connsiteY10" fmla="*/ 241301 h 444536"/>
              <a:gd name="connsiteX11" fmla="*/ 76820 w 336063"/>
              <a:gd name="connsiteY11" fmla="*/ 120651 h 444536"/>
              <a:gd name="connsiteX12" fmla="*/ 620 w 336063"/>
              <a:gd name="connsiteY12" fmla="*/ 171451 h 444536"/>
              <a:gd name="connsiteX13" fmla="*/ 153020 w 336063"/>
              <a:gd name="connsiteY13" fmla="*/ 1 h 4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063" h="444536">
                <a:moveTo>
                  <a:pt x="153020" y="1"/>
                </a:moveTo>
                <a:cubicBezTo>
                  <a:pt x="162545" y="530"/>
                  <a:pt x="77878" y="129647"/>
                  <a:pt x="57770" y="174626"/>
                </a:cubicBezTo>
                <a:cubicBezTo>
                  <a:pt x="37662" y="219605"/>
                  <a:pt x="33428" y="264585"/>
                  <a:pt x="32370" y="269876"/>
                </a:cubicBezTo>
                <a:cubicBezTo>
                  <a:pt x="31312" y="275167"/>
                  <a:pt x="46128" y="206905"/>
                  <a:pt x="51420" y="206376"/>
                </a:cubicBezTo>
                <a:cubicBezTo>
                  <a:pt x="56712" y="205847"/>
                  <a:pt x="48774" y="240772"/>
                  <a:pt x="64120" y="266701"/>
                </a:cubicBezTo>
                <a:cubicBezTo>
                  <a:pt x="79466" y="292630"/>
                  <a:pt x="134499" y="351897"/>
                  <a:pt x="143495" y="361951"/>
                </a:cubicBezTo>
                <a:cubicBezTo>
                  <a:pt x="152491" y="372005"/>
                  <a:pt x="86874" y="313797"/>
                  <a:pt x="118095" y="327026"/>
                </a:cubicBezTo>
                <a:cubicBezTo>
                  <a:pt x="149316" y="340255"/>
                  <a:pt x="308066" y="428626"/>
                  <a:pt x="330820" y="441326"/>
                </a:cubicBezTo>
                <a:cubicBezTo>
                  <a:pt x="353574" y="454026"/>
                  <a:pt x="297482" y="426509"/>
                  <a:pt x="254620" y="403226"/>
                </a:cubicBezTo>
                <a:cubicBezTo>
                  <a:pt x="211758" y="379943"/>
                  <a:pt x="112274" y="328613"/>
                  <a:pt x="73645" y="301626"/>
                </a:cubicBezTo>
                <a:cubicBezTo>
                  <a:pt x="35016" y="274639"/>
                  <a:pt x="22316" y="271464"/>
                  <a:pt x="22845" y="241301"/>
                </a:cubicBezTo>
                <a:cubicBezTo>
                  <a:pt x="23374" y="211139"/>
                  <a:pt x="80524" y="132293"/>
                  <a:pt x="76820" y="120651"/>
                </a:cubicBezTo>
                <a:cubicBezTo>
                  <a:pt x="73116" y="109009"/>
                  <a:pt x="-7847" y="186268"/>
                  <a:pt x="620" y="171451"/>
                </a:cubicBezTo>
                <a:cubicBezTo>
                  <a:pt x="9087" y="156634"/>
                  <a:pt x="143495" y="-528"/>
                  <a:pt x="153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90160FB-4D7B-57F2-EA89-549E20C2D9DB}"/>
              </a:ext>
            </a:extLst>
          </p:cNvPr>
          <p:cNvSpPr/>
          <p:nvPr/>
        </p:nvSpPr>
        <p:spPr>
          <a:xfrm>
            <a:off x="6791308" y="5101970"/>
            <a:ext cx="393963" cy="146422"/>
          </a:xfrm>
          <a:custGeom>
            <a:avLst/>
            <a:gdLst>
              <a:gd name="connsiteX0" fmla="*/ 17 w 393963"/>
              <a:gd name="connsiteY0" fmla="*/ 117730 h 146422"/>
              <a:gd name="connsiteX1" fmla="*/ 168292 w 393963"/>
              <a:gd name="connsiteY1" fmla="*/ 114555 h 146422"/>
              <a:gd name="connsiteX2" fmla="*/ 377842 w 393963"/>
              <a:gd name="connsiteY2" fmla="*/ 146305 h 146422"/>
              <a:gd name="connsiteX3" fmla="*/ 327042 w 393963"/>
              <a:gd name="connsiteY3" fmla="*/ 124080 h 146422"/>
              <a:gd name="connsiteX4" fmla="*/ 203217 w 393963"/>
              <a:gd name="connsiteY4" fmla="*/ 92330 h 146422"/>
              <a:gd name="connsiteX5" fmla="*/ 285767 w 393963"/>
              <a:gd name="connsiteY5" fmla="*/ 98680 h 146422"/>
              <a:gd name="connsiteX6" fmla="*/ 393717 w 393963"/>
              <a:gd name="connsiteY6" fmla="*/ 73280 h 146422"/>
              <a:gd name="connsiteX7" fmla="*/ 254017 w 393963"/>
              <a:gd name="connsiteY7" fmla="*/ 66930 h 146422"/>
              <a:gd name="connsiteX8" fmla="*/ 393717 w 393963"/>
              <a:gd name="connsiteY8" fmla="*/ 255 h 146422"/>
              <a:gd name="connsiteX9" fmla="*/ 231792 w 393963"/>
              <a:gd name="connsiteY9" fmla="*/ 44705 h 146422"/>
              <a:gd name="connsiteX10" fmla="*/ 177817 w 393963"/>
              <a:gd name="connsiteY10" fmla="*/ 63755 h 146422"/>
              <a:gd name="connsiteX11" fmla="*/ 342917 w 393963"/>
              <a:gd name="connsiteY11" fmla="*/ 82805 h 146422"/>
              <a:gd name="connsiteX12" fmla="*/ 384192 w 393963"/>
              <a:gd name="connsiteY12" fmla="*/ 101855 h 146422"/>
              <a:gd name="connsiteX13" fmla="*/ 276242 w 393963"/>
              <a:gd name="connsiteY13" fmla="*/ 143130 h 146422"/>
              <a:gd name="connsiteX14" fmla="*/ 177817 w 393963"/>
              <a:gd name="connsiteY14" fmla="*/ 127255 h 146422"/>
              <a:gd name="connsiteX15" fmla="*/ 17 w 393963"/>
              <a:gd name="connsiteY15" fmla="*/ 117730 h 14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3963" h="146422">
                <a:moveTo>
                  <a:pt x="17" y="117730"/>
                </a:moveTo>
                <a:cubicBezTo>
                  <a:pt x="-1571" y="115613"/>
                  <a:pt x="105321" y="109793"/>
                  <a:pt x="168292" y="114555"/>
                </a:cubicBezTo>
                <a:cubicBezTo>
                  <a:pt x="231263" y="119317"/>
                  <a:pt x="351384" y="144718"/>
                  <a:pt x="377842" y="146305"/>
                </a:cubicBezTo>
                <a:cubicBezTo>
                  <a:pt x="404300" y="147893"/>
                  <a:pt x="356146" y="133076"/>
                  <a:pt x="327042" y="124080"/>
                </a:cubicBezTo>
                <a:cubicBezTo>
                  <a:pt x="297938" y="115084"/>
                  <a:pt x="210096" y="96563"/>
                  <a:pt x="203217" y="92330"/>
                </a:cubicBezTo>
                <a:cubicBezTo>
                  <a:pt x="196338" y="88097"/>
                  <a:pt x="254017" y="101855"/>
                  <a:pt x="285767" y="98680"/>
                </a:cubicBezTo>
                <a:cubicBezTo>
                  <a:pt x="317517" y="95505"/>
                  <a:pt x="399009" y="78572"/>
                  <a:pt x="393717" y="73280"/>
                </a:cubicBezTo>
                <a:cubicBezTo>
                  <a:pt x="388425" y="67988"/>
                  <a:pt x="254017" y="79101"/>
                  <a:pt x="254017" y="66930"/>
                </a:cubicBezTo>
                <a:cubicBezTo>
                  <a:pt x="254017" y="54759"/>
                  <a:pt x="397421" y="3959"/>
                  <a:pt x="393717" y="255"/>
                </a:cubicBezTo>
                <a:cubicBezTo>
                  <a:pt x="390013" y="-3449"/>
                  <a:pt x="267775" y="34122"/>
                  <a:pt x="231792" y="44705"/>
                </a:cubicBezTo>
                <a:cubicBezTo>
                  <a:pt x="195809" y="55288"/>
                  <a:pt x="159296" y="57405"/>
                  <a:pt x="177817" y="63755"/>
                </a:cubicBezTo>
                <a:cubicBezTo>
                  <a:pt x="196338" y="70105"/>
                  <a:pt x="308521" y="76455"/>
                  <a:pt x="342917" y="82805"/>
                </a:cubicBezTo>
                <a:cubicBezTo>
                  <a:pt x="377313" y="89155"/>
                  <a:pt x="395304" y="91801"/>
                  <a:pt x="384192" y="101855"/>
                </a:cubicBezTo>
                <a:cubicBezTo>
                  <a:pt x="373080" y="111909"/>
                  <a:pt x="310638" y="138897"/>
                  <a:pt x="276242" y="143130"/>
                </a:cubicBezTo>
                <a:cubicBezTo>
                  <a:pt x="241846" y="147363"/>
                  <a:pt x="220150" y="131488"/>
                  <a:pt x="177817" y="127255"/>
                </a:cubicBezTo>
                <a:cubicBezTo>
                  <a:pt x="135484" y="123022"/>
                  <a:pt x="1605" y="119847"/>
                  <a:pt x="17" y="11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4CA540-6EDC-9BCB-73F5-AEE5B527D6E9}"/>
              </a:ext>
            </a:extLst>
          </p:cNvPr>
          <p:cNvSpPr/>
          <p:nvPr/>
        </p:nvSpPr>
        <p:spPr>
          <a:xfrm>
            <a:off x="5764499" y="5092576"/>
            <a:ext cx="49635" cy="261211"/>
          </a:xfrm>
          <a:custGeom>
            <a:avLst/>
            <a:gdLst>
              <a:gd name="connsiteX0" fmla="*/ 48926 w 49635"/>
              <a:gd name="connsiteY0" fmla="*/ 124 h 261211"/>
              <a:gd name="connsiteX1" fmla="*/ 29876 w 49635"/>
              <a:gd name="connsiteY1" fmla="*/ 127124 h 261211"/>
              <a:gd name="connsiteX2" fmla="*/ 29876 w 49635"/>
              <a:gd name="connsiteY2" fmla="*/ 158874 h 261211"/>
              <a:gd name="connsiteX3" fmla="*/ 45751 w 49635"/>
              <a:gd name="connsiteY3" fmla="*/ 254124 h 261211"/>
              <a:gd name="connsiteX4" fmla="*/ 36226 w 49635"/>
              <a:gd name="connsiteY4" fmla="*/ 238249 h 261211"/>
              <a:gd name="connsiteX5" fmla="*/ 14001 w 49635"/>
              <a:gd name="connsiteY5" fmla="*/ 111249 h 261211"/>
              <a:gd name="connsiteX6" fmla="*/ 1301 w 49635"/>
              <a:gd name="connsiteY6" fmla="*/ 152524 h 261211"/>
              <a:gd name="connsiteX7" fmla="*/ 48926 w 49635"/>
              <a:gd name="connsiteY7" fmla="*/ 124 h 2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35" h="261211">
                <a:moveTo>
                  <a:pt x="48926" y="124"/>
                </a:moveTo>
                <a:cubicBezTo>
                  <a:pt x="53688" y="-4109"/>
                  <a:pt x="33051" y="100666"/>
                  <a:pt x="29876" y="127124"/>
                </a:cubicBezTo>
                <a:cubicBezTo>
                  <a:pt x="26701" y="153582"/>
                  <a:pt x="27230" y="137707"/>
                  <a:pt x="29876" y="158874"/>
                </a:cubicBezTo>
                <a:cubicBezTo>
                  <a:pt x="32522" y="180041"/>
                  <a:pt x="45751" y="254124"/>
                  <a:pt x="45751" y="254124"/>
                </a:cubicBezTo>
                <a:cubicBezTo>
                  <a:pt x="46809" y="267353"/>
                  <a:pt x="41518" y="262062"/>
                  <a:pt x="36226" y="238249"/>
                </a:cubicBezTo>
                <a:cubicBezTo>
                  <a:pt x="30934" y="214436"/>
                  <a:pt x="19822" y="125536"/>
                  <a:pt x="14001" y="111249"/>
                </a:cubicBezTo>
                <a:cubicBezTo>
                  <a:pt x="8180" y="96962"/>
                  <a:pt x="-3991" y="166282"/>
                  <a:pt x="1301" y="152524"/>
                </a:cubicBezTo>
                <a:cubicBezTo>
                  <a:pt x="6593" y="138766"/>
                  <a:pt x="44164" y="4357"/>
                  <a:pt x="4892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537ACE1-1135-7747-3442-7D54560A3B2F}"/>
              </a:ext>
            </a:extLst>
          </p:cNvPr>
          <p:cNvSpPr/>
          <p:nvPr/>
        </p:nvSpPr>
        <p:spPr>
          <a:xfrm>
            <a:off x="5809936" y="5254508"/>
            <a:ext cx="382355" cy="57435"/>
          </a:xfrm>
          <a:custGeom>
            <a:avLst/>
            <a:gdLst>
              <a:gd name="connsiteX0" fmla="*/ 314 w 382355"/>
              <a:gd name="connsiteY0" fmla="*/ 117 h 57435"/>
              <a:gd name="connsiteX1" fmla="*/ 368614 w 382355"/>
              <a:gd name="connsiteY1" fmla="*/ 44567 h 57435"/>
              <a:gd name="connsiteX2" fmla="*/ 289239 w 382355"/>
              <a:gd name="connsiteY2" fmla="*/ 35042 h 57435"/>
              <a:gd name="connsiteX3" fmla="*/ 149539 w 382355"/>
              <a:gd name="connsiteY3" fmla="*/ 57267 h 57435"/>
              <a:gd name="connsiteX4" fmla="*/ 362264 w 382355"/>
              <a:gd name="connsiteY4" fmla="*/ 44567 h 57435"/>
              <a:gd name="connsiteX5" fmla="*/ 305114 w 382355"/>
              <a:gd name="connsiteY5" fmla="*/ 31867 h 57435"/>
              <a:gd name="connsiteX6" fmla="*/ 314 w 382355"/>
              <a:gd name="connsiteY6" fmla="*/ 117 h 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55" h="57435">
                <a:moveTo>
                  <a:pt x="314" y="117"/>
                </a:moveTo>
                <a:cubicBezTo>
                  <a:pt x="10897" y="2234"/>
                  <a:pt x="368614" y="44567"/>
                  <a:pt x="368614" y="44567"/>
                </a:cubicBezTo>
                <a:cubicBezTo>
                  <a:pt x="416768" y="50388"/>
                  <a:pt x="325751" y="32925"/>
                  <a:pt x="289239" y="35042"/>
                </a:cubicBezTo>
                <a:cubicBezTo>
                  <a:pt x="252727" y="37159"/>
                  <a:pt x="137368" y="55680"/>
                  <a:pt x="149539" y="57267"/>
                </a:cubicBezTo>
                <a:cubicBezTo>
                  <a:pt x="161710" y="58854"/>
                  <a:pt x="336335" y="48800"/>
                  <a:pt x="362264" y="44567"/>
                </a:cubicBezTo>
                <a:cubicBezTo>
                  <a:pt x="388193" y="40334"/>
                  <a:pt x="360676" y="38746"/>
                  <a:pt x="305114" y="31867"/>
                </a:cubicBezTo>
                <a:cubicBezTo>
                  <a:pt x="249552" y="24988"/>
                  <a:pt x="-10269" y="-2000"/>
                  <a:pt x="314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97CB85F-5039-A458-6F00-2BFF528827B3}"/>
              </a:ext>
            </a:extLst>
          </p:cNvPr>
          <p:cNvSpPr/>
          <p:nvPr/>
        </p:nvSpPr>
        <p:spPr>
          <a:xfrm>
            <a:off x="5952896" y="5336843"/>
            <a:ext cx="873523" cy="129913"/>
          </a:xfrm>
          <a:custGeom>
            <a:avLst/>
            <a:gdLst>
              <a:gd name="connsiteX0" fmla="*/ 229 w 873523"/>
              <a:gd name="connsiteY0" fmla="*/ 105107 h 129913"/>
              <a:gd name="connsiteX1" fmla="*/ 251054 w 873523"/>
              <a:gd name="connsiteY1" fmla="*/ 98757 h 129913"/>
              <a:gd name="connsiteX2" fmla="*/ 184379 w 873523"/>
              <a:gd name="connsiteY2" fmla="*/ 114632 h 129913"/>
              <a:gd name="connsiteX3" fmla="*/ 447904 w 873523"/>
              <a:gd name="connsiteY3" fmla="*/ 92407 h 129913"/>
              <a:gd name="connsiteX4" fmla="*/ 387579 w 873523"/>
              <a:gd name="connsiteY4" fmla="*/ 92407 h 129913"/>
              <a:gd name="connsiteX5" fmla="*/ 530454 w 873523"/>
              <a:gd name="connsiteY5" fmla="*/ 70182 h 129913"/>
              <a:gd name="connsiteX6" fmla="*/ 463779 w 873523"/>
              <a:gd name="connsiteY6" fmla="*/ 44782 h 129913"/>
              <a:gd name="connsiteX7" fmla="*/ 625704 w 873523"/>
              <a:gd name="connsiteY7" fmla="*/ 63832 h 129913"/>
              <a:gd name="connsiteX8" fmla="*/ 590779 w 873523"/>
              <a:gd name="connsiteY8" fmla="*/ 35257 h 129913"/>
              <a:gd name="connsiteX9" fmla="*/ 641579 w 873523"/>
              <a:gd name="connsiteY9" fmla="*/ 57482 h 129913"/>
              <a:gd name="connsiteX10" fmla="*/ 873354 w 873523"/>
              <a:gd name="connsiteY10" fmla="*/ 332 h 129913"/>
              <a:gd name="connsiteX11" fmla="*/ 673329 w 873523"/>
              <a:gd name="connsiteY11" fmla="*/ 38432 h 129913"/>
              <a:gd name="connsiteX12" fmla="*/ 359004 w 873523"/>
              <a:gd name="connsiteY12" fmla="*/ 127332 h 129913"/>
              <a:gd name="connsiteX13" fmla="*/ 212954 w 873523"/>
              <a:gd name="connsiteY13" fmla="*/ 105107 h 129913"/>
              <a:gd name="connsiteX14" fmla="*/ 301854 w 873523"/>
              <a:gd name="connsiteY14" fmla="*/ 95582 h 129913"/>
              <a:gd name="connsiteX15" fmla="*/ 229 w 873523"/>
              <a:gd name="connsiteY15" fmla="*/ 105107 h 1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3523" h="129913">
                <a:moveTo>
                  <a:pt x="229" y="105107"/>
                </a:moveTo>
                <a:cubicBezTo>
                  <a:pt x="-8238" y="105636"/>
                  <a:pt x="220362" y="97169"/>
                  <a:pt x="251054" y="98757"/>
                </a:cubicBezTo>
                <a:cubicBezTo>
                  <a:pt x="281746" y="100344"/>
                  <a:pt x="151571" y="115690"/>
                  <a:pt x="184379" y="114632"/>
                </a:cubicBezTo>
                <a:cubicBezTo>
                  <a:pt x="217187" y="113574"/>
                  <a:pt x="414037" y="96111"/>
                  <a:pt x="447904" y="92407"/>
                </a:cubicBezTo>
                <a:cubicBezTo>
                  <a:pt x="481771" y="88703"/>
                  <a:pt x="373821" y="96111"/>
                  <a:pt x="387579" y="92407"/>
                </a:cubicBezTo>
                <a:cubicBezTo>
                  <a:pt x="401337" y="88703"/>
                  <a:pt x="517754" y="78119"/>
                  <a:pt x="530454" y="70182"/>
                </a:cubicBezTo>
                <a:cubicBezTo>
                  <a:pt x="543154" y="62245"/>
                  <a:pt x="447904" y="45840"/>
                  <a:pt x="463779" y="44782"/>
                </a:cubicBezTo>
                <a:cubicBezTo>
                  <a:pt x="479654" y="43724"/>
                  <a:pt x="604537" y="65419"/>
                  <a:pt x="625704" y="63832"/>
                </a:cubicBezTo>
                <a:cubicBezTo>
                  <a:pt x="646871" y="62245"/>
                  <a:pt x="588133" y="36315"/>
                  <a:pt x="590779" y="35257"/>
                </a:cubicBezTo>
                <a:cubicBezTo>
                  <a:pt x="593425" y="34199"/>
                  <a:pt x="594483" y="63303"/>
                  <a:pt x="641579" y="57482"/>
                </a:cubicBezTo>
                <a:cubicBezTo>
                  <a:pt x="688675" y="51661"/>
                  <a:pt x="868062" y="3507"/>
                  <a:pt x="873354" y="332"/>
                </a:cubicBezTo>
                <a:cubicBezTo>
                  <a:pt x="878646" y="-2843"/>
                  <a:pt x="759054" y="17265"/>
                  <a:pt x="673329" y="38432"/>
                </a:cubicBezTo>
                <a:cubicBezTo>
                  <a:pt x="587604" y="59599"/>
                  <a:pt x="435733" y="116220"/>
                  <a:pt x="359004" y="127332"/>
                </a:cubicBezTo>
                <a:cubicBezTo>
                  <a:pt x="282275" y="138445"/>
                  <a:pt x="222479" y="110399"/>
                  <a:pt x="212954" y="105107"/>
                </a:cubicBezTo>
                <a:cubicBezTo>
                  <a:pt x="203429" y="99815"/>
                  <a:pt x="329371" y="93995"/>
                  <a:pt x="301854" y="95582"/>
                </a:cubicBezTo>
                <a:cubicBezTo>
                  <a:pt x="274337" y="97169"/>
                  <a:pt x="8696" y="104578"/>
                  <a:pt x="229" y="105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106FDC9-EF6A-5914-4789-2ABE10C22CDD}"/>
              </a:ext>
            </a:extLst>
          </p:cNvPr>
          <p:cNvSpPr/>
          <p:nvPr/>
        </p:nvSpPr>
        <p:spPr>
          <a:xfrm>
            <a:off x="5803897" y="4806898"/>
            <a:ext cx="216254" cy="321357"/>
          </a:xfrm>
          <a:custGeom>
            <a:avLst/>
            <a:gdLst>
              <a:gd name="connsiteX0" fmla="*/ 215903 w 216254"/>
              <a:gd name="connsiteY0" fmla="*/ 52 h 321357"/>
              <a:gd name="connsiteX1" fmla="*/ 114303 w 216254"/>
              <a:gd name="connsiteY1" fmla="*/ 136577 h 321357"/>
              <a:gd name="connsiteX2" fmla="*/ 57153 w 216254"/>
              <a:gd name="connsiteY2" fmla="*/ 250877 h 321357"/>
              <a:gd name="connsiteX3" fmla="*/ 73028 w 216254"/>
              <a:gd name="connsiteY3" fmla="*/ 88952 h 321357"/>
              <a:gd name="connsiteX4" fmla="*/ 3 w 216254"/>
              <a:gd name="connsiteY4" fmla="*/ 320727 h 321357"/>
              <a:gd name="connsiteX5" fmla="*/ 76203 w 216254"/>
              <a:gd name="connsiteY5" fmla="*/ 152452 h 321357"/>
              <a:gd name="connsiteX6" fmla="*/ 215903 w 216254"/>
              <a:gd name="connsiteY6" fmla="*/ 52 h 32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54" h="321357">
                <a:moveTo>
                  <a:pt x="215903" y="52"/>
                </a:moveTo>
                <a:cubicBezTo>
                  <a:pt x="222253" y="-2594"/>
                  <a:pt x="140761" y="94773"/>
                  <a:pt x="114303" y="136577"/>
                </a:cubicBezTo>
                <a:cubicBezTo>
                  <a:pt x="87845" y="178381"/>
                  <a:pt x="64032" y="258815"/>
                  <a:pt x="57153" y="250877"/>
                </a:cubicBezTo>
                <a:cubicBezTo>
                  <a:pt x="50274" y="242939"/>
                  <a:pt x="82553" y="77310"/>
                  <a:pt x="73028" y="88952"/>
                </a:cubicBezTo>
                <a:cubicBezTo>
                  <a:pt x="63503" y="100594"/>
                  <a:pt x="-526" y="310144"/>
                  <a:pt x="3" y="320727"/>
                </a:cubicBezTo>
                <a:cubicBezTo>
                  <a:pt x="532" y="331310"/>
                  <a:pt x="43395" y="205898"/>
                  <a:pt x="76203" y="152452"/>
                </a:cubicBezTo>
                <a:cubicBezTo>
                  <a:pt x="109011" y="99006"/>
                  <a:pt x="209553" y="2698"/>
                  <a:pt x="21590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99D0C8D-AAF1-49CE-D6C8-75BF2DEC0D74}"/>
              </a:ext>
            </a:extLst>
          </p:cNvPr>
          <p:cNvSpPr/>
          <p:nvPr/>
        </p:nvSpPr>
        <p:spPr>
          <a:xfrm>
            <a:off x="5624059" y="5128856"/>
            <a:ext cx="1065674" cy="411721"/>
          </a:xfrm>
          <a:custGeom>
            <a:avLst/>
            <a:gdLst>
              <a:gd name="connsiteX0" fmla="*/ 2041 w 1065674"/>
              <a:gd name="connsiteY0" fmla="*/ 1944 h 411721"/>
              <a:gd name="connsiteX1" fmla="*/ 262391 w 1065674"/>
              <a:gd name="connsiteY1" fmla="*/ 294044 h 411721"/>
              <a:gd name="connsiteX2" fmla="*/ 240166 w 1065674"/>
              <a:gd name="connsiteY2" fmla="*/ 287694 h 411721"/>
              <a:gd name="connsiteX3" fmla="*/ 557666 w 1065674"/>
              <a:gd name="connsiteY3" fmla="*/ 408344 h 411721"/>
              <a:gd name="connsiteX4" fmla="*/ 503691 w 1065674"/>
              <a:gd name="connsiteY4" fmla="*/ 379769 h 411721"/>
              <a:gd name="connsiteX5" fmla="*/ 837066 w 1065674"/>
              <a:gd name="connsiteY5" fmla="*/ 395644 h 411721"/>
              <a:gd name="connsiteX6" fmla="*/ 1065666 w 1065674"/>
              <a:gd name="connsiteY6" fmla="*/ 395644 h 411721"/>
              <a:gd name="connsiteX7" fmla="*/ 846591 w 1065674"/>
              <a:gd name="connsiteY7" fmla="*/ 386119 h 411721"/>
              <a:gd name="connsiteX8" fmla="*/ 398916 w 1065674"/>
              <a:gd name="connsiteY8" fmla="*/ 370244 h 411721"/>
              <a:gd name="connsiteX9" fmla="*/ 275091 w 1065674"/>
              <a:gd name="connsiteY9" fmla="*/ 284519 h 411721"/>
              <a:gd name="connsiteX10" fmla="*/ 43316 w 1065674"/>
              <a:gd name="connsiteY10" fmla="*/ 116244 h 411721"/>
              <a:gd name="connsiteX11" fmla="*/ 135391 w 1065674"/>
              <a:gd name="connsiteY11" fmla="*/ 163869 h 411721"/>
              <a:gd name="connsiteX12" fmla="*/ 2041 w 1065674"/>
              <a:gd name="connsiteY12" fmla="*/ 1944 h 41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5674" h="411721">
                <a:moveTo>
                  <a:pt x="2041" y="1944"/>
                </a:moveTo>
                <a:cubicBezTo>
                  <a:pt x="23208" y="23640"/>
                  <a:pt x="222704" y="246419"/>
                  <a:pt x="262391" y="294044"/>
                </a:cubicBezTo>
                <a:cubicBezTo>
                  <a:pt x="302078" y="341669"/>
                  <a:pt x="240166" y="287694"/>
                  <a:pt x="240166" y="287694"/>
                </a:cubicBezTo>
                <a:lnTo>
                  <a:pt x="557666" y="408344"/>
                </a:lnTo>
                <a:cubicBezTo>
                  <a:pt x="601587" y="423690"/>
                  <a:pt x="457124" y="381886"/>
                  <a:pt x="503691" y="379769"/>
                </a:cubicBezTo>
                <a:lnTo>
                  <a:pt x="837066" y="395644"/>
                </a:lnTo>
                <a:cubicBezTo>
                  <a:pt x="930728" y="398290"/>
                  <a:pt x="1064079" y="397231"/>
                  <a:pt x="1065666" y="395644"/>
                </a:cubicBezTo>
                <a:cubicBezTo>
                  <a:pt x="1067253" y="394057"/>
                  <a:pt x="846591" y="386119"/>
                  <a:pt x="846591" y="386119"/>
                </a:cubicBezTo>
                <a:cubicBezTo>
                  <a:pt x="735466" y="381886"/>
                  <a:pt x="494166" y="387177"/>
                  <a:pt x="398916" y="370244"/>
                </a:cubicBezTo>
                <a:cubicBezTo>
                  <a:pt x="303666" y="353311"/>
                  <a:pt x="334358" y="326852"/>
                  <a:pt x="275091" y="284519"/>
                </a:cubicBezTo>
                <a:cubicBezTo>
                  <a:pt x="215824" y="242186"/>
                  <a:pt x="66599" y="136352"/>
                  <a:pt x="43316" y="116244"/>
                </a:cubicBezTo>
                <a:cubicBezTo>
                  <a:pt x="20033" y="96136"/>
                  <a:pt x="139624" y="180802"/>
                  <a:pt x="135391" y="163869"/>
                </a:cubicBezTo>
                <a:cubicBezTo>
                  <a:pt x="131158" y="146936"/>
                  <a:pt x="-19126" y="-19752"/>
                  <a:pt x="2041" y="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BB5FB21-C25A-36B6-FDFC-7495DFF530AE}"/>
              </a:ext>
            </a:extLst>
          </p:cNvPr>
          <p:cNvSpPr/>
          <p:nvPr/>
        </p:nvSpPr>
        <p:spPr>
          <a:xfrm>
            <a:off x="5734999" y="5288532"/>
            <a:ext cx="522926" cy="68316"/>
          </a:xfrm>
          <a:custGeom>
            <a:avLst/>
            <a:gdLst>
              <a:gd name="connsiteX0" fmla="*/ 5401 w 522926"/>
              <a:gd name="connsiteY0" fmla="*/ 1018 h 68316"/>
              <a:gd name="connsiteX1" fmla="*/ 218126 w 522926"/>
              <a:gd name="connsiteY1" fmla="*/ 23243 h 68316"/>
              <a:gd name="connsiteX2" fmla="*/ 472126 w 522926"/>
              <a:gd name="connsiteY2" fmla="*/ 35943 h 68316"/>
              <a:gd name="connsiteX3" fmla="*/ 522926 w 522926"/>
              <a:gd name="connsiteY3" fmla="*/ 32768 h 68316"/>
              <a:gd name="connsiteX4" fmla="*/ 218126 w 522926"/>
              <a:gd name="connsiteY4" fmla="*/ 51818 h 68316"/>
              <a:gd name="connsiteX5" fmla="*/ 491176 w 522926"/>
              <a:gd name="connsiteY5" fmla="*/ 67693 h 68316"/>
              <a:gd name="connsiteX6" fmla="*/ 259401 w 522926"/>
              <a:gd name="connsiteY6" fmla="*/ 29593 h 68316"/>
              <a:gd name="connsiteX7" fmla="*/ 348301 w 522926"/>
              <a:gd name="connsiteY7" fmla="*/ 32768 h 68316"/>
              <a:gd name="connsiteX8" fmla="*/ 84776 w 522926"/>
              <a:gd name="connsiteY8" fmla="*/ 7368 h 68316"/>
              <a:gd name="connsiteX9" fmla="*/ 5401 w 522926"/>
              <a:gd name="connsiteY9" fmla="*/ 1018 h 6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926" h="68316">
                <a:moveTo>
                  <a:pt x="5401" y="1018"/>
                </a:moveTo>
                <a:cubicBezTo>
                  <a:pt x="27626" y="3664"/>
                  <a:pt x="140338" y="17422"/>
                  <a:pt x="218126" y="23243"/>
                </a:cubicBezTo>
                <a:cubicBezTo>
                  <a:pt x="295914" y="29064"/>
                  <a:pt x="421326" y="34356"/>
                  <a:pt x="472126" y="35943"/>
                </a:cubicBezTo>
                <a:cubicBezTo>
                  <a:pt x="522926" y="37531"/>
                  <a:pt x="522926" y="32768"/>
                  <a:pt x="522926" y="32768"/>
                </a:cubicBezTo>
                <a:cubicBezTo>
                  <a:pt x="480593" y="35414"/>
                  <a:pt x="223418" y="45997"/>
                  <a:pt x="218126" y="51818"/>
                </a:cubicBezTo>
                <a:cubicBezTo>
                  <a:pt x="212834" y="57639"/>
                  <a:pt x="484297" y="71397"/>
                  <a:pt x="491176" y="67693"/>
                </a:cubicBezTo>
                <a:cubicBezTo>
                  <a:pt x="498055" y="63989"/>
                  <a:pt x="283214" y="35414"/>
                  <a:pt x="259401" y="29593"/>
                </a:cubicBezTo>
                <a:cubicBezTo>
                  <a:pt x="235588" y="23772"/>
                  <a:pt x="377405" y="36472"/>
                  <a:pt x="348301" y="32768"/>
                </a:cubicBezTo>
                <a:cubicBezTo>
                  <a:pt x="319197" y="29064"/>
                  <a:pt x="136105" y="13718"/>
                  <a:pt x="84776" y="7368"/>
                </a:cubicBezTo>
                <a:cubicBezTo>
                  <a:pt x="33447" y="1018"/>
                  <a:pt x="-16824" y="-1628"/>
                  <a:pt x="5401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144CA5F-7CF1-7F13-E8C9-3B54426FAF33}"/>
              </a:ext>
            </a:extLst>
          </p:cNvPr>
          <p:cNvSpPr/>
          <p:nvPr/>
        </p:nvSpPr>
        <p:spPr>
          <a:xfrm>
            <a:off x="6213400" y="5197468"/>
            <a:ext cx="915260" cy="120680"/>
          </a:xfrm>
          <a:custGeom>
            <a:avLst/>
            <a:gdLst>
              <a:gd name="connsiteX0" fmla="*/ 75 w 915260"/>
              <a:gd name="connsiteY0" fmla="*/ 34932 h 120680"/>
              <a:gd name="connsiteX1" fmla="*/ 257250 w 915260"/>
              <a:gd name="connsiteY1" fmla="*/ 53982 h 120680"/>
              <a:gd name="connsiteX2" fmla="*/ 514425 w 915260"/>
              <a:gd name="connsiteY2" fmla="*/ 31757 h 120680"/>
              <a:gd name="connsiteX3" fmla="*/ 447750 w 915260"/>
              <a:gd name="connsiteY3" fmla="*/ 7 h 120680"/>
              <a:gd name="connsiteX4" fmla="*/ 911300 w 915260"/>
              <a:gd name="connsiteY4" fmla="*/ 28582 h 120680"/>
              <a:gd name="connsiteX5" fmla="*/ 650950 w 915260"/>
              <a:gd name="connsiteY5" fmla="*/ 15882 h 120680"/>
              <a:gd name="connsiteX6" fmla="*/ 295350 w 915260"/>
              <a:gd name="connsiteY6" fmla="*/ 66682 h 120680"/>
              <a:gd name="connsiteX7" fmla="*/ 6425 w 915260"/>
              <a:gd name="connsiteY7" fmla="*/ 120657 h 120680"/>
              <a:gd name="connsiteX8" fmla="*/ 387425 w 915260"/>
              <a:gd name="connsiteY8" fmla="*/ 73032 h 120680"/>
              <a:gd name="connsiteX9" fmla="*/ 492200 w 915260"/>
              <a:gd name="connsiteY9" fmla="*/ 38107 h 120680"/>
              <a:gd name="connsiteX10" fmla="*/ 282650 w 915260"/>
              <a:gd name="connsiteY10" fmla="*/ 47632 h 120680"/>
              <a:gd name="connsiteX11" fmla="*/ 75 w 915260"/>
              <a:gd name="connsiteY11" fmla="*/ 34932 h 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5260" h="120680">
                <a:moveTo>
                  <a:pt x="75" y="34932"/>
                </a:moveTo>
                <a:cubicBezTo>
                  <a:pt x="-4158" y="35990"/>
                  <a:pt x="171525" y="54511"/>
                  <a:pt x="257250" y="53982"/>
                </a:cubicBezTo>
                <a:cubicBezTo>
                  <a:pt x="342975" y="53453"/>
                  <a:pt x="482675" y="40753"/>
                  <a:pt x="514425" y="31757"/>
                </a:cubicBezTo>
                <a:cubicBezTo>
                  <a:pt x="546175" y="22761"/>
                  <a:pt x="381604" y="536"/>
                  <a:pt x="447750" y="7"/>
                </a:cubicBezTo>
                <a:cubicBezTo>
                  <a:pt x="513896" y="-522"/>
                  <a:pt x="877433" y="25936"/>
                  <a:pt x="911300" y="28582"/>
                </a:cubicBezTo>
                <a:cubicBezTo>
                  <a:pt x="945167" y="31228"/>
                  <a:pt x="753608" y="9532"/>
                  <a:pt x="650950" y="15882"/>
                </a:cubicBezTo>
                <a:cubicBezTo>
                  <a:pt x="548292" y="22232"/>
                  <a:pt x="402771" y="49220"/>
                  <a:pt x="295350" y="66682"/>
                </a:cubicBezTo>
                <a:cubicBezTo>
                  <a:pt x="187929" y="84144"/>
                  <a:pt x="-8921" y="119599"/>
                  <a:pt x="6425" y="120657"/>
                </a:cubicBezTo>
                <a:cubicBezTo>
                  <a:pt x="21771" y="121715"/>
                  <a:pt x="306463" y="86790"/>
                  <a:pt x="387425" y="73032"/>
                </a:cubicBezTo>
                <a:cubicBezTo>
                  <a:pt x="468388" y="59274"/>
                  <a:pt x="509662" y="42340"/>
                  <a:pt x="492200" y="38107"/>
                </a:cubicBezTo>
                <a:cubicBezTo>
                  <a:pt x="474738" y="33874"/>
                  <a:pt x="360967" y="47632"/>
                  <a:pt x="282650" y="47632"/>
                </a:cubicBezTo>
                <a:cubicBezTo>
                  <a:pt x="204333" y="47632"/>
                  <a:pt x="4308" y="33874"/>
                  <a:pt x="75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E92FCCC-0F11-9C25-0CAC-9000BC9BDDCE}"/>
              </a:ext>
            </a:extLst>
          </p:cNvPr>
          <p:cNvSpPr/>
          <p:nvPr/>
        </p:nvSpPr>
        <p:spPr>
          <a:xfrm>
            <a:off x="5274437" y="4730708"/>
            <a:ext cx="171086" cy="758766"/>
          </a:xfrm>
          <a:custGeom>
            <a:avLst/>
            <a:gdLst>
              <a:gd name="connsiteX0" fmla="*/ 53213 w 171086"/>
              <a:gd name="connsiteY0" fmla="*/ 42 h 758766"/>
              <a:gd name="connsiteX1" fmla="*/ 11938 w 171086"/>
              <a:gd name="connsiteY1" fmla="*/ 247692 h 758766"/>
              <a:gd name="connsiteX2" fmla="*/ 40513 w 171086"/>
              <a:gd name="connsiteY2" fmla="*/ 314367 h 758766"/>
              <a:gd name="connsiteX3" fmla="*/ 11938 w 171086"/>
              <a:gd name="connsiteY3" fmla="*/ 273092 h 758766"/>
              <a:gd name="connsiteX4" fmla="*/ 62738 w 171086"/>
              <a:gd name="connsiteY4" fmla="*/ 435017 h 758766"/>
              <a:gd name="connsiteX5" fmla="*/ 81788 w 171086"/>
              <a:gd name="connsiteY5" fmla="*/ 387392 h 758766"/>
              <a:gd name="connsiteX6" fmla="*/ 97663 w 171086"/>
              <a:gd name="connsiteY6" fmla="*/ 558842 h 758766"/>
              <a:gd name="connsiteX7" fmla="*/ 164338 w 171086"/>
              <a:gd name="connsiteY7" fmla="*/ 752517 h 758766"/>
              <a:gd name="connsiteX8" fmla="*/ 154813 w 171086"/>
              <a:gd name="connsiteY8" fmla="*/ 689017 h 758766"/>
              <a:gd name="connsiteX9" fmla="*/ 40513 w 171086"/>
              <a:gd name="connsiteY9" fmla="*/ 469942 h 758766"/>
              <a:gd name="connsiteX10" fmla="*/ 53213 w 171086"/>
              <a:gd name="connsiteY10" fmla="*/ 479467 h 758766"/>
              <a:gd name="connsiteX11" fmla="*/ 18288 w 171086"/>
              <a:gd name="connsiteY11" fmla="*/ 301667 h 758766"/>
              <a:gd name="connsiteX12" fmla="*/ 2413 w 171086"/>
              <a:gd name="connsiteY12" fmla="*/ 228642 h 758766"/>
              <a:gd name="connsiteX13" fmla="*/ 53213 w 171086"/>
              <a:gd name="connsiteY13" fmla="*/ 42 h 75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086" h="758766">
                <a:moveTo>
                  <a:pt x="53213" y="42"/>
                </a:moveTo>
                <a:cubicBezTo>
                  <a:pt x="54800" y="3217"/>
                  <a:pt x="14055" y="195305"/>
                  <a:pt x="11938" y="247692"/>
                </a:cubicBezTo>
                <a:cubicBezTo>
                  <a:pt x="9821" y="300079"/>
                  <a:pt x="40513" y="310134"/>
                  <a:pt x="40513" y="314367"/>
                </a:cubicBezTo>
                <a:cubicBezTo>
                  <a:pt x="40513" y="318600"/>
                  <a:pt x="8234" y="252984"/>
                  <a:pt x="11938" y="273092"/>
                </a:cubicBezTo>
                <a:cubicBezTo>
                  <a:pt x="15642" y="293200"/>
                  <a:pt x="51096" y="415967"/>
                  <a:pt x="62738" y="435017"/>
                </a:cubicBezTo>
                <a:cubicBezTo>
                  <a:pt x="74380" y="454067"/>
                  <a:pt x="75967" y="366755"/>
                  <a:pt x="81788" y="387392"/>
                </a:cubicBezTo>
                <a:cubicBezTo>
                  <a:pt x="87609" y="408029"/>
                  <a:pt x="83905" y="497988"/>
                  <a:pt x="97663" y="558842"/>
                </a:cubicBezTo>
                <a:cubicBezTo>
                  <a:pt x="111421" y="619696"/>
                  <a:pt x="154813" y="730821"/>
                  <a:pt x="164338" y="752517"/>
                </a:cubicBezTo>
                <a:cubicBezTo>
                  <a:pt x="173863" y="774213"/>
                  <a:pt x="175450" y="736113"/>
                  <a:pt x="154813" y="689017"/>
                </a:cubicBezTo>
                <a:cubicBezTo>
                  <a:pt x="134176" y="641921"/>
                  <a:pt x="57446" y="504867"/>
                  <a:pt x="40513" y="469942"/>
                </a:cubicBezTo>
                <a:cubicBezTo>
                  <a:pt x="23580" y="435017"/>
                  <a:pt x="56917" y="507513"/>
                  <a:pt x="53213" y="479467"/>
                </a:cubicBezTo>
                <a:cubicBezTo>
                  <a:pt x="49509" y="451421"/>
                  <a:pt x="26755" y="343471"/>
                  <a:pt x="18288" y="301667"/>
                </a:cubicBezTo>
                <a:cubicBezTo>
                  <a:pt x="9821" y="259863"/>
                  <a:pt x="-6054" y="283675"/>
                  <a:pt x="2413" y="228642"/>
                </a:cubicBezTo>
                <a:cubicBezTo>
                  <a:pt x="10880" y="173609"/>
                  <a:pt x="51626" y="-3133"/>
                  <a:pt x="5321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045CD7D-0349-53CE-3FBC-00DE391893D7}"/>
              </a:ext>
            </a:extLst>
          </p:cNvPr>
          <p:cNvSpPr/>
          <p:nvPr/>
        </p:nvSpPr>
        <p:spPr>
          <a:xfrm>
            <a:off x="5175220" y="4695814"/>
            <a:ext cx="119930" cy="716202"/>
          </a:xfrm>
          <a:custGeom>
            <a:avLst/>
            <a:gdLst>
              <a:gd name="connsiteX0" fmla="*/ 30 w 119930"/>
              <a:gd name="connsiteY0" fmla="*/ 11 h 716202"/>
              <a:gd name="connsiteX1" fmla="*/ 31780 w 119930"/>
              <a:gd name="connsiteY1" fmla="*/ 174636 h 716202"/>
              <a:gd name="connsiteX2" fmla="*/ 38130 w 119930"/>
              <a:gd name="connsiteY2" fmla="*/ 330211 h 716202"/>
              <a:gd name="connsiteX3" fmla="*/ 82580 w 119930"/>
              <a:gd name="connsiteY3" fmla="*/ 485786 h 716202"/>
              <a:gd name="connsiteX4" fmla="*/ 25430 w 119930"/>
              <a:gd name="connsiteY4" fmla="*/ 422286 h 716202"/>
              <a:gd name="connsiteX5" fmla="*/ 117505 w 119930"/>
              <a:gd name="connsiteY5" fmla="*/ 704861 h 716202"/>
              <a:gd name="connsiteX6" fmla="*/ 85755 w 119930"/>
              <a:gd name="connsiteY6" fmla="*/ 638186 h 716202"/>
              <a:gd name="connsiteX7" fmla="*/ 6380 w 119930"/>
              <a:gd name="connsiteY7" fmla="*/ 431811 h 716202"/>
              <a:gd name="connsiteX8" fmla="*/ 44480 w 119930"/>
              <a:gd name="connsiteY8" fmla="*/ 476261 h 716202"/>
              <a:gd name="connsiteX9" fmla="*/ 44480 w 119930"/>
              <a:gd name="connsiteY9" fmla="*/ 307986 h 716202"/>
              <a:gd name="connsiteX10" fmla="*/ 69880 w 119930"/>
              <a:gd name="connsiteY10" fmla="*/ 60336 h 716202"/>
              <a:gd name="connsiteX11" fmla="*/ 38130 w 119930"/>
              <a:gd name="connsiteY11" fmla="*/ 165111 h 716202"/>
              <a:gd name="connsiteX12" fmla="*/ 30 w 119930"/>
              <a:gd name="connsiteY12" fmla="*/ 11 h 7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930" h="716202">
                <a:moveTo>
                  <a:pt x="30" y="11"/>
                </a:moveTo>
                <a:cubicBezTo>
                  <a:pt x="-1028" y="1599"/>
                  <a:pt x="25430" y="119603"/>
                  <a:pt x="31780" y="174636"/>
                </a:cubicBezTo>
                <a:cubicBezTo>
                  <a:pt x="38130" y="229669"/>
                  <a:pt x="29663" y="278353"/>
                  <a:pt x="38130" y="330211"/>
                </a:cubicBezTo>
                <a:cubicBezTo>
                  <a:pt x="46597" y="382069"/>
                  <a:pt x="84697" y="470440"/>
                  <a:pt x="82580" y="485786"/>
                </a:cubicBezTo>
                <a:cubicBezTo>
                  <a:pt x="80463" y="501132"/>
                  <a:pt x="19609" y="385774"/>
                  <a:pt x="25430" y="422286"/>
                </a:cubicBezTo>
                <a:cubicBezTo>
                  <a:pt x="31251" y="458798"/>
                  <a:pt x="107451" y="668878"/>
                  <a:pt x="117505" y="704861"/>
                </a:cubicBezTo>
                <a:cubicBezTo>
                  <a:pt x="127559" y="740844"/>
                  <a:pt x="104276" y="683694"/>
                  <a:pt x="85755" y="638186"/>
                </a:cubicBezTo>
                <a:cubicBezTo>
                  <a:pt x="67234" y="592678"/>
                  <a:pt x="13259" y="458798"/>
                  <a:pt x="6380" y="431811"/>
                </a:cubicBezTo>
                <a:cubicBezTo>
                  <a:pt x="-499" y="404824"/>
                  <a:pt x="38130" y="496898"/>
                  <a:pt x="44480" y="476261"/>
                </a:cubicBezTo>
                <a:cubicBezTo>
                  <a:pt x="50830" y="455624"/>
                  <a:pt x="40247" y="377307"/>
                  <a:pt x="44480" y="307986"/>
                </a:cubicBezTo>
                <a:cubicBezTo>
                  <a:pt x="48713" y="238665"/>
                  <a:pt x="70938" y="84148"/>
                  <a:pt x="69880" y="60336"/>
                </a:cubicBezTo>
                <a:cubicBezTo>
                  <a:pt x="68822" y="36524"/>
                  <a:pt x="48713" y="169344"/>
                  <a:pt x="38130" y="165111"/>
                </a:cubicBezTo>
                <a:cubicBezTo>
                  <a:pt x="27547" y="160878"/>
                  <a:pt x="1088" y="-1577"/>
                  <a:pt x="3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3D0B40A-1503-F48D-DF73-8F2377CA8D79}"/>
              </a:ext>
            </a:extLst>
          </p:cNvPr>
          <p:cNvSpPr/>
          <p:nvPr/>
        </p:nvSpPr>
        <p:spPr>
          <a:xfrm>
            <a:off x="5419720" y="5502140"/>
            <a:ext cx="211223" cy="460658"/>
          </a:xfrm>
          <a:custGeom>
            <a:avLst/>
            <a:gdLst>
              <a:gd name="connsiteX0" fmla="*/ 5 w 211223"/>
              <a:gd name="connsiteY0" fmla="*/ 135 h 460658"/>
              <a:gd name="connsiteX1" fmla="*/ 47630 w 211223"/>
              <a:gd name="connsiteY1" fmla="*/ 171585 h 460658"/>
              <a:gd name="connsiteX2" fmla="*/ 63505 w 211223"/>
              <a:gd name="connsiteY2" fmla="*/ 301760 h 460658"/>
              <a:gd name="connsiteX3" fmla="*/ 31755 w 211223"/>
              <a:gd name="connsiteY3" fmla="*/ 241435 h 460658"/>
              <a:gd name="connsiteX4" fmla="*/ 209555 w 211223"/>
              <a:gd name="connsiteY4" fmla="*/ 457335 h 460658"/>
              <a:gd name="connsiteX5" fmla="*/ 117480 w 211223"/>
              <a:gd name="connsiteY5" fmla="*/ 365260 h 460658"/>
              <a:gd name="connsiteX6" fmla="*/ 60330 w 211223"/>
              <a:gd name="connsiteY6" fmla="*/ 266835 h 460658"/>
              <a:gd name="connsiteX7" fmla="*/ 22230 w 211223"/>
              <a:gd name="connsiteY7" fmla="*/ 228735 h 460658"/>
              <a:gd name="connsiteX8" fmla="*/ 31755 w 211223"/>
              <a:gd name="connsiteY8" fmla="*/ 187460 h 460658"/>
              <a:gd name="connsiteX9" fmla="*/ 44455 w 211223"/>
              <a:gd name="connsiteY9" fmla="*/ 143010 h 460658"/>
              <a:gd name="connsiteX10" fmla="*/ 5 w 211223"/>
              <a:gd name="connsiteY10" fmla="*/ 135 h 46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223" h="460658">
                <a:moveTo>
                  <a:pt x="5" y="135"/>
                </a:moveTo>
                <a:cubicBezTo>
                  <a:pt x="534" y="4898"/>
                  <a:pt x="37047" y="121314"/>
                  <a:pt x="47630" y="171585"/>
                </a:cubicBezTo>
                <a:cubicBezTo>
                  <a:pt x="58213" y="221856"/>
                  <a:pt x="66151" y="290118"/>
                  <a:pt x="63505" y="301760"/>
                </a:cubicBezTo>
                <a:cubicBezTo>
                  <a:pt x="60859" y="313402"/>
                  <a:pt x="7413" y="215506"/>
                  <a:pt x="31755" y="241435"/>
                </a:cubicBezTo>
                <a:cubicBezTo>
                  <a:pt x="56097" y="267364"/>
                  <a:pt x="195268" y="436698"/>
                  <a:pt x="209555" y="457335"/>
                </a:cubicBezTo>
                <a:cubicBezTo>
                  <a:pt x="223842" y="477972"/>
                  <a:pt x="142351" y="397010"/>
                  <a:pt x="117480" y="365260"/>
                </a:cubicBezTo>
                <a:cubicBezTo>
                  <a:pt x="92609" y="333510"/>
                  <a:pt x="76205" y="289589"/>
                  <a:pt x="60330" y="266835"/>
                </a:cubicBezTo>
                <a:cubicBezTo>
                  <a:pt x="44455" y="244081"/>
                  <a:pt x="26992" y="241964"/>
                  <a:pt x="22230" y="228735"/>
                </a:cubicBezTo>
                <a:cubicBezTo>
                  <a:pt x="17468" y="215506"/>
                  <a:pt x="28051" y="201747"/>
                  <a:pt x="31755" y="187460"/>
                </a:cubicBezTo>
                <a:cubicBezTo>
                  <a:pt x="35459" y="173173"/>
                  <a:pt x="48688" y="168410"/>
                  <a:pt x="44455" y="143010"/>
                </a:cubicBezTo>
                <a:cubicBezTo>
                  <a:pt x="40222" y="117610"/>
                  <a:pt x="-524" y="-4628"/>
                  <a:pt x="5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867D15B-0C18-DAF5-FA68-07310AD6EC22}"/>
              </a:ext>
            </a:extLst>
          </p:cNvPr>
          <p:cNvSpPr/>
          <p:nvPr/>
        </p:nvSpPr>
        <p:spPr>
          <a:xfrm>
            <a:off x="5085061" y="5356197"/>
            <a:ext cx="109148" cy="840209"/>
          </a:xfrm>
          <a:custGeom>
            <a:avLst/>
            <a:gdLst>
              <a:gd name="connsiteX0" fmla="*/ 80664 w 109148"/>
              <a:gd name="connsiteY0" fmla="*/ 28 h 840209"/>
              <a:gd name="connsiteX1" fmla="*/ 23514 w 109148"/>
              <a:gd name="connsiteY1" fmla="*/ 311178 h 840209"/>
              <a:gd name="connsiteX2" fmla="*/ 33039 w 109148"/>
              <a:gd name="connsiteY2" fmla="*/ 517553 h 840209"/>
              <a:gd name="connsiteX3" fmla="*/ 29864 w 109148"/>
              <a:gd name="connsiteY3" fmla="*/ 441353 h 840209"/>
              <a:gd name="connsiteX4" fmla="*/ 106064 w 109148"/>
              <a:gd name="connsiteY4" fmla="*/ 819178 h 840209"/>
              <a:gd name="connsiteX5" fmla="*/ 87014 w 109148"/>
              <a:gd name="connsiteY5" fmla="*/ 752503 h 840209"/>
              <a:gd name="connsiteX6" fmla="*/ 20339 w 109148"/>
              <a:gd name="connsiteY6" fmla="*/ 422303 h 840209"/>
              <a:gd name="connsiteX7" fmla="*/ 17164 w 109148"/>
              <a:gd name="connsiteY7" fmla="*/ 219103 h 840209"/>
              <a:gd name="connsiteX8" fmla="*/ 4464 w 109148"/>
              <a:gd name="connsiteY8" fmla="*/ 292128 h 840209"/>
              <a:gd name="connsiteX9" fmla="*/ 80664 w 109148"/>
              <a:gd name="connsiteY9" fmla="*/ 28 h 84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48" h="840209">
                <a:moveTo>
                  <a:pt x="80664" y="28"/>
                </a:moveTo>
                <a:cubicBezTo>
                  <a:pt x="83839" y="3203"/>
                  <a:pt x="31451" y="224924"/>
                  <a:pt x="23514" y="311178"/>
                </a:cubicBezTo>
                <a:cubicBezTo>
                  <a:pt x="15577" y="397432"/>
                  <a:pt x="31981" y="495857"/>
                  <a:pt x="33039" y="517553"/>
                </a:cubicBezTo>
                <a:cubicBezTo>
                  <a:pt x="34097" y="539249"/>
                  <a:pt x="17693" y="391082"/>
                  <a:pt x="29864" y="441353"/>
                </a:cubicBezTo>
                <a:cubicBezTo>
                  <a:pt x="42035" y="491624"/>
                  <a:pt x="96539" y="767320"/>
                  <a:pt x="106064" y="819178"/>
                </a:cubicBezTo>
                <a:cubicBezTo>
                  <a:pt x="115589" y="871036"/>
                  <a:pt x="101301" y="818649"/>
                  <a:pt x="87014" y="752503"/>
                </a:cubicBezTo>
                <a:cubicBezTo>
                  <a:pt x="72727" y="686357"/>
                  <a:pt x="31981" y="511203"/>
                  <a:pt x="20339" y="422303"/>
                </a:cubicBezTo>
                <a:cubicBezTo>
                  <a:pt x="8697" y="333403"/>
                  <a:pt x="19810" y="240799"/>
                  <a:pt x="17164" y="219103"/>
                </a:cubicBezTo>
                <a:cubicBezTo>
                  <a:pt x="14518" y="197407"/>
                  <a:pt x="-9824" y="325995"/>
                  <a:pt x="4464" y="292128"/>
                </a:cubicBezTo>
                <a:cubicBezTo>
                  <a:pt x="18752" y="258261"/>
                  <a:pt x="77489" y="-3147"/>
                  <a:pt x="8066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B2DC232-540C-22B3-DADA-069A759962EF}"/>
              </a:ext>
            </a:extLst>
          </p:cNvPr>
          <p:cNvSpPr/>
          <p:nvPr/>
        </p:nvSpPr>
        <p:spPr>
          <a:xfrm>
            <a:off x="5044390" y="5832416"/>
            <a:ext cx="293279" cy="505235"/>
          </a:xfrm>
          <a:custGeom>
            <a:avLst/>
            <a:gdLst>
              <a:gd name="connsiteX0" fmla="*/ 7035 w 293279"/>
              <a:gd name="connsiteY0" fmla="*/ 59 h 505235"/>
              <a:gd name="connsiteX1" fmla="*/ 16560 w 293279"/>
              <a:gd name="connsiteY1" fmla="*/ 225484 h 505235"/>
              <a:gd name="connsiteX2" fmla="*/ 108635 w 293279"/>
              <a:gd name="connsiteY2" fmla="*/ 358834 h 505235"/>
              <a:gd name="connsiteX3" fmla="*/ 41960 w 293279"/>
              <a:gd name="connsiteY3" fmla="*/ 368359 h 505235"/>
              <a:gd name="connsiteX4" fmla="*/ 289610 w 293279"/>
              <a:gd name="connsiteY4" fmla="*/ 501709 h 505235"/>
              <a:gd name="connsiteX5" fmla="*/ 181660 w 293279"/>
              <a:gd name="connsiteY5" fmla="*/ 460434 h 505235"/>
              <a:gd name="connsiteX6" fmla="*/ 64185 w 293279"/>
              <a:gd name="connsiteY6" fmla="*/ 393759 h 505235"/>
              <a:gd name="connsiteX7" fmla="*/ 102285 w 293279"/>
              <a:gd name="connsiteY7" fmla="*/ 396934 h 505235"/>
              <a:gd name="connsiteX8" fmla="*/ 67360 w 293279"/>
              <a:gd name="connsiteY8" fmla="*/ 336609 h 505235"/>
              <a:gd name="connsiteX9" fmla="*/ 3860 w 293279"/>
              <a:gd name="connsiteY9" fmla="*/ 231834 h 505235"/>
              <a:gd name="connsiteX10" fmla="*/ 7035 w 293279"/>
              <a:gd name="connsiteY10" fmla="*/ 247709 h 505235"/>
              <a:gd name="connsiteX11" fmla="*/ 7035 w 293279"/>
              <a:gd name="connsiteY11" fmla="*/ 59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279" h="505235">
                <a:moveTo>
                  <a:pt x="7035" y="59"/>
                </a:moveTo>
                <a:cubicBezTo>
                  <a:pt x="8622" y="-3645"/>
                  <a:pt x="-373" y="165688"/>
                  <a:pt x="16560" y="225484"/>
                </a:cubicBezTo>
                <a:cubicBezTo>
                  <a:pt x="33493" y="285280"/>
                  <a:pt x="104402" y="335022"/>
                  <a:pt x="108635" y="358834"/>
                </a:cubicBezTo>
                <a:cubicBezTo>
                  <a:pt x="112868" y="382646"/>
                  <a:pt x="11798" y="344547"/>
                  <a:pt x="41960" y="368359"/>
                </a:cubicBezTo>
                <a:cubicBezTo>
                  <a:pt x="72122" y="392171"/>
                  <a:pt x="266327" y="486363"/>
                  <a:pt x="289610" y="501709"/>
                </a:cubicBezTo>
                <a:cubicBezTo>
                  <a:pt x="312893" y="517055"/>
                  <a:pt x="219231" y="478426"/>
                  <a:pt x="181660" y="460434"/>
                </a:cubicBezTo>
                <a:cubicBezTo>
                  <a:pt x="144089" y="442442"/>
                  <a:pt x="77414" y="404342"/>
                  <a:pt x="64185" y="393759"/>
                </a:cubicBezTo>
                <a:cubicBezTo>
                  <a:pt x="50956" y="383176"/>
                  <a:pt x="101756" y="406459"/>
                  <a:pt x="102285" y="396934"/>
                </a:cubicBezTo>
                <a:cubicBezTo>
                  <a:pt x="102814" y="387409"/>
                  <a:pt x="83764" y="364126"/>
                  <a:pt x="67360" y="336609"/>
                </a:cubicBezTo>
                <a:cubicBezTo>
                  <a:pt x="50956" y="309092"/>
                  <a:pt x="3860" y="231834"/>
                  <a:pt x="3860" y="231834"/>
                </a:cubicBezTo>
                <a:cubicBezTo>
                  <a:pt x="-6194" y="217017"/>
                  <a:pt x="6506" y="282634"/>
                  <a:pt x="7035" y="247709"/>
                </a:cubicBezTo>
                <a:cubicBezTo>
                  <a:pt x="7564" y="212784"/>
                  <a:pt x="5448" y="3763"/>
                  <a:pt x="70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3973A14-BF32-0AA3-0340-298C3290A5F5}"/>
              </a:ext>
            </a:extLst>
          </p:cNvPr>
          <p:cNvSpPr/>
          <p:nvPr/>
        </p:nvSpPr>
        <p:spPr>
          <a:xfrm>
            <a:off x="5093994" y="4829172"/>
            <a:ext cx="63036" cy="653481"/>
          </a:xfrm>
          <a:custGeom>
            <a:avLst/>
            <a:gdLst>
              <a:gd name="connsiteX0" fmla="*/ 62206 w 63036"/>
              <a:gd name="connsiteY0" fmla="*/ 3 h 653481"/>
              <a:gd name="connsiteX1" fmla="*/ 55856 w 63036"/>
              <a:gd name="connsiteY1" fmla="*/ 311153 h 653481"/>
              <a:gd name="connsiteX2" fmla="*/ 8231 w 63036"/>
              <a:gd name="connsiteY2" fmla="*/ 469903 h 653481"/>
              <a:gd name="connsiteX3" fmla="*/ 30456 w 63036"/>
              <a:gd name="connsiteY3" fmla="*/ 409578 h 653481"/>
              <a:gd name="connsiteX4" fmla="*/ 1881 w 63036"/>
              <a:gd name="connsiteY4" fmla="*/ 650878 h 653481"/>
              <a:gd name="connsiteX5" fmla="*/ 8231 w 63036"/>
              <a:gd name="connsiteY5" fmla="*/ 520703 h 653481"/>
              <a:gd name="connsiteX6" fmla="*/ 52681 w 63036"/>
              <a:gd name="connsiteY6" fmla="*/ 263528 h 653481"/>
              <a:gd name="connsiteX7" fmla="*/ 49506 w 63036"/>
              <a:gd name="connsiteY7" fmla="*/ 317503 h 653481"/>
              <a:gd name="connsiteX8" fmla="*/ 62206 w 63036"/>
              <a:gd name="connsiteY8" fmla="*/ 3 h 65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36" h="653481">
                <a:moveTo>
                  <a:pt x="62206" y="3"/>
                </a:moveTo>
                <a:cubicBezTo>
                  <a:pt x="63264" y="-1055"/>
                  <a:pt x="64852" y="232836"/>
                  <a:pt x="55856" y="311153"/>
                </a:cubicBezTo>
                <a:cubicBezTo>
                  <a:pt x="46860" y="389470"/>
                  <a:pt x="12464" y="453499"/>
                  <a:pt x="8231" y="469903"/>
                </a:cubicBezTo>
                <a:cubicBezTo>
                  <a:pt x="3998" y="486307"/>
                  <a:pt x="31514" y="379416"/>
                  <a:pt x="30456" y="409578"/>
                </a:cubicBezTo>
                <a:cubicBezTo>
                  <a:pt x="29398" y="439740"/>
                  <a:pt x="5585" y="632357"/>
                  <a:pt x="1881" y="650878"/>
                </a:cubicBezTo>
                <a:cubicBezTo>
                  <a:pt x="-1823" y="669399"/>
                  <a:pt x="-236" y="585261"/>
                  <a:pt x="8231" y="520703"/>
                </a:cubicBezTo>
                <a:cubicBezTo>
                  <a:pt x="16698" y="456145"/>
                  <a:pt x="45802" y="297395"/>
                  <a:pt x="52681" y="263528"/>
                </a:cubicBezTo>
                <a:cubicBezTo>
                  <a:pt x="59560" y="229661"/>
                  <a:pt x="47389" y="356132"/>
                  <a:pt x="49506" y="317503"/>
                </a:cubicBezTo>
                <a:cubicBezTo>
                  <a:pt x="51623" y="278874"/>
                  <a:pt x="61148" y="1061"/>
                  <a:pt x="6220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A715153-82AA-471E-0CBA-DE42CCB0AFFC}"/>
              </a:ext>
            </a:extLst>
          </p:cNvPr>
          <p:cNvSpPr/>
          <p:nvPr/>
        </p:nvSpPr>
        <p:spPr>
          <a:xfrm>
            <a:off x="5221299" y="5419725"/>
            <a:ext cx="179833" cy="777640"/>
          </a:xfrm>
          <a:custGeom>
            <a:avLst/>
            <a:gdLst>
              <a:gd name="connsiteX0" fmla="*/ 30151 w 179833"/>
              <a:gd name="connsiteY0" fmla="*/ 0 h 777640"/>
              <a:gd name="connsiteX1" fmla="*/ 7926 w 179833"/>
              <a:gd name="connsiteY1" fmla="*/ 323850 h 777640"/>
              <a:gd name="connsiteX2" fmla="*/ 65076 w 179833"/>
              <a:gd name="connsiteY2" fmla="*/ 473075 h 777640"/>
              <a:gd name="connsiteX3" fmla="*/ 49201 w 179833"/>
              <a:gd name="connsiteY3" fmla="*/ 431800 h 777640"/>
              <a:gd name="connsiteX4" fmla="*/ 176201 w 179833"/>
              <a:gd name="connsiteY4" fmla="*/ 660400 h 777640"/>
              <a:gd name="connsiteX5" fmla="*/ 147626 w 179833"/>
              <a:gd name="connsiteY5" fmla="*/ 625475 h 777640"/>
              <a:gd name="connsiteX6" fmla="*/ 173026 w 179833"/>
              <a:gd name="connsiteY6" fmla="*/ 739775 h 777640"/>
              <a:gd name="connsiteX7" fmla="*/ 144451 w 179833"/>
              <a:gd name="connsiteY7" fmla="*/ 762000 h 777640"/>
              <a:gd name="connsiteX8" fmla="*/ 33326 w 179833"/>
              <a:gd name="connsiteY8" fmla="*/ 765175 h 777640"/>
              <a:gd name="connsiteX9" fmla="*/ 125401 w 179833"/>
              <a:gd name="connsiteY9" fmla="*/ 768350 h 777640"/>
              <a:gd name="connsiteX10" fmla="*/ 147626 w 179833"/>
              <a:gd name="connsiteY10" fmla="*/ 768350 h 777640"/>
              <a:gd name="connsiteX11" fmla="*/ 122226 w 179833"/>
              <a:gd name="connsiteY11" fmla="*/ 644525 h 777640"/>
              <a:gd name="connsiteX12" fmla="*/ 80951 w 179833"/>
              <a:gd name="connsiteY12" fmla="*/ 542925 h 777640"/>
              <a:gd name="connsiteX13" fmla="*/ 144451 w 179833"/>
              <a:gd name="connsiteY13" fmla="*/ 603250 h 777640"/>
              <a:gd name="connsiteX14" fmla="*/ 80951 w 179833"/>
              <a:gd name="connsiteY14" fmla="*/ 504825 h 777640"/>
              <a:gd name="connsiteX15" fmla="*/ 55551 w 179833"/>
              <a:gd name="connsiteY15" fmla="*/ 466725 h 777640"/>
              <a:gd name="connsiteX16" fmla="*/ 14276 w 179833"/>
              <a:gd name="connsiteY16" fmla="*/ 263525 h 777640"/>
              <a:gd name="connsiteX17" fmla="*/ 1576 w 179833"/>
              <a:gd name="connsiteY17" fmla="*/ 327025 h 777640"/>
              <a:gd name="connsiteX18" fmla="*/ 30151 w 179833"/>
              <a:gd name="connsiteY18" fmla="*/ 0 h 7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9833" h="777640">
                <a:moveTo>
                  <a:pt x="30151" y="0"/>
                </a:moveTo>
                <a:cubicBezTo>
                  <a:pt x="31209" y="-529"/>
                  <a:pt x="2105" y="245004"/>
                  <a:pt x="7926" y="323850"/>
                </a:cubicBezTo>
                <a:cubicBezTo>
                  <a:pt x="13747" y="402696"/>
                  <a:pt x="58197" y="455083"/>
                  <a:pt x="65076" y="473075"/>
                </a:cubicBezTo>
                <a:cubicBezTo>
                  <a:pt x="71955" y="491067"/>
                  <a:pt x="30680" y="400579"/>
                  <a:pt x="49201" y="431800"/>
                </a:cubicBezTo>
                <a:cubicBezTo>
                  <a:pt x="67722" y="463021"/>
                  <a:pt x="159797" y="628121"/>
                  <a:pt x="176201" y="660400"/>
                </a:cubicBezTo>
                <a:cubicBezTo>
                  <a:pt x="192605" y="692679"/>
                  <a:pt x="148155" y="612246"/>
                  <a:pt x="147626" y="625475"/>
                </a:cubicBezTo>
                <a:cubicBezTo>
                  <a:pt x="147097" y="638704"/>
                  <a:pt x="173555" y="717021"/>
                  <a:pt x="173026" y="739775"/>
                </a:cubicBezTo>
                <a:cubicBezTo>
                  <a:pt x="172497" y="762529"/>
                  <a:pt x="167734" y="757767"/>
                  <a:pt x="144451" y="762000"/>
                </a:cubicBezTo>
                <a:cubicBezTo>
                  <a:pt x="121168" y="766233"/>
                  <a:pt x="36501" y="764117"/>
                  <a:pt x="33326" y="765175"/>
                </a:cubicBezTo>
                <a:cubicBezTo>
                  <a:pt x="30151" y="766233"/>
                  <a:pt x="106351" y="767821"/>
                  <a:pt x="125401" y="768350"/>
                </a:cubicBezTo>
                <a:cubicBezTo>
                  <a:pt x="144451" y="768879"/>
                  <a:pt x="148155" y="788987"/>
                  <a:pt x="147626" y="768350"/>
                </a:cubicBezTo>
                <a:cubicBezTo>
                  <a:pt x="147097" y="747713"/>
                  <a:pt x="133339" y="682096"/>
                  <a:pt x="122226" y="644525"/>
                </a:cubicBezTo>
                <a:cubicBezTo>
                  <a:pt x="111114" y="606954"/>
                  <a:pt x="77247" y="549804"/>
                  <a:pt x="80951" y="542925"/>
                </a:cubicBezTo>
                <a:cubicBezTo>
                  <a:pt x="84655" y="536046"/>
                  <a:pt x="144451" y="609600"/>
                  <a:pt x="144451" y="603250"/>
                </a:cubicBezTo>
                <a:cubicBezTo>
                  <a:pt x="144451" y="596900"/>
                  <a:pt x="95768" y="527579"/>
                  <a:pt x="80951" y="504825"/>
                </a:cubicBezTo>
                <a:cubicBezTo>
                  <a:pt x="66134" y="482071"/>
                  <a:pt x="66664" y="506942"/>
                  <a:pt x="55551" y="466725"/>
                </a:cubicBezTo>
                <a:cubicBezTo>
                  <a:pt x="44439" y="426508"/>
                  <a:pt x="23272" y="286808"/>
                  <a:pt x="14276" y="263525"/>
                </a:cubicBezTo>
                <a:cubicBezTo>
                  <a:pt x="5280" y="240242"/>
                  <a:pt x="-3716" y="374650"/>
                  <a:pt x="1576" y="327025"/>
                </a:cubicBezTo>
                <a:cubicBezTo>
                  <a:pt x="6868" y="279400"/>
                  <a:pt x="29093" y="529"/>
                  <a:pt x="301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C7388EC-0DBE-CD74-FE89-762AB477E59E}"/>
              </a:ext>
            </a:extLst>
          </p:cNvPr>
          <p:cNvSpPr/>
          <p:nvPr/>
        </p:nvSpPr>
        <p:spPr>
          <a:xfrm>
            <a:off x="5323815" y="5587930"/>
            <a:ext cx="154433" cy="732069"/>
          </a:xfrm>
          <a:custGeom>
            <a:avLst/>
            <a:gdLst>
              <a:gd name="connsiteX0" fmla="*/ 3835 w 154433"/>
              <a:gd name="connsiteY0" fmla="*/ 70 h 732069"/>
              <a:gd name="connsiteX1" fmla="*/ 16535 w 154433"/>
              <a:gd name="connsiteY1" fmla="*/ 215970 h 732069"/>
              <a:gd name="connsiteX2" fmla="*/ 134010 w 154433"/>
              <a:gd name="connsiteY2" fmla="*/ 454095 h 732069"/>
              <a:gd name="connsiteX3" fmla="*/ 124485 w 154433"/>
              <a:gd name="connsiteY3" fmla="*/ 539820 h 732069"/>
              <a:gd name="connsiteX4" fmla="*/ 45110 w 154433"/>
              <a:gd name="connsiteY4" fmla="*/ 727145 h 732069"/>
              <a:gd name="connsiteX5" fmla="*/ 67335 w 154433"/>
              <a:gd name="connsiteY5" fmla="*/ 663645 h 732069"/>
              <a:gd name="connsiteX6" fmla="*/ 140360 w 154433"/>
              <a:gd name="connsiteY6" fmla="*/ 514420 h 732069"/>
              <a:gd name="connsiteX7" fmla="*/ 153060 w 154433"/>
              <a:gd name="connsiteY7" fmla="*/ 504895 h 732069"/>
              <a:gd name="connsiteX8" fmla="*/ 121310 w 154433"/>
              <a:gd name="connsiteY8" fmla="*/ 438220 h 732069"/>
              <a:gd name="connsiteX9" fmla="*/ 10185 w 154433"/>
              <a:gd name="connsiteY9" fmla="*/ 238195 h 732069"/>
              <a:gd name="connsiteX10" fmla="*/ 3835 w 154433"/>
              <a:gd name="connsiteY10" fmla="*/ 70 h 73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433" h="732069">
                <a:moveTo>
                  <a:pt x="3835" y="70"/>
                </a:moveTo>
                <a:cubicBezTo>
                  <a:pt x="4893" y="-3634"/>
                  <a:pt x="-5161" y="140299"/>
                  <a:pt x="16535" y="215970"/>
                </a:cubicBezTo>
                <a:cubicBezTo>
                  <a:pt x="38231" y="291641"/>
                  <a:pt x="116018" y="400120"/>
                  <a:pt x="134010" y="454095"/>
                </a:cubicBezTo>
                <a:cubicBezTo>
                  <a:pt x="152002" y="508070"/>
                  <a:pt x="139302" y="494312"/>
                  <a:pt x="124485" y="539820"/>
                </a:cubicBezTo>
                <a:cubicBezTo>
                  <a:pt x="109668" y="585328"/>
                  <a:pt x="54635" y="706508"/>
                  <a:pt x="45110" y="727145"/>
                </a:cubicBezTo>
                <a:cubicBezTo>
                  <a:pt x="35585" y="747782"/>
                  <a:pt x="51460" y="699099"/>
                  <a:pt x="67335" y="663645"/>
                </a:cubicBezTo>
                <a:cubicBezTo>
                  <a:pt x="83210" y="628191"/>
                  <a:pt x="140360" y="514420"/>
                  <a:pt x="140360" y="514420"/>
                </a:cubicBezTo>
                <a:cubicBezTo>
                  <a:pt x="154647" y="487962"/>
                  <a:pt x="156235" y="517595"/>
                  <a:pt x="153060" y="504895"/>
                </a:cubicBezTo>
                <a:cubicBezTo>
                  <a:pt x="149885" y="492195"/>
                  <a:pt x="145122" y="482670"/>
                  <a:pt x="121310" y="438220"/>
                </a:cubicBezTo>
                <a:cubicBezTo>
                  <a:pt x="97498" y="393770"/>
                  <a:pt x="27648" y="308574"/>
                  <a:pt x="10185" y="238195"/>
                </a:cubicBezTo>
                <a:cubicBezTo>
                  <a:pt x="-7278" y="167816"/>
                  <a:pt x="2777" y="3774"/>
                  <a:pt x="383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CC9CAB4-6B5D-D09A-9F68-D925615D1A06}"/>
              </a:ext>
            </a:extLst>
          </p:cNvPr>
          <p:cNvSpPr/>
          <p:nvPr/>
        </p:nvSpPr>
        <p:spPr>
          <a:xfrm>
            <a:off x="4712398" y="6129029"/>
            <a:ext cx="276431" cy="400839"/>
          </a:xfrm>
          <a:custGeom>
            <a:avLst/>
            <a:gdLst>
              <a:gd name="connsiteX0" fmla="*/ 275527 w 276431"/>
              <a:gd name="connsiteY0" fmla="*/ 1896 h 400839"/>
              <a:gd name="connsiteX1" fmla="*/ 100902 w 276431"/>
              <a:gd name="connsiteY1" fmla="*/ 78096 h 400839"/>
              <a:gd name="connsiteX2" fmla="*/ 27877 w 276431"/>
              <a:gd name="connsiteY2" fmla="*/ 182871 h 400839"/>
              <a:gd name="connsiteX3" fmla="*/ 34227 w 276431"/>
              <a:gd name="connsiteY3" fmla="*/ 160646 h 400839"/>
              <a:gd name="connsiteX4" fmla="*/ 2477 w 276431"/>
              <a:gd name="connsiteY4" fmla="*/ 265421 h 400839"/>
              <a:gd name="connsiteX5" fmla="*/ 12002 w 276431"/>
              <a:gd name="connsiteY5" fmla="*/ 395596 h 400839"/>
              <a:gd name="connsiteX6" fmla="*/ 5652 w 276431"/>
              <a:gd name="connsiteY6" fmla="*/ 354321 h 400839"/>
              <a:gd name="connsiteX7" fmla="*/ 5652 w 276431"/>
              <a:gd name="connsiteY7" fmla="*/ 163821 h 400839"/>
              <a:gd name="connsiteX8" fmla="*/ 78677 w 276431"/>
              <a:gd name="connsiteY8" fmla="*/ 119371 h 400839"/>
              <a:gd name="connsiteX9" fmla="*/ 18352 w 276431"/>
              <a:gd name="connsiteY9" fmla="*/ 157471 h 400839"/>
              <a:gd name="connsiteX10" fmla="*/ 275527 w 276431"/>
              <a:gd name="connsiteY10" fmla="*/ 1896 h 4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431" h="400839">
                <a:moveTo>
                  <a:pt x="275527" y="1896"/>
                </a:moveTo>
                <a:cubicBezTo>
                  <a:pt x="289285" y="-11333"/>
                  <a:pt x="142177" y="47934"/>
                  <a:pt x="100902" y="78096"/>
                </a:cubicBezTo>
                <a:cubicBezTo>
                  <a:pt x="59627" y="108258"/>
                  <a:pt x="38990" y="169113"/>
                  <a:pt x="27877" y="182871"/>
                </a:cubicBezTo>
                <a:cubicBezTo>
                  <a:pt x="16764" y="196629"/>
                  <a:pt x="38460" y="146888"/>
                  <a:pt x="34227" y="160646"/>
                </a:cubicBezTo>
                <a:cubicBezTo>
                  <a:pt x="29994" y="174404"/>
                  <a:pt x="6181" y="226263"/>
                  <a:pt x="2477" y="265421"/>
                </a:cubicBezTo>
                <a:cubicBezTo>
                  <a:pt x="-1227" y="304579"/>
                  <a:pt x="11473" y="380779"/>
                  <a:pt x="12002" y="395596"/>
                </a:cubicBezTo>
                <a:cubicBezTo>
                  <a:pt x="12531" y="410413"/>
                  <a:pt x="6710" y="392950"/>
                  <a:pt x="5652" y="354321"/>
                </a:cubicBezTo>
                <a:cubicBezTo>
                  <a:pt x="4594" y="315692"/>
                  <a:pt x="-6519" y="202979"/>
                  <a:pt x="5652" y="163821"/>
                </a:cubicBezTo>
                <a:cubicBezTo>
                  <a:pt x="17823" y="124663"/>
                  <a:pt x="76560" y="120429"/>
                  <a:pt x="78677" y="119371"/>
                </a:cubicBezTo>
                <a:cubicBezTo>
                  <a:pt x="80794" y="118313"/>
                  <a:pt x="-11810" y="173875"/>
                  <a:pt x="18352" y="157471"/>
                </a:cubicBezTo>
                <a:cubicBezTo>
                  <a:pt x="48514" y="141067"/>
                  <a:pt x="261769" y="15125"/>
                  <a:pt x="275527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F31207-02A8-9679-42F4-B643B522FE44}"/>
              </a:ext>
            </a:extLst>
          </p:cNvPr>
          <p:cNvSpPr/>
          <p:nvPr/>
        </p:nvSpPr>
        <p:spPr>
          <a:xfrm>
            <a:off x="5428558" y="5883274"/>
            <a:ext cx="132075" cy="454032"/>
          </a:xfrm>
          <a:custGeom>
            <a:avLst/>
            <a:gdLst>
              <a:gd name="connsiteX0" fmla="*/ 16567 w 132075"/>
              <a:gd name="connsiteY0" fmla="*/ 1 h 454032"/>
              <a:gd name="connsiteX1" fmla="*/ 108642 w 132075"/>
              <a:gd name="connsiteY1" fmla="*/ 254001 h 454032"/>
              <a:gd name="connsiteX2" fmla="*/ 80067 w 132075"/>
              <a:gd name="connsiteY2" fmla="*/ 317501 h 454032"/>
              <a:gd name="connsiteX3" fmla="*/ 692 w 132075"/>
              <a:gd name="connsiteY3" fmla="*/ 444501 h 454032"/>
              <a:gd name="connsiteX4" fmla="*/ 45142 w 132075"/>
              <a:gd name="connsiteY4" fmla="*/ 409576 h 454032"/>
              <a:gd name="connsiteX5" fmla="*/ 108642 w 132075"/>
              <a:gd name="connsiteY5" fmla="*/ 454026 h 454032"/>
              <a:gd name="connsiteX6" fmla="*/ 83242 w 132075"/>
              <a:gd name="connsiteY6" fmla="*/ 412751 h 454032"/>
              <a:gd name="connsiteX7" fmla="*/ 32442 w 132075"/>
              <a:gd name="connsiteY7" fmla="*/ 396876 h 454032"/>
              <a:gd name="connsiteX8" fmla="*/ 114992 w 132075"/>
              <a:gd name="connsiteY8" fmla="*/ 301626 h 454032"/>
              <a:gd name="connsiteX9" fmla="*/ 124517 w 132075"/>
              <a:gd name="connsiteY9" fmla="*/ 257176 h 454032"/>
              <a:gd name="connsiteX10" fmla="*/ 16567 w 132075"/>
              <a:gd name="connsiteY10" fmla="*/ 1 h 45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075" h="454032">
                <a:moveTo>
                  <a:pt x="16567" y="1"/>
                </a:moveTo>
                <a:cubicBezTo>
                  <a:pt x="13921" y="-528"/>
                  <a:pt x="98059" y="201084"/>
                  <a:pt x="108642" y="254001"/>
                </a:cubicBezTo>
                <a:cubicBezTo>
                  <a:pt x="119225" y="306918"/>
                  <a:pt x="98059" y="285751"/>
                  <a:pt x="80067" y="317501"/>
                </a:cubicBezTo>
                <a:cubicBezTo>
                  <a:pt x="62075" y="349251"/>
                  <a:pt x="6513" y="429155"/>
                  <a:pt x="692" y="444501"/>
                </a:cubicBezTo>
                <a:cubicBezTo>
                  <a:pt x="-5129" y="459847"/>
                  <a:pt x="27150" y="407989"/>
                  <a:pt x="45142" y="409576"/>
                </a:cubicBezTo>
                <a:cubicBezTo>
                  <a:pt x="63134" y="411164"/>
                  <a:pt x="102292" y="453497"/>
                  <a:pt x="108642" y="454026"/>
                </a:cubicBezTo>
                <a:cubicBezTo>
                  <a:pt x="114992" y="454555"/>
                  <a:pt x="95942" y="422276"/>
                  <a:pt x="83242" y="412751"/>
                </a:cubicBezTo>
                <a:cubicBezTo>
                  <a:pt x="70542" y="403226"/>
                  <a:pt x="27150" y="415397"/>
                  <a:pt x="32442" y="396876"/>
                </a:cubicBezTo>
                <a:cubicBezTo>
                  <a:pt x="37734" y="378355"/>
                  <a:pt x="99646" y="324909"/>
                  <a:pt x="114992" y="301626"/>
                </a:cubicBezTo>
                <a:cubicBezTo>
                  <a:pt x="130338" y="278343"/>
                  <a:pt x="139334" y="302155"/>
                  <a:pt x="124517" y="257176"/>
                </a:cubicBezTo>
                <a:cubicBezTo>
                  <a:pt x="109700" y="212197"/>
                  <a:pt x="19213" y="530"/>
                  <a:pt x="16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61B7D14-4324-F27E-E4C1-419A603998ED}"/>
              </a:ext>
            </a:extLst>
          </p:cNvPr>
          <p:cNvSpPr/>
          <p:nvPr/>
        </p:nvSpPr>
        <p:spPr>
          <a:xfrm>
            <a:off x="5664114" y="6162402"/>
            <a:ext cx="356053" cy="289249"/>
          </a:xfrm>
          <a:custGeom>
            <a:avLst/>
            <a:gdLst>
              <a:gd name="connsiteX0" fmla="*/ 86 w 356053"/>
              <a:gd name="connsiteY0" fmla="*/ 16148 h 289249"/>
              <a:gd name="connsiteX1" fmla="*/ 190586 w 356053"/>
              <a:gd name="connsiteY1" fmla="*/ 6623 h 289249"/>
              <a:gd name="connsiteX2" fmla="*/ 257261 w 356053"/>
              <a:gd name="connsiteY2" fmla="*/ 130448 h 289249"/>
              <a:gd name="connsiteX3" fmla="*/ 282661 w 356053"/>
              <a:gd name="connsiteY3" fmla="*/ 108223 h 289249"/>
              <a:gd name="connsiteX4" fmla="*/ 320761 w 356053"/>
              <a:gd name="connsiteY4" fmla="*/ 165373 h 289249"/>
              <a:gd name="connsiteX5" fmla="*/ 333461 w 356053"/>
              <a:gd name="connsiteY5" fmla="*/ 286023 h 289249"/>
              <a:gd name="connsiteX6" fmla="*/ 330286 w 356053"/>
              <a:gd name="connsiteY6" fmla="*/ 244748 h 289249"/>
              <a:gd name="connsiteX7" fmla="*/ 355686 w 356053"/>
              <a:gd name="connsiteY7" fmla="*/ 139973 h 289249"/>
              <a:gd name="connsiteX8" fmla="*/ 308061 w 356053"/>
              <a:gd name="connsiteY8" fmla="*/ 73298 h 289249"/>
              <a:gd name="connsiteX9" fmla="*/ 327111 w 356053"/>
              <a:gd name="connsiteY9" fmla="*/ 120923 h 289249"/>
              <a:gd name="connsiteX10" fmla="*/ 260436 w 356053"/>
              <a:gd name="connsiteY10" fmla="*/ 70123 h 289249"/>
              <a:gd name="connsiteX11" fmla="*/ 215986 w 356053"/>
              <a:gd name="connsiteY11" fmla="*/ 9798 h 289249"/>
              <a:gd name="connsiteX12" fmla="*/ 86 w 356053"/>
              <a:gd name="connsiteY12" fmla="*/ 16148 h 28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053" h="289249">
                <a:moveTo>
                  <a:pt x="86" y="16148"/>
                </a:moveTo>
                <a:cubicBezTo>
                  <a:pt x="-4147" y="15619"/>
                  <a:pt x="147724" y="-12427"/>
                  <a:pt x="190586" y="6623"/>
                </a:cubicBezTo>
                <a:cubicBezTo>
                  <a:pt x="233449" y="25673"/>
                  <a:pt x="241915" y="113515"/>
                  <a:pt x="257261" y="130448"/>
                </a:cubicBezTo>
                <a:cubicBezTo>
                  <a:pt x="272607" y="147381"/>
                  <a:pt x="272078" y="102402"/>
                  <a:pt x="282661" y="108223"/>
                </a:cubicBezTo>
                <a:cubicBezTo>
                  <a:pt x="293244" y="114044"/>
                  <a:pt x="312294" y="135740"/>
                  <a:pt x="320761" y="165373"/>
                </a:cubicBezTo>
                <a:cubicBezTo>
                  <a:pt x="329228" y="195006"/>
                  <a:pt x="331874" y="272794"/>
                  <a:pt x="333461" y="286023"/>
                </a:cubicBezTo>
                <a:cubicBezTo>
                  <a:pt x="335048" y="299252"/>
                  <a:pt x="326582" y="269090"/>
                  <a:pt x="330286" y="244748"/>
                </a:cubicBezTo>
                <a:cubicBezTo>
                  <a:pt x="333990" y="220406"/>
                  <a:pt x="359390" y="168548"/>
                  <a:pt x="355686" y="139973"/>
                </a:cubicBezTo>
                <a:cubicBezTo>
                  <a:pt x="351982" y="111398"/>
                  <a:pt x="312823" y="76473"/>
                  <a:pt x="308061" y="73298"/>
                </a:cubicBezTo>
                <a:cubicBezTo>
                  <a:pt x="303299" y="70123"/>
                  <a:pt x="335049" y="121452"/>
                  <a:pt x="327111" y="120923"/>
                </a:cubicBezTo>
                <a:cubicBezTo>
                  <a:pt x="319174" y="120394"/>
                  <a:pt x="278957" y="88644"/>
                  <a:pt x="260436" y="70123"/>
                </a:cubicBezTo>
                <a:cubicBezTo>
                  <a:pt x="241915" y="51602"/>
                  <a:pt x="252498" y="21969"/>
                  <a:pt x="215986" y="9798"/>
                </a:cubicBezTo>
                <a:cubicBezTo>
                  <a:pt x="179474" y="-2373"/>
                  <a:pt x="4319" y="16677"/>
                  <a:pt x="86" y="1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3DBE3FD-5316-C829-B61D-134765A06D37}"/>
              </a:ext>
            </a:extLst>
          </p:cNvPr>
          <p:cNvSpPr/>
          <p:nvPr/>
        </p:nvSpPr>
        <p:spPr>
          <a:xfrm>
            <a:off x="4905692" y="6145786"/>
            <a:ext cx="342985" cy="328822"/>
          </a:xfrm>
          <a:custGeom>
            <a:avLst/>
            <a:gdLst>
              <a:gd name="connsiteX0" fmla="*/ 2858 w 342985"/>
              <a:gd name="connsiteY0" fmla="*/ 162939 h 328822"/>
              <a:gd name="connsiteX1" fmla="*/ 218758 w 342985"/>
              <a:gd name="connsiteY1" fmla="*/ 162939 h 328822"/>
              <a:gd name="connsiteX2" fmla="*/ 260033 w 342985"/>
              <a:gd name="connsiteY2" fmla="*/ 216914 h 328822"/>
              <a:gd name="connsiteX3" fmla="*/ 260033 w 342985"/>
              <a:gd name="connsiteY3" fmla="*/ 185164 h 328822"/>
              <a:gd name="connsiteX4" fmla="*/ 342583 w 342985"/>
              <a:gd name="connsiteY4" fmla="*/ 328039 h 328822"/>
              <a:gd name="connsiteX5" fmla="*/ 288608 w 342985"/>
              <a:gd name="connsiteY5" fmla="*/ 239139 h 328822"/>
              <a:gd name="connsiteX6" fmla="*/ 221933 w 342985"/>
              <a:gd name="connsiteY6" fmla="*/ 166114 h 328822"/>
              <a:gd name="connsiteX7" fmla="*/ 110808 w 342985"/>
              <a:gd name="connsiteY7" fmla="*/ 153414 h 328822"/>
              <a:gd name="connsiteX8" fmla="*/ 148908 w 342985"/>
              <a:gd name="connsiteY8" fmla="*/ 1014 h 328822"/>
              <a:gd name="connsiteX9" fmla="*/ 120333 w 342985"/>
              <a:gd name="connsiteY9" fmla="*/ 89914 h 328822"/>
              <a:gd name="connsiteX10" fmla="*/ 94933 w 342985"/>
              <a:gd name="connsiteY10" fmla="*/ 147064 h 328822"/>
              <a:gd name="connsiteX11" fmla="*/ 2858 w 342985"/>
              <a:gd name="connsiteY11" fmla="*/ 162939 h 32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85" h="328822">
                <a:moveTo>
                  <a:pt x="2858" y="162939"/>
                </a:moveTo>
                <a:cubicBezTo>
                  <a:pt x="23495" y="165585"/>
                  <a:pt x="175896" y="153943"/>
                  <a:pt x="218758" y="162939"/>
                </a:cubicBezTo>
                <a:cubicBezTo>
                  <a:pt x="261621" y="171935"/>
                  <a:pt x="253154" y="213210"/>
                  <a:pt x="260033" y="216914"/>
                </a:cubicBezTo>
                <a:cubicBezTo>
                  <a:pt x="266912" y="220618"/>
                  <a:pt x="246275" y="166643"/>
                  <a:pt x="260033" y="185164"/>
                </a:cubicBezTo>
                <a:cubicBezTo>
                  <a:pt x="273791" y="203685"/>
                  <a:pt x="337821" y="319043"/>
                  <a:pt x="342583" y="328039"/>
                </a:cubicBezTo>
                <a:cubicBezTo>
                  <a:pt x="347345" y="337035"/>
                  <a:pt x="308716" y="266127"/>
                  <a:pt x="288608" y="239139"/>
                </a:cubicBezTo>
                <a:cubicBezTo>
                  <a:pt x="268500" y="212152"/>
                  <a:pt x="251566" y="180402"/>
                  <a:pt x="221933" y="166114"/>
                </a:cubicBezTo>
                <a:cubicBezTo>
                  <a:pt x="192300" y="151826"/>
                  <a:pt x="122979" y="180931"/>
                  <a:pt x="110808" y="153414"/>
                </a:cubicBezTo>
                <a:cubicBezTo>
                  <a:pt x="98637" y="125897"/>
                  <a:pt x="147321" y="11597"/>
                  <a:pt x="148908" y="1014"/>
                </a:cubicBezTo>
                <a:cubicBezTo>
                  <a:pt x="150496" y="-9569"/>
                  <a:pt x="129329" y="65572"/>
                  <a:pt x="120333" y="89914"/>
                </a:cubicBezTo>
                <a:cubicBezTo>
                  <a:pt x="111337" y="114256"/>
                  <a:pt x="110279" y="136481"/>
                  <a:pt x="94933" y="147064"/>
                </a:cubicBezTo>
                <a:cubicBezTo>
                  <a:pt x="79587" y="157647"/>
                  <a:pt x="-17779" y="160293"/>
                  <a:pt x="2858" y="16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8C879F4-DCE4-8872-BC66-DE537FF458C0}"/>
              </a:ext>
            </a:extLst>
          </p:cNvPr>
          <p:cNvSpPr/>
          <p:nvPr/>
        </p:nvSpPr>
        <p:spPr>
          <a:xfrm>
            <a:off x="4797182" y="6270622"/>
            <a:ext cx="95713" cy="244065"/>
          </a:xfrm>
          <a:custGeom>
            <a:avLst/>
            <a:gdLst>
              <a:gd name="connsiteX0" fmla="*/ 95493 w 95713"/>
              <a:gd name="connsiteY0" fmla="*/ 3 h 244065"/>
              <a:gd name="connsiteX1" fmla="*/ 38343 w 95713"/>
              <a:gd name="connsiteY1" fmla="*/ 98428 h 244065"/>
              <a:gd name="connsiteX2" fmla="*/ 76443 w 95713"/>
              <a:gd name="connsiteY2" fmla="*/ 238128 h 244065"/>
              <a:gd name="connsiteX3" fmla="*/ 60568 w 95713"/>
              <a:gd name="connsiteY3" fmla="*/ 209553 h 244065"/>
              <a:gd name="connsiteX4" fmla="*/ 243 w 95713"/>
              <a:gd name="connsiteY4" fmla="*/ 130178 h 244065"/>
              <a:gd name="connsiteX5" fmla="*/ 38343 w 95713"/>
              <a:gd name="connsiteY5" fmla="*/ 152403 h 244065"/>
              <a:gd name="connsiteX6" fmla="*/ 12943 w 95713"/>
              <a:gd name="connsiteY6" fmla="*/ 101603 h 244065"/>
              <a:gd name="connsiteX7" fmla="*/ 95493 w 95713"/>
              <a:gd name="connsiteY7" fmla="*/ 3 h 24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13" h="244065">
                <a:moveTo>
                  <a:pt x="95493" y="3"/>
                </a:moveTo>
                <a:cubicBezTo>
                  <a:pt x="99726" y="-526"/>
                  <a:pt x="41518" y="58741"/>
                  <a:pt x="38343" y="98428"/>
                </a:cubicBezTo>
                <a:cubicBezTo>
                  <a:pt x="35168" y="138115"/>
                  <a:pt x="72739" y="219607"/>
                  <a:pt x="76443" y="238128"/>
                </a:cubicBezTo>
                <a:cubicBezTo>
                  <a:pt x="80147" y="256649"/>
                  <a:pt x="73268" y="227545"/>
                  <a:pt x="60568" y="209553"/>
                </a:cubicBezTo>
                <a:cubicBezTo>
                  <a:pt x="47868" y="191561"/>
                  <a:pt x="3947" y="139703"/>
                  <a:pt x="243" y="130178"/>
                </a:cubicBezTo>
                <a:cubicBezTo>
                  <a:pt x="-3461" y="120653"/>
                  <a:pt x="36226" y="157165"/>
                  <a:pt x="38343" y="152403"/>
                </a:cubicBezTo>
                <a:cubicBezTo>
                  <a:pt x="40460" y="147641"/>
                  <a:pt x="5535" y="121711"/>
                  <a:pt x="12943" y="101603"/>
                </a:cubicBezTo>
                <a:cubicBezTo>
                  <a:pt x="20351" y="81495"/>
                  <a:pt x="91260" y="532"/>
                  <a:pt x="954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697FF84-C0DA-81F9-6116-F401B3CE8C71}"/>
              </a:ext>
            </a:extLst>
          </p:cNvPr>
          <p:cNvSpPr/>
          <p:nvPr/>
        </p:nvSpPr>
        <p:spPr>
          <a:xfrm>
            <a:off x="5277368" y="6311678"/>
            <a:ext cx="82297" cy="314242"/>
          </a:xfrm>
          <a:custGeom>
            <a:avLst/>
            <a:gdLst>
              <a:gd name="connsiteX0" fmla="*/ 82032 w 82297"/>
              <a:gd name="connsiteY0" fmla="*/ 222 h 314242"/>
              <a:gd name="connsiteX1" fmla="*/ 28057 w 82297"/>
              <a:gd name="connsiteY1" fmla="*/ 111347 h 314242"/>
              <a:gd name="connsiteX2" fmla="*/ 18532 w 82297"/>
              <a:gd name="connsiteY2" fmla="*/ 155797 h 314242"/>
              <a:gd name="connsiteX3" fmla="*/ 15357 w 82297"/>
              <a:gd name="connsiteY3" fmla="*/ 308197 h 314242"/>
              <a:gd name="connsiteX4" fmla="*/ 9007 w 82297"/>
              <a:gd name="connsiteY4" fmla="*/ 270097 h 314242"/>
              <a:gd name="connsiteX5" fmla="*/ 2657 w 82297"/>
              <a:gd name="connsiteY5" fmla="*/ 143097 h 314242"/>
              <a:gd name="connsiteX6" fmla="*/ 82032 w 82297"/>
              <a:gd name="connsiteY6" fmla="*/ 222 h 3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97" h="314242">
                <a:moveTo>
                  <a:pt x="82032" y="222"/>
                </a:moveTo>
                <a:cubicBezTo>
                  <a:pt x="86265" y="-5070"/>
                  <a:pt x="38640" y="85418"/>
                  <a:pt x="28057" y="111347"/>
                </a:cubicBezTo>
                <a:cubicBezTo>
                  <a:pt x="17474" y="137276"/>
                  <a:pt x="20649" y="122989"/>
                  <a:pt x="18532" y="155797"/>
                </a:cubicBezTo>
                <a:cubicBezTo>
                  <a:pt x="16415" y="188605"/>
                  <a:pt x="16944" y="289147"/>
                  <a:pt x="15357" y="308197"/>
                </a:cubicBezTo>
                <a:cubicBezTo>
                  <a:pt x="13770" y="327247"/>
                  <a:pt x="11124" y="297614"/>
                  <a:pt x="9007" y="270097"/>
                </a:cubicBezTo>
                <a:cubicBezTo>
                  <a:pt x="6890" y="242580"/>
                  <a:pt x="-5280" y="181197"/>
                  <a:pt x="2657" y="143097"/>
                </a:cubicBezTo>
                <a:cubicBezTo>
                  <a:pt x="10594" y="104997"/>
                  <a:pt x="77799" y="5514"/>
                  <a:pt x="82032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0775A9F-4C84-A1A7-1F17-DD90D1C0AEE7}"/>
              </a:ext>
            </a:extLst>
          </p:cNvPr>
          <p:cNvSpPr/>
          <p:nvPr/>
        </p:nvSpPr>
        <p:spPr>
          <a:xfrm>
            <a:off x="5607050" y="6241626"/>
            <a:ext cx="354077" cy="124602"/>
          </a:xfrm>
          <a:custGeom>
            <a:avLst/>
            <a:gdLst>
              <a:gd name="connsiteX0" fmla="*/ 0 w 354077"/>
              <a:gd name="connsiteY0" fmla="*/ 92499 h 124602"/>
              <a:gd name="connsiteX1" fmla="*/ 219075 w 354077"/>
              <a:gd name="connsiteY1" fmla="*/ 54399 h 124602"/>
              <a:gd name="connsiteX2" fmla="*/ 352425 w 354077"/>
              <a:gd name="connsiteY2" fmla="*/ 124249 h 124602"/>
              <a:gd name="connsiteX3" fmla="*/ 288925 w 354077"/>
              <a:gd name="connsiteY3" fmla="*/ 79799 h 124602"/>
              <a:gd name="connsiteX4" fmla="*/ 219075 w 354077"/>
              <a:gd name="connsiteY4" fmla="*/ 41699 h 124602"/>
              <a:gd name="connsiteX5" fmla="*/ 219075 w 354077"/>
              <a:gd name="connsiteY5" fmla="*/ 424 h 124602"/>
              <a:gd name="connsiteX6" fmla="*/ 209550 w 354077"/>
              <a:gd name="connsiteY6" fmla="*/ 22649 h 124602"/>
              <a:gd name="connsiteX7" fmla="*/ 104775 w 354077"/>
              <a:gd name="connsiteY7" fmla="*/ 60749 h 124602"/>
              <a:gd name="connsiteX8" fmla="*/ 0 w 354077"/>
              <a:gd name="connsiteY8" fmla="*/ 92499 h 12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077" h="124602">
                <a:moveTo>
                  <a:pt x="0" y="92499"/>
                </a:moveTo>
                <a:cubicBezTo>
                  <a:pt x="80169" y="70803"/>
                  <a:pt x="160338" y="49107"/>
                  <a:pt x="219075" y="54399"/>
                </a:cubicBezTo>
                <a:cubicBezTo>
                  <a:pt x="277812" y="59691"/>
                  <a:pt x="340783" y="120016"/>
                  <a:pt x="352425" y="124249"/>
                </a:cubicBezTo>
                <a:cubicBezTo>
                  <a:pt x="364067" y="128482"/>
                  <a:pt x="311150" y="93557"/>
                  <a:pt x="288925" y="79799"/>
                </a:cubicBezTo>
                <a:cubicBezTo>
                  <a:pt x="266700" y="66041"/>
                  <a:pt x="230717" y="54928"/>
                  <a:pt x="219075" y="41699"/>
                </a:cubicBezTo>
                <a:cubicBezTo>
                  <a:pt x="207433" y="28470"/>
                  <a:pt x="220662" y="3599"/>
                  <a:pt x="219075" y="424"/>
                </a:cubicBezTo>
                <a:cubicBezTo>
                  <a:pt x="217488" y="-2751"/>
                  <a:pt x="228600" y="12595"/>
                  <a:pt x="209550" y="22649"/>
                </a:cubicBezTo>
                <a:cubicBezTo>
                  <a:pt x="190500" y="32703"/>
                  <a:pt x="104775" y="60749"/>
                  <a:pt x="104775" y="60749"/>
                </a:cubicBezTo>
                <a:lnTo>
                  <a:pt x="0" y="924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572F36A-F919-C202-4D61-067555143AC9}"/>
              </a:ext>
            </a:extLst>
          </p:cNvPr>
          <p:cNvSpPr/>
          <p:nvPr/>
        </p:nvSpPr>
        <p:spPr>
          <a:xfrm>
            <a:off x="5235403" y="6283312"/>
            <a:ext cx="236202" cy="114544"/>
          </a:xfrm>
          <a:custGeom>
            <a:avLst/>
            <a:gdLst>
              <a:gd name="connsiteX0" fmla="*/ 172 w 236202"/>
              <a:gd name="connsiteY0" fmla="*/ 13 h 114544"/>
              <a:gd name="connsiteX1" fmla="*/ 127172 w 236202"/>
              <a:gd name="connsiteY1" fmla="*/ 22238 h 114544"/>
              <a:gd name="connsiteX2" fmla="*/ 235122 w 236202"/>
              <a:gd name="connsiteY2" fmla="*/ 114313 h 114544"/>
              <a:gd name="connsiteX3" fmla="*/ 177972 w 236202"/>
              <a:gd name="connsiteY3" fmla="*/ 47638 h 114544"/>
              <a:gd name="connsiteX4" fmla="*/ 101772 w 236202"/>
              <a:gd name="connsiteY4" fmla="*/ 19063 h 114544"/>
              <a:gd name="connsiteX5" fmla="*/ 172 w 236202"/>
              <a:gd name="connsiteY5" fmla="*/ 13 h 11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02" h="114544">
                <a:moveTo>
                  <a:pt x="172" y="13"/>
                </a:moveTo>
                <a:cubicBezTo>
                  <a:pt x="4405" y="542"/>
                  <a:pt x="88014" y="3188"/>
                  <a:pt x="127172" y="22238"/>
                </a:cubicBezTo>
                <a:cubicBezTo>
                  <a:pt x="166330" y="41288"/>
                  <a:pt x="226655" y="110080"/>
                  <a:pt x="235122" y="114313"/>
                </a:cubicBezTo>
                <a:cubicBezTo>
                  <a:pt x="243589" y="118546"/>
                  <a:pt x="200197" y="63513"/>
                  <a:pt x="177972" y="47638"/>
                </a:cubicBezTo>
                <a:cubicBezTo>
                  <a:pt x="155747" y="31763"/>
                  <a:pt x="132993" y="23825"/>
                  <a:pt x="101772" y="19063"/>
                </a:cubicBezTo>
                <a:cubicBezTo>
                  <a:pt x="70551" y="14301"/>
                  <a:pt x="-4061" y="-516"/>
                  <a:pt x="17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5DE71EA-9F1E-9CEA-4ED7-2346E05B0169}"/>
              </a:ext>
            </a:extLst>
          </p:cNvPr>
          <p:cNvSpPr/>
          <p:nvPr/>
        </p:nvSpPr>
        <p:spPr>
          <a:xfrm>
            <a:off x="5317914" y="6295550"/>
            <a:ext cx="99182" cy="334106"/>
          </a:xfrm>
          <a:custGeom>
            <a:avLst/>
            <a:gdLst>
              <a:gd name="connsiteX0" fmla="*/ 66886 w 99182"/>
              <a:gd name="connsiteY0" fmla="*/ 475 h 334106"/>
              <a:gd name="connsiteX1" fmla="*/ 60536 w 99182"/>
              <a:gd name="connsiteY1" fmla="*/ 111600 h 334106"/>
              <a:gd name="connsiteX2" fmla="*/ 70061 w 99182"/>
              <a:gd name="connsiteY2" fmla="*/ 152875 h 334106"/>
              <a:gd name="connsiteX3" fmla="*/ 98636 w 99182"/>
              <a:gd name="connsiteY3" fmla="*/ 235425 h 334106"/>
              <a:gd name="connsiteX4" fmla="*/ 89111 w 99182"/>
              <a:gd name="connsiteY4" fmla="*/ 200500 h 334106"/>
              <a:gd name="connsiteX5" fmla="*/ 92286 w 99182"/>
              <a:gd name="connsiteY5" fmla="*/ 244950 h 334106"/>
              <a:gd name="connsiteX6" fmla="*/ 70061 w 99182"/>
              <a:gd name="connsiteY6" fmla="*/ 333850 h 334106"/>
              <a:gd name="connsiteX7" fmla="*/ 70061 w 99182"/>
              <a:gd name="connsiteY7" fmla="*/ 270350 h 334106"/>
              <a:gd name="connsiteX8" fmla="*/ 54186 w 99182"/>
              <a:gd name="connsiteY8" fmla="*/ 222725 h 334106"/>
              <a:gd name="connsiteX9" fmla="*/ 211 w 99182"/>
              <a:gd name="connsiteY9" fmla="*/ 194150 h 334106"/>
              <a:gd name="connsiteX10" fmla="*/ 76411 w 99182"/>
              <a:gd name="connsiteY10" fmla="*/ 216375 h 334106"/>
              <a:gd name="connsiteX11" fmla="*/ 51011 w 99182"/>
              <a:gd name="connsiteY11" fmla="*/ 159225 h 334106"/>
              <a:gd name="connsiteX12" fmla="*/ 66886 w 99182"/>
              <a:gd name="connsiteY12" fmla="*/ 475 h 33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82" h="334106">
                <a:moveTo>
                  <a:pt x="66886" y="475"/>
                </a:moveTo>
                <a:cubicBezTo>
                  <a:pt x="68474" y="-7463"/>
                  <a:pt x="60007" y="86200"/>
                  <a:pt x="60536" y="111600"/>
                </a:cubicBezTo>
                <a:cubicBezTo>
                  <a:pt x="61065" y="137000"/>
                  <a:pt x="63711" y="132238"/>
                  <a:pt x="70061" y="152875"/>
                </a:cubicBezTo>
                <a:cubicBezTo>
                  <a:pt x="76411" y="173512"/>
                  <a:pt x="95461" y="227487"/>
                  <a:pt x="98636" y="235425"/>
                </a:cubicBezTo>
                <a:cubicBezTo>
                  <a:pt x="101811" y="243363"/>
                  <a:pt x="90169" y="198912"/>
                  <a:pt x="89111" y="200500"/>
                </a:cubicBezTo>
                <a:cubicBezTo>
                  <a:pt x="88053" y="202088"/>
                  <a:pt x="95461" y="222725"/>
                  <a:pt x="92286" y="244950"/>
                </a:cubicBezTo>
                <a:cubicBezTo>
                  <a:pt x="89111" y="267175"/>
                  <a:pt x="73765" y="329617"/>
                  <a:pt x="70061" y="333850"/>
                </a:cubicBezTo>
                <a:cubicBezTo>
                  <a:pt x="66357" y="338083"/>
                  <a:pt x="72707" y="288871"/>
                  <a:pt x="70061" y="270350"/>
                </a:cubicBezTo>
                <a:cubicBezTo>
                  <a:pt x="67415" y="251829"/>
                  <a:pt x="65828" y="235425"/>
                  <a:pt x="54186" y="222725"/>
                </a:cubicBezTo>
                <a:cubicBezTo>
                  <a:pt x="42544" y="210025"/>
                  <a:pt x="-3493" y="195208"/>
                  <a:pt x="211" y="194150"/>
                </a:cubicBezTo>
                <a:cubicBezTo>
                  <a:pt x="3915" y="193092"/>
                  <a:pt x="67944" y="222196"/>
                  <a:pt x="76411" y="216375"/>
                </a:cubicBezTo>
                <a:cubicBezTo>
                  <a:pt x="84878" y="210554"/>
                  <a:pt x="53128" y="190446"/>
                  <a:pt x="51011" y="159225"/>
                </a:cubicBezTo>
                <a:cubicBezTo>
                  <a:pt x="48894" y="128004"/>
                  <a:pt x="65298" y="8413"/>
                  <a:pt x="66886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98CFC036-1CA4-D5F8-8D84-CAFBD96412C0}"/>
              </a:ext>
            </a:extLst>
          </p:cNvPr>
          <p:cNvSpPr/>
          <p:nvPr/>
        </p:nvSpPr>
        <p:spPr>
          <a:xfrm>
            <a:off x="5448156" y="6337782"/>
            <a:ext cx="371280" cy="139326"/>
          </a:xfrm>
          <a:custGeom>
            <a:avLst/>
            <a:gdLst>
              <a:gd name="connsiteX0" fmla="*/ 144 w 371280"/>
              <a:gd name="connsiteY0" fmla="*/ 139218 h 139326"/>
              <a:gd name="connsiteX1" fmla="*/ 196994 w 371280"/>
              <a:gd name="connsiteY1" fmla="*/ 31268 h 139326"/>
              <a:gd name="connsiteX2" fmla="*/ 365269 w 371280"/>
              <a:gd name="connsiteY2" fmla="*/ 21743 h 139326"/>
              <a:gd name="connsiteX3" fmla="*/ 336694 w 371280"/>
              <a:gd name="connsiteY3" fmla="*/ 21743 h 139326"/>
              <a:gd name="connsiteX4" fmla="*/ 136669 w 371280"/>
              <a:gd name="connsiteY4" fmla="*/ 5868 h 139326"/>
              <a:gd name="connsiteX5" fmla="*/ 228744 w 371280"/>
              <a:gd name="connsiteY5" fmla="*/ 9043 h 139326"/>
              <a:gd name="connsiteX6" fmla="*/ 144 w 371280"/>
              <a:gd name="connsiteY6" fmla="*/ 139218 h 13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0" h="139326">
                <a:moveTo>
                  <a:pt x="144" y="139218"/>
                </a:moveTo>
                <a:cubicBezTo>
                  <a:pt x="-5148" y="142922"/>
                  <a:pt x="136140" y="50847"/>
                  <a:pt x="196994" y="31268"/>
                </a:cubicBezTo>
                <a:cubicBezTo>
                  <a:pt x="257848" y="11689"/>
                  <a:pt x="341986" y="23330"/>
                  <a:pt x="365269" y="21743"/>
                </a:cubicBezTo>
                <a:cubicBezTo>
                  <a:pt x="388552" y="20155"/>
                  <a:pt x="336694" y="21743"/>
                  <a:pt x="336694" y="21743"/>
                </a:cubicBezTo>
                <a:lnTo>
                  <a:pt x="136669" y="5868"/>
                </a:lnTo>
                <a:cubicBezTo>
                  <a:pt x="118677" y="3751"/>
                  <a:pt x="251498" y="-7890"/>
                  <a:pt x="228744" y="9043"/>
                </a:cubicBezTo>
                <a:cubicBezTo>
                  <a:pt x="205990" y="25976"/>
                  <a:pt x="5436" y="135514"/>
                  <a:pt x="144" y="13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EFC6DDB-7077-7C91-D2C3-FDCE25600D1A}"/>
              </a:ext>
            </a:extLst>
          </p:cNvPr>
          <p:cNvSpPr/>
          <p:nvPr/>
        </p:nvSpPr>
        <p:spPr>
          <a:xfrm>
            <a:off x="4870450" y="6260277"/>
            <a:ext cx="79378" cy="223373"/>
          </a:xfrm>
          <a:custGeom>
            <a:avLst/>
            <a:gdLst>
              <a:gd name="connsiteX0" fmla="*/ 79375 w 79378"/>
              <a:gd name="connsiteY0" fmla="*/ 823 h 223373"/>
              <a:gd name="connsiteX1" fmla="*/ 6350 w 79378"/>
              <a:gd name="connsiteY1" fmla="*/ 96073 h 223373"/>
              <a:gd name="connsiteX2" fmla="*/ 9525 w 79378"/>
              <a:gd name="connsiteY2" fmla="*/ 175448 h 223373"/>
              <a:gd name="connsiteX3" fmla="*/ 0 w 79378"/>
              <a:gd name="connsiteY3" fmla="*/ 127823 h 223373"/>
              <a:gd name="connsiteX4" fmla="*/ 19050 w 79378"/>
              <a:gd name="connsiteY4" fmla="*/ 223073 h 223373"/>
              <a:gd name="connsiteX5" fmla="*/ 3175 w 79378"/>
              <a:gd name="connsiteY5" fmla="*/ 153223 h 223373"/>
              <a:gd name="connsiteX6" fmla="*/ 79375 w 79378"/>
              <a:gd name="connsiteY6" fmla="*/ 823 h 2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78" h="223373">
                <a:moveTo>
                  <a:pt x="79375" y="823"/>
                </a:moveTo>
                <a:cubicBezTo>
                  <a:pt x="79904" y="-8702"/>
                  <a:pt x="17992" y="66969"/>
                  <a:pt x="6350" y="96073"/>
                </a:cubicBezTo>
                <a:cubicBezTo>
                  <a:pt x="-5292" y="125177"/>
                  <a:pt x="10583" y="170157"/>
                  <a:pt x="9525" y="175448"/>
                </a:cubicBezTo>
                <a:lnTo>
                  <a:pt x="0" y="127823"/>
                </a:lnTo>
                <a:cubicBezTo>
                  <a:pt x="1588" y="135761"/>
                  <a:pt x="18521" y="218840"/>
                  <a:pt x="19050" y="223073"/>
                </a:cubicBezTo>
                <a:cubicBezTo>
                  <a:pt x="19579" y="227306"/>
                  <a:pt x="-3704" y="186031"/>
                  <a:pt x="3175" y="153223"/>
                </a:cubicBezTo>
                <a:cubicBezTo>
                  <a:pt x="10054" y="120415"/>
                  <a:pt x="78846" y="10348"/>
                  <a:pt x="7937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B7E4705A-7E59-FDFB-3555-BDC1C5B6A033}"/>
              </a:ext>
            </a:extLst>
          </p:cNvPr>
          <p:cNvSpPr/>
          <p:nvPr/>
        </p:nvSpPr>
        <p:spPr>
          <a:xfrm>
            <a:off x="4752911" y="6327748"/>
            <a:ext cx="78617" cy="229294"/>
          </a:xfrm>
          <a:custGeom>
            <a:avLst/>
            <a:gdLst>
              <a:gd name="connsiteX0" fmla="*/ 64 w 78617"/>
              <a:gd name="connsiteY0" fmla="*/ 27 h 229294"/>
              <a:gd name="connsiteX1" fmla="*/ 60389 w 78617"/>
              <a:gd name="connsiteY1" fmla="*/ 104802 h 229294"/>
              <a:gd name="connsiteX2" fmla="*/ 69914 w 78617"/>
              <a:gd name="connsiteY2" fmla="*/ 228627 h 229294"/>
              <a:gd name="connsiteX3" fmla="*/ 73089 w 78617"/>
              <a:gd name="connsiteY3" fmla="*/ 152427 h 229294"/>
              <a:gd name="connsiteX4" fmla="*/ 73089 w 78617"/>
              <a:gd name="connsiteY4" fmla="*/ 114327 h 229294"/>
              <a:gd name="connsiteX5" fmla="*/ 64 w 78617"/>
              <a:gd name="connsiteY5" fmla="*/ 27 h 22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17" h="229294">
                <a:moveTo>
                  <a:pt x="64" y="27"/>
                </a:moveTo>
                <a:cubicBezTo>
                  <a:pt x="-2053" y="-1561"/>
                  <a:pt x="48747" y="66702"/>
                  <a:pt x="60389" y="104802"/>
                </a:cubicBezTo>
                <a:cubicBezTo>
                  <a:pt x="72031" y="142902"/>
                  <a:pt x="67797" y="220690"/>
                  <a:pt x="69914" y="228627"/>
                </a:cubicBezTo>
                <a:cubicBezTo>
                  <a:pt x="72031" y="236564"/>
                  <a:pt x="72560" y="171477"/>
                  <a:pt x="73089" y="152427"/>
                </a:cubicBezTo>
                <a:cubicBezTo>
                  <a:pt x="73618" y="133377"/>
                  <a:pt x="85260" y="138140"/>
                  <a:pt x="73089" y="114327"/>
                </a:cubicBezTo>
                <a:cubicBezTo>
                  <a:pt x="60918" y="90515"/>
                  <a:pt x="2181" y="1615"/>
                  <a:pt x="6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F5324C8-E42F-72D6-E212-A6D9FDC74DBA}"/>
              </a:ext>
            </a:extLst>
          </p:cNvPr>
          <p:cNvSpPr/>
          <p:nvPr/>
        </p:nvSpPr>
        <p:spPr>
          <a:xfrm>
            <a:off x="4921250" y="6362936"/>
            <a:ext cx="324852" cy="161821"/>
          </a:xfrm>
          <a:custGeom>
            <a:avLst/>
            <a:gdLst>
              <a:gd name="connsiteX0" fmla="*/ 0 w 324852"/>
              <a:gd name="connsiteY0" fmla="*/ 41039 h 161821"/>
              <a:gd name="connsiteX1" fmla="*/ 152400 w 324852"/>
              <a:gd name="connsiteY1" fmla="*/ 28339 h 161821"/>
              <a:gd name="connsiteX2" fmla="*/ 241300 w 324852"/>
              <a:gd name="connsiteY2" fmla="*/ 66439 h 161821"/>
              <a:gd name="connsiteX3" fmla="*/ 234950 w 324852"/>
              <a:gd name="connsiteY3" fmla="*/ 28339 h 161821"/>
              <a:gd name="connsiteX4" fmla="*/ 311150 w 324852"/>
              <a:gd name="connsiteY4" fmla="*/ 104539 h 161821"/>
              <a:gd name="connsiteX5" fmla="*/ 323850 w 324852"/>
              <a:gd name="connsiteY5" fmla="*/ 161689 h 161821"/>
              <a:gd name="connsiteX6" fmla="*/ 298450 w 324852"/>
              <a:gd name="connsiteY6" fmla="*/ 88664 h 161821"/>
              <a:gd name="connsiteX7" fmla="*/ 215900 w 324852"/>
              <a:gd name="connsiteY7" fmla="*/ 6114 h 161821"/>
              <a:gd name="connsiteX8" fmla="*/ 234950 w 324852"/>
              <a:gd name="connsiteY8" fmla="*/ 6114 h 161821"/>
              <a:gd name="connsiteX9" fmla="*/ 0 w 324852"/>
              <a:gd name="connsiteY9" fmla="*/ 41039 h 1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52" h="161821">
                <a:moveTo>
                  <a:pt x="0" y="41039"/>
                </a:moveTo>
                <a:cubicBezTo>
                  <a:pt x="56091" y="32572"/>
                  <a:pt x="112183" y="24106"/>
                  <a:pt x="152400" y="28339"/>
                </a:cubicBezTo>
                <a:cubicBezTo>
                  <a:pt x="192617" y="32572"/>
                  <a:pt x="227542" y="66439"/>
                  <a:pt x="241300" y="66439"/>
                </a:cubicBezTo>
                <a:cubicBezTo>
                  <a:pt x="255058" y="66439"/>
                  <a:pt x="223308" y="21989"/>
                  <a:pt x="234950" y="28339"/>
                </a:cubicBezTo>
                <a:cubicBezTo>
                  <a:pt x="246592" y="34689"/>
                  <a:pt x="296333" y="82314"/>
                  <a:pt x="311150" y="104539"/>
                </a:cubicBezTo>
                <a:cubicBezTo>
                  <a:pt x="325967" y="126764"/>
                  <a:pt x="325967" y="164335"/>
                  <a:pt x="323850" y="161689"/>
                </a:cubicBezTo>
                <a:cubicBezTo>
                  <a:pt x="321733" y="159043"/>
                  <a:pt x="316442" y="114593"/>
                  <a:pt x="298450" y="88664"/>
                </a:cubicBezTo>
                <a:cubicBezTo>
                  <a:pt x="280458" y="62735"/>
                  <a:pt x="215900" y="6114"/>
                  <a:pt x="215900" y="6114"/>
                </a:cubicBezTo>
                <a:cubicBezTo>
                  <a:pt x="205317" y="-7644"/>
                  <a:pt x="234950" y="6114"/>
                  <a:pt x="234950" y="6114"/>
                </a:cubicBezTo>
                <a:lnTo>
                  <a:pt x="0" y="410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00A8C18-F68D-375C-1AFE-AE987097BB9A}"/>
              </a:ext>
            </a:extLst>
          </p:cNvPr>
          <p:cNvSpPr/>
          <p:nvPr/>
        </p:nvSpPr>
        <p:spPr>
          <a:xfrm>
            <a:off x="4869014" y="6445166"/>
            <a:ext cx="329186" cy="96297"/>
          </a:xfrm>
          <a:custGeom>
            <a:avLst/>
            <a:gdLst>
              <a:gd name="connsiteX0" fmla="*/ 1436 w 329186"/>
              <a:gd name="connsiteY0" fmla="*/ 22309 h 96297"/>
              <a:gd name="connsiteX1" fmla="*/ 163361 w 329186"/>
              <a:gd name="connsiteY1" fmla="*/ 84 h 96297"/>
              <a:gd name="connsiteX2" fmla="*/ 249086 w 329186"/>
              <a:gd name="connsiteY2" fmla="*/ 31834 h 96297"/>
              <a:gd name="connsiteX3" fmla="*/ 249086 w 329186"/>
              <a:gd name="connsiteY3" fmla="*/ 15959 h 96297"/>
              <a:gd name="connsiteX4" fmla="*/ 325286 w 329186"/>
              <a:gd name="connsiteY4" fmla="*/ 95334 h 96297"/>
              <a:gd name="connsiteX5" fmla="*/ 312586 w 329186"/>
              <a:gd name="connsiteY5" fmla="*/ 57234 h 96297"/>
              <a:gd name="connsiteX6" fmla="*/ 264961 w 329186"/>
              <a:gd name="connsiteY6" fmla="*/ 15959 h 96297"/>
              <a:gd name="connsiteX7" fmla="*/ 1436 w 329186"/>
              <a:gd name="connsiteY7" fmla="*/ 22309 h 9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86" h="96297">
                <a:moveTo>
                  <a:pt x="1436" y="22309"/>
                </a:moveTo>
                <a:cubicBezTo>
                  <a:pt x="-15497" y="19663"/>
                  <a:pt x="122086" y="-1503"/>
                  <a:pt x="163361" y="84"/>
                </a:cubicBezTo>
                <a:cubicBezTo>
                  <a:pt x="204636" y="1671"/>
                  <a:pt x="249086" y="31834"/>
                  <a:pt x="249086" y="31834"/>
                </a:cubicBezTo>
                <a:cubicBezTo>
                  <a:pt x="263373" y="34480"/>
                  <a:pt x="236386" y="5376"/>
                  <a:pt x="249086" y="15959"/>
                </a:cubicBezTo>
                <a:cubicBezTo>
                  <a:pt x="261786" y="26542"/>
                  <a:pt x="314703" y="88455"/>
                  <a:pt x="325286" y="95334"/>
                </a:cubicBezTo>
                <a:cubicBezTo>
                  <a:pt x="335869" y="102213"/>
                  <a:pt x="322640" y="70463"/>
                  <a:pt x="312586" y="57234"/>
                </a:cubicBezTo>
                <a:cubicBezTo>
                  <a:pt x="302532" y="44005"/>
                  <a:pt x="312057" y="24426"/>
                  <a:pt x="264961" y="15959"/>
                </a:cubicBezTo>
                <a:cubicBezTo>
                  <a:pt x="217865" y="7492"/>
                  <a:pt x="18369" y="24955"/>
                  <a:pt x="1436" y="2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8FA001AD-3C29-5899-D9B1-43229EB8274C}"/>
              </a:ext>
            </a:extLst>
          </p:cNvPr>
          <p:cNvSpPr/>
          <p:nvPr/>
        </p:nvSpPr>
        <p:spPr>
          <a:xfrm>
            <a:off x="5467341" y="6384724"/>
            <a:ext cx="287254" cy="117678"/>
          </a:xfrm>
          <a:custGeom>
            <a:avLst/>
            <a:gdLst>
              <a:gd name="connsiteX0" fmla="*/ 9 w 287254"/>
              <a:gd name="connsiteY0" fmla="*/ 117676 h 117678"/>
              <a:gd name="connsiteX1" fmla="*/ 136534 w 287254"/>
              <a:gd name="connsiteY1" fmla="*/ 28776 h 117678"/>
              <a:gd name="connsiteX2" fmla="*/ 282584 w 287254"/>
              <a:gd name="connsiteY2" fmla="*/ 3376 h 117678"/>
              <a:gd name="connsiteX3" fmla="*/ 241309 w 287254"/>
              <a:gd name="connsiteY3" fmla="*/ 3376 h 117678"/>
              <a:gd name="connsiteX4" fmla="*/ 142884 w 287254"/>
              <a:gd name="connsiteY4" fmla="*/ 31951 h 117678"/>
              <a:gd name="connsiteX5" fmla="*/ 9 w 287254"/>
              <a:gd name="connsiteY5" fmla="*/ 117676 h 1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54" h="117678">
                <a:moveTo>
                  <a:pt x="9" y="117676"/>
                </a:moveTo>
                <a:cubicBezTo>
                  <a:pt x="-1049" y="117147"/>
                  <a:pt x="89438" y="47826"/>
                  <a:pt x="136534" y="28776"/>
                </a:cubicBezTo>
                <a:cubicBezTo>
                  <a:pt x="183630" y="9726"/>
                  <a:pt x="265122" y="7609"/>
                  <a:pt x="282584" y="3376"/>
                </a:cubicBezTo>
                <a:cubicBezTo>
                  <a:pt x="300046" y="-857"/>
                  <a:pt x="264592" y="-1387"/>
                  <a:pt x="241309" y="3376"/>
                </a:cubicBezTo>
                <a:cubicBezTo>
                  <a:pt x="218026" y="8138"/>
                  <a:pt x="178338" y="15547"/>
                  <a:pt x="142884" y="31951"/>
                </a:cubicBezTo>
                <a:cubicBezTo>
                  <a:pt x="107430" y="48355"/>
                  <a:pt x="1067" y="118205"/>
                  <a:pt x="9" y="11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41527A6-0779-03C7-187D-729B37510794}"/>
              </a:ext>
            </a:extLst>
          </p:cNvPr>
          <p:cNvSpPr/>
          <p:nvPr/>
        </p:nvSpPr>
        <p:spPr>
          <a:xfrm>
            <a:off x="5398320" y="6724363"/>
            <a:ext cx="76074" cy="276910"/>
          </a:xfrm>
          <a:custGeom>
            <a:avLst/>
            <a:gdLst>
              <a:gd name="connsiteX0" fmla="*/ 37280 w 76074"/>
              <a:gd name="connsiteY0" fmla="*/ 287 h 276910"/>
              <a:gd name="connsiteX1" fmla="*/ 43630 w 76074"/>
              <a:gd name="connsiteY1" fmla="*/ 146337 h 276910"/>
              <a:gd name="connsiteX2" fmla="*/ 40455 w 76074"/>
              <a:gd name="connsiteY2" fmla="*/ 108237 h 276910"/>
              <a:gd name="connsiteX3" fmla="*/ 2355 w 76074"/>
              <a:gd name="connsiteY3" fmla="*/ 273337 h 276910"/>
              <a:gd name="connsiteX4" fmla="*/ 11880 w 76074"/>
              <a:gd name="connsiteY4" fmla="*/ 213012 h 276910"/>
              <a:gd name="connsiteX5" fmla="*/ 75380 w 76074"/>
              <a:gd name="connsiteY5" fmla="*/ 111412 h 276910"/>
              <a:gd name="connsiteX6" fmla="*/ 37280 w 76074"/>
              <a:gd name="connsiteY6" fmla="*/ 287 h 27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74" h="276910">
                <a:moveTo>
                  <a:pt x="37280" y="287"/>
                </a:moveTo>
                <a:cubicBezTo>
                  <a:pt x="31988" y="6108"/>
                  <a:pt x="43101" y="128345"/>
                  <a:pt x="43630" y="146337"/>
                </a:cubicBezTo>
                <a:cubicBezTo>
                  <a:pt x="44159" y="164329"/>
                  <a:pt x="47334" y="87071"/>
                  <a:pt x="40455" y="108237"/>
                </a:cubicBezTo>
                <a:cubicBezTo>
                  <a:pt x="33576" y="129403"/>
                  <a:pt x="7118" y="255874"/>
                  <a:pt x="2355" y="273337"/>
                </a:cubicBezTo>
                <a:cubicBezTo>
                  <a:pt x="-2408" y="290800"/>
                  <a:pt x="-291" y="240000"/>
                  <a:pt x="11880" y="213012"/>
                </a:cubicBezTo>
                <a:cubicBezTo>
                  <a:pt x="24051" y="186025"/>
                  <a:pt x="69030" y="144220"/>
                  <a:pt x="75380" y="111412"/>
                </a:cubicBezTo>
                <a:cubicBezTo>
                  <a:pt x="81730" y="78604"/>
                  <a:pt x="42572" y="-5534"/>
                  <a:pt x="37280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FE97D1-55E2-26BC-C168-FDBA0B3D1293}"/>
              </a:ext>
            </a:extLst>
          </p:cNvPr>
          <p:cNvSpPr/>
          <p:nvPr/>
        </p:nvSpPr>
        <p:spPr>
          <a:xfrm>
            <a:off x="5288619" y="6679953"/>
            <a:ext cx="71392" cy="331083"/>
          </a:xfrm>
          <a:custGeom>
            <a:avLst/>
            <a:gdLst>
              <a:gd name="connsiteX0" fmla="*/ 39031 w 71392"/>
              <a:gd name="connsiteY0" fmla="*/ 247 h 331083"/>
              <a:gd name="connsiteX1" fmla="*/ 35856 w 71392"/>
              <a:gd name="connsiteY1" fmla="*/ 117722 h 331083"/>
              <a:gd name="connsiteX2" fmla="*/ 58081 w 71392"/>
              <a:gd name="connsiteY2" fmla="*/ 251072 h 331083"/>
              <a:gd name="connsiteX3" fmla="*/ 45381 w 71392"/>
              <a:gd name="connsiteY3" fmla="*/ 178047 h 331083"/>
              <a:gd name="connsiteX4" fmla="*/ 67606 w 71392"/>
              <a:gd name="connsiteY4" fmla="*/ 327272 h 331083"/>
              <a:gd name="connsiteX5" fmla="*/ 64431 w 71392"/>
              <a:gd name="connsiteY5" fmla="*/ 276472 h 331083"/>
              <a:gd name="connsiteX6" fmla="*/ 931 w 71392"/>
              <a:gd name="connsiteY6" fmla="*/ 165347 h 331083"/>
              <a:gd name="connsiteX7" fmla="*/ 26331 w 71392"/>
              <a:gd name="connsiteY7" fmla="*/ 200272 h 331083"/>
              <a:gd name="connsiteX8" fmla="*/ 23156 w 71392"/>
              <a:gd name="connsiteY8" fmla="*/ 149472 h 331083"/>
              <a:gd name="connsiteX9" fmla="*/ 39031 w 71392"/>
              <a:gd name="connsiteY9" fmla="*/ 247 h 33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2" h="331083">
                <a:moveTo>
                  <a:pt x="39031" y="247"/>
                </a:moveTo>
                <a:cubicBezTo>
                  <a:pt x="41148" y="-5045"/>
                  <a:pt x="32681" y="75918"/>
                  <a:pt x="35856" y="117722"/>
                </a:cubicBezTo>
                <a:cubicBezTo>
                  <a:pt x="39031" y="159526"/>
                  <a:pt x="56494" y="241018"/>
                  <a:pt x="58081" y="251072"/>
                </a:cubicBezTo>
                <a:cubicBezTo>
                  <a:pt x="59668" y="261126"/>
                  <a:pt x="43794" y="165347"/>
                  <a:pt x="45381" y="178047"/>
                </a:cubicBezTo>
                <a:cubicBezTo>
                  <a:pt x="46968" y="190747"/>
                  <a:pt x="64431" y="310868"/>
                  <a:pt x="67606" y="327272"/>
                </a:cubicBezTo>
                <a:cubicBezTo>
                  <a:pt x="70781" y="343676"/>
                  <a:pt x="75543" y="303459"/>
                  <a:pt x="64431" y="276472"/>
                </a:cubicBezTo>
                <a:cubicBezTo>
                  <a:pt x="53319" y="249485"/>
                  <a:pt x="7281" y="178047"/>
                  <a:pt x="931" y="165347"/>
                </a:cubicBezTo>
                <a:cubicBezTo>
                  <a:pt x="-5419" y="152647"/>
                  <a:pt x="22627" y="202918"/>
                  <a:pt x="26331" y="200272"/>
                </a:cubicBezTo>
                <a:cubicBezTo>
                  <a:pt x="30035" y="197626"/>
                  <a:pt x="22098" y="175930"/>
                  <a:pt x="23156" y="149472"/>
                </a:cubicBezTo>
                <a:cubicBezTo>
                  <a:pt x="24214" y="123014"/>
                  <a:pt x="36914" y="5539"/>
                  <a:pt x="39031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C423F35-010E-B2C9-43A8-0D3BDD46628C}"/>
              </a:ext>
            </a:extLst>
          </p:cNvPr>
          <p:cNvSpPr/>
          <p:nvPr/>
        </p:nvSpPr>
        <p:spPr>
          <a:xfrm>
            <a:off x="4373686" y="7089889"/>
            <a:ext cx="1068608" cy="269994"/>
          </a:xfrm>
          <a:custGeom>
            <a:avLst/>
            <a:gdLst>
              <a:gd name="connsiteX0" fmla="*/ 1068264 w 1068608"/>
              <a:gd name="connsiteY0" fmla="*/ 18936 h 269994"/>
              <a:gd name="connsiteX1" fmla="*/ 817439 w 1068608"/>
              <a:gd name="connsiteY1" fmla="*/ 3061 h 269994"/>
              <a:gd name="connsiteX2" fmla="*/ 614239 w 1068608"/>
              <a:gd name="connsiteY2" fmla="*/ 41161 h 269994"/>
              <a:gd name="connsiteX3" fmla="*/ 703139 w 1068608"/>
              <a:gd name="connsiteY3" fmla="*/ 31636 h 269994"/>
              <a:gd name="connsiteX4" fmla="*/ 458664 w 1068608"/>
              <a:gd name="connsiteY4" fmla="*/ 117361 h 269994"/>
              <a:gd name="connsiteX5" fmla="*/ 490414 w 1068608"/>
              <a:gd name="connsiteY5" fmla="*/ 111011 h 269994"/>
              <a:gd name="connsiteX6" fmla="*/ 258639 w 1068608"/>
              <a:gd name="connsiteY6" fmla="*/ 222136 h 269994"/>
              <a:gd name="connsiteX7" fmla="*/ 214189 w 1068608"/>
              <a:gd name="connsiteY7" fmla="*/ 234836 h 269994"/>
              <a:gd name="connsiteX8" fmla="*/ 1464 w 1068608"/>
              <a:gd name="connsiteY8" fmla="*/ 269761 h 269994"/>
              <a:gd name="connsiteX9" fmla="*/ 153864 w 1068608"/>
              <a:gd name="connsiteY9" fmla="*/ 215786 h 269994"/>
              <a:gd name="connsiteX10" fmla="*/ 731714 w 1068608"/>
              <a:gd name="connsiteY10" fmla="*/ 44336 h 269994"/>
              <a:gd name="connsiteX11" fmla="*/ 566614 w 1068608"/>
              <a:gd name="connsiteY11" fmla="*/ 88786 h 269994"/>
              <a:gd name="connsiteX12" fmla="*/ 865064 w 1068608"/>
              <a:gd name="connsiteY12" fmla="*/ 3061 h 269994"/>
              <a:gd name="connsiteX13" fmla="*/ 1068264 w 1068608"/>
              <a:gd name="connsiteY13" fmla="*/ 18936 h 2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8608" h="269994">
                <a:moveTo>
                  <a:pt x="1068264" y="18936"/>
                </a:moveTo>
                <a:cubicBezTo>
                  <a:pt x="1060327" y="18936"/>
                  <a:pt x="893110" y="-643"/>
                  <a:pt x="817439" y="3061"/>
                </a:cubicBezTo>
                <a:cubicBezTo>
                  <a:pt x="741768" y="6765"/>
                  <a:pt x="633289" y="36399"/>
                  <a:pt x="614239" y="41161"/>
                </a:cubicBezTo>
                <a:cubicBezTo>
                  <a:pt x="595189" y="45923"/>
                  <a:pt x="729068" y="18936"/>
                  <a:pt x="703139" y="31636"/>
                </a:cubicBezTo>
                <a:cubicBezTo>
                  <a:pt x="677210" y="44336"/>
                  <a:pt x="494118" y="104132"/>
                  <a:pt x="458664" y="117361"/>
                </a:cubicBezTo>
                <a:cubicBezTo>
                  <a:pt x="423210" y="130590"/>
                  <a:pt x="523751" y="93549"/>
                  <a:pt x="490414" y="111011"/>
                </a:cubicBezTo>
                <a:cubicBezTo>
                  <a:pt x="457077" y="128473"/>
                  <a:pt x="304676" y="201499"/>
                  <a:pt x="258639" y="222136"/>
                </a:cubicBezTo>
                <a:cubicBezTo>
                  <a:pt x="212601" y="242774"/>
                  <a:pt x="257051" y="226899"/>
                  <a:pt x="214189" y="234836"/>
                </a:cubicBezTo>
                <a:cubicBezTo>
                  <a:pt x="171327" y="242773"/>
                  <a:pt x="11518" y="272936"/>
                  <a:pt x="1464" y="269761"/>
                </a:cubicBezTo>
                <a:cubicBezTo>
                  <a:pt x="-8590" y="266586"/>
                  <a:pt x="32156" y="253357"/>
                  <a:pt x="153864" y="215786"/>
                </a:cubicBezTo>
                <a:cubicBezTo>
                  <a:pt x="275572" y="178215"/>
                  <a:pt x="662922" y="65503"/>
                  <a:pt x="731714" y="44336"/>
                </a:cubicBezTo>
                <a:cubicBezTo>
                  <a:pt x="800506" y="23169"/>
                  <a:pt x="544389" y="95665"/>
                  <a:pt x="566614" y="88786"/>
                </a:cubicBezTo>
                <a:cubicBezTo>
                  <a:pt x="588839" y="81907"/>
                  <a:pt x="785160" y="15232"/>
                  <a:pt x="865064" y="3061"/>
                </a:cubicBezTo>
                <a:cubicBezTo>
                  <a:pt x="944968" y="-9110"/>
                  <a:pt x="1076201" y="18936"/>
                  <a:pt x="1068264" y="1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B28F994-C108-DC37-AA9A-094F17B16DCB}"/>
              </a:ext>
            </a:extLst>
          </p:cNvPr>
          <p:cNvSpPr/>
          <p:nvPr/>
        </p:nvSpPr>
        <p:spPr>
          <a:xfrm>
            <a:off x="4936864" y="7037946"/>
            <a:ext cx="426589" cy="190336"/>
          </a:xfrm>
          <a:custGeom>
            <a:avLst/>
            <a:gdLst>
              <a:gd name="connsiteX0" fmla="*/ 266961 w 426589"/>
              <a:gd name="connsiteY0" fmla="*/ 1029 h 190336"/>
              <a:gd name="connsiteX1" fmla="*/ 406661 w 426589"/>
              <a:gd name="connsiteY1" fmla="*/ 124854 h 190336"/>
              <a:gd name="connsiteX2" fmla="*/ 368561 w 426589"/>
              <a:gd name="connsiteY2" fmla="*/ 140729 h 190336"/>
              <a:gd name="connsiteX3" fmla="*/ 425711 w 426589"/>
              <a:gd name="connsiteY3" fmla="*/ 188354 h 190336"/>
              <a:gd name="connsiteX4" fmla="*/ 314586 w 426589"/>
              <a:gd name="connsiteY4" fmla="*/ 182004 h 190336"/>
              <a:gd name="connsiteX5" fmla="*/ 261 w 426589"/>
              <a:gd name="connsiteY5" fmla="*/ 188354 h 190336"/>
              <a:gd name="connsiteX6" fmla="*/ 371736 w 426589"/>
              <a:gd name="connsiteY6" fmla="*/ 182004 h 190336"/>
              <a:gd name="connsiteX7" fmla="*/ 381261 w 426589"/>
              <a:gd name="connsiteY7" fmla="*/ 156604 h 190336"/>
              <a:gd name="connsiteX8" fmla="*/ 343161 w 426589"/>
              <a:gd name="connsiteY8" fmla="*/ 93104 h 190336"/>
              <a:gd name="connsiteX9" fmla="*/ 368561 w 426589"/>
              <a:gd name="connsiteY9" fmla="*/ 105804 h 190336"/>
              <a:gd name="connsiteX10" fmla="*/ 343161 w 426589"/>
              <a:gd name="connsiteY10" fmla="*/ 67704 h 190336"/>
              <a:gd name="connsiteX11" fmla="*/ 266961 w 426589"/>
              <a:gd name="connsiteY11" fmla="*/ 1029 h 19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589" h="190336">
                <a:moveTo>
                  <a:pt x="266961" y="1029"/>
                </a:moveTo>
                <a:cubicBezTo>
                  <a:pt x="277544" y="10554"/>
                  <a:pt x="389728" y="101571"/>
                  <a:pt x="406661" y="124854"/>
                </a:cubicBezTo>
                <a:cubicBezTo>
                  <a:pt x="423594" y="148137"/>
                  <a:pt x="365386" y="130146"/>
                  <a:pt x="368561" y="140729"/>
                </a:cubicBezTo>
                <a:cubicBezTo>
                  <a:pt x="371736" y="151312"/>
                  <a:pt x="434707" y="181475"/>
                  <a:pt x="425711" y="188354"/>
                </a:cubicBezTo>
                <a:cubicBezTo>
                  <a:pt x="416715" y="195233"/>
                  <a:pt x="385494" y="182004"/>
                  <a:pt x="314586" y="182004"/>
                </a:cubicBezTo>
                <a:cubicBezTo>
                  <a:pt x="243678" y="182004"/>
                  <a:pt x="-9264" y="188354"/>
                  <a:pt x="261" y="188354"/>
                </a:cubicBezTo>
                <a:cubicBezTo>
                  <a:pt x="9786" y="188354"/>
                  <a:pt x="371736" y="182004"/>
                  <a:pt x="371736" y="182004"/>
                </a:cubicBezTo>
                <a:cubicBezTo>
                  <a:pt x="435236" y="176712"/>
                  <a:pt x="386024" y="171421"/>
                  <a:pt x="381261" y="156604"/>
                </a:cubicBezTo>
                <a:cubicBezTo>
                  <a:pt x="376498" y="141787"/>
                  <a:pt x="343161" y="93104"/>
                  <a:pt x="343161" y="93104"/>
                </a:cubicBezTo>
                <a:cubicBezTo>
                  <a:pt x="341044" y="84637"/>
                  <a:pt x="368561" y="110037"/>
                  <a:pt x="368561" y="105804"/>
                </a:cubicBezTo>
                <a:cubicBezTo>
                  <a:pt x="368561" y="101571"/>
                  <a:pt x="361153" y="84637"/>
                  <a:pt x="343161" y="67704"/>
                </a:cubicBezTo>
                <a:cubicBezTo>
                  <a:pt x="325169" y="50771"/>
                  <a:pt x="256378" y="-8496"/>
                  <a:pt x="266961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515CF56-5F42-9A19-F6F5-6D6CA562A2A7}"/>
              </a:ext>
            </a:extLst>
          </p:cNvPr>
          <p:cNvSpPr/>
          <p:nvPr/>
        </p:nvSpPr>
        <p:spPr>
          <a:xfrm>
            <a:off x="5378035" y="7015701"/>
            <a:ext cx="575433" cy="200107"/>
          </a:xfrm>
          <a:custGeom>
            <a:avLst/>
            <a:gdLst>
              <a:gd name="connsiteX0" fmla="*/ 415 w 575433"/>
              <a:gd name="connsiteY0" fmla="*/ 1049 h 200107"/>
              <a:gd name="connsiteX1" fmla="*/ 67090 w 575433"/>
              <a:gd name="connsiteY1" fmla="*/ 96299 h 200107"/>
              <a:gd name="connsiteX2" fmla="*/ 25815 w 575433"/>
              <a:gd name="connsiteY2" fmla="*/ 131224 h 200107"/>
              <a:gd name="connsiteX3" fmla="*/ 86140 w 575433"/>
              <a:gd name="connsiteY3" fmla="*/ 143924 h 200107"/>
              <a:gd name="connsiteX4" fmla="*/ 16290 w 575433"/>
              <a:gd name="connsiteY4" fmla="*/ 197899 h 200107"/>
              <a:gd name="connsiteX5" fmla="*/ 102015 w 575433"/>
              <a:gd name="connsiteY5" fmla="*/ 185199 h 200107"/>
              <a:gd name="connsiteX6" fmla="*/ 263940 w 575433"/>
              <a:gd name="connsiteY6" fmla="*/ 143924 h 200107"/>
              <a:gd name="connsiteX7" fmla="*/ 209965 w 575433"/>
              <a:gd name="connsiteY7" fmla="*/ 96299 h 200107"/>
              <a:gd name="connsiteX8" fmla="*/ 270290 w 575433"/>
              <a:gd name="connsiteY8" fmla="*/ 137574 h 200107"/>
              <a:gd name="connsiteX9" fmla="*/ 571915 w 575433"/>
              <a:gd name="connsiteY9" fmla="*/ 128049 h 200107"/>
              <a:gd name="connsiteX10" fmla="*/ 422690 w 575433"/>
              <a:gd name="connsiteY10" fmla="*/ 105824 h 200107"/>
              <a:gd name="connsiteX11" fmla="*/ 235365 w 575433"/>
              <a:gd name="connsiteY11" fmla="*/ 102649 h 200107"/>
              <a:gd name="connsiteX12" fmla="*/ 216315 w 575433"/>
              <a:gd name="connsiteY12" fmla="*/ 137574 h 200107"/>
              <a:gd name="connsiteX13" fmla="*/ 117890 w 575433"/>
              <a:gd name="connsiteY13" fmla="*/ 166149 h 200107"/>
              <a:gd name="connsiteX14" fmla="*/ 25815 w 575433"/>
              <a:gd name="connsiteY14" fmla="*/ 182024 h 200107"/>
              <a:gd name="connsiteX15" fmla="*/ 76615 w 575433"/>
              <a:gd name="connsiteY15" fmla="*/ 118524 h 200107"/>
              <a:gd name="connsiteX16" fmla="*/ 41690 w 575433"/>
              <a:gd name="connsiteY16" fmla="*/ 48674 h 200107"/>
              <a:gd name="connsiteX17" fmla="*/ 415 w 575433"/>
              <a:gd name="connsiteY17" fmla="*/ 1049 h 2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5433" h="200107">
                <a:moveTo>
                  <a:pt x="415" y="1049"/>
                </a:moveTo>
                <a:cubicBezTo>
                  <a:pt x="4648" y="8986"/>
                  <a:pt x="62857" y="74603"/>
                  <a:pt x="67090" y="96299"/>
                </a:cubicBezTo>
                <a:cubicBezTo>
                  <a:pt x="71323" y="117995"/>
                  <a:pt x="22640" y="123286"/>
                  <a:pt x="25815" y="131224"/>
                </a:cubicBezTo>
                <a:cubicBezTo>
                  <a:pt x="28990" y="139162"/>
                  <a:pt x="87727" y="132812"/>
                  <a:pt x="86140" y="143924"/>
                </a:cubicBezTo>
                <a:cubicBezTo>
                  <a:pt x="84553" y="155036"/>
                  <a:pt x="13644" y="191020"/>
                  <a:pt x="16290" y="197899"/>
                </a:cubicBezTo>
                <a:cubicBezTo>
                  <a:pt x="18936" y="204778"/>
                  <a:pt x="60740" y="194195"/>
                  <a:pt x="102015" y="185199"/>
                </a:cubicBezTo>
                <a:cubicBezTo>
                  <a:pt x="143290" y="176203"/>
                  <a:pt x="245948" y="158741"/>
                  <a:pt x="263940" y="143924"/>
                </a:cubicBezTo>
                <a:cubicBezTo>
                  <a:pt x="281932" y="129107"/>
                  <a:pt x="208907" y="97357"/>
                  <a:pt x="209965" y="96299"/>
                </a:cubicBezTo>
                <a:cubicBezTo>
                  <a:pt x="211023" y="95241"/>
                  <a:pt x="209965" y="132282"/>
                  <a:pt x="270290" y="137574"/>
                </a:cubicBezTo>
                <a:cubicBezTo>
                  <a:pt x="330615" y="142866"/>
                  <a:pt x="546515" y="133341"/>
                  <a:pt x="571915" y="128049"/>
                </a:cubicBezTo>
                <a:cubicBezTo>
                  <a:pt x="597315" y="122757"/>
                  <a:pt x="478782" y="110057"/>
                  <a:pt x="422690" y="105824"/>
                </a:cubicBezTo>
                <a:cubicBezTo>
                  <a:pt x="366598" y="101591"/>
                  <a:pt x="269761" y="97357"/>
                  <a:pt x="235365" y="102649"/>
                </a:cubicBezTo>
                <a:cubicBezTo>
                  <a:pt x="200969" y="107941"/>
                  <a:pt x="235894" y="126991"/>
                  <a:pt x="216315" y="137574"/>
                </a:cubicBezTo>
                <a:cubicBezTo>
                  <a:pt x="196736" y="148157"/>
                  <a:pt x="149640" y="158741"/>
                  <a:pt x="117890" y="166149"/>
                </a:cubicBezTo>
                <a:cubicBezTo>
                  <a:pt x="86140" y="173557"/>
                  <a:pt x="32694" y="189962"/>
                  <a:pt x="25815" y="182024"/>
                </a:cubicBezTo>
                <a:cubicBezTo>
                  <a:pt x="18936" y="174086"/>
                  <a:pt x="73969" y="140749"/>
                  <a:pt x="76615" y="118524"/>
                </a:cubicBezTo>
                <a:cubicBezTo>
                  <a:pt x="79261" y="96299"/>
                  <a:pt x="58094" y="65078"/>
                  <a:pt x="41690" y="48674"/>
                </a:cubicBezTo>
                <a:cubicBezTo>
                  <a:pt x="25286" y="32270"/>
                  <a:pt x="-3818" y="-6888"/>
                  <a:pt x="415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A95F8C-0611-84CE-51D7-C95FF0B7F541}"/>
              </a:ext>
            </a:extLst>
          </p:cNvPr>
          <p:cNvSpPr/>
          <p:nvPr/>
        </p:nvSpPr>
        <p:spPr>
          <a:xfrm>
            <a:off x="5466421" y="7010298"/>
            <a:ext cx="1037570" cy="179168"/>
          </a:xfrm>
          <a:custGeom>
            <a:avLst/>
            <a:gdLst>
              <a:gd name="connsiteX0" fmla="*/ 929 w 1037570"/>
              <a:gd name="connsiteY0" fmla="*/ 35027 h 179168"/>
              <a:gd name="connsiteX1" fmla="*/ 372404 w 1037570"/>
              <a:gd name="connsiteY1" fmla="*/ 35027 h 179168"/>
              <a:gd name="connsiteX2" fmla="*/ 254929 w 1037570"/>
              <a:gd name="connsiteY2" fmla="*/ 35027 h 179168"/>
              <a:gd name="connsiteX3" fmla="*/ 635929 w 1037570"/>
              <a:gd name="connsiteY3" fmla="*/ 60427 h 179168"/>
              <a:gd name="connsiteX4" fmla="*/ 527979 w 1037570"/>
              <a:gd name="connsiteY4" fmla="*/ 63602 h 179168"/>
              <a:gd name="connsiteX5" fmla="*/ 718479 w 1037570"/>
              <a:gd name="connsiteY5" fmla="*/ 85827 h 179168"/>
              <a:gd name="connsiteX6" fmla="*/ 658154 w 1037570"/>
              <a:gd name="connsiteY6" fmla="*/ 92177 h 179168"/>
              <a:gd name="connsiteX7" fmla="*/ 1020104 w 1037570"/>
              <a:gd name="connsiteY7" fmla="*/ 177902 h 179168"/>
              <a:gd name="connsiteX8" fmla="*/ 947079 w 1037570"/>
              <a:gd name="connsiteY8" fmla="*/ 142977 h 179168"/>
              <a:gd name="connsiteX9" fmla="*/ 654979 w 1037570"/>
              <a:gd name="connsiteY9" fmla="*/ 136627 h 179168"/>
              <a:gd name="connsiteX10" fmla="*/ 772454 w 1037570"/>
              <a:gd name="connsiteY10" fmla="*/ 127102 h 179168"/>
              <a:gd name="connsiteX11" fmla="*/ 654979 w 1037570"/>
              <a:gd name="connsiteY11" fmla="*/ 66777 h 179168"/>
              <a:gd name="connsiteX12" fmla="*/ 213654 w 1037570"/>
              <a:gd name="connsiteY12" fmla="*/ 3277 h 179168"/>
              <a:gd name="connsiteX13" fmla="*/ 264454 w 1037570"/>
              <a:gd name="connsiteY13" fmla="*/ 12802 h 179168"/>
              <a:gd name="connsiteX14" fmla="*/ 929 w 1037570"/>
              <a:gd name="connsiteY14" fmla="*/ 35027 h 17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7570" h="179168">
                <a:moveTo>
                  <a:pt x="929" y="35027"/>
                </a:moveTo>
                <a:cubicBezTo>
                  <a:pt x="18921" y="38731"/>
                  <a:pt x="372404" y="35027"/>
                  <a:pt x="372404" y="35027"/>
                </a:cubicBezTo>
                <a:cubicBezTo>
                  <a:pt x="414737" y="35027"/>
                  <a:pt x="211008" y="30794"/>
                  <a:pt x="254929" y="35027"/>
                </a:cubicBezTo>
                <a:cubicBezTo>
                  <a:pt x="298850" y="39260"/>
                  <a:pt x="590421" y="55665"/>
                  <a:pt x="635929" y="60427"/>
                </a:cubicBezTo>
                <a:cubicBezTo>
                  <a:pt x="681437" y="65189"/>
                  <a:pt x="514221" y="59369"/>
                  <a:pt x="527979" y="63602"/>
                </a:cubicBezTo>
                <a:cubicBezTo>
                  <a:pt x="541737" y="67835"/>
                  <a:pt x="696783" y="81065"/>
                  <a:pt x="718479" y="85827"/>
                </a:cubicBezTo>
                <a:cubicBezTo>
                  <a:pt x="740175" y="90589"/>
                  <a:pt x="607883" y="76831"/>
                  <a:pt x="658154" y="92177"/>
                </a:cubicBezTo>
                <a:cubicBezTo>
                  <a:pt x="708425" y="107523"/>
                  <a:pt x="971950" y="169435"/>
                  <a:pt x="1020104" y="177902"/>
                </a:cubicBezTo>
                <a:cubicBezTo>
                  <a:pt x="1068258" y="186369"/>
                  <a:pt x="1007933" y="149856"/>
                  <a:pt x="947079" y="142977"/>
                </a:cubicBezTo>
                <a:cubicBezTo>
                  <a:pt x="886225" y="136098"/>
                  <a:pt x="684083" y="139273"/>
                  <a:pt x="654979" y="136627"/>
                </a:cubicBezTo>
                <a:cubicBezTo>
                  <a:pt x="625875" y="133981"/>
                  <a:pt x="772454" y="138744"/>
                  <a:pt x="772454" y="127102"/>
                </a:cubicBezTo>
                <a:cubicBezTo>
                  <a:pt x="772454" y="115460"/>
                  <a:pt x="748112" y="87414"/>
                  <a:pt x="654979" y="66777"/>
                </a:cubicBezTo>
                <a:cubicBezTo>
                  <a:pt x="561846" y="46140"/>
                  <a:pt x="278741" y="12273"/>
                  <a:pt x="213654" y="3277"/>
                </a:cubicBezTo>
                <a:cubicBezTo>
                  <a:pt x="148567" y="-5719"/>
                  <a:pt x="297262" y="5923"/>
                  <a:pt x="264454" y="12802"/>
                </a:cubicBezTo>
                <a:cubicBezTo>
                  <a:pt x="231646" y="19681"/>
                  <a:pt x="-17063" y="31323"/>
                  <a:pt x="929" y="3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A8FAA3A-7FBF-F028-763F-657ACE63FE8A}"/>
              </a:ext>
            </a:extLst>
          </p:cNvPr>
          <p:cNvSpPr/>
          <p:nvPr/>
        </p:nvSpPr>
        <p:spPr>
          <a:xfrm>
            <a:off x="5458984" y="7047285"/>
            <a:ext cx="526519" cy="90222"/>
          </a:xfrm>
          <a:custGeom>
            <a:avLst/>
            <a:gdLst>
              <a:gd name="connsiteX0" fmla="*/ 2016 w 526519"/>
              <a:gd name="connsiteY0" fmla="*/ 1215 h 90222"/>
              <a:gd name="connsiteX1" fmla="*/ 119491 w 526519"/>
              <a:gd name="connsiteY1" fmla="*/ 45665 h 90222"/>
              <a:gd name="connsiteX2" fmla="*/ 122666 w 526519"/>
              <a:gd name="connsiteY2" fmla="*/ 55190 h 90222"/>
              <a:gd name="connsiteX3" fmla="*/ 59166 w 526519"/>
              <a:gd name="connsiteY3" fmla="*/ 90115 h 90222"/>
              <a:gd name="connsiteX4" fmla="*/ 132191 w 526519"/>
              <a:gd name="connsiteY4" fmla="*/ 42490 h 90222"/>
              <a:gd name="connsiteX5" fmla="*/ 525891 w 526519"/>
              <a:gd name="connsiteY5" fmla="*/ 32965 h 90222"/>
              <a:gd name="connsiteX6" fmla="*/ 221091 w 526519"/>
              <a:gd name="connsiteY6" fmla="*/ 42490 h 90222"/>
              <a:gd name="connsiteX7" fmla="*/ 116316 w 526519"/>
              <a:gd name="connsiteY7" fmla="*/ 32965 h 90222"/>
              <a:gd name="connsiteX8" fmla="*/ 49641 w 526519"/>
              <a:gd name="connsiteY8" fmla="*/ 17090 h 90222"/>
              <a:gd name="connsiteX9" fmla="*/ 2016 w 526519"/>
              <a:gd name="connsiteY9" fmla="*/ 1215 h 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519" h="90222">
                <a:moveTo>
                  <a:pt x="2016" y="1215"/>
                </a:moveTo>
                <a:cubicBezTo>
                  <a:pt x="13658" y="5977"/>
                  <a:pt x="99383" y="36669"/>
                  <a:pt x="119491" y="45665"/>
                </a:cubicBezTo>
                <a:cubicBezTo>
                  <a:pt x="139599" y="54661"/>
                  <a:pt x="132720" y="47782"/>
                  <a:pt x="122666" y="55190"/>
                </a:cubicBezTo>
                <a:cubicBezTo>
                  <a:pt x="112612" y="62598"/>
                  <a:pt x="57578" y="92232"/>
                  <a:pt x="59166" y="90115"/>
                </a:cubicBezTo>
                <a:cubicBezTo>
                  <a:pt x="60754" y="87998"/>
                  <a:pt x="54404" y="52015"/>
                  <a:pt x="132191" y="42490"/>
                </a:cubicBezTo>
                <a:cubicBezTo>
                  <a:pt x="209978" y="32965"/>
                  <a:pt x="511074" y="32965"/>
                  <a:pt x="525891" y="32965"/>
                </a:cubicBezTo>
                <a:cubicBezTo>
                  <a:pt x="540708" y="32965"/>
                  <a:pt x="289353" y="42490"/>
                  <a:pt x="221091" y="42490"/>
                </a:cubicBezTo>
                <a:cubicBezTo>
                  <a:pt x="152829" y="42490"/>
                  <a:pt x="144891" y="37198"/>
                  <a:pt x="116316" y="32965"/>
                </a:cubicBezTo>
                <a:cubicBezTo>
                  <a:pt x="87741" y="28732"/>
                  <a:pt x="67104" y="27673"/>
                  <a:pt x="49641" y="17090"/>
                </a:cubicBezTo>
                <a:cubicBezTo>
                  <a:pt x="32179" y="6507"/>
                  <a:pt x="-9626" y="-3547"/>
                  <a:pt x="2016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B936F49-1350-371F-EB3F-7F8A830159F7}"/>
              </a:ext>
            </a:extLst>
          </p:cNvPr>
          <p:cNvSpPr/>
          <p:nvPr/>
        </p:nvSpPr>
        <p:spPr>
          <a:xfrm>
            <a:off x="6231890" y="7102324"/>
            <a:ext cx="337591" cy="520919"/>
          </a:xfrm>
          <a:custGeom>
            <a:avLst/>
            <a:gdLst>
              <a:gd name="connsiteX0" fmla="*/ 248285 w 337591"/>
              <a:gd name="connsiteY0" fmla="*/ 151 h 520919"/>
              <a:gd name="connsiteX1" fmla="*/ 324485 w 337591"/>
              <a:gd name="connsiteY1" fmla="*/ 158901 h 520919"/>
              <a:gd name="connsiteX2" fmla="*/ 330835 w 337591"/>
              <a:gd name="connsiteY2" fmla="*/ 130326 h 520919"/>
              <a:gd name="connsiteX3" fmla="*/ 254635 w 337591"/>
              <a:gd name="connsiteY3" fmla="*/ 314476 h 520919"/>
              <a:gd name="connsiteX4" fmla="*/ 280035 w 337591"/>
              <a:gd name="connsiteY4" fmla="*/ 244626 h 520919"/>
              <a:gd name="connsiteX5" fmla="*/ 159385 w 337591"/>
              <a:gd name="connsiteY5" fmla="*/ 403376 h 520919"/>
              <a:gd name="connsiteX6" fmla="*/ 635 w 337591"/>
              <a:gd name="connsiteY6" fmla="*/ 520851 h 520919"/>
              <a:gd name="connsiteX7" fmla="*/ 108585 w 337591"/>
              <a:gd name="connsiteY7" fmla="*/ 387501 h 520919"/>
              <a:gd name="connsiteX8" fmla="*/ 229235 w 337591"/>
              <a:gd name="connsiteY8" fmla="*/ 301776 h 520919"/>
              <a:gd name="connsiteX9" fmla="*/ 203835 w 337591"/>
              <a:gd name="connsiteY9" fmla="*/ 324001 h 520919"/>
              <a:gd name="connsiteX10" fmla="*/ 308610 w 337591"/>
              <a:gd name="connsiteY10" fmla="*/ 168426 h 520919"/>
              <a:gd name="connsiteX11" fmla="*/ 330835 w 337591"/>
              <a:gd name="connsiteY11" fmla="*/ 130326 h 520919"/>
              <a:gd name="connsiteX12" fmla="*/ 248285 w 337591"/>
              <a:gd name="connsiteY12" fmla="*/ 151 h 52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91" h="520919">
                <a:moveTo>
                  <a:pt x="248285" y="151"/>
                </a:moveTo>
                <a:cubicBezTo>
                  <a:pt x="247227" y="4913"/>
                  <a:pt x="310727" y="137205"/>
                  <a:pt x="324485" y="158901"/>
                </a:cubicBezTo>
                <a:cubicBezTo>
                  <a:pt x="338243" y="180597"/>
                  <a:pt x="342477" y="104397"/>
                  <a:pt x="330835" y="130326"/>
                </a:cubicBezTo>
                <a:cubicBezTo>
                  <a:pt x="319193" y="156255"/>
                  <a:pt x="263102" y="295426"/>
                  <a:pt x="254635" y="314476"/>
                </a:cubicBezTo>
                <a:cubicBezTo>
                  <a:pt x="246168" y="333526"/>
                  <a:pt x="295910" y="229809"/>
                  <a:pt x="280035" y="244626"/>
                </a:cubicBezTo>
                <a:cubicBezTo>
                  <a:pt x="264160" y="259443"/>
                  <a:pt x="205952" y="357339"/>
                  <a:pt x="159385" y="403376"/>
                </a:cubicBezTo>
                <a:cubicBezTo>
                  <a:pt x="112818" y="449413"/>
                  <a:pt x="9102" y="523497"/>
                  <a:pt x="635" y="520851"/>
                </a:cubicBezTo>
                <a:cubicBezTo>
                  <a:pt x="-7832" y="518205"/>
                  <a:pt x="70485" y="424013"/>
                  <a:pt x="108585" y="387501"/>
                </a:cubicBezTo>
                <a:cubicBezTo>
                  <a:pt x="146685" y="350989"/>
                  <a:pt x="213360" y="312359"/>
                  <a:pt x="229235" y="301776"/>
                </a:cubicBezTo>
                <a:cubicBezTo>
                  <a:pt x="245110" y="291193"/>
                  <a:pt x="190606" y="346226"/>
                  <a:pt x="203835" y="324001"/>
                </a:cubicBezTo>
                <a:cubicBezTo>
                  <a:pt x="217064" y="301776"/>
                  <a:pt x="287443" y="200705"/>
                  <a:pt x="308610" y="168426"/>
                </a:cubicBezTo>
                <a:cubicBezTo>
                  <a:pt x="329777" y="136147"/>
                  <a:pt x="336127" y="156255"/>
                  <a:pt x="330835" y="130326"/>
                </a:cubicBezTo>
                <a:cubicBezTo>
                  <a:pt x="325543" y="104397"/>
                  <a:pt x="249343" y="-4611"/>
                  <a:pt x="248285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D7BE610-D9F9-C00A-C3F8-CDAF18D6F98E}"/>
              </a:ext>
            </a:extLst>
          </p:cNvPr>
          <p:cNvSpPr/>
          <p:nvPr/>
        </p:nvSpPr>
        <p:spPr>
          <a:xfrm>
            <a:off x="4320974" y="7216751"/>
            <a:ext cx="233748" cy="415986"/>
          </a:xfrm>
          <a:custGeom>
            <a:avLst/>
            <a:gdLst>
              <a:gd name="connsiteX0" fmla="*/ 231976 w 233748"/>
              <a:gd name="connsiteY0" fmla="*/ 24 h 415986"/>
              <a:gd name="connsiteX1" fmla="*/ 158951 w 233748"/>
              <a:gd name="connsiteY1" fmla="*/ 101624 h 415986"/>
              <a:gd name="connsiteX2" fmla="*/ 12901 w 233748"/>
              <a:gd name="connsiteY2" fmla="*/ 222274 h 415986"/>
              <a:gd name="connsiteX3" fmla="*/ 111326 w 233748"/>
              <a:gd name="connsiteY3" fmla="*/ 269899 h 415986"/>
              <a:gd name="connsiteX4" fmla="*/ 104976 w 233748"/>
              <a:gd name="connsiteY4" fmla="*/ 304824 h 415986"/>
              <a:gd name="connsiteX5" fmla="*/ 228801 w 233748"/>
              <a:gd name="connsiteY5" fmla="*/ 415949 h 415986"/>
              <a:gd name="connsiteX6" fmla="*/ 114501 w 233748"/>
              <a:gd name="connsiteY6" fmla="*/ 292124 h 415986"/>
              <a:gd name="connsiteX7" fmla="*/ 201 w 233748"/>
              <a:gd name="connsiteY7" fmla="*/ 177824 h 415986"/>
              <a:gd name="connsiteX8" fmla="*/ 143076 w 233748"/>
              <a:gd name="connsiteY8" fmla="*/ 130199 h 415986"/>
              <a:gd name="connsiteX9" fmla="*/ 89101 w 233748"/>
              <a:gd name="connsiteY9" fmla="*/ 92099 h 415986"/>
              <a:gd name="connsiteX10" fmla="*/ 231976 w 233748"/>
              <a:gd name="connsiteY10" fmla="*/ 24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748" h="415986">
                <a:moveTo>
                  <a:pt x="231976" y="24"/>
                </a:moveTo>
                <a:cubicBezTo>
                  <a:pt x="243618" y="1611"/>
                  <a:pt x="195463" y="64582"/>
                  <a:pt x="158951" y="101624"/>
                </a:cubicBezTo>
                <a:cubicBezTo>
                  <a:pt x="122439" y="138666"/>
                  <a:pt x="20838" y="194228"/>
                  <a:pt x="12901" y="222274"/>
                </a:cubicBezTo>
                <a:cubicBezTo>
                  <a:pt x="4963" y="250320"/>
                  <a:pt x="95980" y="256141"/>
                  <a:pt x="111326" y="269899"/>
                </a:cubicBezTo>
                <a:cubicBezTo>
                  <a:pt x="126672" y="283657"/>
                  <a:pt x="85397" y="280482"/>
                  <a:pt x="104976" y="304824"/>
                </a:cubicBezTo>
                <a:cubicBezTo>
                  <a:pt x="124555" y="329166"/>
                  <a:pt x="227213" y="418066"/>
                  <a:pt x="228801" y="415949"/>
                </a:cubicBezTo>
                <a:cubicBezTo>
                  <a:pt x="230389" y="413832"/>
                  <a:pt x="152601" y="331811"/>
                  <a:pt x="114501" y="292124"/>
                </a:cubicBezTo>
                <a:cubicBezTo>
                  <a:pt x="76401" y="252437"/>
                  <a:pt x="-4561" y="204811"/>
                  <a:pt x="201" y="177824"/>
                </a:cubicBezTo>
                <a:cubicBezTo>
                  <a:pt x="4963" y="150837"/>
                  <a:pt x="128259" y="144486"/>
                  <a:pt x="143076" y="130199"/>
                </a:cubicBezTo>
                <a:cubicBezTo>
                  <a:pt x="157893" y="115912"/>
                  <a:pt x="70580" y="109562"/>
                  <a:pt x="89101" y="92099"/>
                </a:cubicBezTo>
                <a:cubicBezTo>
                  <a:pt x="107622" y="74637"/>
                  <a:pt x="220334" y="-1563"/>
                  <a:pt x="23197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CE171F4-879D-50D5-C21B-8B264464ABC6}"/>
              </a:ext>
            </a:extLst>
          </p:cNvPr>
          <p:cNvSpPr/>
          <p:nvPr/>
        </p:nvSpPr>
        <p:spPr>
          <a:xfrm>
            <a:off x="4331246" y="7486039"/>
            <a:ext cx="1910823" cy="159396"/>
          </a:xfrm>
          <a:custGeom>
            <a:avLst/>
            <a:gdLst>
              <a:gd name="connsiteX0" fmla="*/ 94704 w 1910823"/>
              <a:gd name="connsiteY0" fmla="*/ 10136 h 159396"/>
              <a:gd name="connsiteX1" fmla="*/ 770979 w 1910823"/>
              <a:gd name="connsiteY1" fmla="*/ 111736 h 159396"/>
              <a:gd name="connsiteX2" fmla="*/ 1009104 w 1910823"/>
              <a:gd name="connsiteY2" fmla="*/ 137136 h 159396"/>
              <a:gd name="connsiteX3" fmla="*/ 929729 w 1910823"/>
              <a:gd name="connsiteY3" fmla="*/ 130786 h 159396"/>
              <a:gd name="connsiteX4" fmla="*/ 1361529 w 1910823"/>
              <a:gd name="connsiteY4" fmla="*/ 99036 h 159396"/>
              <a:gd name="connsiteX5" fmla="*/ 1355179 w 1910823"/>
              <a:gd name="connsiteY5" fmla="*/ 114911 h 159396"/>
              <a:gd name="connsiteX6" fmla="*/ 1202779 w 1910823"/>
              <a:gd name="connsiteY6" fmla="*/ 156186 h 159396"/>
              <a:gd name="connsiteX7" fmla="*/ 1472654 w 1910823"/>
              <a:gd name="connsiteY7" fmla="*/ 137136 h 159396"/>
              <a:gd name="connsiteX8" fmla="*/ 1205954 w 1910823"/>
              <a:gd name="connsiteY8" fmla="*/ 159361 h 159396"/>
              <a:gd name="connsiteX9" fmla="*/ 1755229 w 1910823"/>
              <a:gd name="connsiteY9" fmla="*/ 130786 h 159396"/>
              <a:gd name="connsiteX10" fmla="*/ 1555204 w 1910823"/>
              <a:gd name="connsiteY10" fmla="*/ 140311 h 159396"/>
              <a:gd name="connsiteX11" fmla="*/ 1910804 w 1910823"/>
              <a:gd name="connsiteY11" fmla="*/ 86336 h 159396"/>
              <a:gd name="connsiteX12" fmla="*/ 1567904 w 1910823"/>
              <a:gd name="connsiteY12" fmla="*/ 114911 h 159396"/>
              <a:gd name="connsiteX13" fmla="*/ 885279 w 1910823"/>
              <a:gd name="connsiteY13" fmla="*/ 149836 h 159396"/>
              <a:gd name="connsiteX14" fmla="*/ 548729 w 1910823"/>
              <a:gd name="connsiteY14" fmla="*/ 108561 h 159396"/>
              <a:gd name="connsiteX15" fmla="*/ 729704 w 1910823"/>
              <a:gd name="connsiteY15" fmla="*/ 130786 h 159396"/>
              <a:gd name="connsiteX16" fmla="*/ 418554 w 1910823"/>
              <a:gd name="connsiteY16" fmla="*/ 86336 h 159396"/>
              <a:gd name="connsiteX17" fmla="*/ 37554 w 1910823"/>
              <a:gd name="connsiteY17" fmla="*/ 13311 h 159396"/>
              <a:gd name="connsiteX18" fmla="*/ 94704 w 1910823"/>
              <a:gd name="connsiteY18" fmla="*/ 10136 h 1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0823" h="159396">
                <a:moveTo>
                  <a:pt x="94704" y="10136"/>
                </a:moveTo>
                <a:cubicBezTo>
                  <a:pt x="216941" y="26540"/>
                  <a:pt x="618579" y="90569"/>
                  <a:pt x="770979" y="111736"/>
                </a:cubicBezTo>
                <a:cubicBezTo>
                  <a:pt x="923379" y="132903"/>
                  <a:pt x="982646" y="133961"/>
                  <a:pt x="1009104" y="137136"/>
                </a:cubicBezTo>
                <a:cubicBezTo>
                  <a:pt x="1035562" y="140311"/>
                  <a:pt x="870992" y="137136"/>
                  <a:pt x="929729" y="130786"/>
                </a:cubicBezTo>
                <a:cubicBezTo>
                  <a:pt x="988466" y="124436"/>
                  <a:pt x="1290621" y="101682"/>
                  <a:pt x="1361529" y="99036"/>
                </a:cubicBezTo>
                <a:cubicBezTo>
                  <a:pt x="1432437" y="96390"/>
                  <a:pt x="1381637" y="105386"/>
                  <a:pt x="1355179" y="114911"/>
                </a:cubicBezTo>
                <a:cubicBezTo>
                  <a:pt x="1328721" y="124436"/>
                  <a:pt x="1183200" y="152482"/>
                  <a:pt x="1202779" y="156186"/>
                </a:cubicBezTo>
                <a:cubicBezTo>
                  <a:pt x="1222358" y="159890"/>
                  <a:pt x="1472125" y="136607"/>
                  <a:pt x="1472654" y="137136"/>
                </a:cubicBezTo>
                <a:cubicBezTo>
                  <a:pt x="1473183" y="137665"/>
                  <a:pt x="1158858" y="160419"/>
                  <a:pt x="1205954" y="159361"/>
                </a:cubicBezTo>
                <a:cubicBezTo>
                  <a:pt x="1253050" y="158303"/>
                  <a:pt x="1755229" y="130786"/>
                  <a:pt x="1755229" y="130786"/>
                </a:cubicBezTo>
                <a:cubicBezTo>
                  <a:pt x="1813437" y="127611"/>
                  <a:pt x="1529275" y="147719"/>
                  <a:pt x="1555204" y="140311"/>
                </a:cubicBezTo>
                <a:cubicBezTo>
                  <a:pt x="1581133" y="132903"/>
                  <a:pt x="1908687" y="90569"/>
                  <a:pt x="1910804" y="86336"/>
                </a:cubicBezTo>
                <a:cubicBezTo>
                  <a:pt x="1912921" y="82103"/>
                  <a:pt x="1738825" y="104328"/>
                  <a:pt x="1567904" y="114911"/>
                </a:cubicBezTo>
                <a:cubicBezTo>
                  <a:pt x="1396983" y="125494"/>
                  <a:pt x="1055142" y="150894"/>
                  <a:pt x="885279" y="149836"/>
                </a:cubicBezTo>
                <a:cubicBezTo>
                  <a:pt x="715417" y="148778"/>
                  <a:pt x="548729" y="108561"/>
                  <a:pt x="548729" y="108561"/>
                </a:cubicBezTo>
                <a:lnTo>
                  <a:pt x="729704" y="130786"/>
                </a:lnTo>
                <a:cubicBezTo>
                  <a:pt x="708008" y="127082"/>
                  <a:pt x="533912" y="105915"/>
                  <a:pt x="418554" y="86336"/>
                </a:cubicBezTo>
                <a:cubicBezTo>
                  <a:pt x="303196" y="66757"/>
                  <a:pt x="88883" y="27599"/>
                  <a:pt x="37554" y="13311"/>
                </a:cubicBezTo>
                <a:cubicBezTo>
                  <a:pt x="-13775" y="-977"/>
                  <a:pt x="-27533" y="-6268"/>
                  <a:pt x="94704" y="1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9921829-3432-B24F-E7C5-A34AC045BC80}"/>
              </a:ext>
            </a:extLst>
          </p:cNvPr>
          <p:cNvSpPr/>
          <p:nvPr/>
        </p:nvSpPr>
        <p:spPr>
          <a:xfrm>
            <a:off x="4675948" y="7665875"/>
            <a:ext cx="710390" cy="205030"/>
          </a:xfrm>
          <a:custGeom>
            <a:avLst/>
            <a:gdLst>
              <a:gd name="connsiteX0" fmla="*/ 7177 w 710390"/>
              <a:gd name="connsiteY0" fmla="*/ 1750 h 205030"/>
              <a:gd name="connsiteX1" fmla="*/ 435802 w 710390"/>
              <a:gd name="connsiteY1" fmla="*/ 147800 h 205030"/>
              <a:gd name="connsiteX2" fmla="*/ 385002 w 710390"/>
              <a:gd name="connsiteY2" fmla="*/ 157325 h 205030"/>
              <a:gd name="connsiteX3" fmla="*/ 708852 w 710390"/>
              <a:gd name="connsiteY3" fmla="*/ 204950 h 205030"/>
              <a:gd name="connsiteX4" fmla="*/ 492952 w 710390"/>
              <a:gd name="connsiteY4" fmla="*/ 144625 h 205030"/>
              <a:gd name="connsiteX5" fmla="*/ 169102 w 710390"/>
              <a:gd name="connsiteY5" fmla="*/ 144625 h 205030"/>
              <a:gd name="connsiteX6" fmla="*/ 302452 w 710390"/>
              <a:gd name="connsiteY6" fmla="*/ 144625 h 205030"/>
              <a:gd name="connsiteX7" fmla="*/ 175452 w 710390"/>
              <a:gd name="connsiteY7" fmla="*/ 71600 h 205030"/>
              <a:gd name="connsiteX8" fmla="*/ 7177 w 710390"/>
              <a:gd name="connsiteY8" fmla="*/ 1750 h 20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390" h="205030">
                <a:moveTo>
                  <a:pt x="7177" y="1750"/>
                </a:moveTo>
                <a:cubicBezTo>
                  <a:pt x="50569" y="14450"/>
                  <a:pt x="372831" y="121871"/>
                  <a:pt x="435802" y="147800"/>
                </a:cubicBezTo>
                <a:cubicBezTo>
                  <a:pt x="498773" y="173729"/>
                  <a:pt x="339494" y="147800"/>
                  <a:pt x="385002" y="157325"/>
                </a:cubicBezTo>
                <a:cubicBezTo>
                  <a:pt x="430510" y="166850"/>
                  <a:pt x="690860" y="207067"/>
                  <a:pt x="708852" y="204950"/>
                </a:cubicBezTo>
                <a:cubicBezTo>
                  <a:pt x="726844" y="202833"/>
                  <a:pt x="582910" y="154679"/>
                  <a:pt x="492952" y="144625"/>
                </a:cubicBezTo>
                <a:cubicBezTo>
                  <a:pt x="402994" y="134571"/>
                  <a:pt x="169102" y="144625"/>
                  <a:pt x="169102" y="144625"/>
                </a:cubicBezTo>
                <a:cubicBezTo>
                  <a:pt x="137352" y="144625"/>
                  <a:pt x="301394" y="156796"/>
                  <a:pt x="302452" y="144625"/>
                </a:cubicBezTo>
                <a:cubicBezTo>
                  <a:pt x="303510" y="132454"/>
                  <a:pt x="221489" y="94354"/>
                  <a:pt x="175452" y="71600"/>
                </a:cubicBezTo>
                <a:cubicBezTo>
                  <a:pt x="129415" y="48846"/>
                  <a:pt x="-36215" y="-10950"/>
                  <a:pt x="7177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49C3C9A-69BE-C9F7-7B4D-C20DE1DBE055}"/>
              </a:ext>
            </a:extLst>
          </p:cNvPr>
          <p:cNvSpPr/>
          <p:nvPr/>
        </p:nvSpPr>
        <p:spPr>
          <a:xfrm>
            <a:off x="5283149" y="7610311"/>
            <a:ext cx="1033918" cy="228878"/>
          </a:xfrm>
          <a:custGeom>
            <a:avLst/>
            <a:gdLst>
              <a:gd name="connsiteX0" fmla="*/ 1028751 w 1033918"/>
              <a:gd name="connsiteY0" fmla="*/ 164 h 228878"/>
              <a:gd name="connsiteX1" fmla="*/ 720776 w 1033918"/>
              <a:gd name="connsiteY1" fmla="*/ 127164 h 228878"/>
              <a:gd name="connsiteX2" fmla="*/ 295326 w 1033918"/>
              <a:gd name="connsiteY2" fmla="*/ 190664 h 228878"/>
              <a:gd name="connsiteX3" fmla="*/ 308026 w 1033918"/>
              <a:gd name="connsiteY3" fmla="*/ 177964 h 228878"/>
              <a:gd name="connsiteX4" fmla="*/ 51 w 1033918"/>
              <a:gd name="connsiteY4" fmla="*/ 197014 h 228878"/>
              <a:gd name="connsiteX5" fmla="*/ 282626 w 1033918"/>
              <a:gd name="connsiteY5" fmla="*/ 168439 h 228878"/>
              <a:gd name="connsiteX6" fmla="*/ 177851 w 1033918"/>
              <a:gd name="connsiteY6" fmla="*/ 44614 h 228878"/>
              <a:gd name="connsiteX7" fmla="*/ 212776 w 1033918"/>
              <a:gd name="connsiteY7" fmla="*/ 136689 h 228878"/>
              <a:gd name="connsiteX8" fmla="*/ 241351 w 1033918"/>
              <a:gd name="connsiteY8" fmla="*/ 228764 h 228878"/>
              <a:gd name="connsiteX9" fmla="*/ 635051 w 1033918"/>
              <a:gd name="connsiteY9" fmla="*/ 155739 h 228878"/>
              <a:gd name="connsiteX10" fmla="*/ 466776 w 1033918"/>
              <a:gd name="connsiteY10" fmla="*/ 155739 h 228878"/>
              <a:gd name="connsiteX11" fmla="*/ 1028751 w 1033918"/>
              <a:gd name="connsiteY11" fmla="*/ 164 h 22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918" h="228878">
                <a:moveTo>
                  <a:pt x="1028751" y="164"/>
                </a:moveTo>
                <a:cubicBezTo>
                  <a:pt x="1071084" y="-4598"/>
                  <a:pt x="843013" y="95414"/>
                  <a:pt x="720776" y="127164"/>
                </a:cubicBezTo>
                <a:cubicBezTo>
                  <a:pt x="598539" y="158914"/>
                  <a:pt x="364118" y="182197"/>
                  <a:pt x="295326" y="190664"/>
                </a:cubicBezTo>
                <a:cubicBezTo>
                  <a:pt x="226534" y="199131"/>
                  <a:pt x="357238" y="176906"/>
                  <a:pt x="308026" y="177964"/>
                </a:cubicBezTo>
                <a:cubicBezTo>
                  <a:pt x="258814" y="179022"/>
                  <a:pt x="4284" y="198601"/>
                  <a:pt x="51" y="197014"/>
                </a:cubicBezTo>
                <a:cubicBezTo>
                  <a:pt x="-4182" y="195427"/>
                  <a:pt x="252993" y="193839"/>
                  <a:pt x="282626" y="168439"/>
                </a:cubicBezTo>
                <a:cubicBezTo>
                  <a:pt x="312259" y="143039"/>
                  <a:pt x="189493" y="49906"/>
                  <a:pt x="177851" y="44614"/>
                </a:cubicBezTo>
                <a:cubicBezTo>
                  <a:pt x="166209" y="39322"/>
                  <a:pt x="202193" y="105997"/>
                  <a:pt x="212776" y="136689"/>
                </a:cubicBezTo>
                <a:cubicBezTo>
                  <a:pt x="223359" y="167381"/>
                  <a:pt x="170972" y="225589"/>
                  <a:pt x="241351" y="228764"/>
                </a:cubicBezTo>
                <a:cubicBezTo>
                  <a:pt x="311730" y="231939"/>
                  <a:pt x="597480" y="167910"/>
                  <a:pt x="635051" y="155739"/>
                </a:cubicBezTo>
                <a:cubicBezTo>
                  <a:pt x="672622" y="143568"/>
                  <a:pt x="401159" y="179551"/>
                  <a:pt x="466776" y="155739"/>
                </a:cubicBezTo>
                <a:cubicBezTo>
                  <a:pt x="532393" y="131927"/>
                  <a:pt x="986418" y="4926"/>
                  <a:pt x="102875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B51AA3F2-CA05-16D9-A69B-8D6DD6DBAAEA}"/>
              </a:ext>
            </a:extLst>
          </p:cNvPr>
          <p:cNvSpPr/>
          <p:nvPr/>
        </p:nvSpPr>
        <p:spPr>
          <a:xfrm>
            <a:off x="5262911" y="7203290"/>
            <a:ext cx="113547" cy="358118"/>
          </a:xfrm>
          <a:custGeom>
            <a:avLst/>
            <a:gdLst>
              <a:gd name="connsiteX0" fmla="*/ 289 w 113547"/>
              <a:gd name="connsiteY0" fmla="*/ 310 h 358118"/>
              <a:gd name="connsiteX1" fmla="*/ 79489 w 113547"/>
              <a:gd name="connsiteY1" fmla="*/ 115510 h 358118"/>
              <a:gd name="connsiteX2" fmla="*/ 93889 w 113547"/>
              <a:gd name="connsiteY2" fmla="*/ 205510 h 358118"/>
              <a:gd name="connsiteX3" fmla="*/ 93889 w 113547"/>
              <a:gd name="connsiteY3" fmla="*/ 165910 h 358118"/>
              <a:gd name="connsiteX4" fmla="*/ 111889 w 113547"/>
              <a:gd name="connsiteY4" fmla="*/ 353110 h 358118"/>
              <a:gd name="connsiteX5" fmla="*/ 111889 w 113547"/>
              <a:gd name="connsiteY5" fmla="*/ 291910 h 358118"/>
              <a:gd name="connsiteX6" fmla="*/ 108289 w 113547"/>
              <a:gd name="connsiteY6" fmla="*/ 158710 h 358118"/>
              <a:gd name="connsiteX7" fmla="*/ 54289 w 113547"/>
              <a:gd name="connsiteY7" fmla="*/ 83110 h 358118"/>
              <a:gd name="connsiteX8" fmla="*/ 289 w 113547"/>
              <a:gd name="connsiteY8" fmla="*/ 310 h 3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47" h="358118">
                <a:moveTo>
                  <a:pt x="289" y="310"/>
                </a:moveTo>
                <a:cubicBezTo>
                  <a:pt x="4489" y="5710"/>
                  <a:pt x="63889" y="81310"/>
                  <a:pt x="79489" y="115510"/>
                </a:cubicBezTo>
                <a:cubicBezTo>
                  <a:pt x="95089" y="149710"/>
                  <a:pt x="91489" y="197110"/>
                  <a:pt x="93889" y="205510"/>
                </a:cubicBezTo>
                <a:cubicBezTo>
                  <a:pt x="96289" y="213910"/>
                  <a:pt x="90889" y="141310"/>
                  <a:pt x="93889" y="165910"/>
                </a:cubicBezTo>
                <a:cubicBezTo>
                  <a:pt x="96889" y="190510"/>
                  <a:pt x="108889" y="332110"/>
                  <a:pt x="111889" y="353110"/>
                </a:cubicBezTo>
                <a:cubicBezTo>
                  <a:pt x="114889" y="374110"/>
                  <a:pt x="112489" y="324310"/>
                  <a:pt x="111889" y="291910"/>
                </a:cubicBezTo>
                <a:cubicBezTo>
                  <a:pt x="111289" y="259510"/>
                  <a:pt x="117889" y="193510"/>
                  <a:pt x="108289" y="158710"/>
                </a:cubicBezTo>
                <a:cubicBezTo>
                  <a:pt x="98689" y="123910"/>
                  <a:pt x="69889" y="104710"/>
                  <a:pt x="54289" y="83110"/>
                </a:cubicBezTo>
                <a:cubicBezTo>
                  <a:pt x="38689" y="61510"/>
                  <a:pt x="-3911" y="-5090"/>
                  <a:pt x="28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56EB6AE-4D7F-CEEF-EEF8-86600D7E7DEE}"/>
              </a:ext>
            </a:extLst>
          </p:cNvPr>
          <p:cNvSpPr/>
          <p:nvPr/>
        </p:nvSpPr>
        <p:spPr>
          <a:xfrm>
            <a:off x="5079181" y="7218455"/>
            <a:ext cx="187619" cy="136599"/>
          </a:xfrm>
          <a:custGeom>
            <a:avLst/>
            <a:gdLst>
              <a:gd name="connsiteX0" fmla="*/ 419 w 187619"/>
              <a:gd name="connsiteY0" fmla="*/ 136345 h 136599"/>
              <a:gd name="connsiteX1" fmla="*/ 47219 w 187619"/>
              <a:gd name="connsiteY1" fmla="*/ 39145 h 136599"/>
              <a:gd name="connsiteX2" fmla="*/ 137219 w 187619"/>
              <a:gd name="connsiteY2" fmla="*/ 13945 h 136599"/>
              <a:gd name="connsiteX3" fmla="*/ 187619 w 187619"/>
              <a:gd name="connsiteY3" fmla="*/ 10345 h 136599"/>
              <a:gd name="connsiteX4" fmla="*/ 137219 w 187619"/>
              <a:gd name="connsiteY4" fmla="*/ 10345 h 136599"/>
              <a:gd name="connsiteX5" fmla="*/ 72419 w 187619"/>
              <a:gd name="connsiteY5" fmla="*/ 6745 h 136599"/>
              <a:gd name="connsiteX6" fmla="*/ 419 w 187619"/>
              <a:gd name="connsiteY6" fmla="*/ 136345 h 1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19" h="136599">
                <a:moveTo>
                  <a:pt x="419" y="136345"/>
                </a:moveTo>
                <a:cubicBezTo>
                  <a:pt x="-3781" y="141745"/>
                  <a:pt x="24419" y="59545"/>
                  <a:pt x="47219" y="39145"/>
                </a:cubicBezTo>
                <a:cubicBezTo>
                  <a:pt x="70019" y="18745"/>
                  <a:pt x="113819" y="18745"/>
                  <a:pt x="137219" y="13945"/>
                </a:cubicBezTo>
                <a:cubicBezTo>
                  <a:pt x="160619" y="9145"/>
                  <a:pt x="187619" y="10945"/>
                  <a:pt x="187619" y="10345"/>
                </a:cubicBezTo>
                <a:cubicBezTo>
                  <a:pt x="187619" y="9745"/>
                  <a:pt x="156419" y="10945"/>
                  <a:pt x="137219" y="10345"/>
                </a:cubicBezTo>
                <a:cubicBezTo>
                  <a:pt x="118019" y="9745"/>
                  <a:pt x="92819" y="-10055"/>
                  <a:pt x="72419" y="6745"/>
                </a:cubicBezTo>
                <a:cubicBezTo>
                  <a:pt x="52019" y="23545"/>
                  <a:pt x="4619" y="130945"/>
                  <a:pt x="419" y="13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F111E47-2265-FFE5-7AB3-0AEBF146EE2C}"/>
              </a:ext>
            </a:extLst>
          </p:cNvPr>
          <p:cNvSpPr/>
          <p:nvPr/>
        </p:nvSpPr>
        <p:spPr>
          <a:xfrm>
            <a:off x="5074675" y="7325937"/>
            <a:ext cx="38769" cy="245932"/>
          </a:xfrm>
          <a:custGeom>
            <a:avLst/>
            <a:gdLst>
              <a:gd name="connsiteX0" fmla="*/ 8525 w 38769"/>
              <a:gd name="connsiteY0" fmla="*/ 63 h 245932"/>
              <a:gd name="connsiteX1" fmla="*/ 1325 w 38769"/>
              <a:gd name="connsiteY1" fmla="*/ 104463 h 245932"/>
              <a:gd name="connsiteX2" fmla="*/ 37325 w 38769"/>
              <a:gd name="connsiteY2" fmla="*/ 241263 h 245932"/>
              <a:gd name="connsiteX3" fmla="*/ 30125 w 38769"/>
              <a:gd name="connsiteY3" fmla="*/ 205263 h 245932"/>
              <a:gd name="connsiteX4" fmla="*/ 15725 w 38769"/>
              <a:gd name="connsiteY4" fmla="*/ 118863 h 245932"/>
              <a:gd name="connsiteX5" fmla="*/ 8525 w 38769"/>
              <a:gd name="connsiteY5" fmla="*/ 63 h 2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9" h="245932">
                <a:moveTo>
                  <a:pt x="8525" y="63"/>
                </a:moveTo>
                <a:cubicBezTo>
                  <a:pt x="6125" y="-2337"/>
                  <a:pt x="-3475" y="64263"/>
                  <a:pt x="1325" y="104463"/>
                </a:cubicBezTo>
                <a:cubicBezTo>
                  <a:pt x="6125" y="144663"/>
                  <a:pt x="32525" y="224463"/>
                  <a:pt x="37325" y="241263"/>
                </a:cubicBezTo>
                <a:cubicBezTo>
                  <a:pt x="42125" y="258063"/>
                  <a:pt x="33725" y="225663"/>
                  <a:pt x="30125" y="205263"/>
                </a:cubicBezTo>
                <a:cubicBezTo>
                  <a:pt x="26525" y="184863"/>
                  <a:pt x="19925" y="147663"/>
                  <a:pt x="15725" y="118863"/>
                </a:cubicBezTo>
                <a:cubicBezTo>
                  <a:pt x="11525" y="90063"/>
                  <a:pt x="10925" y="2463"/>
                  <a:pt x="8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72B0253-0575-76F2-2D10-9E7003154FF3}"/>
              </a:ext>
            </a:extLst>
          </p:cNvPr>
          <p:cNvSpPr/>
          <p:nvPr/>
        </p:nvSpPr>
        <p:spPr>
          <a:xfrm>
            <a:off x="5054364" y="7556070"/>
            <a:ext cx="644626" cy="26802"/>
          </a:xfrm>
          <a:custGeom>
            <a:avLst/>
            <a:gdLst>
              <a:gd name="connsiteX0" fmla="*/ 36 w 644626"/>
              <a:gd name="connsiteY0" fmla="*/ 330 h 26802"/>
              <a:gd name="connsiteX1" fmla="*/ 266436 w 644626"/>
              <a:gd name="connsiteY1" fmla="*/ 11130 h 26802"/>
              <a:gd name="connsiteX2" fmla="*/ 187236 w 644626"/>
              <a:gd name="connsiteY2" fmla="*/ 11130 h 26802"/>
              <a:gd name="connsiteX3" fmla="*/ 486036 w 644626"/>
              <a:gd name="connsiteY3" fmla="*/ 11130 h 26802"/>
              <a:gd name="connsiteX4" fmla="*/ 644436 w 644626"/>
              <a:gd name="connsiteY4" fmla="*/ 3930 h 26802"/>
              <a:gd name="connsiteX5" fmla="*/ 457236 w 644626"/>
              <a:gd name="connsiteY5" fmla="*/ 3930 h 26802"/>
              <a:gd name="connsiteX6" fmla="*/ 273636 w 644626"/>
              <a:gd name="connsiteY6" fmla="*/ 14730 h 26802"/>
              <a:gd name="connsiteX7" fmla="*/ 435636 w 644626"/>
              <a:gd name="connsiteY7" fmla="*/ 18330 h 26802"/>
              <a:gd name="connsiteX8" fmla="*/ 248436 w 644626"/>
              <a:gd name="connsiteY8" fmla="*/ 25530 h 26802"/>
              <a:gd name="connsiteX9" fmla="*/ 36 w 644626"/>
              <a:gd name="connsiteY9" fmla="*/ 330 h 2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626" h="26802">
                <a:moveTo>
                  <a:pt x="36" y="330"/>
                </a:moveTo>
                <a:cubicBezTo>
                  <a:pt x="3036" y="-2070"/>
                  <a:pt x="235236" y="9330"/>
                  <a:pt x="266436" y="11130"/>
                </a:cubicBezTo>
                <a:cubicBezTo>
                  <a:pt x="297636" y="12930"/>
                  <a:pt x="187236" y="11130"/>
                  <a:pt x="187236" y="11130"/>
                </a:cubicBezTo>
                <a:lnTo>
                  <a:pt x="486036" y="11130"/>
                </a:lnTo>
                <a:cubicBezTo>
                  <a:pt x="562236" y="9930"/>
                  <a:pt x="649236" y="5130"/>
                  <a:pt x="644436" y="3930"/>
                </a:cubicBezTo>
                <a:cubicBezTo>
                  <a:pt x="639636" y="2730"/>
                  <a:pt x="519036" y="2130"/>
                  <a:pt x="457236" y="3930"/>
                </a:cubicBezTo>
                <a:cubicBezTo>
                  <a:pt x="395436" y="5730"/>
                  <a:pt x="277236" y="12330"/>
                  <a:pt x="273636" y="14730"/>
                </a:cubicBezTo>
                <a:cubicBezTo>
                  <a:pt x="270036" y="17130"/>
                  <a:pt x="439836" y="16530"/>
                  <a:pt x="435636" y="18330"/>
                </a:cubicBezTo>
                <a:cubicBezTo>
                  <a:pt x="431436" y="20130"/>
                  <a:pt x="316836" y="30330"/>
                  <a:pt x="248436" y="25530"/>
                </a:cubicBezTo>
                <a:cubicBezTo>
                  <a:pt x="180036" y="20730"/>
                  <a:pt x="-2964" y="2730"/>
                  <a:pt x="3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F063370-1DB8-6F4D-E0D7-80884E2A7669}"/>
              </a:ext>
            </a:extLst>
          </p:cNvPr>
          <p:cNvSpPr/>
          <p:nvPr/>
        </p:nvSpPr>
        <p:spPr>
          <a:xfrm>
            <a:off x="5000259" y="7253761"/>
            <a:ext cx="115376" cy="313126"/>
          </a:xfrm>
          <a:custGeom>
            <a:avLst/>
            <a:gdLst>
              <a:gd name="connsiteX0" fmla="*/ 141 w 115376"/>
              <a:gd name="connsiteY0" fmla="*/ 239 h 313126"/>
              <a:gd name="connsiteX1" fmla="*/ 54141 w 115376"/>
              <a:gd name="connsiteY1" fmla="*/ 65039 h 313126"/>
              <a:gd name="connsiteX2" fmla="*/ 68541 w 115376"/>
              <a:gd name="connsiteY2" fmla="*/ 101039 h 313126"/>
              <a:gd name="connsiteX3" fmla="*/ 68541 w 115376"/>
              <a:gd name="connsiteY3" fmla="*/ 212639 h 313126"/>
              <a:gd name="connsiteX4" fmla="*/ 72141 w 115376"/>
              <a:gd name="connsiteY4" fmla="*/ 165839 h 313126"/>
              <a:gd name="connsiteX5" fmla="*/ 115341 w 115376"/>
              <a:gd name="connsiteY5" fmla="*/ 309839 h 313126"/>
              <a:gd name="connsiteX6" fmla="*/ 79341 w 115376"/>
              <a:gd name="connsiteY6" fmla="*/ 252239 h 313126"/>
              <a:gd name="connsiteX7" fmla="*/ 72141 w 115376"/>
              <a:gd name="connsiteY7" fmla="*/ 90239 h 313126"/>
              <a:gd name="connsiteX8" fmla="*/ 141 w 115376"/>
              <a:gd name="connsiteY8" fmla="*/ 239 h 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6" h="313126">
                <a:moveTo>
                  <a:pt x="141" y="239"/>
                </a:moveTo>
                <a:cubicBezTo>
                  <a:pt x="-2859" y="-3961"/>
                  <a:pt x="42741" y="48239"/>
                  <a:pt x="54141" y="65039"/>
                </a:cubicBezTo>
                <a:cubicBezTo>
                  <a:pt x="65541" y="81839"/>
                  <a:pt x="66141" y="76439"/>
                  <a:pt x="68541" y="101039"/>
                </a:cubicBezTo>
                <a:cubicBezTo>
                  <a:pt x="70941" y="125639"/>
                  <a:pt x="67941" y="201839"/>
                  <a:pt x="68541" y="212639"/>
                </a:cubicBezTo>
                <a:cubicBezTo>
                  <a:pt x="69141" y="223439"/>
                  <a:pt x="64341" y="149639"/>
                  <a:pt x="72141" y="165839"/>
                </a:cubicBezTo>
                <a:cubicBezTo>
                  <a:pt x="79941" y="182039"/>
                  <a:pt x="114141" y="295439"/>
                  <a:pt x="115341" y="309839"/>
                </a:cubicBezTo>
                <a:cubicBezTo>
                  <a:pt x="116541" y="324239"/>
                  <a:pt x="86541" y="288839"/>
                  <a:pt x="79341" y="252239"/>
                </a:cubicBezTo>
                <a:cubicBezTo>
                  <a:pt x="72141" y="215639"/>
                  <a:pt x="82941" y="128039"/>
                  <a:pt x="72141" y="90239"/>
                </a:cubicBezTo>
                <a:cubicBezTo>
                  <a:pt x="61341" y="52439"/>
                  <a:pt x="3141" y="4439"/>
                  <a:pt x="14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F3DAFA7-857F-A236-DBCC-8AED1C77F56E}"/>
              </a:ext>
            </a:extLst>
          </p:cNvPr>
          <p:cNvSpPr/>
          <p:nvPr/>
        </p:nvSpPr>
        <p:spPr>
          <a:xfrm>
            <a:off x="4856700" y="7224197"/>
            <a:ext cx="118958" cy="329177"/>
          </a:xfrm>
          <a:custGeom>
            <a:avLst/>
            <a:gdLst>
              <a:gd name="connsiteX0" fmla="*/ 118500 w 118958"/>
              <a:gd name="connsiteY0" fmla="*/ 1003 h 329177"/>
              <a:gd name="connsiteX1" fmla="*/ 42900 w 118958"/>
              <a:gd name="connsiteY1" fmla="*/ 91003 h 329177"/>
              <a:gd name="connsiteX2" fmla="*/ 24900 w 118958"/>
              <a:gd name="connsiteY2" fmla="*/ 181003 h 329177"/>
              <a:gd name="connsiteX3" fmla="*/ 35700 w 118958"/>
              <a:gd name="connsiteY3" fmla="*/ 325003 h 329177"/>
              <a:gd name="connsiteX4" fmla="*/ 28500 w 118958"/>
              <a:gd name="connsiteY4" fmla="*/ 278203 h 329177"/>
              <a:gd name="connsiteX5" fmla="*/ 3300 w 118958"/>
              <a:gd name="connsiteY5" fmla="*/ 152203 h 329177"/>
              <a:gd name="connsiteX6" fmla="*/ 118500 w 118958"/>
              <a:gd name="connsiteY6" fmla="*/ 1003 h 3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8" h="329177">
                <a:moveTo>
                  <a:pt x="118500" y="1003"/>
                </a:moveTo>
                <a:cubicBezTo>
                  <a:pt x="125100" y="-9197"/>
                  <a:pt x="58500" y="61003"/>
                  <a:pt x="42900" y="91003"/>
                </a:cubicBezTo>
                <a:cubicBezTo>
                  <a:pt x="27300" y="121003"/>
                  <a:pt x="26100" y="142003"/>
                  <a:pt x="24900" y="181003"/>
                </a:cubicBezTo>
                <a:cubicBezTo>
                  <a:pt x="23700" y="220003"/>
                  <a:pt x="35100" y="308803"/>
                  <a:pt x="35700" y="325003"/>
                </a:cubicBezTo>
                <a:cubicBezTo>
                  <a:pt x="36300" y="341203"/>
                  <a:pt x="33900" y="307003"/>
                  <a:pt x="28500" y="278203"/>
                </a:cubicBezTo>
                <a:cubicBezTo>
                  <a:pt x="23100" y="249403"/>
                  <a:pt x="-10500" y="194203"/>
                  <a:pt x="3300" y="152203"/>
                </a:cubicBezTo>
                <a:cubicBezTo>
                  <a:pt x="17100" y="110203"/>
                  <a:pt x="111900" y="11203"/>
                  <a:pt x="118500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549DBAD-3BD9-81A4-2727-462D4A8745BE}"/>
              </a:ext>
            </a:extLst>
          </p:cNvPr>
          <p:cNvSpPr/>
          <p:nvPr/>
        </p:nvSpPr>
        <p:spPr>
          <a:xfrm>
            <a:off x="4755485" y="7275600"/>
            <a:ext cx="112240" cy="90000"/>
          </a:xfrm>
          <a:custGeom>
            <a:avLst/>
            <a:gdLst>
              <a:gd name="connsiteX0" fmla="*/ 115 w 112240"/>
              <a:gd name="connsiteY0" fmla="*/ 0 h 90000"/>
              <a:gd name="connsiteX1" fmla="*/ 72115 w 112240"/>
              <a:gd name="connsiteY1" fmla="*/ 32400 h 90000"/>
              <a:gd name="connsiteX2" fmla="*/ 111715 w 112240"/>
              <a:gd name="connsiteY2" fmla="*/ 90000 h 90000"/>
              <a:gd name="connsiteX3" fmla="*/ 90115 w 112240"/>
              <a:gd name="connsiteY3" fmla="*/ 32400 h 90000"/>
              <a:gd name="connsiteX4" fmla="*/ 115 w 112240"/>
              <a:gd name="connsiteY4" fmla="*/ 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40" h="90000">
                <a:moveTo>
                  <a:pt x="115" y="0"/>
                </a:moveTo>
                <a:cubicBezTo>
                  <a:pt x="-2885" y="0"/>
                  <a:pt x="53515" y="17400"/>
                  <a:pt x="72115" y="32400"/>
                </a:cubicBezTo>
                <a:cubicBezTo>
                  <a:pt x="90715" y="47400"/>
                  <a:pt x="108715" y="90000"/>
                  <a:pt x="111715" y="90000"/>
                </a:cubicBezTo>
                <a:cubicBezTo>
                  <a:pt x="114715" y="90000"/>
                  <a:pt x="104515" y="46800"/>
                  <a:pt x="90115" y="32400"/>
                </a:cubicBezTo>
                <a:cubicBezTo>
                  <a:pt x="75715" y="18000"/>
                  <a:pt x="3115" y="0"/>
                  <a:pt x="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DB44A24-3A22-BD9F-1801-EA1DED15F5D9}"/>
              </a:ext>
            </a:extLst>
          </p:cNvPr>
          <p:cNvSpPr/>
          <p:nvPr/>
        </p:nvSpPr>
        <p:spPr>
          <a:xfrm>
            <a:off x="4720265" y="7289204"/>
            <a:ext cx="71382" cy="267209"/>
          </a:xfrm>
          <a:custGeom>
            <a:avLst/>
            <a:gdLst>
              <a:gd name="connsiteX0" fmla="*/ 10135 w 71382"/>
              <a:gd name="connsiteY0" fmla="*/ 796 h 267209"/>
              <a:gd name="connsiteX1" fmla="*/ 13735 w 71382"/>
              <a:gd name="connsiteY1" fmla="*/ 97996 h 267209"/>
              <a:gd name="connsiteX2" fmla="*/ 13735 w 71382"/>
              <a:gd name="connsiteY2" fmla="*/ 162796 h 267209"/>
              <a:gd name="connsiteX3" fmla="*/ 71335 w 71382"/>
              <a:gd name="connsiteY3" fmla="*/ 267196 h 267209"/>
              <a:gd name="connsiteX4" fmla="*/ 2935 w 71382"/>
              <a:gd name="connsiteY4" fmla="*/ 155596 h 267209"/>
              <a:gd name="connsiteX5" fmla="*/ 10135 w 71382"/>
              <a:gd name="connsiteY5" fmla="*/ 796 h 26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82" h="267209">
                <a:moveTo>
                  <a:pt x="10135" y="796"/>
                </a:moveTo>
                <a:cubicBezTo>
                  <a:pt x="11935" y="-8804"/>
                  <a:pt x="13135" y="70996"/>
                  <a:pt x="13735" y="97996"/>
                </a:cubicBezTo>
                <a:cubicBezTo>
                  <a:pt x="14335" y="124996"/>
                  <a:pt x="4135" y="134596"/>
                  <a:pt x="13735" y="162796"/>
                </a:cubicBezTo>
                <a:cubicBezTo>
                  <a:pt x="23335" y="190996"/>
                  <a:pt x="73135" y="268396"/>
                  <a:pt x="71335" y="267196"/>
                </a:cubicBezTo>
                <a:cubicBezTo>
                  <a:pt x="69535" y="265996"/>
                  <a:pt x="11935" y="192796"/>
                  <a:pt x="2935" y="155596"/>
                </a:cubicBezTo>
                <a:cubicBezTo>
                  <a:pt x="-6065" y="118396"/>
                  <a:pt x="8335" y="10396"/>
                  <a:pt x="10135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DCDC1C1-0359-2231-34EF-F609FB5D7B6B}"/>
              </a:ext>
            </a:extLst>
          </p:cNvPr>
          <p:cNvSpPr/>
          <p:nvPr/>
        </p:nvSpPr>
        <p:spPr>
          <a:xfrm>
            <a:off x="4679950" y="7308719"/>
            <a:ext cx="105623" cy="255228"/>
          </a:xfrm>
          <a:custGeom>
            <a:avLst/>
            <a:gdLst>
              <a:gd name="connsiteX0" fmla="*/ 0 w 105623"/>
              <a:gd name="connsiteY0" fmla="*/ 131 h 255228"/>
              <a:gd name="connsiteX1" fmla="*/ 34925 w 105623"/>
              <a:gd name="connsiteY1" fmla="*/ 111256 h 255228"/>
              <a:gd name="connsiteX2" fmla="*/ 69850 w 105623"/>
              <a:gd name="connsiteY2" fmla="*/ 187456 h 255228"/>
              <a:gd name="connsiteX3" fmla="*/ 66675 w 105623"/>
              <a:gd name="connsiteY3" fmla="*/ 133481 h 255228"/>
              <a:gd name="connsiteX4" fmla="*/ 104775 w 105623"/>
              <a:gd name="connsiteY4" fmla="*/ 250956 h 255228"/>
              <a:gd name="connsiteX5" fmla="*/ 88900 w 105623"/>
              <a:gd name="connsiteY5" fmla="*/ 219206 h 255228"/>
              <a:gd name="connsiteX6" fmla="*/ 41275 w 105623"/>
              <a:gd name="connsiteY6" fmla="*/ 120781 h 255228"/>
              <a:gd name="connsiteX7" fmla="*/ 34925 w 105623"/>
              <a:gd name="connsiteY7" fmla="*/ 89031 h 255228"/>
              <a:gd name="connsiteX8" fmla="*/ 0 w 105623"/>
              <a:gd name="connsiteY8" fmla="*/ 131 h 2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23" h="255228">
                <a:moveTo>
                  <a:pt x="0" y="131"/>
                </a:moveTo>
                <a:cubicBezTo>
                  <a:pt x="0" y="3835"/>
                  <a:pt x="23283" y="80035"/>
                  <a:pt x="34925" y="111256"/>
                </a:cubicBezTo>
                <a:cubicBezTo>
                  <a:pt x="46567" y="142477"/>
                  <a:pt x="64558" y="183752"/>
                  <a:pt x="69850" y="187456"/>
                </a:cubicBezTo>
                <a:cubicBezTo>
                  <a:pt x="75142" y="191160"/>
                  <a:pt x="60854" y="122898"/>
                  <a:pt x="66675" y="133481"/>
                </a:cubicBezTo>
                <a:cubicBezTo>
                  <a:pt x="72496" y="144064"/>
                  <a:pt x="101071" y="236669"/>
                  <a:pt x="104775" y="250956"/>
                </a:cubicBezTo>
                <a:cubicBezTo>
                  <a:pt x="108479" y="265243"/>
                  <a:pt x="99483" y="240902"/>
                  <a:pt x="88900" y="219206"/>
                </a:cubicBezTo>
                <a:cubicBezTo>
                  <a:pt x="78317" y="197510"/>
                  <a:pt x="50271" y="142477"/>
                  <a:pt x="41275" y="120781"/>
                </a:cubicBezTo>
                <a:cubicBezTo>
                  <a:pt x="32279" y="99085"/>
                  <a:pt x="41275" y="105964"/>
                  <a:pt x="34925" y="89031"/>
                </a:cubicBezTo>
                <a:cubicBezTo>
                  <a:pt x="28575" y="72098"/>
                  <a:pt x="0" y="-3573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16B33E6-82B6-FE30-1E28-70E16F6FF012}"/>
              </a:ext>
            </a:extLst>
          </p:cNvPr>
          <p:cNvSpPr/>
          <p:nvPr/>
        </p:nvSpPr>
        <p:spPr>
          <a:xfrm>
            <a:off x="4622689" y="7311985"/>
            <a:ext cx="31518" cy="228629"/>
          </a:xfrm>
          <a:custGeom>
            <a:avLst/>
            <a:gdLst>
              <a:gd name="connsiteX0" fmla="*/ 28686 w 31518"/>
              <a:gd name="connsiteY0" fmla="*/ 40 h 228629"/>
              <a:gd name="connsiteX1" fmla="*/ 12811 w 31518"/>
              <a:gd name="connsiteY1" fmla="*/ 117515 h 228629"/>
              <a:gd name="connsiteX2" fmla="*/ 28686 w 31518"/>
              <a:gd name="connsiteY2" fmla="*/ 225465 h 228629"/>
              <a:gd name="connsiteX3" fmla="*/ 28686 w 31518"/>
              <a:gd name="connsiteY3" fmla="*/ 193715 h 228629"/>
              <a:gd name="connsiteX4" fmla="*/ 111 w 31518"/>
              <a:gd name="connsiteY4" fmla="*/ 130215 h 228629"/>
              <a:gd name="connsiteX5" fmla="*/ 28686 w 31518"/>
              <a:gd name="connsiteY5" fmla="*/ 40 h 2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8" h="228629">
                <a:moveTo>
                  <a:pt x="28686" y="40"/>
                </a:moveTo>
                <a:cubicBezTo>
                  <a:pt x="30803" y="-2077"/>
                  <a:pt x="12811" y="79944"/>
                  <a:pt x="12811" y="117515"/>
                </a:cubicBezTo>
                <a:cubicBezTo>
                  <a:pt x="12811" y="155086"/>
                  <a:pt x="26040" y="212765"/>
                  <a:pt x="28686" y="225465"/>
                </a:cubicBezTo>
                <a:cubicBezTo>
                  <a:pt x="31332" y="238165"/>
                  <a:pt x="33448" y="209590"/>
                  <a:pt x="28686" y="193715"/>
                </a:cubicBezTo>
                <a:cubicBezTo>
                  <a:pt x="23924" y="177840"/>
                  <a:pt x="2228" y="157203"/>
                  <a:pt x="111" y="130215"/>
                </a:cubicBezTo>
                <a:cubicBezTo>
                  <a:pt x="-2006" y="103228"/>
                  <a:pt x="26569" y="2157"/>
                  <a:pt x="2868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A5DC441-D2C5-4FB5-302B-508E93A4AC86}"/>
              </a:ext>
            </a:extLst>
          </p:cNvPr>
          <p:cNvSpPr/>
          <p:nvPr/>
        </p:nvSpPr>
        <p:spPr>
          <a:xfrm>
            <a:off x="4574479" y="7324402"/>
            <a:ext cx="84828" cy="200125"/>
          </a:xfrm>
          <a:custGeom>
            <a:avLst/>
            <a:gdLst>
              <a:gd name="connsiteX0" fmla="*/ 696 w 84828"/>
              <a:gd name="connsiteY0" fmla="*/ 323 h 200125"/>
              <a:gd name="connsiteX1" fmla="*/ 26096 w 84828"/>
              <a:gd name="connsiteY1" fmla="*/ 66998 h 200125"/>
              <a:gd name="connsiteX2" fmla="*/ 83246 w 84828"/>
              <a:gd name="connsiteY2" fmla="*/ 197173 h 200125"/>
              <a:gd name="connsiteX3" fmla="*/ 67371 w 84828"/>
              <a:gd name="connsiteY3" fmla="*/ 152723 h 200125"/>
              <a:gd name="connsiteX4" fmla="*/ 51496 w 84828"/>
              <a:gd name="connsiteY4" fmla="*/ 92398 h 200125"/>
              <a:gd name="connsiteX5" fmla="*/ 696 w 84828"/>
              <a:gd name="connsiteY5" fmla="*/ 323 h 2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28" h="200125">
                <a:moveTo>
                  <a:pt x="696" y="323"/>
                </a:moveTo>
                <a:cubicBezTo>
                  <a:pt x="-3537" y="-3910"/>
                  <a:pt x="12338" y="34190"/>
                  <a:pt x="26096" y="66998"/>
                </a:cubicBezTo>
                <a:cubicBezTo>
                  <a:pt x="39854" y="99806"/>
                  <a:pt x="76367" y="182886"/>
                  <a:pt x="83246" y="197173"/>
                </a:cubicBezTo>
                <a:cubicBezTo>
                  <a:pt x="90125" y="211461"/>
                  <a:pt x="72663" y="170185"/>
                  <a:pt x="67371" y="152723"/>
                </a:cubicBezTo>
                <a:cubicBezTo>
                  <a:pt x="62079" y="135261"/>
                  <a:pt x="58375" y="114094"/>
                  <a:pt x="51496" y="92398"/>
                </a:cubicBezTo>
                <a:cubicBezTo>
                  <a:pt x="44617" y="70702"/>
                  <a:pt x="4929" y="4556"/>
                  <a:pt x="69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0585466-31BA-DD75-FE6F-34F6E4B4BDD6}"/>
              </a:ext>
            </a:extLst>
          </p:cNvPr>
          <p:cNvSpPr/>
          <p:nvPr/>
        </p:nvSpPr>
        <p:spPr>
          <a:xfrm>
            <a:off x="4511571" y="7334225"/>
            <a:ext cx="61066" cy="195635"/>
          </a:xfrm>
          <a:custGeom>
            <a:avLst/>
            <a:gdLst>
              <a:gd name="connsiteX0" fmla="*/ 3279 w 61066"/>
              <a:gd name="connsiteY0" fmla="*/ 25 h 195635"/>
              <a:gd name="connsiteX1" fmla="*/ 19154 w 61066"/>
              <a:gd name="connsiteY1" fmla="*/ 104800 h 195635"/>
              <a:gd name="connsiteX2" fmla="*/ 60429 w 61066"/>
              <a:gd name="connsiteY2" fmla="*/ 193700 h 195635"/>
              <a:gd name="connsiteX3" fmla="*/ 41379 w 61066"/>
              <a:gd name="connsiteY3" fmla="*/ 161950 h 195635"/>
              <a:gd name="connsiteX4" fmla="*/ 3279 w 61066"/>
              <a:gd name="connsiteY4" fmla="*/ 114325 h 195635"/>
              <a:gd name="connsiteX5" fmla="*/ 3279 w 61066"/>
              <a:gd name="connsiteY5" fmla="*/ 25 h 19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66" h="195635">
                <a:moveTo>
                  <a:pt x="3279" y="25"/>
                </a:moveTo>
                <a:cubicBezTo>
                  <a:pt x="5925" y="-1563"/>
                  <a:pt x="9629" y="72521"/>
                  <a:pt x="19154" y="104800"/>
                </a:cubicBezTo>
                <a:cubicBezTo>
                  <a:pt x="28679" y="137079"/>
                  <a:pt x="56725" y="184175"/>
                  <a:pt x="60429" y="193700"/>
                </a:cubicBezTo>
                <a:cubicBezTo>
                  <a:pt x="64133" y="203225"/>
                  <a:pt x="50904" y="175179"/>
                  <a:pt x="41379" y="161950"/>
                </a:cubicBezTo>
                <a:cubicBezTo>
                  <a:pt x="31854" y="148721"/>
                  <a:pt x="9100" y="134962"/>
                  <a:pt x="3279" y="114325"/>
                </a:cubicBezTo>
                <a:cubicBezTo>
                  <a:pt x="-2542" y="93688"/>
                  <a:pt x="633" y="1613"/>
                  <a:pt x="327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47A27B66-E4FE-C767-D724-94C34F1DACAB}"/>
              </a:ext>
            </a:extLst>
          </p:cNvPr>
          <p:cNvSpPr/>
          <p:nvPr/>
        </p:nvSpPr>
        <p:spPr>
          <a:xfrm>
            <a:off x="5359019" y="7225594"/>
            <a:ext cx="95842" cy="348434"/>
          </a:xfrm>
          <a:custGeom>
            <a:avLst/>
            <a:gdLst>
              <a:gd name="connsiteX0" fmla="*/ 95631 w 95842"/>
              <a:gd name="connsiteY0" fmla="*/ 706 h 348434"/>
              <a:gd name="connsiteX1" fmla="*/ 28956 w 95842"/>
              <a:gd name="connsiteY1" fmla="*/ 153106 h 348434"/>
              <a:gd name="connsiteX2" fmla="*/ 25781 w 95842"/>
              <a:gd name="connsiteY2" fmla="*/ 207081 h 348434"/>
              <a:gd name="connsiteX3" fmla="*/ 28956 w 95842"/>
              <a:gd name="connsiteY3" fmla="*/ 343606 h 348434"/>
              <a:gd name="connsiteX4" fmla="*/ 25781 w 95842"/>
              <a:gd name="connsiteY4" fmla="*/ 305506 h 348434"/>
              <a:gd name="connsiteX5" fmla="*/ 381 w 95842"/>
              <a:gd name="connsiteY5" fmla="*/ 188031 h 348434"/>
              <a:gd name="connsiteX6" fmla="*/ 48006 w 95842"/>
              <a:gd name="connsiteY6" fmla="*/ 99131 h 348434"/>
              <a:gd name="connsiteX7" fmla="*/ 95631 w 95842"/>
              <a:gd name="connsiteY7" fmla="*/ 706 h 34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42" h="348434">
                <a:moveTo>
                  <a:pt x="95631" y="706"/>
                </a:moveTo>
                <a:cubicBezTo>
                  <a:pt x="92456" y="9702"/>
                  <a:pt x="40598" y="118710"/>
                  <a:pt x="28956" y="153106"/>
                </a:cubicBezTo>
                <a:cubicBezTo>
                  <a:pt x="17314" y="187502"/>
                  <a:pt x="25781" y="175331"/>
                  <a:pt x="25781" y="207081"/>
                </a:cubicBezTo>
                <a:cubicBezTo>
                  <a:pt x="25781" y="238831"/>
                  <a:pt x="28956" y="327202"/>
                  <a:pt x="28956" y="343606"/>
                </a:cubicBezTo>
                <a:cubicBezTo>
                  <a:pt x="28956" y="360010"/>
                  <a:pt x="30543" y="331435"/>
                  <a:pt x="25781" y="305506"/>
                </a:cubicBezTo>
                <a:cubicBezTo>
                  <a:pt x="21019" y="279577"/>
                  <a:pt x="-3323" y="222427"/>
                  <a:pt x="381" y="188031"/>
                </a:cubicBezTo>
                <a:cubicBezTo>
                  <a:pt x="4085" y="153635"/>
                  <a:pt x="30543" y="127177"/>
                  <a:pt x="48006" y="99131"/>
                </a:cubicBezTo>
                <a:cubicBezTo>
                  <a:pt x="65468" y="71085"/>
                  <a:pt x="98806" y="-8290"/>
                  <a:pt x="95631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6A659E7-5C43-90B0-D704-82EF9378B130}"/>
              </a:ext>
            </a:extLst>
          </p:cNvPr>
          <p:cNvSpPr/>
          <p:nvPr/>
        </p:nvSpPr>
        <p:spPr>
          <a:xfrm>
            <a:off x="5489426" y="7232271"/>
            <a:ext cx="201802" cy="111989"/>
          </a:xfrm>
          <a:custGeom>
            <a:avLst/>
            <a:gdLst>
              <a:gd name="connsiteX0" fmla="*/ 149 w 201802"/>
              <a:gd name="connsiteY0" fmla="*/ 13079 h 111989"/>
              <a:gd name="connsiteX1" fmla="*/ 85874 w 201802"/>
              <a:gd name="connsiteY1" fmla="*/ 6729 h 111989"/>
              <a:gd name="connsiteX2" fmla="*/ 139849 w 201802"/>
              <a:gd name="connsiteY2" fmla="*/ 48004 h 111989"/>
              <a:gd name="connsiteX3" fmla="*/ 200174 w 201802"/>
              <a:gd name="connsiteY3" fmla="*/ 111504 h 111989"/>
              <a:gd name="connsiteX4" fmla="*/ 177949 w 201802"/>
              <a:gd name="connsiteY4" fmla="*/ 73404 h 111989"/>
              <a:gd name="connsiteX5" fmla="*/ 108099 w 201802"/>
              <a:gd name="connsiteY5" fmla="*/ 3554 h 111989"/>
              <a:gd name="connsiteX6" fmla="*/ 149 w 201802"/>
              <a:gd name="connsiteY6" fmla="*/ 13079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02" h="111989">
                <a:moveTo>
                  <a:pt x="149" y="13079"/>
                </a:moveTo>
                <a:cubicBezTo>
                  <a:pt x="-3555" y="13608"/>
                  <a:pt x="62591" y="908"/>
                  <a:pt x="85874" y="6729"/>
                </a:cubicBezTo>
                <a:cubicBezTo>
                  <a:pt x="109157" y="12550"/>
                  <a:pt x="120799" y="30542"/>
                  <a:pt x="139849" y="48004"/>
                </a:cubicBezTo>
                <a:cubicBezTo>
                  <a:pt x="158899" y="65466"/>
                  <a:pt x="193824" y="107271"/>
                  <a:pt x="200174" y="111504"/>
                </a:cubicBezTo>
                <a:cubicBezTo>
                  <a:pt x="206524" y="115737"/>
                  <a:pt x="193295" y="91396"/>
                  <a:pt x="177949" y="73404"/>
                </a:cubicBezTo>
                <a:cubicBezTo>
                  <a:pt x="162603" y="55412"/>
                  <a:pt x="140378" y="15196"/>
                  <a:pt x="108099" y="3554"/>
                </a:cubicBezTo>
                <a:cubicBezTo>
                  <a:pt x="75820" y="-8088"/>
                  <a:pt x="3853" y="12550"/>
                  <a:pt x="149" y="13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B99518-1E7A-7E2E-4397-503689FE6377}"/>
              </a:ext>
            </a:extLst>
          </p:cNvPr>
          <p:cNvSpPr/>
          <p:nvPr/>
        </p:nvSpPr>
        <p:spPr>
          <a:xfrm>
            <a:off x="5631013" y="7235545"/>
            <a:ext cx="55716" cy="330572"/>
          </a:xfrm>
          <a:custGeom>
            <a:avLst/>
            <a:gdLst>
              <a:gd name="connsiteX0" fmla="*/ 30012 w 55716"/>
              <a:gd name="connsiteY0" fmla="*/ 280 h 330572"/>
              <a:gd name="connsiteX1" fmla="*/ 23662 w 55716"/>
              <a:gd name="connsiteY1" fmla="*/ 149505 h 330572"/>
              <a:gd name="connsiteX2" fmla="*/ 55412 w 55716"/>
              <a:gd name="connsiteY2" fmla="*/ 314605 h 330572"/>
              <a:gd name="connsiteX3" fmla="*/ 1437 w 55716"/>
              <a:gd name="connsiteY3" fmla="*/ 324130 h 330572"/>
              <a:gd name="connsiteX4" fmla="*/ 17312 w 55716"/>
              <a:gd name="connsiteY4" fmla="*/ 317780 h 330572"/>
              <a:gd name="connsiteX5" fmla="*/ 36362 w 55716"/>
              <a:gd name="connsiteY5" fmla="*/ 251105 h 330572"/>
              <a:gd name="connsiteX6" fmla="*/ 42712 w 55716"/>
              <a:gd name="connsiteY6" fmla="*/ 187605 h 330572"/>
              <a:gd name="connsiteX7" fmla="*/ 30012 w 55716"/>
              <a:gd name="connsiteY7" fmla="*/ 280 h 3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6" h="330572">
                <a:moveTo>
                  <a:pt x="30012" y="280"/>
                </a:moveTo>
                <a:cubicBezTo>
                  <a:pt x="26837" y="-6070"/>
                  <a:pt x="19429" y="97118"/>
                  <a:pt x="23662" y="149505"/>
                </a:cubicBezTo>
                <a:cubicBezTo>
                  <a:pt x="27895" y="201892"/>
                  <a:pt x="59116" y="285501"/>
                  <a:pt x="55412" y="314605"/>
                </a:cubicBezTo>
                <a:cubicBezTo>
                  <a:pt x="51708" y="343709"/>
                  <a:pt x="1437" y="324130"/>
                  <a:pt x="1437" y="324130"/>
                </a:cubicBezTo>
                <a:cubicBezTo>
                  <a:pt x="-4913" y="324659"/>
                  <a:pt x="11491" y="329951"/>
                  <a:pt x="17312" y="317780"/>
                </a:cubicBezTo>
                <a:cubicBezTo>
                  <a:pt x="23133" y="305609"/>
                  <a:pt x="32129" y="272801"/>
                  <a:pt x="36362" y="251105"/>
                </a:cubicBezTo>
                <a:cubicBezTo>
                  <a:pt x="40595" y="229409"/>
                  <a:pt x="42712" y="228351"/>
                  <a:pt x="42712" y="187605"/>
                </a:cubicBezTo>
                <a:cubicBezTo>
                  <a:pt x="42712" y="146859"/>
                  <a:pt x="33187" y="6630"/>
                  <a:pt x="3001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4F272F0-D43E-EEB5-5331-5678D3BC4C37}"/>
              </a:ext>
            </a:extLst>
          </p:cNvPr>
          <p:cNvSpPr/>
          <p:nvPr/>
        </p:nvSpPr>
        <p:spPr>
          <a:xfrm>
            <a:off x="5650960" y="7229434"/>
            <a:ext cx="111914" cy="327507"/>
          </a:xfrm>
          <a:custGeom>
            <a:avLst/>
            <a:gdLst>
              <a:gd name="connsiteX0" fmla="*/ 111665 w 111914"/>
              <a:gd name="connsiteY0" fmla="*/ 41 h 327507"/>
              <a:gd name="connsiteX1" fmla="*/ 51340 w 111914"/>
              <a:gd name="connsiteY1" fmla="*/ 101641 h 327507"/>
              <a:gd name="connsiteX2" fmla="*/ 29115 w 111914"/>
              <a:gd name="connsiteY2" fmla="*/ 142916 h 327507"/>
              <a:gd name="connsiteX3" fmla="*/ 22765 w 111914"/>
              <a:gd name="connsiteY3" fmla="*/ 184191 h 327507"/>
              <a:gd name="connsiteX4" fmla="*/ 25940 w 111914"/>
              <a:gd name="connsiteY4" fmla="*/ 263566 h 327507"/>
              <a:gd name="connsiteX5" fmla="*/ 79915 w 111914"/>
              <a:gd name="connsiteY5" fmla="*/ 327066 h 327507"/>
              <a:gd name="connsiteX6" fmla="*/ 44990 w 111914"/>
              <a:gd name="connsiteY6" fmla="*/ 285791 h 327507"/>
              <a:gd name="connsiteX7" fmla="*/ 540 w 111914"/>
              <a:gd name="connsiteY7" fmla="*/ 177841 h 327507"/>
              <a:gd name="connsiteX8" fmla="*/ 25940 w 111914"/>
              <a:gd name="connsiteY8" fmla="*/ 114341 h 327507"/>
              <a:gd name="connsiteX9" fmla="*/ 111665 w 111914"/>
              <a:gd name="connsiteY9" fmla="*/ 41 h 32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914" h="327507">
                <a:moveTo>
                  <a:pt x="111665" y="41"/>
                </a:moveTo>
                <a:cubicBezTo>
                  <a:pt x="115898" y="-2076"/>
                  <a:pt x="65098" y="77829"/>
                  <a:pt x="51340" y="101641"/>
                </a:cubicBezTo>
                <a:cubicBezTo>
                  <a:pt x="37582" y="125453"/>
                  <a:pt x="33877" y="129158"/>
                  <a:pt x="29115" y="142916"/>
                </a:cubicBezTo>
                <a:cubicBezTo>
                  <a:pt x="24353" y="156674"/>
                  <a:pt x="23294" y="164083"/>
                  <a:pt x="22765" y="184191"/>
                </a:cubicBezTo>
                <a:cubicBezTo>
                  <a:pt x="22236" y="204299"/>
                  <a:pt x="16415" y="239754"/>
                  <a:pt x="25940" y="263566"/>
                </a:cubicBezTo>
                <a:cubicBezTo>
                  <a:pt x="35465" y="287379"/>
                  <a:pt x="76740" y="323362"/>
                  <a:pt x="79915" y="327066"/>
                </a:cubicBezTo>
                <a:cubicBezTo>
                  <a:pt x="83090" y="330770"/>
                  <a:pt x="58219" y="310662"/>
                  <a:pt x="44990" y="285791"/>
                </a:cubicBezTo>
                <a:cubicBezTo>
                  <a:pt x="31761" y="260920"/>
                  <a:pt x="3715" y="206416"/>
                  <a:pt x="540" y="177841"/>
                </a:cubicBezTo>
                <a:cubicBezTo>
                  <a:pt x="-2635" y="149266"/>
                  <a:pt x="8477" y="140799"/>
                  <a:pt x="25940" y="114341"/>
                </a:cubicBezTo>
                <a:cubicBezTo>
                  <a:pt x="43403" y="87883"/>
                  <a:pt x="107432" y="2158"/>
                  <a:pt x="1116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7856B78-13F4-1D66-2F91-99F9044E9D1F}"/>
              </a:ext>
            </a:extLst>
          </p:cNvPr>
          <p:cNvSpPr/>
          <p:nvPr/>
        </p:nvSpPr>
        <p:spPr>
          <a:xfrm>
            <a:off x="5778341" y="7222157"/>
            <a:ext cx="146351" cy="333177"/>
          </a:xfrm>
          <a:custGeom>
            <a:avLst/>
            <a:gdLst>
              <a:gd name="connsiteX0" fmla="*/ 159 w 146351"/>
              <a:gd name="connsiteY0" fmla="*/ 968 h 333177"/>
              <a:gd name="connsiteX1" fmla="*/ 98584 w 146351"/>
              <a:gd name="connsiteY1" fmla="*/ 10493 h 333177"/>
              <a:gd name="connsiteX2" fmla="*/ 127159 w 146351"/>
              <a:gd name="connsiteY2" fmla="*/ 58118 h 333177"/>
              <a:gd name="connsiteX3" fmla="*/ 133509 w 146351"/>
              <a:gd name="connsiteY3" fmla="*/ 156543 h 333177"/>
              <a:gd name="connsiteX4" fmla="*/ 133509 w 146351"/>
              <a:gd name="connsiteY4" fmla="*/ 318468 h 333177"/>
              <a:gd name="connsiteX5" fmla="*/ 133509 w 146351"/>
              <a:gd name="connsiteY5" fmla="*/ 299418 h 333177"/>
              <a:gd name="connsiteX6" fmla="*/ 146209 w 146351"/>
              <a:gd name="connsiteY6" fmla="*/ 86693 h 333177"/>
              <a:gd name="connsiteX7" fmla="*/ 123984 w 146351"/>
              <a:gd name="connsiteY7" fmla="*/ 26368 h 333177"/>
              <a:gd name="connsiteX8" fmla="*/ 159 w 146351"/>
              <a:gd name="connsiteY8" fmla="*/ 968 h 33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51" h="333177">
                <a:moveTo>
                  <a:pt x="159" y="968"/>
                </a:moveTo>
                <a:cubicBezTo>
                  <a:pt x="-4074" y="-1678"/>
                  <a:pt x="77417" y="968"/>
                  <a:pt x="98584" y="10493"/>
                </a:cubicBezTo>
                <a:cubicBezTo>
                  <a:pt x="119751" y="20018"/>
                  <a:pt x="121338" y="33776"/>
                  <a:pt x="127159" y="58118"/>
                </a:cubicBezTo>
                <a:cubicBezTo>
                  <a:pt x="132980" y="82460"/>
                  <a:pt x="132451" y="113151"/>
                  <a:pt x="133509" y="156543"/>
                </a:cubicBezTo>
                <a:cubicBezTo>
                  <a:pt x="134567" y="199935"/>
                  <a:pt x="133509" y="318468"/>
                  <a:pt x="133509" y="318468"/>
                </a:cubicBezTo>
                <a:cubicBezTo>
                  <a:pt x="133509" y="342280"/>
                  <a:pt x="131392" y="338047"/>
                  <a:pt x="133509" y="299418"/>
                </a:cubicBezTo>
                <a:cubicBezTo>
                  <a:pt x="135626" y="260789"/>
                  <a:pt x="147797" y="132201"/>
                  <a:pt x="146209" y="86693"/>
                </a:cubicBezTo>
                <a:cubicBezTo>
                  <a:pt x="144622" y="41185"/>
                  <a:pt x="146209" y="40656"/>
                  <a:pt x="123984" y="26368"/>
                </a:cubicBezTo>
                <a:cubicBezTo>
                  <a:pt x="101759" y="12080"/>
                  <a:pt x="4392" y="3614"/>
                  <a:pt x="159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27E531E-E20D-0A6A-70BF-6074B988A828}"/>
              </a:ext>
            </a:extLst>
          </p:cNvPr>
          <p:cNvSpPr/>
          <p:nvPr/>
        </p:nvSpPr>
        <p:spPr>
          <a:xfrm>
            <a:off x="5632344" y="7505463"/>
            <a:ext cx="311262" cy="43293"/>
          </a:xfrm>
          <a:custGeom>
            <a:avLst/>
            <a:gdLst>
              <a:gd name="connsiteX0" fmla="*/ 106 w 311262"/>
              <a:gd name="connsiteY0" fmla="*/ 41512 h 43293"/>
              <a:gd name="connsiteX1" fmla="*/ 196956 w 311262"/>
              <a:gd name="connsiteY1" fmla="*/ 38337 h 43293"/>
              <a:gd name="connsiteX2" fmla="*/ 276331 w 311262"/>
              <a:gd name="connsiteY2" fmla="*/ 22462 h 43293"/>
              <a:gd name="connsiteX3" fmla="*/ 311256 w 311262"/>
              <a:gd name="connsiteY3" fmla="*/ 25637 h 43293"/>
              <a:gd name="connsiteX4" fmla="*/ 279506 w 311262"/>
              <a:gd name="connsiteY4" fmla="*/ 237 h 43293"/>
              <a:gd name="connsiteX5" fmla="*/ 285856 w 311262"/>
              <a:gd name="connsiteY5" fmla="*/ 12937 h 43293"/>
              <a:gd name="connsiteX6" fmla="*/ 225531 w 311262"/>
              <a:gd name="connsiteY6" fmla="*/ 12937 h 43293"/>
              <a:gd name="connsiteX7" fmla="*/ 106 w 311262"/>
              <a:gd name="connsiteY7" fmla="*/ 41512 h 4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262" h="43293">
                <a:moveTo>
                  <a:pt x="106" y="41512"/>
                </a:moveTo>
                <a:cubicBezTo>
                  <a:pt x="-4656" y="45745"/>
                  <a:pt x="150919" y="41512"/>
                  <a:pt x="196956" y="38337"/>
                </a:cubicBezTo>
                <a:cubicBezTo>
                  <a:pt x="242993" y="35162"/>
                  <a:pt x="257281" y="24579"/>
                  <a:pt x="276331" y="22462"/>
                </a:cubicBezTo>
                <a:cubicBezTo>
                  <a:pt x="295381" y="20345"/>
                  <a:pt x="310727" y="29341"/>
                  <a:pt x="311256" y="25637"/>
                </a:cubicBezTo>
                <a:cubicBezTo>
                  <a:pt x="311785" y="21933"/>
                  <a:pt x="279506" y="237"/>
                  <a:pt x="279506" y="237"/>
                </a:cubicBezTo>
                <a:cubicBezTo>
                  <a:pt x="275273" y="-1880"/>
                  <a:pt x="294852" y="10820"/>
                  <a:pt x="285856" y="12937"/>
                </a:cubicBezTo>
                <a:cubicBezTo>
                  <a:pt x="276860" y="15054"/>
                  <a:pt x="274743" y="9762"/>
                  <a:pt x="225531" y="12937"/>
                </a:cubicBezTo>
                <a:cubicBezTo>
                  <a:pt x="176319" y="16112"/>
                  <a:pt x="4868" y="37279"/>
                  <a:pt x="106" y="4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A98FDD5-5D1B-9498-7DA0-CBEDD57934E7}"/>
              </a:ext>
            </a:extLst>
          </p:cNvPr>
          <p:cNvSpPr/>
          <p:nvPr/>
        </p:nvSpPr>
        <p:spPr>
          <a:xfrm>
            <a:off x="5901010" y="7159293"/>
            <a:ext cx="138185" cy="382152"/>
          </a:xfrm>
          <a:custGeom>
            <a:avLst/>
            <a:gdLst>
              <a:gd name="connsiteX0" fmla="*/ 137840 w 138185"/>
              <a:gd name="connsiteY0" fmla="*/ 332 h 382152"/>
              <a:gd name="connsiteX1" fmla="*/ 55290 w 138185"/>
              <a:gd name="connsiteY1" fmla="*/ 130507 h 382152"/>
              <a:gd name="connsiteX2" fmla="*/ 23540 w 138185"/>
              <a:gd name="connsiteY2" fmla="*/ 213057 h 382152"/>
              <a:gd name="connsiteX3" fmla="*/ 1315 w 138185"/>
              <a:gd name="connsiteY3" fmla="*/ 378157 h 382152"/>
              <a:gd name="connsiteX4" fmla="*/ 4490 w 138185"/>
              <a:gd name="connsiteY4" fmla="*/ 317832 h 382152"/>
              <a:gd name="connsiteX5" fmla="*/ 20365 w 138185"/>
              <a:gd name="connsiteY5" fmla="*/ 171782 h 382152"/>
              <a:gd name="connsiteX6" fmla="*/ 137840 w 138185"/>
              <a:gd name="connsiteY6" fmla="*/ 332 h 38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85" h="382152">
                <a:moveTo>
                  <a:pt x="137840" y="332"/>
                </a:moveTo>
                <a:cubicBezTo>
                  <a:pt x="143661" y="-6547"/>
                  <a:pt x="74340" y="95053"/>
                  <a:pt x="55290" y="130507"/>
                </a:cubicBezTo>
                <a:cubicBezTo>
                  <a:pt x="36240" y="165961"/>
                  <a:pt x="32536" y="171782"/>
                  <a:pt x="23540" y="213057"/>
                </a:cubicBezTo>
                <a:cubicBezTo>
                  <a:pt x="14544" y="254332"/>
                  <a:pt x="4490" y="360695"/>
                  <a:pt x="1315" y="378157"/>
                </a:cubicBezTo>
                <a:cubicBezTo>
                  <a:pt x="-1860" y="395620"/>
                  <a:pt x="1315" y="352228"/>
                  <a:pt x="4490" y="317832"/>
                </a:cubicBezTo>
                <a:cubicBezTo>
                  <a:pt x="7665" y="283436"/>
                  <a:pt x="-272" y="221524"/>
                  <a:pt x="20365" y="171782"/>
                </a:cubicBezTo>
                <a:cubicBezTo>
                  <a:pt x="41002" y="122040"/>
                  <a:pt x="132019" y="7211"/>
                  <a:pt x="1378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E558087-EABD-C250-9FDE-F40337E7758A}"/>
              </a:ext>
            </a:extLst>
          </p:cNvPr>
          <p:cNvSpPr/>
          <p:nvPr/>
        </p:nvSpPr>
        <p:spPr>
          <a:xfrm>
            <a:off x="5899129" y="7213600"/>
            <a:ext cx="208918" cy="341232"/>
          </a:xfrm>
          <a:custGeom>
            <a:avLst/>
            <a:gdLst>
              <a:gd name="connsiteX0" fmla="*/ 196871 w 208918"/>
              <a:gd name="connsiteY0" fmla="*/ 0 h 341232"/>
              <a:gd name="connsiteX1" fmla="*/ 206396 w 208918"/>
              <a:gd name="connsiteY1" fmla="*/ 187325 h 341232"/>
              <a:gd name="connsiteX2" fmla="*/ 146071 w 208918"/>
              <a:gd name="connsiteY2" fmla="*/ 327025 h 341232"/>
              <a:gd name="connsiteX3" fmla="*/ 133371 w 208918"/>
              <a:gd name="connsiteY3" fmla="*/ 336550 h 341232"/>
              <a:gd name="connsiteX4" fmla="*/ 114321 w 208918"/>
              <a:gd name="connsiteY4" fmla="*/ 333375 h 341232"/>
              <a:gd name="connsiteX5" fmla="*/ 57171 w 208918"/>
              <a:gd name="connsiteY5" fmla="*/ 320675 h 341232"/>
              <a:gd name="connsiteX6" fmla="*/ 21 w 208918"/>
              <a:gd name="connsiteY6" fmla="*/ 282575 h 341232"/>
              <a:gd name="connsiteX7" fmla="*/ 63521 w 208918"/>
              <a:gd name="connsiteY7" fmla="*/ 298450 h 341232"/>
              <a:gd name="connsiteX8" fmla="*/ 123846 w 208918"/>
              <a:gd name="connsiteY8" fmla="*/ 320675 h 341232"/>
              <a:gd name="connsiteX9" fmla="*/ 139721 w 208918"/>
              <a:gd name="connsiteY9" fmla="*/ 279400 h 341232"/>
              <a:gd name="connsiteX10" fmla="*/ 177821 w 208918"/>
              <a:gd name="connsiteY10" fmla="*/ 209550 h 341232"/>
              <a:gd name="connsiteX11" fmla="*/ 190521 w 208918"/>
              <a:gd name="connsiteY11" fmla="*/ 187325 h 341232"/>
              <a:gd name="connsiteX12" fmla="*/ 196871 w 208918"/>
              <a:gd name="connsiteY12" fmla="*/ 0 h 3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918" h="341232">
                <a:moveTo>
                  <a:pt x="196871" y="0"/>
                </a:moveTo>
                <a:cubicBezTo>
                  <a:pt x="199517" y="0"/>
                  <a:pt x="214863" y="132821"/>
                  <a:pt x="206396" y="187325"/>
                </a:cubicBezTo>
                <a:cubicBezTo>
                  <a:pt x="197929" y="241829"/>
                  <a:pt x="146071" y="327025"/>
                  <a:pt x="146071" y="327025"/>
                </a:cubicBezTo>
                <a:cubicBezTo>
                  <a:pt x="133900" y="351896"/>
                  <a:pt x="133371" y="336550"/>
                  <a:pt x="133371" y="336550"/>
                </a:cubicBezTo>
                <a:cubicBezTo>
                  <a:pt x="128080" y="337608"/>
                  <a:pt x="127021" y="336021"/>
                  <a:pt x="114321" y="333375"/>
                </a:cubicBezTo>
                <a:cubicBezTo>
                  <a:pt x="101621" y="330729"/>
                  <a:pt x="76221" y="329142"/>
                  <a:pt x="57171" y="320675"/>
                </a:cubicBezTo>
                <a:cubicBezTo>
                  <a:pt x="38121" y="312208"/>
                  <a:pt x="-1037" y="286279"/>
                  <a:pt x="21" y="282575"/>
                </a:cubicBezTo>
                <a:cubicBezTo>
                  <a:pt x="1079" y="278871"/>
                  <a:pt x="42884" y="292100"/>
                  <a:pt x="63521" y="298450"/>
                </a:cubicBezTo>
                <a:cubicBezTo>
                  <a:pt x="84158" y="304800"/>
                  <a:pt x="111146" y="323850"/>
                  <a:pt x="123846" y="320675"/>
                </a:cubicBezTo>
                <a:cubicBezTo>
                  <a:pt x="136546" y="317500"/>
                  <a:pt x="130725" y="297921"/>
                  <a:pt x="139721" y="279400"/>
                </a:cubicBezTo>
                <a:cubicBezTo>
                  <a:pt x="148717" y="260879"/>
                  <a:pt x="169354" y="224896"/>
                  <a:pt x="177821" y="209550"/>
                </a:cubicBezTo>
                <a:cubicBezTo>
                  <a:pt x="186288" y="194204"/>
                  <a:pt x="188933" y="221721"/>
                  <a:pt x="190521" y="187325"/>
                </a:cubicBezTo>
                <a:cubicBezTo>
                  <a:pt x="192108" y="152929"/>
                  <a:pt x="194225" y="0"/>
                  <a:pt x="19687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75EB7A56-A52B-E2C6-438C-2242980714CC}"/>
              </a:ext>
            </a:extLst>
          </p:cNvPr>
          <p:cNvSpPr/>
          <p:nvPr/>
        </p:nvSpPr>
        <p:spPr>
          <a:xfrm>
            <a:off x="6087644" y="7188148"/>
            <a:ext cx="135513" cy="298901"/>
          </a:xfrm>
          <a:custGeom>
            <a:avLst/>
            <a:gdLst>
              <a:gd name="connsiteX0" fmla="*/ 135356 w 135513"/>
              <a:gd name="connsiteY0" fmla="*/ 52 h 298901"/>
              <a:gd name="connsiteX1" fmla="*/ 36931 w 135513"/>
              <a:gd name="connsiteY1" fmla="*/ 127052 h 298901"/>
              <a:gd name="connsiteX2" fmla="*/ 14706 w 135513"/>
              <a:gd name="connsiteY2" fmla="*/ 184202 h 298901"/>
              <a:gd name="connsiteX3" fmla="*/ 2006 w 135513"/>
              <a:gd name="connsiteY3" fmla="*/ 298502 h 298901"/>
              <a:gd name="connsiteX4" fmla="*/ 2006 w 135513"/>
              <a:gd name="connsiteY4" fmla="*/ 219127 h 298901"/>
              <a:gd name="connsiteX5" fmla="*/ 11531 w 135513"/>
              <a:gd name="connsiteY5" fmla="*/ 142927 h 298901"/>
              <a:gd name="connsiteX6" fmla="*/ 135356 w 135513"/>
              <a:gd name="connsiteY6" fmla="*/ 52 h 2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13" h="298901">
                <a:moveTo>
                  <a:pt x="135356" y="52"/>
                </a:moveTo>
                <a:cubicBezTo>
                  <a:pt x="139589" y="-2594"/>
                  <a:pt x="57039" y="96360"/>
                  <a:pt x="36931" y="127052"/>
                </a:cubicBezTo>
                <a:cubicBezTo>
                  <a:pt x="16823" y="157744"/>
                  <a:pt x="20527" y="155627"/>
                  <a:pt x="14706" y="184202"/>
                </a:cubicBezTo>
                <a:cubicBezTo>
                  <a:pt x="8885" y="212777"/>
                  <a:pt x="4123" y="292681"/>
                  <a:pt x="2006" y="298502"/>
                </a:cubicBezTo>
                <a:cubicBezTo>
                  <a:pt x="-111" y="304323"/>
                  <a:pt x="418" y="245056"/>
                  <a:pt x="2006" y="219127"/>
                </a:cubicBezTo>
                <a:cubicBezTo>
                  <a:pt x="3593" y="193198"/>
                  <a:pt x="-8048" y="174148"/>
                  <a:pt x="11531" y="142927"/>
                </a:cubicBezTo>
                <a:cubicBezTo>
                  <a:pt x="31110" y="111706"/>
                  <a:pt x="131123" y="2698"/>
                  <a:pt x="13535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2C3A87C-9596-9DB4-57C7-A39D9B0E7921}"/>
              </a:ext>
            </a:extLst>
          </p:cNvPr>
          <p:cNvSpPr/>
          <p:nvPr/>
        </p:nvSpPr>
        <p:spPr>
          <a:xfrm>
            <a:off x="6070094" y="7197255"/>
            <a:ext cx="158873" cy="312648"/>
          </a:xfrm>
          <a:custGeom>
            <a:avLst/>
            <a:gdLst>
              <a:gd name="connsiteX0" fmla="*/ 137031 w 158873"/>
              <a:gd name="connsiteY0" fmla="*/ 470 h 312648"/>
              <a:gd name="connsiteX1" fmla="*/ 156081 w 158873"/>
              <a:gd name="connsiteY1" fmla="*/ 121120 h 312648"/>
              <a:gd name="connsiteX2" fmla="*/ 156081 w 158873"/>
              <a:gd name="connsiteY2" fmla="*/ 203670 h 312648"/>
              <a:gd name="connsiteX3" fmla="*/ 130681 w 158873"/>
              <a:gd name="connsiteY3" fmla="*/ 276695 h 312648"/>
              <a:gd name="connsiteX4" fmla="*/ 114806 w 158873"/>
              <a:gd name="connsiteY4" fmla="*/ 308445 h 312648"/>
              <a:gd name="connsiteX5" fmla="*/ 79881 w 158873"/>
              <a:gd name="connsiteY5" fmla="*/ 311620 h 312648"/>
              <a:gd name="connsiteX6" fmla="*/ 506 w 158873"/>
              <a:gd name="connsiteY6" fmla="*/ 302095 h 312648"/>
              <a:gd name="connsiteX7" fmla="*/ 48131 w 158873"/>
              <a:gd name="connsiteY7" fmla="*/ 302095 h 312648"/>
              <a:gd name="connsiteX8" fmla="*/ 92581 w 158873"/>
              <a:gd name="connsiteY8" fmla="*/ 298920 h 312648"/>
              <a:gd name="connsiteX9" fmla="*/ 127506 w 158873"/>
              <a:gd name="connsiteY9" fmla="*/ 289395 h 312648"/>
              <a:gd name="connsiteX10" fmla="*/ 140206 w 158873"/>
              <a:gd name="connsiteY10" fmla="*/ 219545 h 312648"/>
              <a:gd name="connsiteX11" fmla="*/ 146556 w 158873"/>
              <a:gd name="connsiteY11" fmla="*/ 168745 h 312648"/>
              <a:gd name="connsiteX12" fmla="*/ 137031 w 158873"/>
              <a:gd name="connsiteY12" fmla="*/ 470 h 3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873" h="312648">
                <a:moveTo>
                  <a:pt x="137031" y="470"/>
                </a:moveTo>
                <a:cubicBezTo>
                  <a:pt x="138619" y="-7468"/>
                  <a:pt x="152906" y="87253"/>
                  <a:pt x="156081" y="121120"/>
                </a:cubicBezTo>
                <a:cubicBezTo>
                  <a:pt x="159256" y="154987"/>
                  <a:pt x="160314" y="177741"/>
                  <a:pt x="156081" y="203670"/>
                </a:cubicBezTo>
                <a:cubicBezTo>
                  <a:pt x="151848" y="229599"/>
                  <a:pt x="137560" y="259233"/>
                  <a:pt x="130681" y="276695"/>
                </a:cubicBezTo>
                <a:cubicBezTo>
                  <a:pt x="123802" y="294157"/>
                  <a:pt x="123273" y="302624"/>
                  <a:pt x="114806" y="308445"/>
                </a:cubicBezTo>
                <a:cubicBezTo>
                  <a:pt x="106339" y="314266"/>
                  <a:pt x="98931" y="312678"/>
                  <a:pt x="79881" y="311620"/>
                </a:cubicBezTo>
                <a:cubicBezTo>
                  <a:pt x="60831" y="310562"/>
                  <a:pt x="5798" y="303682"/>
                  <a:pt x="506" y="302095"/>
                </a:cubicBezTo>
                <a:cubicBezTo>
                  <a:pt x="-4786" y="300508"/>
                  <a:pt x="32785" y="302624"/>
                  <a:pt x="48131" y="302095"/>
                </a:cubicBezTo>
                <a:cubicBezTo>
                  <a:pt x="63477" y="301566"/>
                  <a:pt x="79352" y="301037"/>
                  <a:pt x="92581" y="298920"/>
                </a:cubicBezTo>
                <a:cubicBezTo>
                  <a:pt x="105810" y="296803"/>
                  <a:pt x="119569" y="302624"/>
                  <a:pt x="127506" y="289395"/>
                </a:cubicBezTo>
                <a:cubicBezTo>
                  <a:pt x="135443" y="276166"/>
                  <a:pt x="137031" y="239653"/>
                  <a:pt x="140206" y="219545"/>
                </a:cubicBezTo>
                <a:cubicBezTo>
                  <a:pt x="143381" y="199437"/>
                  <a:pt x="146556" y="199437"/>
                  <a:pt x="146556" y="168745"/>
                </a:cubicBezTo>
                <a:cubicBezTo>
                  <a:pt x="146556" y="138053"/>
                  <a:pt x="135443" y="8408"/>
                  <a:pt x="13703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CE9F270-E850-7B79-7050-5AC28C4C59B1}"/>
              </a:ext>
            </a:extLst>
          </p:cNvPr>
          <p:cNvSpPr/>
          <p:nvPr/>
        </p:nvSpPr>
        <p:spPr>
          <a:xfrm>
            <a:off x="6203826" y="7203756"/>
            <a:ext cx="165224" cy="283435"/>
          </a:xfrm>
          <a:custGeom>
            <a:avLst/>
            <a:gdLst>
              <a:gd name="connsiteX0" fmla="*/ 165224 w 165224"/>
              <a:gd name="connsiteY0" fmla="*/ 319 h 283435"/>
              <a:gd name="connsiteX1" fmla="*/ 47749 w 165224"/>
              <a:gd name="connsiteY1" fmla="*/ 66994 h 283435"/>
              <a:gd name="connsiteX2" fmla="*/ 19174 w 165224"/>
              <a:gd name="connsiteY2" fmla="*/ 130494 h 283435"/>
              <a:gd name="connsiteX3" fmla="*/ 124 w 165224"/>
              <a:gd name="connsiteY3" fmla="*/ 282894 h 283435"/>
              <a:gd name="connsiteX4" fmla="*/ 12824 w 165224"/>
              <a:gd name="connsiteY4" fmla="*/ 178119 h 283435"/>
              <a:gd name="connsiteX5" fmla="*/ 47749 w 165224"/>
              <a:gd name="connsiteY5" fmla="*/ 95569 h 283435"/>
              <a:gd name="connsiteX6" fmla="*/ 165224 w 165224"/>
              <a:gd name="connsiteY6" fmla="*/ 319 h 2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24" h="283435">
                <a:moveTo>
                  <a:pt x="165224" y="319"/>
                </a:moveTo>
                <a:cubicBezTo>
                  <a:pt x="165224" y="-4443"/>
                  <a:pt x="72090" y="45298"/>
                  <a:pt x="47749" y="66994"/>
                </a:cubicBezTo>
                <a:cubicBezTo>
                  <a:pt x="23408" y="88690"/>
                  <a:pt x="27111" y="94511"/>
                  <a:pt x="19174" y="130494"/>
                </a:cubicBezTo>
                <a:cubicBezTo>
                  <a:pt x="11236" y="166477"/>
                  <a:pt x="1182" y="274957"/>
                  <a:pt x="124" y="282894"/>
                </a:cubicBezTo>
                <a:cubicBezTo>
                  <a:pt x="-934" y="290831"/>
                  <a:pt x="4887" y="209340"/>
                  <a:pt x="12824" y="178119"/>
                </a:cubicBezTo>
                <a:cubicBezTo>
                  <a:pt x="20761" y="146898"/>
                  <a:pt x="25524" y="123086"/>
                  <a:pt x="47749" y="95569"/>
                </a:cubicBezTo>
                <a:cubicBezTo>
                  <a:pt x="69974" y="68052"/>
                  <a:pt x="165224" y="5081"/>
                  <a:pt x="16522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C1845628-B669-66FF-CD5F-62A364ABFE4D}"/>
              </a:ext>
            </a:extLst>
          </p:cNvPr>
          <p:cNvSpPr/>
          <p:nvPr/>
        </p:nvSpPr>
        <p:spPr>
          <a:xfrm>
            <a:off x="6124575" y="7177933"/>
            <a:ext cx="273336" cy="319291"/>
          </a:xfrm>
          <a:custGeom>
            <a:avLst/>
            <a:gdLst>
              <a:gd name="connsiteX0" fmla="*/ 273050 w 273336"/>
              <a:gd name="connsiteY0" fmla="*/ 742 h 319291"/>
              <a:gd name="connsiteX1" fmla="*/ 238125 w 273336"/>
              <a:gd name="connsiteY1" fmla="*/ 86467 h 319291"/>
              <a:gd name="connsiteX2" fmla="*/ 241300 w 273336"/>
              <a:gd name="connsiteY2" fmla="*/ 169017 h 319291"/>
              <a:gd name="connsiteX3" fmla="*/ 215900 w 273336"/>
              <a:gd name="connsiteY3" fmla="*/ 232517 h 319291"/>
              <a:gd name="connsiteX4" fmla="*/ 171450 w 273336"/>
              <a:gd name="connsiteY4" fmla="*/ 280142 h 319291"/>
              <a:gd name="connsiteX5" fmla="*/ 123825 w 273336"/>
              <a:gd name="connsiteY5" fmla="*/ 289667 h 319291"/>
              <a:gd name="connsiteX6" fmla="*/ 0 w 273336"/>
              <a:gd name="connsiteY6" fmla="*/ 315067 h 319291"/>
              <a:gd name="connsiteX7" fmla="*/ 123825 w 273336"/>
              <a:gd name="connsiteY7" fmla="*/ 315067 h 319291"/>
              <a:gd name="connsiteX8" fmla="*/ 196850 w 273336"/>
              <a:gd name="connsiteY8" fmla="*/ 273792 h 319291"/>
              <a:gd name="connsiteX9" fmla="*/ 219075 w 273336"/>
              <a:gd name="connsiteY9" fmla="*/ 197592 h 319291"/>
              <a:gd name="connsiteX10" fmla="*/ 215900 w 273336"/>
              <a:gd name="connsiteY10" fmla="*/ 137267 h 319291"/>
              <a:gd name="connsiteX11" fmla="*/ 273050 w 273336"/>
              <a:gd name="connsiteY11" fmla="*/ 742 h 31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336" h="319291">
                <a:moveTo>
                  <a:pt x="273050" y="742"/>
                </a:moveTo>
                <a:cubicBezTo>
                  <a:pt x="276754" y="-7725"/>
                  <a:pt x="243417" y="58421"/>
                  <a:pt x="238125" y="86467"/>
                </a:cubicBezTo>
                <a:cubicBezTo>
                  <a:pt x="232833" y="114513"/>
                  <a:pt x="245004" y="144675"/>
                  <a:pt x="241300" y="169017"/>
                </a:cubicBezTo>
                <a:cubicBezTo>
                  <a:pt x="237596" y="193359"/>
                  <a:pt x="227542" y="213996"/>
                  <a:pt x="215900" y="232517"/>
                </a:cubicBezTo>
                <a:cubicBezTo>
                  <a:pt x="204258" y="251038"/>
                  <a:pt x="186796" y="270617"/>
                  <a:pt x="171450" y="280142"/>
                </a:cubicBezTo>
                <a:cubicBezTo>
                  <a:pt x="156104" y="289667"/>
                  <a:pt x="123825" y="289667"/>
                  <a:pt x="123825" y="289667"/>
                </a:cubicBezTo>
                <a:cubicBezTo>
                  <a:pt x="95250" y="295488"/>
                  <a:pt x="0" y="310834"/>
                  <a:pt x="0" y="315067"/>
                </a:cubicBezTo>
                <a:cubicBezTo>
                  <a:pt x="0" y="319300"/>
                  <a:pt x="91017" y="321946"/>
                  <a:pt x="123825" y="315067"/>
                </a:cubicBezTo>
                <a:cubicBezTo>
                  <a:pt x="156633" y="308188"/>
                  <a:pt x="180975" y="293371"/>
                  <a:pt x="196850" y="273792"/>
                </a:cubicBezTo>
                <a:cubicBezTo>
                  <a:pt x="212725" y="254213"/>
                  <a:pt x="215900" y="220346"/>
                  <a:pt x="219075" y="197592"/>
                </a:cubicBezTo>
                <a:cubicBezTo>
                  <a:pt x="222250" y="174838"/>
                  <a:pt x="203200" y="165313"/>
                  <a:pt x="215900" y="137267"/>
                </a:cubicBezTo>
                <a:cubicBezTo>
                  <a:pt x="228600" y="109221"/>
                  <a:pt x="269346" y="9209"/>
                  <a:pt x="273050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DA23E6B-1A32-73C9-ABC9-9678DFC9E71C}"/>
              </a:ext>
            </a:extLst>
          </p:cNvPr>
          <p:cNvSpPr/>
          <p:nvPr/>
        </p:nvSpPr>
        <p:spPr>
          <a:xfrm>
            <a:off x="4294311" y="6009877"/>
            <a:ext cx="570083" cy="778581"/>
          </a:xfrm>
          <a:custGeom>
            <a:avLst/>
            <a:gdLst>
              <a:gd name="connsiteX0" fmla="*/ 569789 w 570083"/>
              <a:gd name="connsiteY0" fmla="*/ 398 h 778581"/>
              <a:gd name="connsiteX1" fmla="*/ 204664 w 570083"/>
              <a:gd name="connsiteY1" fmla="*/ 282973 h 778581"/>
              <a:gd name="connsiteX2" fmla="*/ 236414 w 570083"/>
              <a:gd name="connsiteY2" fmla="*/ 251223 h 778581"/>
              <a:gd name="connsiteX3" fmla="*/ 147514 w 570083"/>
              <a:gd name="connsiteY3" fmla="*/ 416323 h 778581"/>
              <a:gd name="connsiteX4" fmla="*/ 55439 w 570083"/>
              <a:gd name="connsiteY4" fmla="*/ 616348 h 778581"/>
              <a:gd name="connsiteX5" fmla="*/ 68139 w 570083"/>
              <a:gd name="connsiteY5" fmla="*/ 556023 h 778581"/>
              <a:gd name="connsiteX6" fmla="*/ 1464 w 570083"/>
              <a:gd name="connsiteY6" fmla="*/ 775098 h 778581"/>
              <a:gd name="connsiteX7" fmla="*/ 36389 w 570083"/>
              <a:gd name="connsiteY7" fmla="*/ 660798 h 778581"/>
              <a:gd name="connsiteX8" fmla="*/ 191964 w 570083"/>
              <a:gd name="connsiteY8" fmla="*/ 282973 h 778581"/>
              <a:gd name="connsiteX9" fmla="*/ 341189 w 570083"/>
              <a:gd name="connsiteY9" fmla="*/ 171848 h 778581"/>
              <a:gd name="connsiteX10" fmla="*/ 268164 w 570083"/>
              <a:gd name="connsiteY10" fmla="*/ 219473 h 778581"/>
              <a:gd name="connsiteX11" fmla="*/ 569789 w 570083"/>
              <a:gd name="connsiteY11" fmla="*/ 398 h 7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083" h="778581">
                <a:moveTo>
                  <a:pt x="569789" y="398"/>
                </a:moveTo>
                <a:cubicBezTo>
                  <a:pt x="559206" y="10981"/>
                  <a:pt x="260226" y="241169"/>
                  <a:pt x="204664" y="282973"/>
                </a:cubicBezTo>
                <a:cubicBezTo>
                  <a:pt x="149101" y="324777"/>
                  <a:pt x="245939" y="228998"/>
                  <a:pt x="236414" y="251223"/>
                </a:cubicBezTo>
                <a:cubicBezTo>
                  <a:pt x="226889" y="273448"/>
                  <a:pt x="177677" y="355469"/>
                  <a:pt x="147514" y="416323"/>
                </a:cubicBezTo>
                <a:cubicBezTo>
                  <a:pt x="117351" y="477177"/>
                  <a:pt x="68668" y="593065"/>
                  <a:pt x="55439" y="616348"/>
                </a:cubicBezTo>
                <a:cubicBezTo>
                  <a:pt x="42210" y="639631"/>
                  <a:pt x="77135" y="529565"/>
                  <a:pt x="68139" y="556023"/>
                </a:cubicBezTo>
                <a:cubicBezTo>
                  <a:pt x="59143" y="582481"/>
                  <a:pt x="6756" y="757636"/>
                  <a:pt x="1464" y="775098"/>
                </a:cubicBezTo>
                <a:cubicBezTo>
                  <a:pt x="-3828" y="792560"/>
                  <a:pt x="4639" y="742819"/>
                  <a:pt x="36389" y="660798"/>
                </a:cubicBezTo>
                <a:cubicBezTo>
                  <a:pt x="68139" y="578777"/>
                  <a:pt x="141164" y="364465"/>
                  <a:pt x="191964" y="282973"/>
                </a:cubicBezTo>
                <a:cubicBezTo>
                  <a:pt x="242764" y="201481"/>
                  <a:pt x="328489" y="182431"/>
                  <a:pt x="341189" y="171848"/>
                </a:cubicBezTo>
                <a:cubicBezTo>
                  <a:pt x="353889" y="161265"/>
                  <a:pt x="234297" y="245402"/>
                  <a:pt x="268164" y="219473"/>
                </a:cubicBezTo>
                <a:cubicBezTo>
                  <a:pt x="302031" y="193544"/>
                  <a:pt x="580372" y="-10185"/>
                  <a:pt x="569789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7426EA3-9C42-B5E3-2B87-6651008EB98B}"/>
              </a:ext>
            </a:extLst>
          </p:cNvPr>
          <p:cNvSpPr/>
          <p:nvPr/>
        </p:nvSpPr>
        <p:spPr>
          <a:xfrm>
            <a:off x="5822732" y="5994391"/>
            <a:ext cx="903295" cy="750614"/>
          </a:xfrm>
          <a:custGeom>
            <a:avLst/>
            <a:gdLst>
              <a:gd name="connsiteX0" fmla="*/ 218 w 903295"/>
              <a:gd name="connsiteY0" fmla="*/ 9 h 750614"/>
              <a:gd name="connsiteX1" fmla="*/ 422493 w 903295"/>
              <a:gd name="connsiteY1" fmla="*/ 228609 h 750614"/>
              <a:gd name="connsiteX2" fmla="*/ 330418 w 903295"/>
              <a:gd name="connsiteY2" fmla="*/ 180984 h 750614"/>
              <a:gd name="connsiteX3" fmla="*/ 651093 w 903295"/>
              <a:gd name="connsiteY3" fmla="*/ 317509 h 750614"/>
              <a:gd name="connsiteX4" fmla="*/ 578068 w 903295"/>
              <a:gd name="connsiteY4" fmla="*/ 314334 h 750614"/>
              <a:gd name="connsiteX5" fmla="*/ 755868 w 903295"/>
              <a:gd name="connsiteY5" fmla="*/ 574684 h 750614"/>
              <a:gd name="connsiteX6" fmla="*/ 692368 w 903295"/>
              <a:gd name="connsiteY6" fmla="*/ 508009 h 750614"/>
              <a:gd name="connsiteX7" fmla="*/ 898743 w 903295"/>
              <a:gd name="connsiteY7" fmla="*/ 746134 h 750614"/>
              <a:gd name="connsiteX8" fmla="*/ 813018 w 903295"/>
              <a:gd name="connsiteY8" fmla="*/ 635009 h 750614"/>
              <a:gd name="connsiteX9" fmla="*/ 562193 w 903295"/>
              <a:gd name="connsiteY9" fmla="*/ 292109 h 750614"/>
              <a:gd name="connsiteX10" fmla="*/ 485993 w 903295"/>
              <a:gd name="connsiteY10" fmla="*/ 238134 h 750614"/>
              <a:gd name="connsiteX11" fmla="*/ 218 w 903295"/>
              <a:gd name="connsiteY11" fmla="*/ 9 h 7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95" h="750614">
                <a:moveTo>
                  <a:pt x="218" y="9"/>
                </a:moveTo>
                <a:cubicBezTo>
                  <a:pt x="-10365" y="-1579"/>
                  <a:pt x="367460" y="198447"/>
                  <a:pt x="422493" y="228609"/>
                </a:cubicBezTo>
                <a:cubicBezTo>
                  <a:pt x="477526" y="258772"/>
                  <a:pt x="292318" y="166167"/>
                  <a:pt x="330418" y="180984"/>
                </a:cubicBezTo>
                <a:cubicBezTo>
                  <a:pt x="368518" y="195801"/>
                  <a:pt x="609818" y="295284"/>
                  <a:pt x="651093" y="317509"/>
                </a:cubicBezTo>
                <a:cubicBezTo>
                  <a:pt x="692368" y="339734"/>
                  <a:pt x="560606" y="271472"/>
                  <a:pt x="578068" y="314334"/>
                </a:cubicBezTo>
                <a:cubicBezTo>
                  <a:pt x="595530" y="357196"/>
                  <a:pt x="736818" y="542405"/>
                  <a:pt x="755868" y="574684"/>
                </a:cubicBezTo>
                <a:cubicBezTo>
                  <a:pt x="774918" y="606963"/>
                  <a:pt x="668556" y="479434"/>
                  <a:pt x="692368" y="508009"/>
                </a:cubicBezTo>
                <a:cubicBezTo>
                  <a:pt x="716180" y="536584"/>
                  <a:pt x="878635" y="724967"/>
                  <a:pt x="898743" y="746134"/>
                </a:cubicBezTo>
                <a:cubicBezTo>
                  <a:pt x="918851" y="767301"/>
                  <a:pt x="869110" y="710680"/>
                  <a:pt x="813018" y="635009"/>
                </a:cubicBezTo>
                <a:cubicBezTo>
                  <a:pt x="756926" y="559338"/>
                  <a:pt x="616697" y="358255"/>
                  <a:pt x="562193" y="292109"/>
                </a:cubicBezTo>
                <a:cubicBezTo>
                  <a:pt x="507689" y="225963"/>
                  <a:pt x="578597" y="285759"/>
                  <a:pt x="485993" y="238134"/>
                </a:cubicBezTo>
                <a:cubicBezTo>
                  <a:pt x="393389" y="190509"/>
                  <a:pt x="10801" y="1597"/>
                  <a:pt x="21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F3E34DB-788F-374B-9D7B-97BA4DEA1379}"/>
              </a:ext>
            </a:extLst>
          </p:cNvPr>
          <p:cNvSpPr/>
          <p:nvPr/>
        </p:nvSpPr>
        <p:spPr>
          <a:xfrm>
            <a:off x="6760907" y="6800562"/>
            <a:ext cx="145761" cy="860890"/>
          </a:xfrm>
          <a:custGeom>
            <a:avLst/>
            <a:gdLst>
              <a:gd name="connsiteX0" fmla="*/ 58993 w 145761"/>
              <a:gd name="connsiteY0" fmla="*/ 288 h 860890"/>
              <a:gd name="connsiteX1" fmla="*/ 119318 w 145761"/>
              <a:gd name="connsiteY1" fmla="*/ 324138 h 860890"/>
              <a:gd name="connsiteX2" fmla="*/ 141543 w 145761"/>
              <a:gd name="connsiteY2" fmla="*/ 279688 h 860890"/>
              <a:gd name="connsiteX3" fmla="*/ 103443 w 145761"/>
              <a:gd name="connsiteY3" fmla="*/ 571788 h 860890"/>
              <a:gd name="connsiteX4" fmla="*/ 122493 w 145761"/>
              <a:gd name="connsiteY4" fmla="*/ 524163 h 860890"/>
              <a:gd name="connsiteX5" fmla="*/ 1843 w 145761"/>
              <a:gd name="connsiteY5" fmla="*/ 851188 h 860890"/>
              <a:gd name="connsiteX6" fmla="*/ 55818 w 145761"/>
              <a:gd name="connsiteY6" fmla="*/ 733713 h 860890"/>
              <a:gd name="connsiteX7" fmla="*/ 141543 w 145761"/>
              <a:gd name="connsiteY7" fmla="*/ 320963 h 860890"/>
              <a:gd name="connsiteX8" fmla="*/ 125668 w 145761"/>
              <a:gd name="connsiteY8" fmla="*/ 266988 h 860890"/>
              <a:gd name="connsiteX9" fmla="*/ 58993 w 145761"/>
              <a:gd name="connsiteY9" fmla="*/ 288 h 8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61" h="860890">
                <a:moveTo>
                  <a:pt x="58993" y="288"/>
                </a:moveTo>
                <a:cubicBezTo>
                  <a:pt x="57935" y="9813"/>
                  <a:pt x="105560" y="277571"/>
                  <a:pt x="119318" y="324138"/>
                </a:cubicBezTo>
                <a:cubicBezTo>
                  <a:pt x="133076" y="370705"/>
                  <a:pt x="144189" y="238413"/>
                  <a:pt x="141543" y="279688"/>
                </a:cubicBezTo>
                <a:cubicBezTo>
                  <a:pt x="138897" y="320963"/>
                  <a:pt x="106618" y="531042"/>
                  <a:pt x="103443" y="571788"/>
                </a:cubicBezTo>
                <a:cubicBezTo>
                  <a:pt x="100268" y="612534"/>
                  <a:pt x="139426" y="477596"/>
                  <a:pt x="122493" y="524163"/>
                </a:cubicBezTo>
                <a:cubicBezTo>
                  <a:pt x="105560" y="570730"/>
                  <a:pt x="12955" y="816263"/>
                  <a:pt x="1843" y="851188"/>
                </a:cubicBezTo>
                <a:cubicBezTo>
                  <a:pt x="-9270" y="886113"/>
                  <a:pt x="32535" y="822084"/>
                  <a:pt x="55818" y="733713"/>
                </a:cubicBezTo>
                <a:cubicBezTo>
                  <a:pt x="79101" y="645342"/>
                  <a:pt x="129901" y="398750"/>
                  <a:pt x="141543" y="320963"/>
                </a:cubicBezTo>
                <a:cubicBezTo>
                  <a:pt x="153185" y="243176"/>
                  <a:pt x="138368" y="314084"/>
                  <a:pt x="125668" y="266988"/>
                </a:cubicBezTo>
                <a:cubicBezTo>
                  <a:pt x="112968" y="219892"/>
                  <a:pt x="60051" y="-9237"/>
                  <a:pt x="58993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E66E0C6-A58C-69F9-ED13-C022031FD045}"/>
              </a:ext>
            </a:extLst>
          </p:cNvPr>
          <p:cNvSpPr/>
          <p:nvPr/>
        </p:nvSpPr>
        <p:spPr>
          <a:xfrm>
            <a:off x="4037517" y="6873865"/>
            <a:ext cx="160086" cy="797907"/>
          </a:xfrm>
          <a:custGeom>
            <a:avLst/>
            <a:gdLst>
              <a:gd name="connsiteX0" fmla="*/ 159833 w 160086"/>
              <a:gd name="connsiteY0" fmla="*/ 10 h 797907"/>
              <a:gd name="connsiteX1" fmla="*/ 45533 w 160086"/>
              <a:gd name="connsiteY1" fmla="*/ 250835 h 797907"/>
              <a:gd name="connsiteX2" fmla="*/ 16958 w 160086"/>
              <a:gd name="connsiteY2" fmla="*/ 415935 h 797907"/>
              <a:gd name="connsiteX3" fmla="*/ 10608 w 160086"/>
              <a:gd name="connsiteY3" fmla="*/ 346085 h 797907"/>
              <a:gd name="connsiteX4" fmla="*/ 10608 w 160086"/>
              <a:gd name="connsiteY4" fmla="*/ 609610 h 797907"/>
              <a:gd name="connsiteX5" fmla="*/ 20133 w 160086"/>
              <a:gd name="connsiteY5" fmla="*/ 517535 h 797907"/>
              <a:gd name="connsiteX6" fmla="*/ 4258 w 160086"/>
              <a:gd name="connsiteY6" fmla="*/ 682635 h 797907"/>
              <a:gd name="connsiteX7" fmla="*/ 1083 w 160086"/>
              <a:gd name="connsiteY7" fmla="*/ 796935 h 797907"/>
              <a:gd name="connsiteX8" fmla="*/ 20133 w 160086"/>
              <a:gd name="connsiteY8" fmla="*/ 619135 h 797907"/>
              <a:gd name="connsiteX9" fmla="*/ 29658 w 160086"/>
              <a:gd name="connsiteY9" fmla="*/ 190510 h 797907"/>
              <a:gd name="connsiteX10" fmla="*/ 10608 w 160086"/>
              <a:gd name="connsiteY10" fmla="*/ 260360 h 797907"/>
              <a:gd name="connsiteX11" fmla="*/ 159833 w 160086"/>
              <a:gd name="connsiteY11" fmla="*/ 10 h 79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086" h="797907">
                <a:moveTo>
                  <a:pt x="159833" y="10"/>
                </a:moveTo>
                <a:cubicBezTo>
                  <a:pt x="165654" y="-1578"/>
                  <a:pt x="69345" y="181514"/>
                  <a:pt x="45533" y="250835"/>
                </a:cubicBezTo>
                <a:cubicBezTo>
                  <a:pt x="21721" y="320156"/>
                  <a:pt x="22779" y="400060"/>
                  <a:pt x="16958" y="415935"/>
                </a:cubicBezTo>
                <a:cubicBezTo>
                  <a:pt x="11137" y="431810"/>
                  <a:pt x="11666" y="313806"/>
                  <a:pt x="10608" y="346085"/>
                </a:cubicBezTo>
                <a:cubicBezTo>
                  <a:pt x="9550" y="378364"/>
                  <a:pt x="9020" y="581035"/>
                  <a:pt x="10608" y="609610"/>
                </a:cubicBezTo>
                <a:cubicBezTo>
                  <a:pt x="12195" y="638185"/>
                  <a:pt x="21191" y="505364"/>
                  <a:pt x="20133" y="517535"/>
                </a:cubicBezTo>
                <a:cubicBezTo>
                  <a:pt x="19075" y="529706"/>
                  <a:pt x="7433" y="636068"/>
                  <a:pt x="4258" y="682635"/>
                </a:cubicBezTo>
                <a:cubicBezTo>
                  <a:pt x="1083" y="729202"/>
                  <a:pt x="-1563" y="807518"/>
                  <a:pt x="1083" y="796935"/>
                </a:cubicBezTo>
                <a:cubicBezTo>
                  <a:pt x="3729" y="786352"/>
                  <a:pt x="15371" y="720206"/>
                  <a:pt x="20133" y="619135"/>
                </a:cubicBezTo>
                <a:cubicBezTo>
                  <a:pt x="24895" y="518064"/>
                  <a:pt x="31245" y="250306"/>
                  <a:pt x="29658" y="190510"/>
                </a:cubicBezTo>
                <a:cubicBezTo>
                  <a:pt x="28071" y="130714"/>
                  <a:pt x="-7913" y="288935"/>
                  <a:pt x="10608" y="260360"/>
                </a:cubicBezTo>
                <a:cubicBezTo>
                  <a:pt x="29129" y="231785"/>
                  <a:pt x="154012" y="1598"/>
                  <a:pt x="15983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98C1F56-B259-DF67-B3BE-5137F8C99F77}"/>
              </a:ext>
            </a:extLst>
          </p:cNvPr>
          <p:cNvSpPr/>
          <p:nvPr/>
        </p:nvSpPr>
        <p:spPr>
          <a:xfrm>
            <a:off x="4382175" y="8064450"/>
            <a:ext cx="339810" cy="896419"/>
          </a:xfrm>
          <a:custGeom>
            <a:avLst/>
            <a:gdLst>
              <a:gd name="connsiteX0" fmla="*/ 5675 w 339810"/>
              <a:gd name="connsiteY0" fmla="*/ 50 h 896419"/>
              <a:gd name="connsiteX1" fmla="*/ 69175 w 339810"/>
              <a:gd name="connsiteY1" fmla="*/ 415975 h 896419"/>
              <a:gd name="connsiteX2" fmla="*/ 66000 w 339810"/>
              <a:gd name="connsiteY2" fmla="*/ 374700 h 896419"/>
              <a:gd name="connsiteX3" fmla="*/ 193000 w 339810"/>
              <a:gd name="connsiteY3" fmla="*/ 758875 h 896419"/>
              <a:gd name="connsiteX4" fmla="*/ 173950 w 339810"/>
              <a:gd name="connsiteY4" fmla="*/ 647750 h 896419"/>
              <a:gd name="connsiteX5" fmla="*/ 332700 w 339810"/>
              <a:gd name="connsiteY5" fmla="*/ 885875 h 896419"/>
              <a:gd name="connsiteX6" fmla="*/ 281900 w 339810"/>
              <a:gd name="connsiteY6" fmla="*/ 800150 h 896419"/>
              <a:gd name="connsiteX7" fmla="*/ 15200 w 339810"/>
              <a:gd name="connsiteY7" fmla="*/ 323900 h 896419"/>
              <a:gd name="connsiteX8" fmla="*/ 31075 w 339810"/>
              <a:gd name="connsiteY8" fmla="*/ 387400 h 896419"/>
              <a:gd name="connsiteX9" fmla="*/ 5675 w 339810"/>
              <a:gd name="connsiteY9" fmla="*/ 50 h 89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9810" h="896419">
                <a:moveTo>
                  <a:pt x="5675" y="50"/>
                </a:moveTo>
                <a:cubicBezTo>
                  <a:pt x="12025" y="4812"/>
                  <a:pt x="59121" y="353533"/>
                  <a:pt x="69175" y="415975"/>
                </a:cubicBezTo>
                <a:cubicBezTo>
                  <a:pt x="79229" y="478417"/>
                  <a:pt x="45363" y="317550"/>
                  <a:pt x="66000" y="374700"/>
                </a:cubicBezTo>
                <a:cubicBezTo>
                  <a:pt x="86637" y="431850"/>
                  <a:pt x="175008" y="713367"/>
                  <a:pt x="193000" y="758875"/>
                </a:cubicBezTo>
                <a:cubicBezTo>
                  <a:pt x="210992" y="804383"/>
                  <a:pt x="150667" y="626583"/>
                  <a:pt x="173950" y="647750"/>
                </a:cubicBezTo>
                <a:cubicBezTo>
                  <a:pt x="197233" y="668917"/>
                  <a:pt x="314708" y="860475"/>
                  <a:pt x="332700" y="885875"/>
                </a:cubicBezTo>
                <a:cubicBezTo>
                  <a:pt x="350692" y="911275"/>
                  <a:pt x="334817" y="893812"/>
                  <a:pt x="281900" y="800150"/>
                </a:cubicBezTo>
                <a:cubicBezTo>
                  <a:pt x="228983" y="706488"/>
                  <a:pt x="57004" y="392692"/>
                  <a:pt x="15200" y="323900"/>
                </a:cubicBezTo>
                <a:cubicBezTo>
                  <a:pt x="-26604" y="255108"/>
                  <a:pt x="31075" y="445608"/>
                  <a:pt x="31075" y="387400"/>
                </a:cubicBezTo>
                <a:cubicBezTo>
                  <a:pt x="31075" y="329192"/>
                  <a:pt x="-675" y="-4712"/>
                  <a:pt x="567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608C2C4-9B69-941E-5B5B-3278E8258623}"/>
              </a:ext>
            </a:extLst>
          </p:cNvPr>
          <p:cNvSpPr/>
          <p:nvPr/>
        </p:nvSpPr>
        <p:spPr>
          <a:xfrm>
            <a:off x="4886142" y="8518369"/>
            <a:ext cx="1457530" cy="368458"/>
          </a:xfrm>
          <a:custGeom>
            <a:avLst/>
            <a:gdLst>
              <a:gd name="connsiteX0" fmla="*/ 1457508 w 1457530"/>
              <a:gd name="connsiteY0" fmla="*/ 156 h 368458"/>
              <a:gd name="connsiteX1" fmla="*/ 746308 w 1457530"/>
              <a:gd name="connsiteY1" fmla="*/ 250981 h 368458"/>
              <a:gd name="connsiteX2" fmla="*/ 866958 w 1457530"/>
              <a:gd name="connsiteY2" fmla="*/ 244631 h 368458"/>
              <a:gd name="connsiteX3" fmla="*/ 476433 w 1457530"/>
              <a:gd name="connsiteY3" fmla="*/ 241456 h 368458"/>
              <a:gd name="connsiteX4" fmla="*/ 571683 w 1457530"/>
              <a:gd name="connsiteY4" fmla="*/ 241456 h 368458"/>
              <a:gd name="connsiteX5" fmla="*/ 339908 w 1457530"/>
              <a:gd name="connsiteY5" fmla="*/ 270031 h 368458"/>
              <a:gd name="connsiteX6" fmla="*/ 183 w 1457530"/>
              <a:gd name="connsiteY6" fmla="*/ 368456 h 368458"/>
              <a:gd name="connsiteX7" fmla="*/ 387533 w 1457530"/>
              <a:gd name="connsiteY7" fmla="*/ 266856 h 368458"/>
              <a:gd name="connsiteX8" fmla="*/ 797108 w 1457530"/>
              <a:gd name="connsiteY8" fmla="*/ 184306 h 368458"/>
              <a:gd name="connsiteX9" fmla="*/ 689158 w 1457530"/>
              <a:gd name="connsiteY9" fmla="*/ 225581 h 368458"/>
              <a:gd name="connsiteX10" fmla="*/ 911408 w 1457530"/>
              <a:gd name="connsiteY10" fmla="*/ 177956 h 368458"/>
              <a:gd name="connsiteX11" fmla="*/ 771708 w 1457530"/>
              <a:gd name="connsiteY11" fmla="*/ 212881 h 368458"/>
              <a:gd name="connsiteX12" fmla="*/ 1457508 w 1457530"/>
              <a:gd name="connsiteY12" fmla="*/ 156 h 36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530" h="368458">
                <a:moveTo>
                  <a:pt x="1457508" y="156"/>
                </a:moveTo>
                <a:cubicBezTo>
                  <a:pt x="1453275" y="6506"/>
                  <a:pt x="844733" y="210235"/>
                  <a:pt x="746308" y="250981"/>
                </a:cubicBezTo>
                <a:cubicBezTo>
                  <a:pt x="647883" y="291727"/>
                  <a:pt x="911937" y="246218"/>
                  <a:pt x="866958" y="244631"/>
                </a:cubicBezTo>
                <a:cubicBezTo>
                  <a:pt x="821979" y="243044"/>
                  <a:pt x="525645" y="241985"/>
                  <a:pt x="476433" y="241456"/>
                </a:cubicBezTo>
                <a:cubicBezTo>
                  <a:pt x="427221" y="240927"/>
                  <a:pt x="594437" y="236693"/>
                  <a:pt x="571683" y="241456"/>
                </a:cubicBezTo>
                <a:cubicBezTo>
                  <a:pt x="548929" y="246219"/>
                  <a:pt x="435158" y="248864"/>
                  <a:pt x="339908" y="270031"/>
                </a:cubicBezTo>
                <a:cubicBezTo>
                  <a:pt x="244658" y="291198"/>
                  <a:pt x="-7755" y="368985"/>
                  <a:pt x="183" y="368456"/>
                </a:cubicBezTo>
                <a:cubicBezTo>
                  <a:pt x="8120" y="367927"/>
                  <a:pt x="254712" y="297548"/>
                  <a:pt x="387533" y="266856"/>
                </a:cubicBezTo>
                <a:cubicBezTo>
                  <a:pt x="520354" y="236164"/>
                  <a:pt x="746837" y="191185"/>
                  <a:pt x="797108" y="184306"/>
                </a:cubicBezTo>
                <a:cubicBezTo>
                  <a:pt x="847379" y="177427"/>
                  <a:pt x="670108" y="226639"/>
                  <a:pt x="689158" y="225581"/>
                </a:cubicBezTo>
                <a:cubicBezTo>
                  <a:pt x="708208" y="224523"/>
                  <a:pt x="897650" y="180073"/>
                  <a:pt x="911408" y="177956"/>
                </a:cubicBezTo>
                <a:cubicBezTo>
                  <a:pt x="925166" y="175839"/>
                  <a:pt x="678575" y="243043"/>
                  <a:pt x="771708" y="212881"/>
                </a:cubicBezTo>
                <a:cubicBezTo>
                  <a:pt x="864841" y="182719"/>
                  <a:pt x="1461741" y="-6194"/>
                  <a:pt x="1457508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F08B4CF-19E2-5062-7321-EAAFB90B7347}"/>
              </a:ext>
            </a:extLst>
          </p:cNvPr>
          <p:cNvSpPr/>
          <p:nvPr/>
        </p:nvSpPr>
        <p:spPr>
          <a:xfrm>
            <a:off x="3089233" y="5919562"/>
            <a:ext cx="105519" cy="1448519"/>
          </a:xfrm>
          <a:custGeom>
            <a:avLst/>
            <a:gdLst>
              <a:gd name="connsiteX0" fmla="*/ 104817 w 105519"/>
              <a:gd name="connsiteY0" fmla="*/ 1813 h 1448519"/>
              <a:gd name="connsiteX1" fmla="*/ 47667 w 105519"/>
              <a:gd name="connsiteY1" fmla="*/ 649513 h 1448519"/>
              <a:gd name="connsiteX2" fmla="*/ 85767 w 105519"/>
              <a:gd name="connsiteY2" fmla="*/ 519338 h 1448519"/>
              <a:gd name="connsiteX3" fmla="*/ 44492 w 105519"/>
              <a:gd name="connsiteY3" fmla="*/ 1081313 h 1448519"/>
              <a:gd name="connsiteX4" fmla="*/ 47667 w 105519"/>
              <a:gd name="connsiteY4" fmla="*/ 947963 h 1448519"/>
              <a:gd name="connsiteX5" fmla="*/ 92117 w 105519"/>
              <a:gd name="connsiteY5" fmla="*/ 1421038 h 1448519"/>
              <a:gd name="connsiteX6" fmla="*/ 76242 w 105519"/>
              <a:gd name="connsiteY6" fmla="*/ 1303563 h 1448519"/>
              <a:gd name="connsiteX7" fmla="*/ 66717 w 105519"/>
              <a:gd name="connsiteY7" fmla="*/ 573313 h 1448519"/>
              <a:gd name="connsiteX8" fmla="*/ 38142 w 105519"/>
              <a:gd name="connsiteY8" fmla="*/ 706663 h 1448519"/>
              <a:gd name="connsiteX9" fmla="*/ 82592 w 105519"/>
              <a:gd name="connsiteY9" fmla="*/ 192313 h 1448519"/>
              <a:gd name="connsiteX10" fmla="*/ 42 w 105519"/>
              <a:gd name="connsiteY10" fmla="*/ 446313 h 1448519"/>
              <a:gd name="connsiteX11" fmla="*/ 104817 w 105519"/>
              <a:gd name="connsiteY11" fmla="*/ 1813 h 14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519" h="1448519">
                <a:moveTo>
                  <a:pt x="104817" y="1813"/>
                </a:moveTo>
                <a:cubicBezTo>
                  <a:pt x="112755" y="35680"/>
                  <a:pt x="50842" y="563259"/>
                  <a:pt x="47667" y="649513"/>
                </a:cubicBezTo>
                <a:cubicBezTo>
                  <a:pt x="44492" y="735767"/>
                  <a:pt x="86296" y="447371"/>
                  <a:pt x="85767" y="519338"/>
                </a:cubicBezTo>
                <a:cubicBezTo>
                  <a:pt x="85238" y="591305"/>
                  <a:pt x="50842" y="1009876"/>
                  <a:pt x="44492" y="1081313"/>
                </a:cubicBezTo>
                <a:cubicBezTo>
                  <a:pt x="38142" y="1152750"/>
                  <a:pt x="39730" y="891342"/>
                  <a:pt x="47667" y="947963"/>
                </a:cubicBezTo>
                <a:cubicBezTo>
                  <a:pt x="55604" y="1004584"/>
                  <a:pt x="87354" y="1361771"/>
                  <a:pt x="92117" y="1421038"/>
                </a:cubicBezTo>
                <a:cubicBezTo>
                  <a:pt x="96879" y="1480305"/>
                  <a:pt x="80475" y="1444850"/>
                  <a:pt x="76242" y="1303563"/>
                </a:cubicBezTo>
                <a:cubicBezTo>
                  <a:pt x="72009" y="1162276"/>
                  <a:pt x="73067" y="672796"/>
                  <a:pt x="66717" y="573313"/>
                </a:cubicBezTo>
                <a:cubicBezTo>
                  <a:pt x="60367" y="473830"/>
                  <a:pt x="35496" y="770163"/>
                  <a:pt x="38142" y="706663"/>
                </a:cubicBezTo>
                <a:cubicBezTo>
                  <a:pt x="40788" y="643163"/>
                  <a:pt x="88942" y="235705"/>
                  <a:pt x="82592" y="192313"/>
                </a:cubicBezTo>
                <a:cubicBezTo>
                  <a:pt x="76242" y="148921"/>
                  <a:pt x="-2075" y="473301"/>
                  <a:pt x="42" y="446313"/>
                </a:cubicBezTo>
                <a:cubicBezTo>
                  <a:pt x="2159" y="419326"/>
                  <a:pt x="96879" y="-32054"/>
                  <a:pt x="104817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ED6722C-492E-C4CD-4232-8EB471DCBCBA}"/>
              </a:ext>
            </a:extLst>
          </p:cNvPr>
          <p:cNvSpPr/>
          <p:nvPr/>
        </p:nvSpPr>
        <p:spPr>
          <a:xfrm>
            <a:off x="3240116" y="7426301"/>
            <a:ext cx="264702" cy="719443"/>
          </a:xfrm>
          <a:custGeom>
            <a:avLst/>
            <a:gdLst>
              <a:gd name="connsiteX0" fmla="*/ 1559 w 264702"/>
              <a:gd name="connsiteY0" fmla="*/ 3199 h 719443"/>
              <a:gd name="connsiteX1" fmla="*/ 115859 w 264702"/>
              <a:gd name="connsiteY1" fmla="*/ 457224 h 719443"/>
              <a:gd name="connsiteX2" fmla="*/ 99984 w 264702"/>
              <a:gd name="connsiteY2" fmla="*/ 396899 h 719443"/>
              <a:gd name="connsiteX3" fmla="*/ 261909 w 264702"/>
              <a:gd name="connsiteY3" fmla="*/ 711224 h 719443"/>
              <a:gd name="connsiteX4" fmla="*/ 192059 w 264702"/>
              <a:gd name="connsiteY4" fmla="*/ 596924 h 719443"/>
              <a:gd name="connsiteX5" fmla="*/ 58709 w 264702"/>
              <a:gd name="connsiteY5" fmla="*/ 269899 h 719443"/>
              <a:gd name="connsiteX6" fmla="*/ 1559 w 264702"/>
              <a:gd name="connsiteY6" fmla="*/ 3199 h 7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702" h="719443">
                <a:moveTo>
                  <a:pt x="1559" y="3199"/>
                </a:moveTo>
                <a:cubicBezTo>
                  <a:pt x="11084" y="34420"/>
                  <a:pt x="99455" y="391607"/>
                  <a:pt x="115859" y="457224"/>
                </a:cubicBezTo>
                <a:cubicBezTo>
                  <a:pt x="132263" y="522841"/>
                  <a:pt x="75642" y="354566"/>
                  <a:pt x="99984" y="396899"/>
                </a:cubicBezTo>
                <a:cubicBezTo>
                  <a:pt x="124326" y="439232"/>
                  <a:pt x="246563" y="677886"/>
                  <a:pt x="261909" y="711224"/>
                </a:cubicBezTo>
                <a:cubicBezTo>
                  <a:pt x="277255" y="744562"/>
                  <a:pt x="225926" y="670478"/>
                  <a:pt x="192059" y="596924"/>
                </a:cubicBezTo>
                <a:cubicBezTo>
                  <a:pt x="158192" y="523370"/>
                  <a:pt x="89401" y="362503"/>
                  <a:pt x="58709" y="269899"/>
                </a:cubicBezTo>
                <a:cubicBezTo>
                  <a:pt x="28017" y="177295"/>
                  <a:pt x="-7966" y="-28022"/>
                  <a:pt x="1559" y="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738B88C-48CE-CEF7-8D72-6CB464F06D71}"/>
              </a:ext>
            </a:extLst>
          </p:cNvPr>
          <p:cNvSpPr/>
          <p:nvPr/>
        </p:nvSpPr>
        <p:spPr>
          <a:xfrm>
            <a:off x="3578027" y="8126451"/>
            <a:ext cx="1051687" cy="770854"/>
          </a:xfrm>
          <a:custGeom>
            <a:avLst/>
            <a:gdLst>
              <a:gd name="connsiteX0" fmla="*/ 3373 w 1051687"/>
              <a:gd name="connsiteY0" fmla="*/ 1549 h 770854"/>
              <a:gd name="connsiteX1" fmla="*/ 578048 w 1051687"/>
              <a:gd name="connsiteY1" fmla="*/ 461924 h 770854"/>
              <a:gd name="connsiteX2" fmla="*/ 498673 w 1051687"/>
              <a:gd name="connsiteY2" fmla="*/ 430174 h 770854"/>
              <a:gd name="connsiteX3" fmla="*/ 1038423 w 1051687"/>
              <a:gd name="connsiteY3" fmla="*/ 763549 h 770854"/>
              <a:gd name="connsiteX4" fmla="*/ 898723 w 1051687"/>
              <a:gd name="connsiteY4" fmla="*/ 668299 h 770854"/>
              <a:gd name="connsiteX5" fmla="*/ 273248 w 1051687"/>
              <a:gd name="connsiteY5" fmla="*/ 265074 h 770854"/>
              <a:gd name="connsiteX6" fmla="*/ 336748 w 1051687"/>
              <a:gd name="connsiteY6" fmla="*/ 309524 h 770854"/>
              <a:gd name="connsiteX7" fmla="*/ 3373 w 1051687"/>
              <a:gd name="connsiteY7" fmla="*/ 1549 h 7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687" h="770854">
                <a:moveTo>
                  <a:pt x="3373" y="1549"/>
                </a:moveTo>
                <a:cubicBezTo>
                  <a:pt x="43590" y="26949"/>
                  <a:pt x="495498" y="390487"/>
                  <a:pt x="578048" y="461924"/>
                </a:cubicBezTo>
                <a:cubicBezTo>
                  <a:pt x="660598" y="533362"/>
                  <a:pt x="421944" y="379903"/>
                  <a:pt x="498673" y="430174"/>
                </a:cubicBezTo>
                <a:cubicBezTo>
                  <a:pt x="575402" y="480445"/>
                  <a:pt x="971748" y="723862"/>
                  <a:pt x="1038423" y="763549"/>
                </a:cubicBezTo>
                <a:cubicBezTo>
                  <a:pt x="1105098" y="803236"/>
                  <a:pt x="898723" y="668299"/>
                  <a:pt x="898723" y="668299"/>
                </a:cubicBezTo>
                <a:lnTo>
                  <a:pt x="273248" y="265074"/>
                </a:lnTo>
                <a:cubicBezTo>
                  <a:pt x="179586" y="205278"/>
                  <a:pt x="378552" y="348153"/>
                  <a:pt x="336748" y="309524"/>
                </a:cubicBezTo>
                <a:cubicBezTo>
                  <a:pt x="294944" y="270895"/>
                  <a:pt x="-36844" y="-23851"/>
                  <a:pt x="3373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4E8A6A1-11B3-3E23-665E-24195A6CA66F}"/>
              </a:ext>
            </a:extLst>
          </p:cNvPr>
          <p:cNvSpPr/>
          <p:nvPr/>
        </p:nvSpPr>
        <p:spPr>
          <a:xfrm>
            <a:off x="5043656" y="8294142"/>
            <a:ext cx="2005648" cy="720047"/>
          </a:xfrm>
          <a:custGeom>
            <a:avLst/>
            <a:gdLst>
              <a:gd name="connsiteX0" fmla="*/ 26819 w 2005648"/>
              <a:gd name="connsiteY0" fmla="*/ 710158 h 720047"/>
              <a:gd name="connsiteX1" fmla="*/ 1265069 w 2005648"/>
              <a:gd name="connsiteY1" fmla="*/ 433933 h 720047"/>
              <a:gd name="connsiteX2" fmla="*/ 1001544 w 2005648"/>
              <a:gd name="connsiteY2" fmla="*/ 532358 h 720047"/>
              <a:gd name="connsiteX3" fmla="*/ 1966744 w 2005648"/>
              <a:gd name="connsiteY3" fmla="*/ 24358 h 720047"/>
              <a:gd name="connsiteX4" fmla="*/ 1744494 w 2005648"/>
              <a:gd name="connsiteY4" fmla="*/ 122783 h 720047"/>
              <a:gd name="connsiteX5" fmla="*/ 1080919 w 2005648"/>
              <a:gd name="connsiteY5" fmla="*/ 491083 h 720047"/>
              <a:gd name="connsiteX6" fmla="*/ 550694 w 2005648"/>
              <a:gd name="connsiteY6" fmla="*/ 618083 h 720047"/>
              <a:gd name="connsiteX7" fmla="*/ 557044 w 2005648"/>
              <a:gd name="connsiteY7" fmla="*/ 608558 h 720047"/>
              <a:gd name="connsiteX8" fmla="*/ 839619 w 2005648"/>
              <a:gd name="connsiteY8" fmla="*/ 500608 h 720047"/>
              <a:gd name="connsiteX9" fmla="*/ 242719 w 2005648"/>
              <a:gd name="connsiteY9" fmla="*/ 611733 h 720047"/>
              <a:gd name="connsiteX10" fmla="*/ 807869 w 2005648"/>
              <a:gd name="connsiteY10" fmla="*/ 548233 h 720047"/>
              <a:gd name="connsiteX11" fmla="*/ 442744 w 2005648"/>
              <a:gd name="connsiteY11" fmla="*/ 649833 h 720047"/>
              <a:gd name="connsiteX12" fmla="*/ 26819 w 2005648"/>
              <a:gd name="connsiteY12" fmla="*/ 710158 h 72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5648" h="720047">
                <a:moveTo>
                  <a:pt x="26819" y="710158"/>
                </a:moveTo>
                <a:cubicBezTo>
                  <a:pt x="163873" y="674175"/>
                  <a:pt x="1102615" y="463566"/>
                  <a:pt x="1265069" y="433933"/>
                </a:cubicBezTo>
                <a:cubicBezTo>
                  <a:pt x="1427523" y="404300"/>
                  <a:pt x="884598" y="600620"/>
                  <a:pt x="1001544" y="532358"/>
                </a:cubicBezTo>
                <a:cubicBezTo>
                  <a:pt x="1118490" y="464095"/>
                  <a:pt x="1842919" y="92620"/>
                  <a:pt x="1966744" y="24358"/>
                </a:cubicBezTo>
                <a:cubicBezTo>
                  <a:pt x="2090569" y="-43904"/>
                  <a:pt x="1892132" y="44995"/>
                  <a:pt x="1744494" y="122783"/>
                </a:cubicBezTo>
                <a:cubicBezTo>
                  <a:pt x="1596856" y="200571"/>
                  <a:pt x="1279886" y="408533"/>
                  <a:pt x="1080919" y="491083"/>
                </a:cubicBezTo>
                <a:cubicBezTo>
                  <a:pt x="881952" y="573633"/>
                  <a:pt x="638006" y="598504"/>
                  <a:pt x="550694" y="618083"/>
                </a:cubicBezTo>
                <a:cubicBezTo>
                  <a:pt x="463382" y="637662"/>
                  <a:pt x="508890" y="628137"/>
                  <a:pt x="557044" y="608558"/>
                </a:cubicBezTo>
                <a:cubicBezTo>
                  <a:pt x="605198" y="588979"/>
                  <a:pt x="892006" y="500079"/>
                  <a:pt x="839619" y="500608"/>
                </a:cubicBezTo>
                <a:cubicBezTo>
                  <a:pt x="787232" y="501137"/>
                  <a:pt x="248011" y="603796"/>
                  <a:pt x="242719" y="611733"/>
                </a:cubicBezTo>
                <a:cubicBezTo>
                  <a:pt x="237427" y="619670"/>
                  <a:pt x="774532" y="541883"/>
                  <a:pt x="807869" y="548233"/>
                </a:cubicBezTo>
                <a:cubicBezTo>
                  <a:pt x="841207" y="554583"/>
                  <a:pt x="569215" y="625491"/>
                  <a:pt x="442744" y="649833"/>
                </a:cubicBezTo>
                <a:cubicBezTo>
                  <a:pt x="316273" y="674175"/>
                  <a:pt x="-110235" y="746141"/>
                  <a:pt x="26819" y="710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1EB1A57-4A24-C4D6-C45F-70C62984C2C4}"/>
              </a:ext>
            </a:extLst>
          </p:cNvPr>
          <p:cNvSpPr/>
          <p:nvPr/>
        </p:nvSpPr>
        <p:spPr>
          <a:xfrm>
            <a:off x="7118468" y="7100613"/>
            <a:ext cx="525285" cy="1076479"/>
          </a:xfrm>
          <a:custGeom>
            <a:avLst/>
            <a:gdLst>
              <a:gd name="connsiteX0" fmla="*/ 523757 w 525285"/>
              <a:gd name="connsiteY0" fmla="*/ 5037 h 1076479"/>
              <a:gd name="connsiteX1" fmla="*/ 206257 w 525285"/>
              <a:gd name="connsiteY1" fmla="*/ 798787 h 1076479"/>
              <a:gd name="connsiteX2" fmla="*/ 222132 w 525285"/>
              <a:gd name="connsiteY2" fmla="*/ 703537 h 1076479"/>
              <a:gd name="connsiteX3" fmla="*/ 3057 w 525285"/>
              <a:gd name="connsiteY3" fmla="*/ 1071837 h 1076479"/>
              <a:gd name="connsiteX4" fmla="*/ 111007 w 525285"/>
              <a:gd name="connsiteY4" fmla="*/ 874987 h 1076479"/>
              <a:gd name="connsiteX5" fmla="*/ 345957 w 525285"/>
              <a:gd name="connsiteY5" fmla="*/ 366987 h 1076479"/>
              <a:gd name="connsiteX6" fmla="*/ 228482 w 525285"/>
              <a:gd name="connsiteY6" fmla="*/ 620987 h 1076479"/>
              <a:gd name="connsiteX7" fmla="*/ 349132 w 525285"/>
              <a:gd name="connsiteY7" fmla="*/ 322537 h 1076479"/>
              <a:gd name="connsiteX8" fmla="*/ 244357 w 525285"/>
              <a:gd name="connsiteY8" fmla="*/ 668612 h 1076479"/>
              <a:gd name="connsiteX9" fmla="*/ 323732 w 525285"/>
              <a:gd name="connsiteY9" fmla="*/ 468587 h 1076479"/>
              <a:gd name="connsiteX10" fmla="*/ 523757 w 525285"/>
              <a:gd name="connsiteY10" fmla="*/ 5037 h 10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285" h="1076479">
                <a:moveTo>
                  <a:pt x="523757" y="5037"/>
                </a:moveTo>
                <a:cubicBezTo>
                  <a:pt x="504178" y="60070"/>
                  <a:pt x="256528" y="682370"/>
                  <a:pt x="206257" y="798787"/>
                </a:cubicBezTo>
                <a:cubicBezTo>
                  <a:pt x="155986" y="915204"/>
                  <a:pt x="255999" y="658029"/>
                  <a:pt x="222132" y="703537"/>
                </a:cubicBezTo>
                <a:cubicBezTo>
                  <a:pt x="188265" y="749045"/>
                  <a:pt x="21578" y="1043262"/>
                  <a:pt x="3057" y="1071837"/>
                </a:cubicBezTo>
                <a:cubicBezTo>
                  <a:pt x="-15464" y="1100412"/>
                  <a:pt x="53857" y="992462"/>
                  <a:pt x="111007" y="874987"/>
                </a:cubicBezTo>
                <a:cubicBezTo>
                  <a:pt x="168157" y="757512"/>
                  <a:pt x="345957" y="366987"/>
                  <a:pt x="345957" y="366987"/>
                </a:cubicBezTo>
                <a:cubicBezTo>
                  <a:pt x="365536" y="324654"/>
                  <a:pt x="227953" y="628395"/>
                  <a:pt x="228482" y="620987"/>
                </a:cubicBezTo>
                <a:cubicBezTo>
                  <a:pt x="229011" y="613579"/>
                  <a:pt x="346486" y="314600"/>
                  <a:pt x="349132" y="322537"/>
                </a:cubicBezTo>
                <a:cubicBezTo>
                  <a:pt x="351778" y="330474"/>
                  <a:pt x="248590" y="644270"/>
                  <a:pt x="244357" y="668612"/>
                </a:cubicBezTo>
                <a:cubicBezTo>
                  <a:pt x="240124" y="692954"/>
                  <a:pt x="278224" y="575479"/>
                  <a:pt x="323732" y="468587"/>
                </a:cubicBezTo>
                <a:cubicBezTo>
                  <a:pt x="369240" y="361695"/>
                  <a:pt x="543336" y="-49996"/>
                  <a:pt x="523757" y="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DA31ABC-45B2-3465-E28B-C58E6F089F62}"/>
              </a:ext>
            </a:extLst>
          </p:cNvPr>
          <p:cNvSpPr/>
          <p:nvPr/>
        </p:nvSpPr>
        <p:spPr>
          <a:xfrm>
            <a:off x="7618803" y="5772445"/>
            <a:ext cx="181257" cy="1434033"/>
          </a:xfrm>
          <a:custGeom>
            <a:avLst/>
            <a:gdLst>
              <a:gd name="connsiteX0" fmla="*/ 175822 w 181257"/>
              <a:gd name="connsiteY0" fmla="*/ 60030 h 1434033"/>
              <a:gd name="connsiteX1" fmla="*/ 172647 w 181257"/>
              <a:gd name="connsiteY1" fmla="*/ 114005 h 1434033"/>
              <a:gd name="connsiteX2" fmla="*/ 125022 w 181257"/>
              <a:gd name="connsiteY2" fmla="*/ 933155 h 1434033"/>
              <a:gd name="connsiteX3" fmla="*/ 121847 w 181257"/>
              <a:gd name="connsiteY3" fmla="*/ 793455 h 1434033"/>
              <a:gd name="connsiteX4" fmla="*/ 10722 w 181257"/>
              <a:gd name="connsiteY4" fmla="*/ 1409405 h 1434033"/>
              <a:gd name="connsiteX5" fmla="*/ 23422 w 181257"/>
              <a:gd name="connsiteY5" fmla="*/ 1222080 h 1434033"/>
              <a:gd name="connsiteX6" fmla="*/ 178997 w 181257"/>
              <a:gd name="connsiteY6" fmla="*/ 399755 h 1434033"/>
              <a:gd name="connsiteX7" fmla="*/ 115497 w 181257"/>
              <a:gd name="connsiteY7" fmla="*/ 618830 h 1434033"/>
              <a:gd name="connsiteX8" fmla="*/ 175822 w 181257"/>
              <a:gd name="connsiteY8" fmla="*/ 60030 h 143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257" h="1434033">
                <a:moveTo>
                  <a:pt x="175822" y="60030"/>
                </a:moveTo>
                <a:cubicBezTo>
                  <a:pt x="185347" y="-24108"/>
                  <a:pt x="181114" y="-31516"/>
                  <a:pt x="172647" y="114005"/>
                </a:cubicBezTo>
                <a:cubicBezTo>
                  <a:pt x="164180" y="259526"/>
                  <a:pt x="133489" y="819913"/>
                  <a:pt x="125022" y="933155"/>
                </a:cubicBezTo>
                <a:cubicBezTo>
                  <a:pt x="116555" y="1046397"/>
                  <a:pt x="140897" y="714080"/>
                  <a:pt x="121847" y="793455"/>
                </a:cubicBezTo>
                <a:cubicBezTo>
                  <a:pt x="102797" y="872830"/>
                  <a:pt x="27126" y="1337968"/>
                  <a:pt x="10722" y="1409405"/>
                </a:cubicBezTo>
                <a:cubicBezTo>
                  <a:pt x="-5682" y="1480843"/>
                  <a:pt x="-4624" y="1390355"/>
                  <a:pt x="23422" y="1222080"/>
                </a:cubicBezTo>
                <a:cubicBezTo>
                  <a:pt x="51468" y="1053805"/>
                  <a:pt x="163651" y="500297"/>
                  <a:pt x="178997" y="399755"/>
                </a:cubicBezTo>
                <a:cubicBezTo>
                  <a:pt x="194343" y="299213"/>
                  <a:pt x="115497" y="671747"/>
                  <a:pt x="115497" y="618830"/>
                </a:cubicBezTo>
                <a:cubicBezTo>
                  <a:pt x="115497" y="565913"/>
                  <a:pt x="166297" y="144168"/>
                  <a:pt x="175822" y="60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D90655F-4A13-E113-B507-78987E1A194C}"/>
              </a:ext>
            </a:extLst>
          </p:cNvPr>
          <p:cNvSpPr/>
          <p:nvPr/>
        </p:nvSpPr>
        <p:spPr>
          <a:xfrm>
            <a:off x="6972159" y="6054725"/>
            <a:ext cx="216068" cy="1130508"/>
          </a:xfrm>
          <a:custGeom>
            <a:avLst/>
            <a:gdLst>
              <a:gd name="connsiteX0" fmla="*/ 111266 w 216068"/>
              <a:gd name="connsiteY0" fmla="*/ 0 h 1130508"/>
              <a:gd name="connsiteX1" fmla="*/ 149366 w 216068"/>
              <a:gd name="connsiteY1" fmla="*/ 714375 h 1130508"/>
              <a:gd name="connsiteX2" fmla="*/ 174766 w 216068"/>
              <a:gd name="connsiteY2" fmla="*/ 603250 h 1130508"/>
              <a:gd name="connsiteX3" fmla="*/ 149366 w 216068"/>
              <a:gd name="connsiteY3" fmla="*/ 873125 h 1130508"/>
              <a:gd name="connsiteX4" fmla="*/ 141 w 216068"/>
              <a:gd name="connsiteY4" fmla="*/ 1130300 h 1130508"/>
              <a:gd name="connsiteX5" fmla="*/ 123966 w 216068"/>
              <a:gd name="connsiteY5" fmla="*/ 911225 h 1130508"/>
              <a:gd name="connsiteX6" fmla="*/ 216041 w 216068"/>
              <a:gd name="connsiteY6" fmla="*/ 619125 h 1130508"/>
              <a:gd name="connsiteX7" fmla="*/ 133491 w 216068"/>
              <a:gd name="connsiteY7" fmla="*/ 714375 h 1130508"/>
              <a:gd name="connsiteX8" fmla="*/ 111266 w 216068"/>
              <a:gd name="connsiteY8" fmla="*/ 0 h 113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68" h="1130508">
                <a:moveTo>
                  <a:pt x="111266" y="0"/>
                </a:moveTo>
                <a:cubicBezTo>
                  <a:pt x="113912" y="0"/>
                  <a:pt x="138783" y="613833"/>
                  <a:pt x="149366" y="714375"/>
                </a:cubicBezTo>
                <a:cubicBezTo>
                  <a:pt x="159949" y="814917"/>
                  <a:pt x="174766" y="576792"/>
                  <a:pt x="174766" y="603250"/>
                </a:cubicBezTo>
                <a:cubicBezTo>
                  <a:pt x="174766" y="629708"/>
                  <a:pt x="178470" y="785283"/>
                  <a:pt x="149366" y="873125"/>
                </a:cubicBezTo>
                <a:cubicBezTo>
                  <a:pt x="120262" y="960967"/>
                  <a:pt x="4374" y="1123950"/>
                  <a:pt x="141" y="1130300"/>
                </a:cubicBezTo>
                <a:cubicBezTo>
                  <a:pt x="-4092" y="1136650"/>
                  <a:pt x="87983" y="996421"/>
                  <a:pt x="123966" y="911225"/>
                </a:cubicBezTo>
                <a:cubicBezTo>
                  <a:pt x="159949" y="826029"/>
                  <a:pt x="214454" y="651933"/>
                  <a:pt x="216041" y="619125"/>
                </a:cubicBezTo>
                <a:cubicBezTo>
                  <a:pt x="217629" y="586317"/>
                  <a:pt x="150424" y="812800"/>
                  <a:pt x="133491" y="714375"/>
                </a:cubicBezTo>
                <a:cubicBezTo>
                  <a:pt x="116558" y="615950"/>
                  <a:pt x="108620" y="0"/>
                  <a:pt x="1112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45918FD-F579-82EF-8179-28C257C40A91}"/>
              </a:ext>
            </a:extLst>
          </p:cNvPr>
          <p:cNvSpPr/>
          <p:nvPr/>
        </p:nvSpPr>
        <p:spPr>
          <a:xfrm>
            <a:off x="7273444" y="4721530"/>
            <a:ext cx="538004" cy="1201143"/>
          </a:xfrm>
          <a:custGeom>
            <a:avLst/>
            <a:gdLst>
              <a:gd name="connsiteX0" fmla="*/ 3656 w 538004"/>
              <a:gd name="connsiteY0" fmla="*/ 18745 h 1201143"/>
              <a:gd name="connsiteX1" fmla="*/ 356081 w 538004"/>
              <a:gd name="connsiteY1" fmla="*/ 866470 h 1201143"/>
              <a:gd name="connsiteX2" fmla="*/ 337031 w 538004"/>
              <a:gd name="connsiteY2" fmla="*/ 777570 h 1201143"/>
              <a:gd name="connsiteX3" fmla="*/ 533881 w 538004"/>
              <a:gd name="connsiteY3" fmla="*/ 1190320 h 1201143"/>
              <a:gd name="connsiteX4" fmla="*/ 448156 w 538004"/>
              <a:gd name="connsiteY4" fmla="*/ 1015695 h 1201143"/>
              <a:gd name="connsiteX5" fmla="*/ 187806 w 538004"/>
              <a:gd name="connsiteY5" fmla="*/ 336245 h 1201143"/>
              <a:gd name="connsiteX6" fmla="*/ 3656 w 538004"/>
              <a:gd name="connsiteY6" fmla="*/ 18745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004" h="1201143">
                <a:moveTo>
                  <a:pt x="3656" y="18745"/>
                </a:moveTo>
                <a:cubicBezTo>
                  <a:pt x="31702" y="107116"/>
                  <a:pt x="300519" y="739999"/>
                  <a:pt x="356081" y="866470"/>
                </a:cubicBezTo>
                <a:cubicBezTo>
                  <a:pt x="411644" y="992941"/>
                  <a:pt x="307398" y="723595"/>
                  <a:pt x="337031" y="777570"/>
                </a:cubicBezTo>
                <a:cubicBezTo>
                  <a:pt x="366664" y="831545"/>
                  <a:pt x="515360" y="1150633"/>
                  <a:pt x="533881" y="1190320"/>
                </a:cubicBezTo>
                <a:cubicBezTo>
                  <a:pt x="552402" y="1230007"/>
                  <a:pt x="505835" y="1158041"/>
                  <a:pt x="448156" y="1015695"/>
                </a:cubicBezTo>
                <a:cubicBezTo>
                  <a:pt x="390477" y="873349"/>
                  <a:pt x="259773" y="498170"/>
                  <a:pt x="187806" y="336245"/>
                </a:cubicBezTo>
                <a:cubicBezTo>
                  <a:pt x="115839" y="174320"/>
                  <a:pt x="-24390" y="-69626"/>
                  <a:pt x="3656" y="1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97658C9-598D-DAEF-794B-5B9A499E5148}"/>
              </a:ext>
            </a:extLst>
          </p:cNvPr>
          <p:cNvSpPr/>
          <p:nvPr/>
        </p:nvSpPr>
        <p:spPr>
          <a:xfrm>
            <a:off x="3538059" y="6057516"/>
            <a:ext cx="693380" cy="522226"/>
          </a:xfrm>
          <a:custGeom>
            <a:avLst/>
            <a:gdLst>
              <a:gd name="connsiteX0" fmla="*/ 2066 w 693380"/>
              <a:gd name="connsiteY0" fmla="*/ 384 h 522226"/>
              <a:gd name="connsiteX1" fmla="*/ 138591 w 693380"/>
              <a:gd name="connsiteY1" fmla="*/ 340109 h 522226"/>
              <a:gd name="connsiteX2" fmla="*/ 662466 w 693380"/>
              <a:gd name="connsiteY2" fmla="*/ 514734 h 522226"/>
              <a:gd name="connsiteX3" fmla="*/ 592616 w 693380"/>
              <a:gd name="connsiteY3" fmla="*/ 486159 h 522226"/>
              <a:gd name="connsiteX4" fmla="*/ 262416 w 693380"/>
              <a:gd name="connsiteY4" fmla="*/ 448059 h 522226"/>
              <a:gd name="connsiteX5" fmla="*/ 300516 w 693380"/>
              <a:gd name="connsiteY5" fmla="*/ 448059 h 522226"/>
              <a:gd name="connsiteX6" fmla="*/ 183041 w 693380"/>
              <a:gd name="connsiteY6" fmla="*/ 378209 h 522226"/>
              <a:gd name="connsiteX7" fmla="*/ 122716 w 693380"/>
              <a:gd name="connsiteY7" fmla="*/ 324234 h 522226"/>
              <a:gd name="connsiteX8" fmla="*/ 259241 w 693380"/>
              <a:gd name="connsiteY8" fmla="*/ 168659 h 522226"/>
              <a:gd name="connsiteX9" fmla="*/ 103666 w 693380"/>
              <a:gd name="connsiteY9" fmla="*/ 327409 h 522226"/>
              <a:gd name="connsiteX10" fmla="*/ 59216 w 693380"/>
              <a:gd name="connsiteY10" fmla="*/ 273434 h 522226"/>
              <a:gd name="connsiteX11" fmla="*/ 2066 w 693380"/>
              <a:gd name="connsiteY11" fmla="*/ 384 h 5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3380" h="522226">
                <a:moveTo>
                  <a:pt x="2066" y="384"/>
                </a:moveTo>
                <a:cubicBezTo>
                  <a:pt x="15295" y="11496"/>
                  <a:pt x="28524" y="254384"/>
                  <a:pt x="138591" y="340109"/>
                </a:cubicBezTo>
                <a:cubicBezTo>
                  <a:pt x="248658" y="425834"/>
                  <a:pt x="586795" y="490392"/>
                  <a:pt x="662466" y="514734"/>
                </a:cubicBezTo>
                <a:cubicBezTo>
                  <a:pt x="738137" y="539076"/>
                  <a:pt x="659291" y="497272"/>
                  <a:pt x="592616" y="486159"/>
                </a:cubicBezTo>
                <a:cubicBezTo>
                  <a:pt x="525941" y="475047"/>
                  <a:pt x="311099" y="454409"/>
                  <a:pt x="262416" y="448059"/>
                </a:cubicBezTo>
                <a:cubicBezTo>
                  <a:pt x="213733" y="441709"/>
                  <a:pt x="313745" y="459701"/>
                  <a:pt x="300516" y="448059"/>
                </a:cubicBezTo>
                <a:cubicBezTo>
                  <a:pt x="287287" y="436417"/>
                  <a:pt x="212674" y="398846"/>
                  <a:pt x="183041" y="378209"/>
                </a:cubicBezTo>
                <a:cubicBezTo>
                  <a:pt x="153408" y="357572"/>
                  <a:pt x="110016" y="359159"/>
                  <a:pt x="122716" y="324234"/>
                </a:cubicBezTo>
                <a:cubicBezTo>
                  <a:pt x="135416" y="289309"/>
                  <a:pt x="262416" y="168130"/>
                  <a:pt x="259241" y="168659"/>
                </a:cubicBezTo>
                <a:cubicBezTo>
                  <a:pt x="256066" y="169188"/>
                  <a:pt x="137003" y="309947"/>
                  <a:pt x="103666" y="327409"/>
                </a:cubicBezTo>
                <a:cubicBezTo>
                  <a:pt x="70329" y="344871"/>
                  <a:pt x="75620" y="324763"/>
                  <a:pt x="59216" y="273434"/>
                </a:cubicBezTo>
                <a:cubicBezTo>
                  <a:pt x="42812" y="222105"/>
                  <a:pt x="-11163" y="-10728"/>
                  <a:pt x="2066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ED7BC72-CCA1-D849-DD93-CBE04666890E}"/>
              </a:ext>
            </a:extLst>
          </p:cNvPr>
          <p:cNvSpPr/>
          <p:nvPr/>
        </p:nvSpPr>
        <p:spPr>
          <a:xfrm>
            <a:off x="3766723" y="6448420"/>
            <a:ext cx="278289" cy="639290"/>
          </a:xfrm>
          <a:custGeom>
            <a:avLst/>
            <a:gdLst>
              <a:gd name="connsiteX0" fmla="*/ 278227 w 278289"/>
              <a:gd name="connsiteY0" fmla="*/ 5 h 639290"/>
              <a:gd name="connsiteX1" fmla="*/ 55977 w 278289"/>
              <a:gd name="connsiteY1" fmla="*/ 257180 h 639290"/>
              <a:gd name="connsiteX2" fmla="*/ 192502 w 278289"/>
              <a:gd name="connsiteY2" fmla="*/ 622305 h 639290"/>
              <a:gd name="connsiteX3" fmla="*/ 144877 w 278289"/>
              <a:gd name="connsiteY3" fmla="*/ 555630 h 639290"/>
              <a:gd name="connsiteX4" fmla="*/ 2002 w 278289"/>
              <a:gd name="connsiteY4" fmla="*/ 349255 h 639290"/>
              <a:gd name="connsiteX5" fmla="*/ 59152 w 278289"/>
              <a:gd name="connsiteY5" fmla="*/ 381005 h 639290"/>
              <a:gd name="connsiteX6" fmla="*/ 30577 w 278289"/>
              <a:gd name="connsiteY6" fmla="*/ 263530 h 639290"/>
              <a:gd name="connsiteX7" fmla="*/ 278227 w 278289"/>
              <a:gd name="connsiteY7" fmla="*/ 5 h 63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89" h="639290">
                <a:moveTo>
                  <a:pt x="278227" y="5"/>
                </a:moveTo>
                <a:cubicBezTo>
                  <a:pt x="282460" y="-1053"/>
                  <a:pt x="70264" y="153463"/>
                  <a:pt x="55977" y="257180"/>
                </a:cubicBezTo>
                <a:cubicBezTo>
                  <a:pt x="41690" y="360897"/>
                  <a:pt x="177685" y="572563"/>
                  <a:pt x="192502" y="622305"/>
                </a:cubicBezTo>
                <a:cubicBezTo>
                  <a:pt x="207319" y="672047"/>
                  <a:pt x="176627" y="601138"/>
                  <a:pt x="144877" y="555630"/>
                </a:cubicBezTo>
                <a:cubicBezTo>
                  <a:pt x="113127" y="510122"/>
                  <a:pt x="16289" y="378359"/>
                  <a:pt x="2002" y="349255"/>
                </a:cubicBezTo>
                <a:cubicBezTo>
                  <a:pt x="-12285" y="320151"/>
                  <a:pt x="54389" y="395293"/>
                  <a:pt x="59152" y="381005"/>
                </a:cubicBezTo>
                <a:cubicBezTo>
                  <a:pt x="63915" y="366717"/>
                  <a:pt x="-4877" y="322267"/>
                  <a:pt x="30577" y="263530"/>
                </a:cubicBezTo>
                <a:cubicBezTo>
                  <a:pt x="66031" y="204793"/>
                  <a:pt x="273994" y="1063"/>
                  <a:pt x="27822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599DF90-51D3-5E66-8A08-37D0BCD5ABFB}"/>
              </a:ext>
            </a:extLst>
          </p:cNvPr>
          <p:cNvSpPr/>
          <p:nvPr/>
        </p:nvSpPr>
        <p:spPr>
          <a:xfrm>
            <a:off x="3443313" y="6489591"/>
            <a:ext cx="231779" cy="509902"/>
          </a:xfrm>
          <a:custGeom>
            <a:avLst/>
            <a:gdLst>
              <a:gd name="connsiteX0" fmla="*/ 30137 w 231779"/>
              <a:gd name="connsiteY0" fmla="*/ 12809 h 509902"/>
              <a:gd name="connsiteX1" fmla="*/ 11087 w 231779"/>
              <a:gd name="connsiteY1" fmla="*/ 292209 h 509902"/>
              <a:gd name="connsiteX2" fmla="*/ 223812 w 231779"/>
              <a:gd name="connsiteY2" fmla="*/ 498584 h 509902"/>
              <a:gd name="connsiteX3" fmla="*/ 169837 w 231779"/>
              <a:gd name="connsiteY3" fmla="*/ 463659 h 509902"/>
              <a:gd name="connsiteX4" fmla="*/ 11087 w 231779"/>
              <a:gd name="connsiteY4" fmla="*/ 301734 h 509902"/>
              <a:gd name="connsiteX5" fmla="*/ 30137 w 231779"/>
              <a:gd name="connsiteY5" fmla="*/ 69959 h 509902"/>
              <a:gd name="connsiteX6" fmla="*/ 30137 w 231779"/>
              <a:gd name="connsiteY6" fmla="*/ 12809 h 50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9" h="509902">
                <a:moveTo>
                  <a:pt x="30137" y="12809"/>
                </a:moveTo>
                <a:cubicBezTo>
                  <a:pt x="26962" y="49851"/>
                  <a:pt x="-21192" y="211246"/>
                  <a:pt x="11087" y="292209"/>
                </a:cubicBezTo>
                <a:cubicBezTo>
                  <a:pt x="43366" y="373172"/>
                  <a:pt x="197354" y="470009"/>
                  <a:pt x="223812" y="498584"/>
                </a:cubicBezTo>
                <a:cubicBezTo>
                  <a:pt x="250270" y="527159"/>
                  <a:pt x="205291" y="496467"/>
                  <a:pt x="169837" y="463659"/>
                </a:cubicBezTo>
                <a:cubicBezTo>
                  <a:pt x="134383" y="430851"/>
                  <a:pt x="34370" y="367351"/>
                  <a:pt x="11087" y="301734"/>
                </a:cubicBezTo>
                <a:cubicBezTo>
                  <a:pt x="-12196" y="236117"/>
                  <a:pt x="26962" y="113351"/>
                  <a:pt x="30137" y="69959"/>
                </a:cubicBezTo>
                <a:cubicBezTo>
                  <a:pt x="33312" y="26567"/>
                  <a:pt x="33312" y="-24233"/>
                  <a:pt x="30137" y="1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4DC674C-FE1E-CDC7-4383-B87F8F790516}"/>
              </a:ext>
            </a:extLst>
          </p:cNvPr>
          <p:cNvSpPr/>
          <p:nvPr/>
        </p:nvSpPr>
        <p:spPr>
          <a:xfrm>
            <a:off x="6682549" y="5825797"/>
            <a:ext cx="181841" cy="488675"/>
          </a:xfrm>
          <a:custGeom>
            <a:avLst/>
            <a:gdLst>
              <a:gd name="connsiteX0" fmla="*/ 181801 w 181841"/>
              <a:gd name="connsiteY0" fmla="*/ 328 h 488675"/>
              <a:gd name="connsiteX1" fmla="*/ 26226 w 181841"/>
              <a:gd name="connsiteY1" fmla="*/ 263853 h 488675"/>
              <a:gd name="connsiteX2" fmla="*/ 4001 w 181841"/>
              <a:gd name="connsiteY2" fmla="*/ 482928 h 488675"/>
              <a:gd name="connsiteX3" fmla="*/ 10351 w 181841"/>
              <a:gd name="connsiteY3" fmla="*/ 406728 h 488675"/>
              <a:gd name="connsiteX4" fmla="*/ 10351 w 181841"/>
              <a:gd name="connsiteY4" fmla="*/ 213053 h 488675"/>
              <a:gd name="connsiteX5" fmla="*/ 181801 w 181841"/>
              <a:gd name="connsiteY5" fmla="*/ 328 h 48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41" h="488675">
                <a:moveTo>
                  <a:pt x="181801" y="328"/>
                </a:moveTo>
                <a:cubicBezTo>
                  <a:pt x="184447" y="8795"/>
                  <a:pt x="55859" y="183420"/>
                  <a:pt x="26226" y="263853"/>
                </a:cubicBezTo>
                <a:cubicBezTo>
                  <a:pt x="-3407" y="344286"/>
                  <a:pt x="6647" y="459116"/>
                  <a:pt x="4001" y="482928"/>
                </a:cubicBezTo>
                <a:cubicBezTo>
                  <a:pt x="1355" y="506740"/>
                  <a:pt x="9293" y="451707"/>
                  <a:pt x="10351" y="406728"/>
                </a:cubicBezTo>
                <a:cubicBezTo>
                  <a:pt x="11409" y="361749"/>
                  <a:pt x="-13461" y="276553"/>
                  <a:pt x="10351" y="213053"/>
                </a:cubicBezTo>
                <a:cubicBezTo>
                  <a:pt x="34163" y="149553"/>
                  <a:pt x="179155" y="-8139"/>
                  <a:pt x="181801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4F5BC81-719C-B9B2-2E38-168D58AE7B6C}"/>
              </a:ext>
            </a:extLst>
          </p:cNvPr>
          <p:cNvSpPr/>
          <p:nvPr/>
        </p:nvSpPr>
        <p:spPr>
          <a:xfrm>
            <a:off x="7150066" y="5530760"/>
            <a:ext cx="197740" cy="587630"/>
          </a:xfrm>
          <a:custGeom>
            <a:avLst/>
            <a:gdLst>
              <a:gd name="connsiteX0" fmla="*/ 34 w 197740"/>
              <a:gd name="connsiteY0" fmla="*/ 90 h 587630"/>
              <a:gd name="connsiteX1" fmla="*/ 187359 w 197740"/>
              <a:gd name="connsiteY1" fmla="*/ 431890 h 587630"/>
              <a:gd name="connsiteX2" fmla="*/ 174659 w 197740"/>
              <a:gd name="connsiteY2" fmla="*/ 587465 h 587630"/>
              <a:gd name="connsiteX3" fmla="*/ 184184 w 197740"/>
              <a:gd name="connsiteY3" fmla="*/ 460465 h 587630"/>
              <a:gd name="connsiteX4" fmla="*/ 171484 w 197740"/>
              <a:gd name="connsiteY4" fmla="*/ 393790 h 587630"/>
              <a:gd name="connsiteX5" fmla="*/ 34 w 197740"/>
              <a:gd name="connsiteY5" fmla="*/ 90 h 58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40" h="587630">
                <a:moveTo>
                  <a:pt x="34" y="90"/>
                </a:moveTo>
                <a:cubicBezTo>
                  <a:pt x="2680" y="6440"/>
                  <a:pt x="158255" y="333994"/>
                  <a:pt x="187359" y="431890"/>
                </a:cubicBezTo>
                <a:cubicBezTo>
                  <a:pt x="216463" y="529786"/>
                  <a:pt x="175188" y="582703"/>
                  <a:pt x="174659" y="587465"/>
                </a:cubicBezTo>
                <a:cubicBezTo>
                  <a:pt x="174130" y="592228"/>
                  <a:pt x="184713" y="492744"/>
                  <a:pt x="184184" y="460465"/>
                </a:cubicBezTo>
                <a:cubicBezTo>
                  <a:pt x="183655" y="428186"/>
                  <a:pt x="196884" y="465227"/>
                  <a:pt x="171484" y="393790"/>
                </a:cubicBezTo>
                <a:cubicBezTo>
                  <a:pt x="146084" y="322353"/>
                  <a:pt x="-2612" y="-6260"/>
                  <a:pt x="3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D9A7790-5F1E-A322-5515-EA43C8B0DFF2}"/>
              </a:ext>
            </a:extLst>
          </p:cNvPr>
          <p:cNvSpPr/>
          <p:nvPr/>
        </p:nvSpPr>
        <p:spPr>
          <a:xfrm>
            <a:off x="3387670" y="7115896"/>
            <a:ext cx="607021" cy="1086772"/>
          </a:xfrm>
          <a:custGeom>
            <a:avLst/>
            <a:gdLst>
              <a:gd name="connsiteX0" fmla="*/ 190555 w 607021"/>
              <a:gd name="connsiteY0" fmla="*/ 2454 h 1086772"/>
              <a:gd name="connsiteX1" fmla="*/ 323905 w 607021"/>
              <a:gd name="connsiteY1" fmla="*/ 500929 h 1086772"/>
              <a:gd name="connsiteX2" fmla="*/ 298505 w 607021"/>
              <a:gd name="connsiteY2" fmla="*/ 437429 h 1086772"/>
              <a:gd name="connsiteX3" fmla="*/ 593780 w 607021"/>
              <a:gd name="connsiteY3" fmla="*/ 1050204 h 1086772"/>
              <a:gd name="connsiteX4" fmla="*/ 530280 w 607021"/>
              <a:gd name="connsiteY4" fmla="*/ 954954 h 1086772"/>
              <a:gd name="connsiteX5" fmla="*/ 301680 w 607021"/>
              <a:gd name="connsiteY5" fmla="*/ 443779 h 1086772"/>
              <a:gd name="connsiteX6" fmla="*/ 55 w 607021"/>
              <a:gd name="connsiteY6" fmla="*/ 138979 h 1086772"/>
              <a:gd name="connsiteX7" fmla="*/ 276280 w 607021"/>
              <a:gd name="connsiteY7" fmla="*/ 424729 h 1086772"/>
              <a:gd name="connsiteX8" fmla="*/ 260405 w 607021"/>
              <a:gd name="connsiteY8" fmla="*/ 313604 h 1086772"/>
              <a:gd name="connsiteX9" fmla="*/ 190555 w 607021"/>
              <a:gd name="connsiteY9" fmla="*/ 2454 h 108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21" h="1086772">
                <a:moveTo>
                  <a:pt x="190555" y="2454"/>
                </a:moveTo>
                <a:cubicBezTo>
                  <a:pt x="201138" y="33675"/>
                  <a:pt x="305913" y="428433"/>
                  <a:pt x="323905" y="500929"/>
                </a:cubicBezTo>
                <a:cubicBezTo>
                  <a:pt x="341897" y="573425"/>
                  <a:pt x="253526" y="345883"/>
                  <a:pt x="298505" y="437429"/>
                </a:cubicBezTo>
                <a:cubicBezTo>
                  <a:pt x="343484" y="528975"/>
                  <a:pt x="555151" y="963950"/>
                  <a:pt x="593780" y="1050204"/>
                </a:cubicBezTo>
                <a:cubicBezTo>
                  <a:pt x="632409" y="1136458"/>
                  <a:pt x="578963" y="1056025"/>
                  <a:pt x="530280" y="954954"/>
                </a:cubicBezTo>
                <a:cubicBezTo>
                  <a:pt x="481597" y="853883"/>
                  <a:pt x="390051" y="579775"/>
                  <a:pt x="301680" y="443779"/>
                </a:cubicBezTo>
                <a:cubicBezTo>
                  <a:pt x="213309" y="307783"/>
                  <a:pt x="4288" y="142154"/>
                  <a:pt x="55" y="138979"/>
                </a:cubicBezTo>
                <a:cubicBezTo>
                  <a:pt x="-4178" y="135804"/>
                  <a:pt x="232888" y="395625"/>
                  <a:pt x="276280" y="424729"/>
                </a:cubicBezTo>
                <a:cubicBezTo>
                  <a:pt x="319672" y="453833"/>
                  <a:pt x="274692" y="380279"/>
                  <a:pt x="260405" y="313604"/>
                </a:cubicBezTo>
                <a:cubicBezTo>
                  <a:pt x="246118" y="246929"/>
                  <a:pt x="179972" y="-28767"/>
                  <a:pt x="190555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349516C-DD10-0DA6-4D4C-77814209DDAE}"/>
              </a:ext>
            </a:extLst>
          </p:cNvPr>
          <p:cNvSpPr/>
          <p:nvPr/>
        </p:nvSpPr>
        <p:spPr>
          <a:xfrm>
            <a:off x="3298696" y="5839378"/>
            <a:ext cx="130745" cy="1257528"/>
          </a:xfrm>
          <a:custGeom>
            <a:avLst/>
            <a:gdLst>
              <a:gd name="connsiteX0" fmla="*/ 95379 w 130745"/>
              <a:gd name="connsiteY0" fmla="*/ 5797 h 1257528"/>
              <a:gd name="connsiteX1" fmla="*/ 66804 w 130745"/>
              <a:gd name="connsiteY1" fmla="*/ 551897 h 1257528"/>
              <a:gd name="connsiteX2" fmla="*/ 54104 w 130745"/>
              <a:gd name="connsiteY2" fmla="*/ 1063072 h 1257528"/>
              <a:gd name="connsiteX3" fmla="*/ 54104 w 130745"/>
              <a:gd name="connsiteY3" fmla="*/ 964647 h 1257528"/>
              <a:gd name="connsiteX4" fmla="*/ 130304 w 130745"/>
              <a:gd name="connsiteY4" fmla="*/ 1247222 h 1257528"/>
              <a:gd name="connsiteX5" fmla="*/ 82679 w 130745"/>
              <a:gd name="connsiteY5" fmla="*/ 1129747 h 1257528"/>
              <a:gd name="connsiteX6" fmla="*/ 25529 w 130745"/>
              <a:gd name="connsiteY6" fmla="*/ 520147 h 1257528"/>
              <a:gd name="connsiteX7" fmla="*/ 129 w 130745"/>
              <a:gd name="connsiteY7" fmla="*/ 704297 h 1257528"/>
              <a:gd name="connsiteX8" fmla="*/ 35054 w 130745"/>
              <a:gd name="connsiteY8" fmla="*/ 342347 h 1257528"/>
              <a:gd name="connsiteX9" fmla="*/ 25529 w 130745"/>
              <a:gd name="connsiteY9" fmla="*/ 542372 h 1257528"/>
              <a:gd name="connsiteX10" fmla="*/ 69979 w 130745"/>
              <a:gd name="connsiteY10" fmla="*/ 282022 h 1257528"/>
              <a:gd name="connsiteX11" fmla="*/ 95379 w 130745"/>
              <a:gd name="connsiteY11" fmla="*/ 5797 h 12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" h="1257528">
                <a:moveTo>
                  <a:pt x="95379" y="5797"/>
                </a:moveTo>
                <a:cubicBezTo>
                  <a:pt x="94850" y="50776"/>
                  <a:pt x="73683" y="375685"/>
                  <a:pt x="66804" y="551897"/>
                </a:cubicBezTo>
                <a:cubicBezTo>
                  <a:pt x="59925" y="728110"/>
                  <a:pt x="56221" y="994280"/>
                  <a:pt x="54104" y="1063072"/>
                </a:cubicBezTo>
                <a:cubicBezTo>
                  <a:pt x="51987" y="1131864"/>
                  <a:pt x="41404" y="933955"/>
                  <a:pt x="54104" y="964647"/>
                </a:cubicBezTo>
                <a:cubicBezTo>
                  <a:pt x="66804" y="995339"/>
                  <a:pt x="125542" y="1219705"/>
                  <a:pt x="130304" y="1247222"/>
                </a:cubicBezTo>
                <a:cubicBezTo>
                  <a:pt x="135066" y="1274739"/>
                  <a:pt x="100141" y="1250926"/>
                  <a:pt x="82679" y="1129747"/>
                </a:cubicBezTo>
                <a:cubicBezTo>
                  <a:pt x="65217" y="1008568"/>
                  <a:pt x="39287" y="591055"/>
                  <a:pt x="25529" y="520147"/>
                </a:cubicBezTo>
                <a:cubicBezTo>
                  <a:pt x="11771" y="449239"/>
                  <a:pt x="-1458" y="733930"/>
                  <a:pt x="129" y="704297"/>
                </a:cubicBezTo>
                <a:cubicBezTo>
                  <a:pt x="1716" y="674664"/>
                  <a:pt x="30821" y="369335"/>
                  <a:pt x="35054" y="342347"/>
                </a:cubicBezTo>
                <a:cubicBezTo>
                  <a:pt x="39287" y="315360"/>
                  <a:pt x="19708" y="552426"/>
                  <a:pt x="25529" y="542372"/>
                </a:cubicBezTo>
                <a:cubicBezTo>
                  <a:pt x="31350" y="532318"/>
                  <a:pt x="59925" y="374626"/>
                  <a:pt x="69979" y="282022"/>
                </a:cubicBezTo>
                <a:cubicBezTo>
                  <a:pt x="80033" y="189418"/>
                  <a:pt x="95908" y="-39182"/>
                  <a:pt x="95379" y="5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1CDD7AE-487E-0001-BBF6-AE54EC05F90F}"/>
              </a:ext>
            </a:extLst>
          </p:cNvPr>
          <p:cNvSpPr/>
          <p:nvPr/>
        </p:nvSpPr>
        <p:spPr>
          <a:xfrm>
            <a:off x="3395007" y="7177994"/>
            <a:ext cx="488323" cy="1125416"/>
          </a:xfrm>
          <a:custGeom>
            <a:avLst/>
            <a:gdLst>
              <a:gd name="connsiteX0" fmla="*/ 2243 w 488323"/>
              <a:gd name="connsiteY0" fmla="*/ 3856 h 1125416"/>
              <a:gd name="connsiteX1" fmla="*/ 281643 w 488323"/>
              <a:gd name="connsiteY1" fmla="*/ 724581 h 1125416"/>
              <a:gd name="connsiteX2" fmla="*/ 240368 w 488323"/>
              <a:gd name="connsiteY2" fmla="*/ 654731 h 1125416"/>
              <a:gd name="connsiteX3" fmla="*/ 475318 w 488323"/>
              <a:gd name="connsiteY3" fmla="*/ 1108756 h 1125416"/>
              <a:gd name="connsiteX4" fmla="*/ 427693 w 488323"/>
              <a:gd name="connsiteY4" fmla="*/ 981756 h 1125416"/>
              <a:gd name="connsiteX5" fmla="*/ 173693 w 488323"/>
              <a:gd name="connsiteY5" fmla="*/ 553131 h 1125416"/>
              <a:gd name="connsiteX6" fmla="*/ 132418 w 488323"/>
              <a:gd name="connsiteY6" fmla="*/ 530906 h 1125416"/>
              <a:gd name="connsiteX7" fmla="*/ 126068 w 488323"/>
              <a:gd name="connsiteY7" fmla="*/ 419781 h 1125416"/>
              <a:gd name="connsiteX8" fmla="*/ 148293 w 488323"/>
              <a:gd name="connsiteY8" fmla="*/ 435656 h 1125416"/>
              <a:gd name="connsiteX9" fmla="*/ 2243 w 488323"/>
              <a:gd name="connsiteY9" fmla="*/ 385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323" h="1125416">
                <a:moveTo>
                  <a:pt x="2243" y="3856"/>
                </a:moveTo>
                <a:cubicBezTo>
                  <a:pt x="24468" y="52010"/>
                  <a:pt x="241956" y="616102"/>
                  <a:pt x="281643" y="724581"/>
                </a:cubicBezTo>
                <a:cubicBezTo>
                  <a:pt x="321330" y="833060"/>
                  <a:pt x="208089" y="590702"/>
                  <a:pt x="240368" y="654731"/>
                </a:cubicBezTo>
                <a:cubicBezTo>
                  <a:pt x="272647" y="718760"/>
                  <a:pt x="444097" y="1054252"/>
                  <a:pt x="475318" y="1108756"/>
                </a:cubicBezTo>
                <a:cubicBezTo>
                  <a:pt x="506539" y="1163260"/>
                  <a:pt x="477964" y="1074360"/>
                  <a:pt x="427693" y="981756"/>
                </a:cubicBezTo>
                <a:cubicBezTo>
                  <a:pt x="377422" y="889152"/>
                  <a:pt x="222905" y="628273"/>
                  <a:pt x="173693" y="553131"/>
                </a:cubicBezTo>
                <a:cubicBezTo>
                  <a:pt x="124481" y="477989"/>
                  <a:pt x="140356" y="553131"/>
                  <a:pt x="132418" y="530906"/>
                </a:cubicBezTo>
                <a:cubicBezTo>
                  <a:pt x="124481" y="508681"/>
                  <a:pt x="123422" y="435656"/>
                  <a:pt x="126068" y="419781"/>
                </a:cubicBezTo>
                <a:cubicBezTo>
                  <a:pt x="128714" y="403906"/>
                  <a:pt x="166814" y="498098"/>
                  <a:pt x="148293" y="435656"/>
                </a:cubicBezTo>
                <a:cubicBezTo>
                  <a:pt x="129772" y="373214"/>
                  <a:pt x="-19982" y="-44298"/>
                  <a:pt x="2243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E48AC11-6DA1-DFCC-2551-8CD716B671BE}"/>
              </a:ext>
            </a:extLst>
          </p:cNvPr>
          <p:cNvSpPr/>
          <p:nvPr/>
        </p:nvSpPr>
        <p:spPr>
          <a:xfrm>
            <a:off x="3961991" y="7743802"/>
            <a:ext cx="515572" cy="1056345"/>
          </a:xfrm>
          <a:custGeom>
            <a:avLst/>
            <a:gdLst>
              <a:gd name="connsiteX0" fmla="*/ 409 w 515572"/>
              <a:gd name="connsiteY0" fmla="*/ 23 h 1056345"/>
              <a:gd name="connsiteX1" fmla="*/ 98834 w 515572"/>
              <a:gd name="connsiteY1" fmla="*/ 320698 h 1056345"/>
              <a:gd name="connsiteX2" fmla="*/ 305209 w 515572"/>
              <a:gd name="connsiteY2" fmla="*/ 628673 h 1056345"/>
              <a:gd name="connsiteX3" fmla="*/ 270284 w 515572"/>
              <a:gd name="connsiteY3" fmla="*/ 584223 h 1056345"/>
              <a:gd name="connsiteX4" fmla="*/ 505234 w 515572"/>
              <a:gd name="connsiteY4" fmla="*/ 1038248 h 1056345"/>
              <a:gd name="connsiteX5" fmla="*/ 451259 w 515572"/>
              <a:gd name="connsiteY5" fmla="*/ 942998 h 1056345"/>
              <a:gd name="connsiteX6" fmla="*/ 248059 w 515572"/>
              <a:gd name="connsiteY6" fmla="*/ 727098 h 1056345"/>
              <a:gd name="connsiteX7" fmla="*/ 32159 w 515572"/>
              <a:gd name="connsiteY7" fmla="*/ 508023 h 1056345"/>
              <a:gd name="connsiteX8" fmla="*/ 305209 w 515572"/>
              <a:gd name="connsiteY8" fmla="*/ 742973 h 1056345"/>
              <a:gd name="connsiteX9" fmla="*/ 222659 w 515572"/>
              <a:gd name="connsiteY9" fmla="*/ 527073 h 1056345"/>
              <a:gd name="connsiteX10" fmla="*/ 70259 w 515572"/>
              <a:gd name="connsiteY10" fmla="*/ 304823 h 1056345"/>
              <a:gd name="connsiteX11" fmla="*/ 409 w 515572"/>
              <a:gd name="connsiteY11" fmla="*/ 23 h 105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572" h="1056345">
                <a:moveTo>
                  <a:pt x="409" y="23"/>
                </a:moveTo>
                <a:cubicBezTo>
                  <a:pt x="5171" y="2669"/>
                  <a:pt x="48034" y="215923"/>
                  <a:pt x="98834" y="320698"/>
                </a:cubicBezTo>
                <a:cubicBezTo>
                  <a:pt x="149634" y="425473"/>
                  <a:pt x="276634" y="584752"/>
                  <a:pt x="305209" y="628673"/>
                </a:cubicBezTo>
                <a:cubicBezTo>
                  <a:pt x="333784" y="672594"/>
                  <a:pt x="236947" y="515961"/>
                  <a:pt x="270284" y="584223"/>
                </a:cubicBezTo>
                <a:cubicBezTo>
                  <a:pt x="303621" y="652485"/>
                  <a:pt x="475072" y="978452"/>
                  <a:pt x="505234" y="1038248"/>
                </a:cubicBezTo>
                <a:cubicBezTo>
                  <a:pt x="535396" y="1098044"/>
                  <a:pt x="494121" y="994856"/>
                  <a:pt x="451259" y="942998"/>
                </a:cubicBezTo>
                <a:cubicBezTo>
                  <a:pt x="408397" y="891140"/>
                  <a:pt x="317909" y="799594"/>
                  <a:pt x="248059" y="727098"/>
                </a:cubicBezTo>
                <a:cubicBezTo>
                  <a:pt x="178209" y="654602"/>
                  <a:pt x="22634" y="505377"/>
                  <a:pt x="32159" y="508023"/>
                </a:cubicBezTo>
                <a:cubicBezTo>
                  <a:pt x="41684" y="510669"/>
                  <a:pt x="273459" y="739798"/>
                  <a:pt x="305209" y="742973"/>
                </a:cubicBezTo>
                <a:cubicBezTo>
                  <a:pt x="336959" y="746148"/>
                  <a:pt x="261817" y="600098"/>
                  <a:pt x="222659" y="527073"/>
                </a:cubicBezTo>
                <a:cubicBezTo>
                  <a:pt x="183501" y="454048"/>
                  <a:pt x="107301" y="391606"/>
                  <a:pt x="70259" y="304823"/>
                </a:cubicBezTo>
                <a:cubicBezTo>
                  <a:pt x="33217" y="218040"/>
                  <a:pt x="-4353" y="-2623"/>
                  <a:pt x="4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F943973-0AC2-6E05-4D84-EF94F6E9EA7E}"/>
              </a:ext>
            </a:extLst>
          </p:cNvPr>
          <p:cNvSpPr/>
          <p:nvPr/>
        </p:nvSpPr>
        <p:spPr>
          <a:xfrm>
            <a:off x="4925375" y="8274027"/>
            <a:ext cx="1453722" cy="406981"/>
          </a:xfrm>
          <a:custGeom>
            <a:avLst/>
            <a:gdLst>
              <a:gd name="connsiteX0" fmla="*/ 268925 w 1453722"/>
              <a:gd name="connsiteY0" fmla="*/ 23 h 406981"/>
              <a:gd name="connsiteX1" fmla="*/ 167325 w 1453722"/>
              <a:gd name="connsiteY1" fmla="*/ 196873 h 406981"/>
              <a:gd name="connsiteX2" fmla="*/ 5400 w 1453722"/>
              <a:gd name="connsiteY2" fmla="*/ 349273 h 406981"/>
              <a:gd name="connsiteX3" fmla="*/ 383225 w 1453722"/>
              <a:gd name="connsiteY3" fmla="*/ 377848 h 406981"/>
              <a:gd name="connsiteX4" fmla="*/ 192725 w 1453722"/>
              <a:gd name="connsiteY4" fmla="*/ 403248 h 406981"/>
              <a:gd name="connsiteX5" fmla="*/ 875350 w 1453722"/>
              <a:gd name="connsiteY5" fmla="*/ 292123 h 406981"/>
              <a:gd name="connsiteX6" fmla="*/ 1453200 w 1453722"/>
              <a:gd name="connsiteY6" fmla="*/ 146073 h 406981"/>
              <a:gd name="connsiteX7" fmla="*/ 961075 w 1453722"/>
              <a:gd name="connsiteY7" fmla="*/ 292123 h 406981"/>
              <a:gd name="connsiteX8" fmla="*/ 103825 w 1453722"/>
              <a:gd name="connsiteY8" fmla="*/ 396898 h 406981"/>
              <a:gd name="connsiteX9" fmla="*/ 157800 w 1453722"/>
              <a:gd name="connsiteY9" fmla="*/ 384198 h 406981"/>
              <a:gd name="connsiteX10" fmla="*/ 27625 w 1453722"/>
              <a:gd name="connsiteY10" fmla="*/ 336573 h 406981"/>
              <a:gd name="connsiteX11" fmla="*/ 195900 w 1453722"/>
              <a:gd name="connsiteY11" fmla="*/ 165123 h 406981"/>
              <a:gd name="connsiteX12" fmla="*/ 145100 w 1453722"/>
              <a:gd name="connsiteY12" fmla="*/ 209573 h 406981"/>
              <a:gd name="connsiteX13" fmla="*/ 268925 w 1453722"/>
              <a:gd name="connsiteY13" fmla="*/ 23 h 4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722" h="406981">
                <a:moveTo>
                  <a:pt x="268925" y="23"/>
                </a:moveTo>
                <a:cubicBezTo>
                  <a:pt x="272629" y="-2094"/>
                  <a:pt x="211246" y="138665"/>
                  <a:pt x="167325" y="196873"/>
                </a:cubicBezTo>
                <a:cubicBezTo>
                  <a:pt x="123404" y="255081"/>
                  <a:pt x="-30583" y="319110"/>
                  <a:pt x="5400" y="349273"/>
                </a:cubicBezTo>
                <a:cubicBezTo>
                  <a:pt x="41383" y="379436"/>
                  <a:pt x="352004" y="368852"/>
                  <a:pt x="383225" y="377848"/>
                </a:cubicBezTo>
                <a:cubicBezTo>
                  <a:pt x="414446" y="386844"/>
                  <a:pt x="110704" y="417536"/>
                  <a:pt x="192725" y="403248"/>
                </a:cubicBezTo>
                <a:cubicBezTo>
                  <a:pt x="274746" y="388960"/>
                  <a:pt x="665271" y="334986"/>
                  <a:pt x="875350" y="292123"/>
                </a:cubicBezTo>
                <a:cubicBezTo>
                  <a:pt x="1085429" y="249260"/>
                  <a:pt x="1438913" y="146073"/>
                  <a:pt x="1453200" y="146073"/>
                </a:cubicBezTo>
                <a:cubicBezTo>
                  <a:pt x="1467487" y="146073"/>
                  <a:pt x="1185971" y="250319"/>
                  <a:pt x="961075" y="292123"/>
                </a:cubicBezTo>
                <a:cubicBezTo>
                  <a:pt x="736179" y="333927"/>
                  <a:pt x="237704" y="381552"/>
                  <a:pt x="103825" y="396898"/>
                </a:cubicBezTo>
                <a:cubicBezTo>
                  <a:pt x="-30054" y="412244"/>
                  <a:pt x="170500" y="394252"/>
                  <a:pt x="157800" y="384198"/>
                </a:cubicBezTo>
                <a:cubicBezTo>
                  <a:pt x="145100" y="374144"/>
                  <a:pt x="21275" y="373085"/>
                  <a:pt x="27625" y="336573"/>
                </a:cubicBezTo>
                <a:cubicBezTo>
                  <a:pt x="33975" y="300061"/>
                  <a:pt x="176321" y="186290"/>
                  <a:pt x="195900" y="165123"/>
                </a:cubicBezTo>
                <a:cubicBezTo>
                  <a:pt x="215479" y="143956"/>
                  <a:pt x="132400" y="232856"/>
                  <a:pt x="145100" y="209573"/>
                </a:cubicBezTo>
                <a:cubicBezTo>
                  <a:pt x="157800" y="186290"/>
                  <a:pt x="265221" y="2140"/>
                  <a:pt x="26892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5E57ED9-ABD2-74CF-C498-DF740FBBFAF7}"/>
              </a:ext>
            </a:extLst>
          </p:cNvPr>
          <p:cNvSpPr/>
          <p:nvPr/>
        </p:nvSpPr>
        <p:spPr>
          <a:xfrm>
            <a:off x="6765479" y="7280548"/>
            <a:ext cx="574460" cy="1065571"/>
          </a:xfrm>
          <a:custGeom>
            <a:avLst/>
            <a:gdLst>
              <a:gd name="connsiteX0" fmla="*/ 571946 w 574460"/>
              <a:gd name="connsiteY0" fmla="*/ 6077 h 1065571"/>
              <a:gd name="connsiteX1" fmla="*/ 25846 w 574460"/>
              <a:gd name="connsiteY1" fmla="*/ 1012552 h 1065571"/>
              <a:gd name="connsiteX2" fmla="*/ 108396 w 574460"/>
              <a:gd name="connsiteY2" fmla="*/ 876027 h 1065571"/>
              <a:gd name="connsiteX3" fmla="*/ 286196 w 574460"/>
              <a:gd name="connsiteY3" fmla="*/ 453752 h 1065571"/>
              <a:gd name="connsiteX4" fmla="*/ 232221 w 574460"/>
              <a:gd name="connsiteY4" fmla="*/ 583927 h 1065571"/>
              <a:gd name="connsiteX5" fmla="*/ 571946 w 574460"/>
              <a:gd name="connsiteY5" fmla="*/ 6077 h 10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60" h="1065571">
                <a:moveTo>
                  <a:pt x="571946" y="6077"/>
                </a:moveTo>
                <a:cubicBezTo>
                  <a:pt x="537550" y="77514"/>
                  <a:pt x="103104" y="867560"/>
                  <a:pt x="25846" y="1012552"/>
                </a:cubicBezTo>
                <a:cubicBezTo>
                  <a:pt x="-51412" y="1157544"/>
                  <a:pt x="65004" y="969160"/>
                  <a:pt x="108396" y="876027"/>
                </a:cubicBezTo>
                <a:cubicBezTo>
                  <a:pt x="151788" y="782894"/>
                  <a:pt x="265558" y="502435"/>
                  <a:pt x="286196" y="453752"/>
                </a:cubicBezTo>
                <a:cubicBezTo>
                  <a:pt x="306833" y="405069"/>
                  <a:pt x="187242" y="652719"/>
                  <a:pt x="232221" y="583927"/>
                </a:cubicBezTo>
                <a:cubicBezTo>
                  <a:pt x="277200" y="515135"/>
                  <a:pt x="606342" y="-65360"/>
                  <a:pt x="571946" y="6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8026777-A9D2-1250-618D-67D96145F73C}"/>
              </a:ext>
            </a:extLst>
          </p:cNvPr>
          <p:cNvSpPr/>
          <p:nvPr/>
        </p:nvSpPr>
        <p:spPr>
          <a:xfrm>
            <a:off x="6575168" y="7271063"/>
            <a:ext cx="505691" cy="1090392"/>
          </a:xfrm>
          <a:custGeom>
            <a:avLst/>
            <a:gdLst>
              <a:gd name="connsiteX0" fmla="*/ 505082 w 505691"/>
              <a:gd name="connsiteY0" fmla="*/ 2862 h 1090392"/>
              <a:gd name="connsiteX1" fmla="*/ 187582 w 505691"/>
              <a:gd name="connsiteY1" fmla="*/ 691837 h 1090392"/>
              <a:gd name="connsiteX2" fmla="*/ 9782 w 505691"/>
              <a:gd name="connsiteY2" fmla="*/ 1076012 h 1090392"/>
              <a:gd name="connsiteX3" fmla="*/ 57407 w 505691"/>
              <a:gd name="connsiteY3" fmla="*/ 942662 h 1090392"/>
              <a:gd name="connsiteX4" fmla="*/ 343157 w 505691"/>
              <a:gd name="connsiteY4" fmla="*/ 329887 h 1090392"/>
              <a:gd name="connsiteX5" fmla="*/ 270132 w 505691"/>
              <a:gd name="connsiteY5" fmla="*/ 441012 h 1090392"/>
              <a:gd name="connsiteX6" fmla="*/ 505082 w 505691"/>
              <a:gd name="connsiteY6" fmla="*/ 2862 h 10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691" h="1090392">
                <a:moveTo>
                  <a:pt x="505082" y="2862"/>
                </a:moveTo>
                <a:cubicBezTo>
                  <a:pt x="491324" y="44666"/>
                  <a:pt x="187582" y="691837"/>
                  <a:pt x="187582" y="691837"/>
                </a:cubicBezTo>
                <a:cubicBezTo>
                  <a:pt x="105032" y="870695"/>
                  <a:pt x="31478" y="1034208"/>
                  <a:pt x="9782" y="1076012"/>
                </a:cubicBezTo>
                <a:cubicBezTo>
                  <a:pt x="-11914" y="1117816"/>
                  <a:pt x="1844" y="1067016"/>
                  <a:pt x="57407" y="942662"/>
                </a:cubicBezTo>
                <a:cubicBezTo>
                  <a:pt x="112969" y="818308"/>
                  <a:pt x="307703" y="413495"/>
                  <a:pt x="343157" y="329887"/>
                </a:cubicBezTo>
                <a:cubicBezTo>
                  <a:pt x="378611" y="246279"/>
                  <a:pt x="244732" y="491812"/>
                  <a:pt x="270132" y="441012"/>
                </a:cubicBezTo>
                <a:cubicBezTo>
                  <a:pt x="295532" y="390212"/>
                  <a:pt x="518840" y="-38942"/>
                  <a:pt x="505082" y="2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0BC7776-BFAC-6FCB-024B-B5FB3716079C}"/>
              </a:ext>
            </a:extLst>
          </p:cNvPr>
          <p:cNvSpPr/>
          <p:nvPr/>
        </p:nvSpPr>
        <p:spPr>
          <a:xfrm>
            <a:off x="6584613" y="5807055"/>
            <a:ext cx="193243" cy="938895"/>
          </a:xfrm>
          <a:custGeom>
            <a:avLst/>
            <a:gdLst>
              <a:gd name="connsiteX0" fmla="*/ 67012 w 193243"/>
              <a:gd name="connsiteY0" fmla="*/ 20 h 938895"/>
              <a:gd name="connsiteX1" fmla="*/ 6687 w 193243"/>
              <a:gd name="connsiteY1" fmla="*/ 342920 h 938895"/>
              <a:gd name="connsiteX2" fmla="*/ 67012 w 193243"/>
              <a:gd name="connsiteY2" fmla="*/ 565170 h 938895"/>
              <a:gd name="connsiteX3" fmla="*/ 13037 w 193243"/>
              <a:gd name="connsiteY3" fmla="*/ 482620 h 938895"/>
              <a:gd name="connsiteX4" fmla="*/ 190837 w 193243"/>
              <a:gd name="connsiteY4" fmla="*/ 927120 h 938895"/>
              <a:gd name="connsiteX5" fmla="*/ 108287 w 193243"/>
              <a:gd name="connsiteY5" fmla="*/ 771545 h 938895"/>
              <a:gd name="connsiteX6" fmla="*/ 337 w 193243"/>
              <a:gd name="connsiteY6" fmla="*/ 358795 h 938895"/>
              <a:gd name="connsiteX7" fmla="*/ 67012 w 193243"/>
              <a:gd name="connsiteY7" fmla="*/ 20 h 93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43" h="938895">
                <a:moveTo>
                  <a:pt x="67012" y="20"/>
                </a:moveTo>
                <a:cubicBezTo>
                  <a:pt x="68070" y="-2626"/>
                  <a:pt x="6687" y="248728"/>
                  <a:pt x="6687" y="342920"/>
                </a:cubicBezTo>
                <a:cubicBezTo>
                  <a:pt x="6687" y="437112"/>
                  <a:pt x="65954" y="541887"/>
                  <a:pt x="67012" y="565170"/>
                </a:cubicBezTo>
                <a:cubicBezTo>
                  <a:pt x="68070" y="588453"/>
                  <a:pt x="-7600" y="422295"/>
                  <a:pt x="13037" y="482620"/>
                </a:cubicBezTo>
                <a:cubicBezTo>
                  <a:pt x="33674" y="542945"/>
                  <a:pt x="174962" y="878966"/>
                  <a:pt x="190837" y="927120"/>
                </a:cubicBezTo>
                <a:cubicBezTo>
                  <a:pt x="206712" y="975274"/>
                  <a:pt x="140037" y="866266"/>
                  <a:pt x="108287" y="771545"/>
                </a:cubicBezTo>
                <a:cubicBezTo>
                  <a:pt x="76537" y="676824"/>
                  <a:pt x="6158" y="484737"/>
                  <a:pt x="337" y="358795"/>
                </a:cubicBezTo>
                <a:cubicBezTo>
                  <a:pt x="-5484" y="232853"/>
                  <a:pt x="65954" y="2666"/>
                  <a:pt x="6701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D7D7A4A-2F0D-7532-9490-572606E01705}"/>
              </a:ext>
            </a:extLst>
          </p:cNvPr>
          <p:cNvSpPr/>
          <p:nvPr/>
        </p:nvSpPr>
        <p:spPr>
          <a:xfrm>
            <a:off x="7181802" y="5755100"/>
            <a:ext cx="102512" cy="848913"/>
          </a:xfrm>
          <a:custGeom>
            <a:avLst/>
            <a:gdLst>
              <a:gd name="connsiteX0" fmla="*/ 48 w 102512"/>
              <a:gd name="connsiteY0" fmla="*/ 1175 h 848913"/>
              <a:gd name="connsiteX1" fmla="*/ 85773 w 102512"/>
              <a:gd name="connsiteY1" fmla="*/ 569500 h 848913"/>
              <a:gd name="connsiteX2" fmla="*/ 79423 w 102512"/>
              <a:gd name="connsiteY2" fmla="*/ 848900 h 848913"/>
              <a:gd name="connsiteX3" fmla="*/ 101648 w 102512"/>
              <a:gd name="connsiteY3" fmla="*/ 559975 h 848913"/>
              <a:gd name="connsiteX4" fmla="*/ 44498 w 102512"/>
              <a:gd name="connsiteY4" fmla="*/ 305975 h 848913"/>
              <a:gd name="connsiteX5" fmla="*/ 73073 w 102512"/>
              <a:gd name="connsiteY5" fmla="*/ 417100 h 848913"/>
              <a:gd name="connsiteX6" fmla="*/ 48 w 102512"/>
              <a:gd name="connsiteY6" fmla="*/ 1175 h 84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12" h="848913">
                <a:moveTo>
                  <a:pt x="48" y="1175"/>
                </a:moveTo>
                <a:cubicBezTo>
                  <a:pt x="2165" y="26575"/>
                  <a:pt x="72544" y="428212"/>
                  <a:pt x="85773" y="569500"/>
                </a:cubicBezTo>
                <a:cubicBezTo>
                  <a:pt x="99002" y="710788"/>
                  <a:pt x="76777" y="850488"/>
                  <a:pt x="79423" y="848900"/>
                </a:cubicBezTo>
                <a:cubicBezTo>
                  <a:pt x="82069" y="847313"/>
                  <a:pt x="107469" y="650462"/>
                  <a:pt x="101648" y="559975"/>
                </a:cubicBezTo>
                <a:cubicBezTo>
                  <a:pt x="95827" y="469488"/>
                  <a:pt x="49260" y="329787"/>
                  <a:pt x="44498" y="305975"/>
                </a:cubicBezTo>
                <a:cubicBezTo>
                  <a:pt x="39736" y="282163"/>
                  <a:pt x="81010" y="464196"/>
                  <a:pt x="73073" y="417100"/>
                </a:cubicBezTo>
                <a:cubicBezTo>
                  <a:pt x="65136" y="370004"/>
                  <a:pt x="-2069" y="-24225"/>
                  <a:pt x="48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5F77C1B-46C2-B8BD-DCB1-8E70114B71F0}"/>
              </a:ext>
            </a:extLst>
          </p:cNvPr>
          <p:cNvSpPr/>
          <p:nvPr/>
        </p:nvSpPr>
        <p:spPr>
          <a:xfrm>
            <a:off x="4623738" y="6781788"/>
            <a:ext cx="634353" cy="328051"/>
          </a:xfrm>
          <a:custGeom>
            <a:avLst/>
            <a:gdLst>
              <a:gd name="connsiteX0" fmla="*/ 634062 w 634353"/>
              <a:gd name="connsiteY0" fmla="*/ 12 h 328051"/>
              <a:gd name="connsiteX1" fmla="*/ 510237 w 634353"/>
              <a:gd name="connsiteY1" fmla="*/ 196862 h 328051"/>
              <a:gd name="connsiteX2" fmla="*/ 265762 w 634353"/>
              <a:gd name="connsiteY2" fmla="*/ 260362 h 328051"/>
              <a:gd name="connsiteX3" fmla="*/ 348312 w 634353"/>
              <a:gd name="connsiteY3" fmla="*/ 260362 h 328051"/>
              <a:gd name="connsiteX4" fmla="*/ 33987 w 634353"/>
              <a:gd name="connsiteY4" fmla="*/ 320687 h 328051"/>
              <a:gd name="connsiteX5" fmla="*/ 8587 w 634353"/>
              <a:gd name="connsiteY5" fmla="*/ 327037 h 328051"/>
              <a:gd name="connsiteX6" fmla="*/ 386412 w 634353"/>
              <a:gd name="connsiteY6" fmla="*/ 219087 h 328051"/>
              <a:gd name="connsiteX7" fmla="*/ 478487 w 634353"/>
              <a:gd name="connsiteY7" fmla="*/ 206387 h 328051"/>
              <a:gd name="connsiteX8" fmla="*/ 634062 w 634353"/>
              <a:gd name="connsiteY8" fmla="*/ 12 h 32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353" h="328051">
                <a:moveTo>
                  <a:pt x="634062" y="12"/>
                </a:moveTo>
                <a:cubicBezTo>
                  <a:pt x="639354" y="-1575"/>
                  <a:pt x="571620" y="153470"/>
                  <a:pt x="510237" y="196862"/>
                </a:cubicBezTo>
                <a:cubicBezTo>
                  <a:pt x="448854" y="240254"/>
                  <a:pt x="292749" y="249779"/>
                  <a:pt x="265762" y="260362"/>
                </a:cubicBezTo>
                <a:cubicBezTo>
                  <a:pt x="238775" y="270945"/>
                  <a:pt x="386941" y="250308"/>
                  <a:pt x="348312" y="260362"/>
                </a:cubicBezTo>
                <a:cubicBezTo>
                  <a:pt x="309683" y="270416"/>
                  <a:pt x="90608" y="309575"/>
                  <a:pt x="33987" y="320687"/>
                </a:cubicBezTo>
                <a:cubicBezTo>
                  <a:pt x="-22634" y="331799"/>
                  <a:pt x="8587" y="327037"/>
                  <a:pt x="8587" y="327037"/>
                </a:cubicBezTo>
                <a:lnTo>
                  <a:pt x="386412" y="219087"/>
                </a:lnTo>
                <a:cubicBezTo>
                  <a:pt x="464729" y="198979"/>
                  <a:pt x="439329" y="239725"/>
                  <a:pt x="478487" y="206387"/>
                </a:cubicBezTo>
                <a:cubicBezTo>
                  <a:pt x="517645" y="173050"/>
                  <a:pt x="628770" y="1599"/>
                  <a:pt x="63406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02D1FFE-D37A-9FAB-81FE-AB08DDBFDABC}"/>
              </a:ext>
            </a:extLst>
          </p:cNvPr>
          <p:cNvSpPr/>
          <p:nvPr/>
        </p:nvSpPr>
        <p:spPr>
          <a:xfrm>
            <a:off x="5565706" y="6734149"/>
            <a:ext cx="708823" cy="292126"/>
          </a:xfrm>
          <a:custGeom>
            <a:avLst/>
            <a:gdLst>
              <a:gd name="connsiteX0" fmla="*/ 69 w 708823"/>
              <a:gd name="connsiteY0" fmla="*/ 26 h 292126"/>
              <a:gd name="connsiteX1" fmla="*/ 133419 w 708823"/>
              <a:gd name="connsiteY1" fmla="*/ 161951 h 292126"/>
              <a:gd name="connsiteX2" fmla="*/ 3244 w 708823"/>
              <a:gd name="connsiteY2" fmla="*/ 228626 h 292126"/>
              <a:gd name="connsiteX3" fmla="*/ 285819 w 708823"/>
              <a:gd name="connsiteY3" fmla="*/ 228626 h 292126"/>
              <a:gd name="connsiteX4" fmla="*/ 568394 w 708823"/>
              <a:gd name="connsiteY4" fmla="*/ 285776 h 292126"/>
              <a:gd name="connsiteX5" fmla="*/ 466794 w 708823"/>
              <a:gd name="connsiteY5" fmla="*/ 257201 h 292126"/>
              <a:gd name="connsiteX6" fmla="*/ 708094 w 708823"/>
              <a:gd name="connsiteY6" fmla="*/ 292126 h 292126"/>
              <a:gd name="connsiteX7" fmla="*/ 533469 w 708823"/>
              <a:gd name="connsiteY7" fmla="*/ 257201 h 292126"/>
              <a:gd name="connsiteX8" fmla="*/ 304869 w 708823"/>
              <a:gd name="connsiteY8" fmla="*/ 187351 h 292126"/>
              <a:gd name="connsiteX9" fmla="*/ 349319 w 708823"/>
              <a:gd name="connsiteY9" fmla="*/ 215926 h 292126"/>
              <a:gd name="connsiteX10" fmla="*/ 57219 w 708823"/>
              <a:gd name="connsiteY10" fmla="*/ 215926 h 292126"/>
              <a:gd name="connsiteX11" fmla="*/ 114369 w 708823"/>
              <a:gd name="connsiteY11" fmla="*/ 174651 h 292126"/>
              <a:gd name="connsiteX12" fmla="*/ 69 w 708823"/>
              <a:gd name="connsiteY12" fmla="*/ 26 h 29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8823" h="292126">
                <a:moveTo>
                  <a:pt x="69" y="26"/>
                </a:moveTo>
                <a:cubicBezTo>
                  <a:pt x="3244" y="-2091"/>
                  <a:pt x="132890" y="123851"/>
                  <a:pt x="133419" y="161951"/>
                </a:cubicBezTo>
                <a:cubicBezTo>
                  <a:pt x="133948" y="200051"/>
                  <a:pt x="-22156" y="217514"/>
                  <a:pt x="3244" y="228626"/>
                </a:cubicBezTo>
                <a:cubicBezTo>
                  <a:pt x="28644" y="239738"/>
                  <a:pt x="191627" y="219101"/>
                  <a:pt x="285819" y="228626"/>
                </a:cubicBezTo>
                <a:cubicBezTo>
                  <a:pt x="380011" y="238151"/>
                  <a:pt x="538232" y="281014"/>
                  <a:pt x="568394" y="285776"/>
                </a:cubicBezTo>
                <a:cubicBezTo>
                  <a:pt x="598557" y="290539"/>
                  <a:pt x="443511" y="256143"/>
                  <a:pt x="466794" y="257201"/>
                </a:cubicBezTo>
                <a:cubicBezTo>
                  <a:pt x="490077" y="258259"/>
                  <a:pt x="696982" y="292126"/>
                  <a:pt x="708094" y="292126"/>
                </a:cubicBezTo>
                <a:cubicBezTo>
                  <a:pt x="719206" y="292126"/>
                  <a:pt x="600673" y="274664"/>
                  <a:pt x="533469" y="257201"/>
                </a:cubicBezTo>
                <a:cubicBezTo>
                  <a:pt x="466265" y="239739"/>
                  <a:pt x="335561" y="194230"/>
                  <a:pt x="304869" y="187351"/>
                </a:cubicBezTo>
                <a:cubicBezTo>
                  <a:pt x="274177" y="180472"/>
                  <a:pt x="390594" y="211164"/>
                  <a:pt x="349319" y="215926"/>
                </a:cubicBezTo>
                <a:cubicBezTo>
                  <a:pt x="308044" y="220688"/>
                  <a:pt x="96377" y="222805"/>
                  <a:pt x="57219" y="215926"/>
                </a:cubicBezTo>
                <a:cubicBezTo>
                  <a:pt x="18061" y="209047"/>
                  <a:pt x="125481" y="207988"/>
                  <a:pt x="114369" y="174651"/>
                </a:cubicBezTo>
                <a:cubicBezTo>
                  <a:pt x="103257" y="141314"/>
                  <a:pt x="-3106" y="2143"/>
                  <a:pt x="6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535DEB7-BD1C-AA6B-34A4-9BDBD6196558}"/>
              </a:ext>
            </a:extLst>
          </p:cNvPr>
          <p:cNvSpPr/>
          <p:nvPr/>
        </p:nvSpPr>
        <p:spPr>
          <a:xfrm>
            <a:off x="4177867" y="6950045"/>
            <a:ext cx="597347" cy="347204"/>
          </a:xfrm>
          <a:custGeom>
            <a:avLst/>
            <a:gdLst>
              <a:gd name="connsiteX0" fmla="*/ 597333 w 597347"/>
              <a:gd name="connsiteY0" fmla="*/ 30 h 347204"/>
              <a:gd name="connsiteX1" fmla="*/ 127433 w 597347"/>
              <a:gd name="connsiteY1" fmla="*/ 203230 h 347204"/>
              <a:gd name="connsiteX2" fmla="*/ 433 w 597347"/>
              <a:gd name="connsiteY2" fmla="*/ 346105 h 347204"/>
              <a:gd name="connsiteX3" fmla="*/ 82983 w 597347"/>
              <a:gd name="connsiteY3" fmla="*/ 273080 h 347204"/>
              <a:gd name="connsiteX4" fmla="*/ 267133 w 597347"/>
              <a:gd name="connsiteY4" fmla="*/ 111155 h 347204"/>
              <a:gd name="connsiteX5" fmla="*/ 111558 w 597347"/>
              <a:gd name="connsiteY5" fmla="*/ 187355 h 347204"/>
              <a:gd name="connsiteX6" fmla="*/ 597333 w 597347"/>
              <a:gd name="connsiteY6" fmla="*/ 30 h 34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347" h="347204">
                <a:moveTo>
                  <a:pt x="597333" y="30"/>
                </a:moveTo>
                <a:cubicBezTo>
                  <a:pt x="599979" y="2676"/>
                  <a:pt x="226916" y="145551"/>
                  <a:pt x="127433" y="203230"/>
                </a:cubicBezTo>
                <a:cubicBezTo>
                  <a:pt x="27950" y="260909"/>
                  <a:pt x="7841" y="334463"/>
                  <a:pt x="433" y="346105"/>
                </a:cubicBezTo>
                <a:cubicBezTo>
                  <a:pt x="-6975" y="357747"/>
                  <a:pt x="82983" y="273080"/>
                  <a:pt x="82983" y="273080"/>
                </a:cubicBezTo>
                <a:cubicBezTo>
                  <a:pt x="127433" y="233922"/>
                  <a:pt x="262370" y="125443"/>
                  <a:pt x="267133" y="111155"/>
                </a:cubicBezTo>
                <a:cubicBezTo>
                  <a:pt x="271896" y="96867"/>
                  <a:pt x="63933" y="204818"/>
                  <a:pt x="111558" y="187355"/>
                </a:cubicBezTo>
                <a:cubicBezTo>
                  <a:pt x="159183" y="169893"/>
                  <a:pt x="594687" y="-2616"/>
                  <a:pt x="5973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E24135D-56E7-F7CC-D334-FDB82E4072FF}"/>
              </a:ext>
            </a:extLst>
          </p:cNvPr>
          <p:cNvSpPr/>
          <p:nvPr/>
        </p:nvSpPr>
        <p:spPr>
          <a:xfrm>
            <a:off x="6394274" y="6905114"/>
            <a:ext cx="333793" cy="491471"/>
          </a:xfrm>
          <a:custGeom>
            <a:avLst/>
            <a:gdLst>
              <a:gd name="connsiteX0" fmla="*/ 176 w 333793"/>
              <a:gd name="connsiteY0" fmla="*/ 511 h 491471"/>
              <a:gd name="connsiteX1" fmla="*/ 238301 w 333793"/>
              <a:gd name="connsiteY1" fmla="*/ 273561 h 491471"/>
              <a:gd name="connsiteX2" fmla="*/ 279576 w 333793"/>
              <a:gd name="connsiteY2" fmla="*/ 375161 h 491471"/>
              <a:gd name="connsiteX3" fmla="*/ 260526 w 333793"/>
              <a:gd name="connsiteY3" fmla="*/ 295786 h 491471"/>
              <a:gd name="connsiteX4" fmla="*/ 333551 w 333793"/>
              <a:gd name="connsiteY4" fmla="*/ 489461 h 491471"/>
              <a:gd name="connsiteX5" fmla="*/ 282751 w 333793"/>
              <a:gd name="connsiteY5" fmla="*/ 381511 h 491471"/>
              <a:gd name="connsiteX6" fmla="*/ 244651 w 333793"/>
              <a:gd name="connsiteY6" fmla="*/ 143386 h 491471"/>
              <a:gd name="connsiteX7" fmla="*/ 254176 w 333793"/>
              <a:gd name="connsiteY7" fmla="*/ 283086 h 491471"/>
              <a:gd name="connsiteX8" fmla="*/ 200201 w 333793"/>
              <a:gd name="connsiteY8" fmla="*/ 206886 h 491471"/>
              <a:gd name="connsiteX9" fmla="*/ 176 w 333793"/>
              <a:gd name="connsiteY9" fmla="*/ 511 h 49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93" h="491471">
                <a:moveTo>
                  <a:pt x="176" y="511"/>
                </a:moveTo>
                <a:cubicBezTo>
                  <a:pt x="6526" y="11623"/>
                  <a:pt x="191734" y="211119"/>
                  <a:pt x="238301" y="273561"/>
                </a:cubicBezTo>
                <a:cubicBezTo>
                  <a:pt x="284868" y="336003"/>
                  <a:pt x="275872" y="371457"/>
                  <a:pt x="279576" y="375161"/>
                </a:cubicBezTo>
                <a:cubicBezTo>
                  <a:pt x="283280" y="378865"/>
                  <a:pt x="251530" y="276736"/>
                  <a:pt x="260526" y="295786"/>
                </a:cubicBezTo>
                <a:cubicBezTo>
                  <a:pt x="269522" y="314836"/>
                  <a:pt x="329847" y="475174"/>
                  <a:pt x="333551" y="489461"/>
                </a:cubicBezTo>
                <a:cubicBezTo>
                  <a:pt x="337255" y="503748"/>
                  <a:pt x="297568" y="439190"/>
                  <a:pt x="282751" y="381511"/>
                </a:cubicBezTo>
                <a:cubicBezTo>
                  <a:pt x="267934" y="323832"/>
                  <a:pt x="249414" y="159790"/>
                  <a:pt x="244651" y="143386"/>
                </a:cubicBezTo>
                <a:cubicBezTo>
                  <a:pt x="239888" y="126982"/>
                  <a:pt x="261584" y="272503"/>
                  <a:pt x="254176" y="283086"/>
                </a:cubicBezTo>
                <a:cubicBezTo>
                  <a:pt x="246768" y="293669"/>
                  <a:pt x="239359" y="251336"/>
                  <a:pt x="200201" y="206886"/>
                </a:cubicBezTo>
                <a:cubicBezTo>
                  <a:pt x="161043" y="162436"/>
                  <a:pt x="-6174" y="-10601"/>
                  <a:pt x="176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F8B110B-E946-464A-9D06-21366EB20F7D}"/>
              </a:ext>
            </a:extLst>
          </p:cNvPr>
          <p:cNvSpPr/>
          <p:nvPr/>
        </p:nvSpPr>
        <p:spPr>
          <a:xfrm>
            <a:off x="3745150" y="5641964"/>
            <a:ext cx="958878" cy="326719"/>
          </a:xfrm>
          <a:custGeom>
            <a:avLst/>
            <a:gdLst>
              <a:gd name="connsiteX0" fmla="*/ 957025 w 958878"/>
              <a:gd name="connsiteY0" fmla="*/ 11 h 326719"/>
              <a:gd name="connsiteX1" fmla="*/ 757000 w 958878"/>
              <a:gd name="connsiteY1" fmla="*/ 206386 h 326719"/>
              <a:gd name="connsiteX2" fmla="*/ 576025 w 958878"/>
              <a:gd name="connsiteY2" fmla="*/ 273061 h 326719"/>
              <a:gd name="connsiteX3" fmla="*/ 4525 w 958878"/>
              <a:gd name="connsiteY3" fmla="*/ 323861 h 326719"/>
              <a:gd name="connsiteX4" fmla="*/ 293450 w 958878"/>
              <a:gd name="connsiteY4" fmla="*/ 320686 h 326719"/>
              <a:gd name="connsiteX5" fmla="*/ 690325 w 958878"/>
              <a:gd name="connsiteY5" fmla="*/ 307986 h 326719"/>
              <a:gd name="connsiteX6" fmla="*/ 401400 w 958878"/>
              <a:gd name="connsiteY6" fmla="*/ 304811 h 326719"/>
              <a:gd name="connsiteX7" fmla="*/ 633175 w 958878"/>
              <a:gd name="connsiteY7" fmla="*/ 257186 h 326719"/>
              <a:gd name="connsiteX8" fmla="*/ 785575 w 958878"/>
              <a:gd name="connsiteY8" fmla="*/ 177811 h 326719"/>
              <a:gd name="connsiteX9" fmla="*/ 633175 w 958878"/>
              <a:gd name="connsiteY9" fmla="*/ 215911 h 326719"/>
              <a:gd name="connsiteX10" fmla="*/ 957025 w 958878"/>
              <a:gd name="connsiteY10" fmla="*/ 11 h 32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78" h="326719">
                <a:moveTo>
                  <a:pt x="957025" y="11"/>
                </a:moveTo>
                <a:cubicBezTo>
                  <a:pt x="977662" y="-1576"/>
                  <a:pt x="820500" y="160878"/>
                  <a:pt x="757000" y="206386"/>
                </a:cubicBezTo>
                <a:cubicBezTo>
                  <a:pt x="693500" y="251894"/>
                  <a:pt x="701437" y="253482"/>
                  <a:pt x="576025" y="273061"/>
                </a:cubicBezTo>
                <a:cubicBezTo>
                  <a:pt x="450613" y="292640"/>
                  <a:pt x="51621" y="315924"/>
                  <a:pt x="4525" y="323861"/>
                </a:cubicBezTo>
                <a:cubicBezTo>
                  <a:pt x="-42571" y="331798"/>
                  <a:pt x="293450" y="320686"/>
                  <a:pt x="293450" y="320686"/>
                </a:cubicBezTo>
                <a:lnTo>
                  <a:pt x="690325" y="307986"/>
                </a:lnTo>
                <a:cubicBezTo>
                  <a:pt x="708317" y="305340"/>
                  <a:pt x="410925" y="313278"/>
                  <a:pt x="401400" y="304811"/>
                </a:cubicBezTo>
                <a:cubicBezTo>
                  <a:pt x="391875" y="296344"/>
                  <a:pt x="569146" y="278353"/>
                  <a:pt x="633175" y="257186"/>
                </a:cubicBezTo>
                <a:cubicBezTo>
                  <a:pt x="697204" y="236019"/>
                  <a:pt x="785575" y="184690"/>
                  <a:pt x="785575" y="177811"/>
                </a:cubicBezTo>
                <a:cubicBezTo>
                  <a:pt x="785575" y="170932"/>
                  <a:pt x="608304" y="239194"/>
                  <a:pt x="633175" y="215911"/>
                </a:cubicBezTo>
                <a:cubicBezTo>
                  <a:pt x="658046" y="192628"/>
                  <a:pt x="936388" y="1598"/>
                  <a:pt x="9570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CC9C37E-7A36-11D9-F19A-378794697FEA}"/>
              </a:ext>
            </a:extLst>
          </p:cNvPr>
          <p:cNvSpPr/>
          <p:nvPr/>
        </p:nvSpPr>
        <p:spPr>
          <a:xfrm>
            <a:off x="5962561" y="5596738"/>
            <a:ext cx="757365" cy="320376"/>
          </a:xfrm>
          <a:custGeom>
            <a:avLst/>
            <a:gdLst>
              <a:gd name="connsiteX0" fmla="*/ 89 w 757365"/>
              <a:gd name="connsiteY0" fmla="*/ 32537 h 320376"/>
              <a:gd name="connsiteX1" fmla="*/ 285839 w 757365"/>
              <a:gd name="connsiteY1" fmla="*/ 118262 h 320376"/>
              <a:gd name="connsiteX2" fmla="*/ 743039 w 757365"/>
              <a:gd name="connsiteY2" fmla="*/ 10312 h 320376"/>
              <a:gd name="connsiteX3" fmla="*/ 635089 w 757365"/>
              <a:gd name="connsiteY3" fmla="*/ 38887 h 320376"/>
              <a:gd name="connsiteX4" fmla="*/ 562064 w 757365"/>
              <a:gd name="connsiteY4" fmla="*/ 315112 h 320376"/>
              <a:gd name="connsiteX5" fmla="*/ 571589 w 757365"/>
              <a:gd name="connsiteY5" fmla="*/ 207162 h 320376"/>
              <a:gd name="connsiteX6" fmla="*/ 612864 w 757365"/>
              <a:gd name="connsiteY6" fmla="*/ 45237 h 320376"/>
              <a:gd name="connsiteX7" fmla="*/ 489039 w 757365"/>
              <a:gd name="connsiteY7" fmla="*/ 99212 h 320376"/>
              <a:gd name="connsiteX8" fmla="*/ 257264 w 757365"/>
              <a:gd name="connsiteY8" fmla="*/ 127787 h 320376"/>
              <a:gd name="connsiteX9" fmla="*/ 89 w 757365"/>
              <a:gd name="connsiteY9" fmla="*/ 32537 h 32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365" h="320376">
                <a:moveTo>
                  <a:pt x="89" y="32537"/>
                </a:moveTo>
                <a:cubicBezTo>
                  <a:pt x="4851" y="30950"/>
                  <a:pt x="162014" y="121966"/>
                  <a:pt x="285839" y="118262"/>
                </a:cubicBezTo>
                <a:cubicBezTo>
                  <a:pt x="409664" y="114558"/>
                  <a:pt x="684831" y="23541"/>
                  <a:pt x="743039" y="10312"/>
                </a:cubicBezTo>
                <a:cubicBezTo>
                  <a:pt x="801247" y="-2917"/>
                  <a:pt x="665251" y="-11913"/>
                  <a:pt x="635089" y="38887"/>
                </a:cubicBezTo>
                <a:cubicBezTo>
                  <a:pt x="604927" y="89687"/>
                  <a:pt x="572647" y="287066"/>
                  <a:pt x="562064" y="315112"/>
                </a:cubicBezTo>
                <a:cubicBezTo>
                  <a:pt x="551481" y="343158"/>
                  <a:pt x="563122" y="252141"/>
                  <a:pt x="571589" y="207162"/>
                </a:cubicBezTo>
                <a:cubicBezTo>
                  <a:pt x="580056" y="162183"/>
                  <a:pt x="626622" y="63229"/>
                  <a:pt x="612864" y="45237"/>
                </a:cubicBezTo>
                <a:cubicBezTo>
                  <a:pt x="599106" y="27245"/>
                  <a:pt x="548306" y="85454"/>
                  <a:pt x="489039" y="99212"/>
                </a:cubicBezTo>
                <a:cubicBezTo>
                  <a:pt x="429772" y="112970"/>
                  <a:pt x="333464" y="134666"/>
                  <a:pt x="257264" y="127787"/>
                </a:cubicBezTo>
                <a:cubicBezTo>
                  <a:pt x="181064" y="120908"/>
                  <a:pt x="-4673" y="34124"/>
                  <a:pt x="89" y="3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A272180-90BE-8906-9EC4-935F70EB26AE}"/>
              </a:ext>
            </a:extLst>
          </p:cNvPr>
          <p:cNvSpPr/>
          <p:nvPr/>
        </p:nvSpPr>
        <p:spPr>
          <a:xfrm>
            <a:off x="5381592" y="8232923"/>
            <a:ext cx="1198504" cy="238191"/>
          </a:xfrm>
          <a:custGeom>
            <a:avLst/>
            <a:gdLst>
              <a:gd name="connsiteX0" fmla="*/ 33 w 1198504"/>
              <a:gd name="connsiteY0" fmla="*/ 237977 h 238191"/>
              <a:gd name="connsiteX1" fmla="*/ 403258 w 1198504"/>
              <a:gd name="connsiteY1" fmla="*/ 126852 h 238191"/>
              <a:gd name="connsiteX2" fmla="*/ 311183 w 1198504"/>
              <a:gd name="connsiteY2" fmla="*/ 104627 h 238191"/>
              <a:gd name="connsiteX3" fmla="*/ 660433 w 1198504"/>
              <a:gd name="connsiteY3" fmla="*/ 117327 h 238191"/>
              <a:gd name="connsiteX4" fmla="*/ 590583 w 1198504"/>
              <a:gd name="connsiteY4" fmla="*/ 41127 h 238191"/>
              <a:gd name="connsiteX5" fmla="*/ 1181133 w 1198504"/>
              <a:gd name="connsiteY5" fmla="*/ 206227 h 238191"/>
              <a:gd name="connsiteX6" fmla="*/ 1003333 w 1198504"/>
              <a:gd name="connsiteY6" fmla="*/ 152252 h 238191"/>
              <a:gd name="connsiteX7" fmla="*/ 609633 w 1198504"/>
              <a:gd name="connsiteY7" fmla="*/ 3027 h 238191"/>
              <a:gd name="connsiteX8" fmla="*/ 698533 w 1198504"/>
              <a:gd name="connsiteY8" fmla="*/ 53827 h 238191"/>
              <a:gd name="connsiteX9" fmla="*/ 479458 w 1198504"/>
              <a:gd name="connsiteY9" fmla="*/ 76052 h 238191"/>
              <a:gd name="connsiteX10" fmla="*/ 409608 w 1198504"/>
              <a:gd name="connsiteY10" fmla="*/ 101452 h 238191"/>
              <a:gd name="connsiteX11" fmla="*/ 612808 w 1198504"/>
              <a:gd name="connsiteY11" fmla="*/ 95102 h 238191"/>
              <a:gd name="connsiteX12" fmla="*/ 511208 w 1198504"/>
              <a:gd name="connsiteY12" fmla="*/ 66527 h 238191"/>
              <a:gd name="connsiteX13" fmla="*/ 381033 w 1198504"/>
              <a:gd name="connsiteY13" fmla="*/ 95102 h 238191"/>
              <a:gd name="connsiteX14" fmla="*/ 33 w 1198504"/>
              <a:gd name="connsiteY14" fmla="*/ 237977 h 23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8504" h="238191">
                <a:moveTo>
                  <a:pt x="33" y="237977"/>
                </a:moveTo>
                <a:cubicBezTo>
                  <a:pt x="3737" y="243269"/>
                  <a:pt x="351400" y="149077"/>
                  <a:pt x="403258" y="126852"/>
                </a:cubicBezTo>
                <a:cubicBezTo>
                  <a:pt x="455116" y="104627"/>
                  <a:pt x="311183" y="104627"/>
                  <a:pt x="311183" y="104627"/>
                </a:cubicBezTo>
                <a:cubicBezTo>
                  <a:pt x="354045" y="103040"/>
                  <a:pt x="613866" y="127910"/>
                  <a:pt x="660433" y="117327"/>
                </a:cubicBezTo>
                <a:cubicBezTo>
                  <a:pt x="707000" y="106744"/>
                  <a:pt x="503800" y="26310"/>
                  <a:pt x="590583" y="41127"/>
                </a:cubicBezTo>
                <a:cubicBezTo>
                  <a:pt x="677366" y="55944"/>
                  <a:pt x="1112341" y="187706"/>
                  <a:pt x="1181133" y="206227"/>
                </a:cubicBezTo>
                <a:cubicBezTo>
                  <a:pt x="1249925" y="224748"/>
                  <a:pt x="1098583" y="186119"/>
                  <a:pt x="1003333" y="152252"/>
                </a:cubicBezTo>
                <a:cubicBezTo>
                  <a:pt x="908083" y="118385"/>
                  <a:pt x="660433" y="19431"/>
                  <a:pt x="609633" y="3027"/>
                </a:cubicBezTo>
                <a:cubicBezTo>
                  <a:pt x="558833" y="-13377"/>
                  <a:pt x="720229" y="41656"/>
                  <a:pt x="698533" y="53827"/>
                </a:cubicBezTo>
                <a:cubicBezTo>
                  <a:pt x="676837" y="65998"/>
                  <a:pt x="527612" y="68115"/>
                  <a:pt x="479458" y="76052"/>
                </a:cubicBezTo>
                <a:cubicBezTo>
                  <a:pt x="431304" y="83989"/>
                  <a:pt x="387383" y="98277"/>
                  <a:pt x="409608" y="101452"/>
                </a:cubicBezTo>
                <a:cubicBezTo>
                  <a:pt x="431833" y="104627"/>
                  <a:pt x="595875" y="100923"/>
                  <a:pt x="612808" y="95102"/>
                </a:cubicBezTo>
                <a:cubicBezTo>
                  <a:pt x="629741" y="89281"/>
                  <a:pt x="549837" y="66527"/>
                  <a:pt x="511208" y="66527"/>
                </a:cubicBezTo>
                <a:cubicBezTo>
                  <a:pt x="472579" y="66527"/>
                  <a:pt x="460408" y="63352"/>
                  <a:pt x="381033" y="95102"/>
                </a:cubicBezTo>
                <a:cubicBezTo>
                  <a:pt x="301658" y="126852"/>
                  <a:pt x="-3671" y="232685"/>
                  <a:pt x="33" y="237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8625587-6C8F-EC88-6037-66E871916BAC}"/>
              </a:ext>
            </a:extLst>
          </p:cNvPr>
          <p:cNvSpPr/>
          <p:nvPr/>
        </p:nvSpPr>
        <p:spPr>
          <a:xfrm>
            <a:off x="5926675" y="7534198"/>
            <a:ext cx="591600" cy="648666"/>
          </a:xfrm>
          <a:custGeom>
            <a:avLst/>
            <a:gdLst>
              <a:gd name="connsiteX0" fmla="*/ 591600 w 591600"/>
              <a:gd name="connsiteY0" fmla="*/ 77 h 648666"/>
              <a:gd name="connsiteX1" fmla="*/ 312200 w 591600"/>
              <a:gd name="connsiteY1" fmla="*/ 368377 h 648666"/>
              <a:gd name="connsiteX2" fmla="*/ 1050 w 591600"/>
              <a:gd name="connsiteY2" fmla="*/ 647777 h 648666"/>
              <a:gd name="connsiteX3" fmla="*/ 423325 w 591600"/>
              <a:gd name="connsiteY3" fmla="*/ 276302 h 648666"/>
              <a:gd name="connsiteX4" fmla="*/ 315375 w 591600"/>
              <a:gd name="connsiteY4" fmla="*/ 400127 h 648666"/>
              <a:gd name="connsiteX5" fmla="*/ 591600 w 591600"/>
              <a:gd name="connsiteY5" fmla="*/ 77 h 64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600" h="648666">
                <a:moveTo>
                  <a:pt x="591600" y="77"/>
                </a:moveTo>
                <a:cubicBezTo>
                  <a:pt x="591071" y="-5215"/>
                  <a:pt x="410625" y="260427"/>
                  <a:pt x="312200" y="368377"/>
                </a:cubicBezTo>
                <a:cubicBezTo>
                  <a:pt x="213775" y="476327"/>
                  <a:pt x="-17471" y="663123"/>
                  <a:pt x="1050" y="647777"/>
                </a:cubicBezTo>
                <a:cubicBezTo>
                  <a:pt x="19571" y="632431"/>
                  <a:pt x="370938" y="317577"/>
                  <a:pt x="423325" y="276302"/>
                </a:cubicBezTo>
                <a:cubicBezTo>
                  <a:pt x="475712" y="235027"/>
                  <a:pt x="283096" y="441931"/>
                  <a:pt x="315375" y="400127"/>
                </a:cubicBezTo>
                <a:cubicBezTo>
                  <a:pt x="347654" y="358323"/>
                  <a:pt x="592129" y="5369"/>
                  <a:pt x="59160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D7338C0-4461-6AF5-D675-E1C3A071FC8A}"/>
              </a:ext>
            </a:extLst>
          </p:cNvPr>
          <p:cNvSpPr/>
          <p:nvPr/>
        </p:nvSpPr>
        <p:spPr>
          <a:xfrm>
            <a:off x="4636935" y="8042149"/>
            <a:ext cx="166852" cy="524873"/>
          </a:xfrm>
          <a:custGeom>
            <a:avLst/>
            <a:gdLst>
              <a:gd name="connsiteX0" fmla="*/ 166840 w 166852"/>
              <a:gd name="connsiteY0" fmla="*/ 126 h 524873"/>
              <a:gd name="connsiteX1" fmla="*/ 17615 w 166852"/>
              <a:gd name="connsiteY1" fmla="*/ 241426 h 524873"/>
              <a:gd name="connsiteX2" fmla="*/ 135090 w 166852"/>
              <a:gd name="connsiteY2" fmla="*/ 504951 h 524873"/>
              <a:gd name="connsiteX3" fmla="*/ 93815 w 166852"/>
              <a:gd name="connsiteY3" fmla="*/ 482726 h 524873"/>
              <a:gd name="connsiteX4" fmla="*/ 33490 w 166852"/>
              <a:gd name="connsiteY4" fmla="*/ 295401 h 524873"/>
              <a:gd name="connsiteX5" fmla="*/ 20790 w 166852"/>
              <a:gd name="connsiteY5" fmla="*/ 327151 h 524873"/>
              <a:gd name="connsiteX6" fmla="*/ 27140 w 166852"/>
              <a:gd name="connsiteY6" fmla="*/ 123951 h 524873"/>
              <a:gd name="connsiteX7" fmla="*/ 8090 w 166852"/>
              <a:gd name="connsiteY7" fmla="*/ 206501 h 524873"/>
              <a:gd name="connsiteX8" fmla="*/ 166840 w 166852"/>
              <a:gd name="connsiteY8" fmla="*/ 126 h 5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852" h="524873">
                <a:moveTo>
                  <a:pt x="166840" y="126"/>
                </a:moveTo>
                <a:cubicBezTo>
                  <a:pt x="168428" y="5947"/>
                  <a:pt x="22907" y="157289"/>
                  <a:pt x="17615" y="241426"/>
                </a:cubicBezTo>
                <a:cubicBezTo>
                  <a:pt x="12323" y="325564"/>
                  <a:pt x="122390" y="464734"/>
                  <a:pt x="135090" y="504951"/>
                </a:cubicBezTo>
                <a:cubicBezTo>
                  <a:pt x="147790" y="545168"/>
                  <a:pt x="110748" y="517651"/>
                  <a:pt x="93815" y="482726"/>
                </a:cubicBezTo>
                <a:cubicBezTo>
                  <a:pt x="76882" y="447801"/>
                  <a:pt x="45661" y="321330"/>
                  <a:pt x="33490" y="295401"/>
                </a:cubicBezTo>
                <a:cubicBezTo>
                  <a:pt x="21319" y="269472"/>
                  <a:pt x="21848" y="355726"/>
                  <a:pt x="20790" y="327151"/>
                </a:cubicBezTo>
                <a:cubicBezTo>
                  <a:pt x="19732" y="298576"/>
                  <a:pt x="29257" y="144059"/>
                  <a:pt x="27140" y="123951"/>
                </a:cubicBezTo>
                <a:cubicBezTo>
                  <a:pt x="25023" y="103843"/>
                  <a:pt x="-17310" y="221318"/>
                  <a:pt x="8090" y="206501"/>
                </a:cubicBezTo>
                <a:cubicBezTo>
                  <a:pt x="33490" y="191684"/>
                  <a:pt x="165252" y="-5695"/>
                  <a:pt x="166840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5F816F8-9A23-A12D-0BB2-079D03A8E53B}"/>
              </a:ext>
            </a:extLst>
          </p:cNvPr>
          <p:cNvSpPr/>
          <p:nvPr/>
        </p:nvSpPr>
        <p:spPr>
          <a:xfrm>
            <a:off x="4292600" y="7531100"/>
            <a:ext cx="1289447" cy="501922"/>
          </a:xfrm>
          <a:custGeom>
            <a:avLst/>
            <a:gdLst>
              <a:gd name="connsiteX0" fmla="*/ 0 w 1289447"/>
              <a:gd name="connsiteY0" fmla="*/ 0 h 501922"/>
              <a:gd name="connsiteX1" fmla="*/ 609600 w 1289447"/>
              <a:gd name="connsiteY1" fmla="*/ 428625 h 501922"/>
              <a:gd name="connsiteX2" fmla="*/ 542925 w 1289447"/>
              <a:gd name="connsiteY2" fmla="*/ 403225 h 501922"/>
              <a:gd name="connsiteX3" fmla="*/ 1266825 w 1289447"/>
              <a:gd name="connsiteY3" fmla="*/ 498475 h 501922"/>
              <a:gd name="connsiteX4" fmla="*/ 1120775 w 1289447"/>
              <a:gd name="connsiteY4" fmla="*/ 482600 h 501922"/>
              <a:gd name="connsiteX5" fmla="*/ 584200 w 1289447"/>
              <a:gd name="connsiteY5" fmla="*/ 403225 h 501922"/>
              <a:gd name="connsiteX6" fmla="*/ 479425 w 1289447"/>
              <a:gd name="connsiteY6" fmla="*/ 339725 h 501922"/>
              <a:gd name="connsiteX7" fmla="*/ 0 w 1289447"/>
              <a:gd name="connsiteY7" fmla="*/ 0 h 5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447" h="501922">
                <a:moveTo>
                  <a:pt x="0" y="0"/>
                </a:moveTo>
                <a:cubicBezTo>
                  <a:pt x="21696" y="14817"/>
                  <a:pt x="519113" y="361421"/>
                  <a:pt x="609600" y="428625"/>
                </a:cubicBezTo>
                <a:cubicBezTo>
                  <a:pt x="700087" y="495829"/>
                  <a:pt x="433388" y="391583"/>
                  <a:pt x="542925" y="403225"/>
                </a:cubicBezTo>
                <a:cubicBezTo>
                  <a:pt x="652463" y="414867"/>
                  <a:pt x="1170517" y="485246"/>
                  <a:pt x="1266825" y="498475"/>
                </a:cubicBezTo>
                <a:cubicBezTo>
                  <a:pt x="1363133" y="511704"/>
                  <a:pt x="1120775" y="482600"/>
                  <a:pt x="1120775" y="482600"/>
                </a:cubicBezTo>
                <a:cubicBezTo>
                  <a:pt x="1007004" y="466725"/>
                  <a:pt x="691092" y="427037"/>
                  <a:pt x="584200" y="403225"/>
                </a:cubicBezTo>
                <a:cubicBezTo>
                  <a:pt x="477308" y="379413"/>
                  <a:pt x="570971" y="404283"/>
                  <a:pt x="479425" y="339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BE31021-A853-D195-5577-93A6DF106252}"/>
              </a:ext>
            </a:extLst>
          </p:cNvPr>
          <p:cNvSpPr/>
          <p:nvPr/>
        </p:nvSpPr>
        <p:spPr>
          <a:xfrm>
            <a:off x="2443447" y="5641771"/>
            <a:ext cx="324530" cy="1163174"/>
          </a:xfrm>
          <a:custGeom>
            <a:avLst/>
            <a:gdLst>
              <a:gd name="connsiteX0" fmla="*/ 321978 w 324530"/>
              <a:gd name="connsiteY0" fmla="*/ 92279 h 1163174"/>
              <a:gd name="connsiteX1" fmla="*/ 137828 w 324530"/>
              <a:gd name="connsiteY1" fmla="*/ 28779 h 1163174"/>
              <a:gd name="connsiteX2" fmla="*/ 45753 w 324530"/>
              <a:gd name="connsiteY2" fmla="*/ 165304 h 1163174"/>
              <a:gd name="connsiteX3" fmla="*/ 61628 w 324530"/>
              <a:gd name="connsiteY3" fmla="*/ 101804 h 1163174"/>
              <a:gd name="connsiteX4" fmla="*/ 39403 w 324530"/>
              <a:gd name="connsiteY4" fmla="*/ 327229 h 1163174"/>
              <a:gd name="connsiteX5" fmla="*/ 99728 w 324530"/>
              <a:gd name="connsiteY5" fmla="*/ 539954 h 1163174"/>
              <a:gd name="connsiteX6" fmla="*/ 90203 w 324530"/>
              <a:gd name="connsiteY6" fmla="*/ 447879 h 1163174"/>
              <a:gd name="connsiteX7" fmla="*/ 118778 w 324530"/>
              <a:gd name="connsiteY7" fmla="*/ 663779 h 1163174"/>
              <a:gd name="connsiteX8" fmla="*/ 252128 w 324530"/>
              <a:gd name="connsiteY8" fmla="*/ 825704 h 1163174"/>
              <a:gd name="connsiteX9" fmla="*/ 255303 w 324530"/>
              <a:gd name="connsiteY9" fmla="*/ 1016204 h 1163174"/>
              <a:gd name="connsiteX10" fmla="*/ 261653 w 324530"/>
              <a:gd name="connsiteY10" fmla="*/ 1162254 h 1163174"/>
              <a:gd name="connsiteX11" fmla="*/ 245778 w 324530"/>
              <a:gd name="connsiteY11" fmla="*/ 946354 h 1163174"/>
              <a:gd name="connsiteX12" fmla="*/ 121953 w 324530"/>
              <a:gd name="connsiteY12" fmla="*/ 657429 h 1163174"/>
              <a:gd name="connsiteX13" fmla="*/ 7653 w 324530"/>
              <a:gd name="connsiteY13" fmla="*/ 222454 h 1163174"/>
              <a:gd name="connsiteX14" fmla="*/ 20353 w 324530"/>
              <a:gd name="connsiteY14" fmla="*/ 273254 h 1163174"/>
              <a:gd name="connsiteX15" fmla="*/ 99728 w 324530"/>
              <a:gd name="connsiteY15" fmla="*/ 6554 h 1163174"/>
              <a:gd name="connsiteX16" fmla="*/ 236253 w 324530"/>
              <a:gd name="connsiteY16" fmla="*/ 82754 h 1163174"/>
              <a:gd name="connsiteX17" fmla="*/ 321978 w 324530"/>
              <a:gd name="connsiteY17" fmla="*/ 92279 h 116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530" h="1163174">
                <a:moveTo>
                  <a:pt x="321978" y="92279"/>
                </a:moveTo>
                <a:cubicBezTo>
                  <a:pt x="305574" y="83283"/>
                  <a:pt x="183866" y="16608"/>
                  <a:pt x="137828" y="28779"/>
                </a:cubicBezTo>
                <a:cubicBezTo>
                  <a:pt x="91790" y="40950"/>
                  <a:pt x="58453" y="153133"/>
                  <a:pt x="45753" y="165304"/>
                </a:cubicBezTo>
                <a:cubicBezTo>
                  <a:pt x="33053" y="177475"/>
                  <a:pt x="62686" y="74817"/>
                  <a:pt x="61628" y="101804"/>
                </a:cubicBezTo>
                <a:cubicBezTo>
                  <a:pt x="60570" y="128791"/>
                  <a:pt x="33053" y="254204"/>
                  <a:pt x="39403" y="327229"/>
                </a:cubicBezTo>
                <a:cubicBezTo>
                  <a:pt x="45753" y="400254"/>
                  <a:pt x="91261" y="519846"/>
                  <a:pt x="99728" y="539954"/>
                </a:cubicBezTo>
                <a:cubicBezTo>
                  <a:pt x="108195" y="560062"/>
                  <a:pt x="87028" y="427242"/>
                  <a:pt x="90203" y="447879"/>
                </a:cubicBezTo>
                <a:cubicBezTo>
                  <a:pt x="93378" y="468517"/>
                  <a:pt x="91790" y="600808"/>
                  <a:pt x="118778" y="663779"/>
                </a:cubicBezTo>
                <a:cubicBezTo>
                  <a:pt x="145766" y="726750"/>
                  <a:pt x="229374" y="766966"/>
                  <a:pt x="252128" y="825704"/>
                </a:cubicBezTo>
                <a:cubicBezTo>
                  <a:pt x="274882" y="884442"/>
                  <a:pt x="253716" y="960112"/>
                  <a:pt x="255303" y="1016204"/>
                </a:cubicBezTo>
                <a:cubicBezTo>
                  <a:pt x="256890" y="1072296"/>
                  <a:pt x="263240" y="1173896"/>
                  <a:pt x="261653" y="1162254"/>
                </a:cubicBezTo>
                <a:cubicBezTo>
                  <a:pt x="260066" y="1150612"/>
                  <a:pt x="269061" y="1030492"/>
                  <a:pt x="245778" y="946354"/>
                </a:cubicBezTo>
                <a:cubicBezTo>
                  <a:pt x="222495" y="862216"/>
                  <a:pt x="161640" y="778079"/>
                  <a:pt x="121953" y="657429"/>
                </a:cubicBezTo>
                <a:cubicBezTo>
                  <a:pt x="82266" y="536779"/>
                  <a:pt x="24586" y="286483"/>
                  <a:pt x="7653" y="222454"/>
                </a:cubicBezTo>
                <a:cubicBezTo>
                  <a:pt x="-9280" y="158425"/>
                  <a:pt x="5007" y="309237"/>
                  <a:pt x="20353" y="273254"/>
                </a:cubicBezTo>
                <a:cubicBezTo>
                  <a:pt x="35699" y="237271"/>
                  <a:pt x="63745" y="38304"/>
                  <a:pt x="99728" y="6554"/>
                </a:cubicBezTo>
                <a:cubicBezTo>
                  <a:pt x="135711" y="-25196"/>
                  <a:pt x="200799" y="67937"/>
                  <a:pt x="236253" y="82754"/>
                </a:cubicBezTo>
                <a:cubicBezTo>
                  <a:pt x="271707" y="97571"/>
                  <a:pt x="338382" y="101275"/>
                  <a:pt x="321978" y="9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9A77B7-04DD-F1DB-63D3-F00E54903322}"/>
              </a:ext>
            </a:extLst>
          </p:cNvPr>
          <p:cNvSpPr/>
          <p:nvPr/>
        </p:nvSpPr>
        <p:spPr>
          <a:xfrm>
            <a:off x="2512271" y="5584015"/>
            <a:ext cx="94485" cy="712014"/>
          </a:xfrm>
          <a:custGeom>
            <a:avLst/>
            <a:gdLst>
              <a:gd name="connsiteX0" fmla="*/ 94404 w 94485"/>
              <a:gd name="connsiteY0" fmla="*/ 810 h 712014"/>
              <a:gd name="connsiteX1" fmla="*/ 24554 w 94485"/>
              <a:gd name="connsiteY1" fmla="*/ 242110 h 712014"/>
              <a:gd name="connsiteX2" fmla="*/ 34079 w 94485"/>
              <a:gd name="connsiteY2" fmla="*/ 464360 h 712014"/>
              <a:gd name="connsiteX3" fmla="*/ 62654 w 94485"/>
              <a:gd name="connsiteY3" fmla="*/ 378635 h 712014"/>
              <a:gd name="connsiteX4" fmla="*/ 34079 w 94485"/>
              <a:gd name="connsiteY4" fmla="*/ 610410 h 712014"/>
              <a:gd name="connsiteX5" fmla="*/ 34079 w 94485"/>
              <a:gd name="connsiteY5" fmla="*/ 712010 h 712014"/>
              <a:gd name="connsiteX6" fmla="*/ 8679 w 94485"/>
              <a:gd name="connsiteY6" fmla="*/ 607235 h 712014"/>
              <a:gd name="connsiteX7" fmla="*/ 5504 w 94485"/>
              <a:gd name="connsiteY7" fmla="*/ 277035 h 712014"/>
              <a:gd name="connsiteX8" fmla="*/ 8679 w 94485"/>
              <a:gd name="connsiteY8" fmla="*/ 327835 h 712014"/>
              <a:gd name="connsiteX9" fmla="*/ 94404 w 94485"/>
              <a:gd name="connsiteY9" fmla="*/ 810 h 71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85" h="712014">
                <a:moveTo>
                  <a:pt x="94404" y="810"/>
                </a:moveTo>
                <a:cubicBezTo>
                  <a:pt x="97050" y="-13477"/>
                  <a:pt x="34608" y="164852"/>
                  <a:pt x="24554" y="242110"/>
                </a:cubicBezTo>
                <a:cubicBezTo>
                  <a:pt x="14500" y="319368"/>
                  <a:pt x="27729" y="441606"/>
                  <a:pt x="34079" y="464360"/>
                </a:cubicBezTo>
                <a:cubicBezTo>
                  <a:pt x="40429" y="487114"/>
                  <a:pt x="62654" y="354293"/>
                  <a:pt x="62654" y="378635"/>
                </a:cubicBezTo>
                <a:cubicBezTo>
                  <a:pt x="62654" y="402977"/>
                  <a:pt x="38841" y="554848"/>
                  <a:pt x="34079" y="610410"/>
                </a:cubicBezTo>
                <a:cubicBezTo>
                  <a:pt x="29316" y="665973"/>
                  <a:pt x="38312" y="712539"/>
                  <a:pt x="34079" y="712010"/>
                </a:cubicBezTo>
                <a:cubicBezTo>
                  <a:pt x="29846" y="711481"/>
                  <a:pt x="13441" y="679731"/>
                  <a:pt x="8679" y="607235"/>
                </a:cubicBezTo>
                <a:cubicBezTo>
                  <a:pt x="3916" y="534739"/>
                  <a:pt x="5504" y="323602"/>
                  <a:pt x="5504" y="277035"/>
                </a:cubicBezTo>
                <a:cubicBezTo>
                  <a:pt x="5504" y="230468"/>
                  <a:pt x="-8784" y="374402"/>
                  <a:pt x="8679" y="327835"/>
                </a:cubicBezTo>
                <a:cubicBezTo>
                  <a:pt x="26142" y="281268"/>
                  <a:pt x="91758" y="15097"/>
                  <a:pt x="9440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4CCEA3B-693D-2757-DE35-BB095166A544}"/>
              </a:ext>
            </a:extLst>
          </p:cNvPr>
          <p:cNvSpPr/>
          <p:nvPr/>
        </p:nvSpPr>
        <p:spPr>
          <a:xfrm>
            <a:off x="2488132" y="5793316"/>
            <a:ext cx="264888" cy="953560"/>
          </a:xfrm>
          <a:custGeom>
            <a:avLst/>
            <a:gdLst>
              <a:gd name="connsiteX0" fmla="*/ 10593 w 264888"/>
              <a:gd name="connsiteY0" fmla="*/ 35984 h 953560"/>
              <a:gd name="connsiteX1" fmla="*/ 131243 w 264888"/>
              <a:gd name="connsiteY1" fmla="*/ 550334 h 953560"/>
              <a:gd name="connsiteX2" fmla="*/ 131243 w 264888"/>
              <a:gd name="connsiteY2" fmla="*/ 407459 h 953560"/>
              <a:gd name="connsiteX3" fmla="*/ 194743 w 264888"/>
              <a:gd name="connsiteY3" fmla="*/ 617009 h 953560"/>
              <a:gd name="connsiteX4" fmla="*/ 201093 w 264888"/>
              <a:gd name="connsiteY4" fmla="*/ 667809 h 953560"/>
              <a:gd name="connsiteX5" fmla="*/ 207443 w 264888"/>
              <a:gd name="connsiteY5" fmla="*/ 632884 h 953560"/>
              <a:gd name="connsiteX6" fmla="*/ 264593 w 264888"/>
              <a:gd name="connsiteY6" fmla="*/ 740834 h 953560"/>
              <a:gd name="connsiteX7" fmla="*/ 229668 w 264888"/>
              <a:gd name="connsiteY7" fmla="*/ 953559 h 953560"/>
              <a:gd name="connsiteX8" fmla="*/ 226493 w 264888"/>
              <a:gd name="connsiteY8" fmla="*/ 737659 h 953560"/>
              <a:gd name="connsiteX9" fmla="*/ 175693 w 264888"/>
              <a:gd name="connsiteY9" fmla="*/ 426509 h 953560"/>
              <a:gd name="connsiteX10" fmla="*/ 131243 w 264888"/>
              <a:gd name="connsiteY10" fmla="*/ 451909 h 953560"/>
              <a:gd name="connsiteX11" fmla="*/ 20118 w 264888"/>
              <a:gd name="connsiteY11" fmla="*/ 86784 h 953560"/>
              <a:gd name="connsiteX12" fmla="*/ 10593 w 264888"/>
              <a:gd name="connsiteY12" fmla="*/ 35984 h 9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4888" h="953560">
                <a:moveTo>
                  <a:pt x="10593" y="35984"/>
                </a:moveTo>
                <a:cubicBezTo>
                  <a:pt x="29114" y="113242"/>
                  <a:pt x="111135" y="488422"/>
                  <a:pt x="131243" y="550334"/>
                </a:cubicBezTo>
                <a:cubicBezTo>
                  <a:pt x="151351" y="612246"/>
                  <a:pt x="120660" y="396347"/>
                  <a:pt x="131243" y="407459"/>
                </a:cubicBezTo>
                <a:cubicBezTo>
                  <a:pt x="141826" y="418571"/>
                  <a:pt x="183101" y="573617"/>
                  <a:pt x="194743" y="617009"/>
                </a:cubicBezTo>
                <a:cubicBezTo>
                  <a:pt x="206385" y="660401"/>
                  <a:pt x="198976" y="665163"/>
                  <a:pt x="201093" y="667809"/>
                </a:cubicBezTo>
                <a:cubicBezTo>
                  <a:pt x="203210" y="670455"/>
                  <a:pt x="196860" y="620713"/>
                  <a:pt x="207443" y="632884"/>
                </a:cubicBezTo>
                <a:cubicBezTo>
                  <a:pt x="218026" y="645055"/>
                  <a:pt x="260889" y="687388"/>
                  <a:pt x="264593" y="740834"/>
                </a:cubicBezTo>
                <a:cubicBezTo>
                  <a:pt x="268297" y="794280"/>
                  <a:pt x="236018" y="954088"/>
                  <a:pt x="229668" y="953559"/>
                </a:cubicBezTo>
                <a:cubicBezTo>
                  <a:pt x="223318" y="953030"/>
                  <a:pt x="235489" y="825501"/>
                  <a:pt x="226493" y="737659"/>
                </a:cubicBezTo>
                <a:cubicBezTo>
                  <a:pt x="217497" y="649817"/>
                  <a:pt x="191568" y="474134"/>
                  <a:pt x="175693" y="426509"/>
                </a:cubicBezTo>
                <a:cubicBezTo>
                  <a:pt x="159818" y="378884"/>
                  <a:pt x="157172" y="508530"/>
                  <a:pt x="131243" y="451909"/>
                </a:cubicBezTo>
                <a:cubicBezTo>
                  <a:pt x="105314" y="395288"/>
                  <a:pt x="40755" y="153459"/>
                  <a:pt x="20118" y="86784"/>
                </a:cubicBezTo>
                <a:cubicBezTo>
                  <a:pt x="-519" y="20109"/>
                  <a:pt x="-7928" y="-41274"/>
                  <a:pt x="10593" y="35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8FDAD58-8D57-88FB-0DE5-AA46ED53F65F}"/>
              </a:ext>
            </a:extLst>
          </p:cNvPr>
          <p:cNvSpPr/>
          <p:nvPr/>
        </p:nvSpPr>
        <p:spPr>
          <a:xfrm>
            <a:off x="2663799" y="6546785"/>
            <a:ext cx="448063" cy="899371"/>
          </a:xfrm>
          <a:custGeom>
            <a:avLst/>
            <a:gdLst>
              <a:gd name="connsiteX0" fmla="*/ 107976 w 448063"/>
              <a:gd name="connsiteY0" fmla="*/ 47690 h 899371"/>
              <a:gd name="connsiteX1" fmla="*/ 101626 w 448063"/>
              <a:gd name="connsiteY1" fmla="*/ 441390 h 899371"/>
              <a:gd name="connsiteX2" fmla="*/ 111151 w 448063"/>
              <a:gd name="connsiteY2" fmla="*/ 393765 h 899371"/>
              <a:gd name="connsiteX3" fmla="*/ 190526 w 448063"/>
              <a:gd name="connsiteY3" fmla="*/ 669990 h 899371"/>
              <a:gd name="connsiteX4" fmla="*/ 146076 w 448063"/>
              <a:gd name="connsiteY4" fmla="*/ 565215 h 899371"/>
              <a:gd name="connsiteX5" fmla="*/ 149251 w 448063"/>
              <a:gd name="connsiteY5" fmla="*/ 708090 h 899371"/>
              <a:gd name="connsiteX6" fmla="*/ 212751 w 448063"/>
              <a:gd name="connsiteY6" fmla="*/ 822390 h 899371"/>
              <a:gd name="connsiteX7" fmla="*/ 393726 w 448063"/>
              <a:gd name="connsiteY7" fmla="*/ 898590 h 899371"/>
              <a:gd name="connsiteX8" fmla="*/ 444526 w 448063"/>
              <a:gd name="connsiteY8" fmla="*/ 863665 h 899371"/>
              <a:gd name="connsiteX9" fmla="*/ 314351 w 448063"/>
              <a:gd name="connsiteY9" fmla="*/ 892240 h 899371"/>
              <a:gd name="connsiteX10" fmla="*/ 203226 w 448063"/>
              <a:gd name="connsiteY10" fmla="*/ 863665 h 899371"/>
              <a:gd name="connsiteX11" fmla="*/ 139726 w 448063"/>
              <a:gd name="connsiteY11" fmla="*/ 755715 h 899371"/>
              <a:gd name="connsiteX12" fmla="*/ 117501 w 448063"/>
              <a:gd name="connsiteY12" fmla="*/ 215965 h 899371"/>
              <a:gd name="connsiteX13" fmla="*/ 92101 w 448063"/>
              <a:gd name="connsiteY13" fmla="*/ 235015 h 899371"/>
              <a:gd name="connsiteX14" fmla="*/ 26 w 448063"/>
              <a:gd name="connsiteY14" fmla="*/ 65 h 899371"/>
              <a:gd name="connsiteX15" fmla="*/ 82576 w 448063"/>
              <a:gd name="connsiteY15" fmla="*/ 260415 h 899371"/>
              <a:gd name="connsiteX16" fmla="*/ 107976 w 448063"/>
              <a:gd name="connsiteY16" fmla="*/ 47690 h 8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63" h="899371">
                <a:moveTo>
                  <a:pt x="107976" y="47690"/>
                </a:moveTo>
                <a:cubicBezTo>
                  <a:pt x="111151" y="77853"/>
                  <a:pt x="101097" y="383711"/>
                  <a:pt x="101626" y="441390"/>
                </a:cubicBezTo>
                <a:cubicBezTo>
                  <a:pt x="102155" y="499069"/>
                  <a:pt x="96334" y="355665"/>
                  <a:pt x="111151" y="393765"/>
                </a:cubicBezTo>
                <a:cubicBezTo>
                  <a:pt x="125968" y="431865"/>
                  <a:pt x="184705" y="641415"/>
                  <a:pt x="190526" y="669990"/>
                </a:cubicBezTo>
                <a:cubicBezTo>
                  <a:pt x="196347" y="698565"/>
                  <a:pt x="152955" y="558865"/>
                  <a:pt x="146076" y="565215"/>
                </a:cubicBezTo>
                <a:cubicBezTo>
                  <a:pt x="139197" y="571565"/>
                  <a:pt x="138139" y="665228"/>
                  <a:pt x="149251" y="708090"/>
                </a:cubicBezTo>
                <a:cubicBezTo>
                  <a:pt x="160363" y="750952"/>
                  <a:pt x="172005" y="790640"/>
                  <a:pt x="212751" y="822390"/>
                </a:cubicBezTo>
                <a:cubicBezTo>
                  <a:pt x="253497" y="854140"/>
                  <a:pt x="355097" y="891711"/>
                  <a:pt x="393726" y="898590"/>
                </a:cubicBezTo>
                <a:cubicBezTo>
                  <a:pt x="432355" y="905469"/>
                  <a:pt x="457755" y="864723"/>
                  <a:pt x="444526" y="863665"/>
                </a:cubicBezTo>
                <a:cubicBezTo>
                  <a:pt x="431297" y="862607"/>
                  <a:pt x="354568" y="892240"/>
                  <a:pt x="314351" y="892240"/>
                </a:cubicBezTo>
                <a:cubicBezTo>
                  <a:pt x="274134" y="892240"/>
                  <a:pt x="232330" y="886419"/>
                  <a:pt x="203226" y="863665"/>
                </a:cubicBezTo>
                <a:cubicBezTo>
                  <a:pt x="174122" y="840911"/>
                  <a:pt x="154013" y="863665"/>
                  <a:pt x="139726" y="755715"/>
                </a:cubicBezTo>
                <a:cubicBezTo>
                  <a:pt x="125439" y="647765"/>
                  <a:pt x="125438" y="302748"/>
                  <a:pt x="117501" y="215965"/>
                </a:cubicBezTo>
                <a:cubicBezTo>
                  <a:pt x="109564" y="129182"/>
                  <a:pt x="111680" y="270998"/>
                  <a:pt x="92101" y="235015"/>
                </a:cubicBezTo>
                <a:cubicBezTo>
                  <a:pt x="72522" y="199032"/>
                  <a:pt x="1613" y="-4168"/>
                  <a:pt x="26" y="65"/>
                </a:cubicBezTo>
                <a:cubicBezTo>
                  <a:pt x="-1561" y="4298"/>
                  <a:pt x="67759" y="251419"/>
                  <a:pt x="82576" y="260415"/>
                </a:cubicBezTo>
                <a:cubicBezTo>
                  <a:pt x="97393" y="269411"/>
                  <a:pt x="104801" y="17527"/>
                  <a:pt x="107976" y="4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2C8CCD1-5D6E-9CB3-24C6-82FED56C440D}"/>
              </a:ext>
            </a:extLst>
          </p:cNvPr>
          <p:cNvSpPr/>
          <p:nvPr/>
        </p:nvSpPr>
        <p:spPr>
          <a:xfrm>
            <a:off x="2820088" y="6678290"/>
            <a:ext cx="114993" cy="415211"/>
          </a:xfrm>
          <a:custGeom>
            <a:avLst/>
            <a:gdLst>
              <a:gd name="connsiteX0" fmla="*/ 34237 w 114993"/>
              <a:gd name="connsiteY0" fmla="*/ 1910 h 415211"/>
              <a:gd name="connsiteX1" fmla="*/ 75512 w 114993"/>
              <a:gd name="connsiteY1" fmla="*/ 297185 h 415211"/>
              <a:gd name="connsiteX2" fmla="*/ 40587 w 114993"/>
              <a:gd name="connsiteY2" fmla="*/ 198760 h 415211"/>
              <a:gd name="connsiteX3" fmla="*/ 113612 w 114993"/>
              <a:gd name="connsiteY3" fmla="*/ 411485 h 415211"/>
              <a:gd name="connsiteX4" fmla="*/ 81862 w 114993"/>
              <a:gd name="connsiteY4" fmla="*/ 316235 h 415211"/>
              <a:gd name="connsiteX5" fmla="*/ 2487 w 114993"/>
              <a:gd name="connsiteY5" fmla="*/ 90810 h 415211"/>
              <a:gd name="connsiteX6" fmla="*/ 21537 w 114993"/>
              <a:gd name="connsiteY6" fmla="*/ 167010 h 415211"/>
              <a:gd name="connsiteX7" fmla="*/ 34237 w 114993"/>
              <a:gd name="connsiteY7" fmla="*/ 1910 h 41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93" h="415211">
                <a:moveTo>
                  <a:pt x="34237" y="1910"/>
                </a:moveTo>
                <a:cubicBezTo>
                  <a:pt x="43233" y="23606"/>
                  <a:pt x="74454" y="264377"/>
                  <a:pt x="75512" y="297185"/>
                </a:cubicBezTo>
                <a:cubicBezTo>
                  <a:pt x="76570" y="329993"/>
                  <a:pt x="34237" y="179710"/>
                  <a:pt x="40587" y="198760"/>
                </a:cubicBezTo>
                <a:cubicBezTo>
                  <a:pt x="46937" y="217810"/>
                  <a:pt x="106733" y="391906"/>
                  <a:pt x="113612" y="411485"/>
                </a:cubicBezTo>
                <a:cubicBezTo>
                  <a:pt x="120491" y="431064"/>
                  <a:pt x="100383" y="369681"/>
                  <a:pt x="81862" y="316235"/>
                </a:cubicBezTo>
                <a:cubicBezTo>
                  <a:pt x="63341" y="262789"/>
                  <a:pt x="12541" y="115681"/>
                  <a:pt x="2487" y="90810"/>
                </a:cubicBezTo>
                <a:cubicBezTo>
                  <a:pt x="-7567" y="65939"/>
                  <a:pt x="15716" y="183943"/>
                  <a:pt x="21537" y="167010"/>
                </a:cubicBezTo>
                <a:cubicBezTo>
                  <a:pt x="27358" y="150077"/>
                  <a:pt x="25241" y="-19786"/>
                  <a:pt x="34237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DE4090C7-97AD-58FC-2B49-31E6F8E06EF3}"/>
              </a:ext>
            </a:extLst>
          </p:cNvPr>
          <p:cNvSpPr/>
          <p:nvPr/>
        </p:nvSpPr>
        <p:spPr>
          <a:xfrm>
            <a:off x="7762834" y="5876898"/>
            <a:ext cx="690614" cy="1228852"/>
          </a:xfrm>
          <a:custGeom>
            <a:avLst/>
            <a:gdLst>
              <a:gd name="connsiteX0" fmla="*/ 669966 w 690614"/>
              <a:gd name="connsiteY0" fmla="*/ 6377 h 1228852"/>
              <a:gd name="connsiteX1" fmla="*/ 596941 w 690614"/>
              <a:gd name="connsiteY1" fmla="*/ 358802 h 1228852"/>
              <a:gd name="connsiteX2" fmla="*/ 469941 w 690614"/>
              <a:gd name="connsiteY2" fmla="*/ 673127 h 1228852"/>
              <a:gd name="connsiteX3" fmla="*/ 463591 w 690614"/>
              <a:gd name="connsiteY3" fmla="*/ 619152 h 1228852"/>
              <a:gd name="connsiteX4" fmla="*/ 393741 w 690614"/>
              <a:gd name="connsiteY4" fmla="*/ 949352 h 1228852"/>
              <a:gd name="connsiteX5" fmla="*/ 415966 w 690614"/>
              <a:gd name="connsiteY5" fmla="*/ 1028727 h 1228852"/>
              <a:gd name="connsiteX6" fmla="*/ 339766 w 690614"/>
              <a:gd name="connsiteY6" fmla="*/ 1076352 h 1228852"/>
              <a:gd name="connsiteX7" fmla="*/ 41 w 690614"/>
              <a:gd name="connsiteY7" fmla="*/ 1228752 h 1228852"/>
              <a:gd name="connsiteX8" fmla="*/ 314366 w 690614"/>
              <a:gd name="connsiteY8" fmla="*/ 1101752 h 1228852"/>
              <a:gd name="connsiteX9" fmla="*/ 403266 w 690614"/>
              <a:gd name="connsiteY9" fmla="*/ 1066827 h 1228852"/>
              <a:gd name="connsiteX10" fmla="*/ 412791 w 690614"/>
              <a:gd name="connsiteY10" fmla="*/ 822352 h 1228852"/>
              <a:gd name="connsiteX11" fmla="*/ 425491 w 690614"/>
              <a:gd name="connsiteY11" fmla="*/ 619152 h 1228852"/>
              <a:gd name="connsiteX12" fmla="*/ 390566 w 690614"/>
              <a:gd name="connsiteY12" fmla="*/ 330227 h 1228852"/>
              <a:gd name="connsiteX13" fmla="*/ 447716 w 690614"/>
              <a:gd name="connsiteY13" fmla="*/ 577877 h 1228852"/>
              <a:gd name="connsiteX14" fmla="*/ 552491 w 690614"/>
              <a:gd name="connsiteY14" fmla="*/ 358802 h 1228852"/>
              <a:gd name="connsiteX15" fmla="*/ 498516 w 690614"/>
              <a:gd name="connsiteY15" fmla="*/ 546127 h 1228852"/>
              <a:gd name="connsiteX16" fmla="*/ 606466 w 690614"/>
              <a:gd name="connsiteY16" fmla="*/ 292127 h 1228852"/>
              <a:gd name="connsiteX17" fmla="*/ 685841 w 690614"/>
              <a:gd name="connsiteY17" fmla="*/ 142902 h 1228852"/>
              <a:gd name="connsiteX18" fmla="*/ 669966 w 690614"/>
              <a:gd name="connsiteY18" fmla="*/ 6377 h 122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0614" h="1228852">
                <a:moveTo>
                  <a:pt x="669966" y="6377"/>
                </a:moveTo>
                <a:cubicBezTo>
                  <a:pt x="655149" y="42360"/>
                  <a:pt x="630278" y="247677"/>
                  <a:pt x="596941" y="358802"/>
                </a:cubicBezTo>
                <a:cubicBezTo>
                  <a:pt x="563603" y="469927"/>
                  <a:pt x="492166" y="629735"/>
                  <a:pt x="469941" y="673127"/>
                </a:cubicBezTo>
                <a:cubicBezTo>
                  <a:pt x="447716" y="716519"/>
                  <a:pt x="476291" y="573115"/>
                  <a:pt x="463591" y="619152"/>
                </a:cubicBezTo>
                <a:cubicBezTo>
                  <a:pt x="450891" y="665189"/>
                  <a:pt x="401678" y="881090"/>
                  <a:pt x="393741" y="949352"/>
                </a:cubicBezTo>
                <a:cubicBezTo>
                  <a:pt x="385803" y="1017615"/>
                  <a:pt x="424962" y="1007560"/>
                  <a:pt x="415966" y="1028727"/>
                </a:cubicBezTo>
                <a:cubicBezTo>
                  <a:pt x="406970" y="1049894"/>
                  <a:pt x="409087" y="1043015"/>
                  <a:pt x="339766" y="1076352"/>
                </a:cubicBezTo>
                <a:cubicBezTo>
                  <a:pt x="270445" y="1109689"/>
                  <a:pt x="4274" y="1224519"/>
                  <a:pt x="41" y="1228752"/>
                </a:cubicBezTo>
                <a:cubicBezTo>
                  <a:pt x="-4192" y="1232985"/>
                  <a:pt x="314366" y="1101752"/>
                  <a:pt x="314366" y="1101752"/>
                </a:cubicBezTo>
                <a:cubicBezTo>
                  <a:pt x="381570" y="1074765"/>
                  <a:pt x="386862" y="1113394"/>
                  <a:pt x="403266" y="1066827"/>
                </a:cubicBezTo>
                <a:cubicBezTo>
                  <a:pt x="419670" y="1020260"/>
                  <a:pt x="409087" y="896965"/>
                  <a:pt x="412791" y="822352"/>
                </a:cubicBezTo>
                <a:cubicBezTo>
                  <a:pt x="416495" y="747740"/>
                  <a:pt x="429195" y="701173"/>
                  <a:pt x="425491" y="619152"/>
                </a:cubicBezTo>
                <a:cubicBezTo>
                  <a:pt x="421787" y="537131"/>
                  <a:pt x="386862" y="337106"/>
                  <a:pt x="390566" y="330227"/>
                </a:cubicBezTo>
                <a:cubicBezTo>
                  <a:pt x="394270" y="323348"/>
                  <a:pt x="420729" y="573115"/>
                  <a:pt x="447716" y="577877"/>
                </a:cubicBezTo>
                <a:cubicBezTo>
                  <a:pt x="474703" y="582639"/>
                  <a:pt x="544024" y="364094"/>
                  <a:pt x="552491" y="358802"/>
                </a:cubicBezTo>
                <a:cubicBezTo>
                  <a:pt x="560958" y="353510"/>
                  <a:pt x="489520" y="557239"/>
                  <a:pt x="498516" y="546127"/>
                </a:cubicBezTo>
                <a:cubicBezTo>
                  <a:pt x="507512" y="535015"/>
                  <a:pt x="575245" y="359331"/>
                  <a:pt x="606466" y="292127"/>
                </a:cubicBezTo>
                <a:cubicBezTo>
                  <a:pt x="637687" y="224923"/>
                  <a:pt x="673670" y="189469"/>
                  <a:pt x="685841" y="142902"/>
                </a:cubicBezTo>
                <a:cubicBezTo>
                  <a:pt x="698012" y="96335"/>
                  <a:pt x="684783" y="-29606"/>
                  <a:pt x="669966" y="6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F043814-FCC0-4AC9-91A4-0F0B530DE4CA}"/>
              </a:ext>
            </a:extLst>
          </p:cNvPr>
          <p:cNvSpPr/>
          <p:nvPr/>
        </p:nvSpPr>
        <p:spPr>
          <a:xfrm>
            <a:off x="5606932" y="4301129"/>
            <a:ext cx="122234" cy="370184"/>
          </a:xfrm>
          <a:custGeom>
            <a:avLst/>
            <a:gdLst>
              <a:gd name="connsiteX0" fmla="*/ 82668 w 122234"/>
              <a:gd name="connsiteY0" fmla="*/ 996 h 370184"/>
              <a:gd name="connsiteX1" fmla="*/ 9643 w 122234"/>
              <a:gd name="connsiteY1" fmla="*/ 134346 h 370184"/>
              <a:gd name="connsiteX2" fmla="*/ 44568 w 122234"/>
              <a:gd name="connsiteY2" fmla="*/ 312146 h 370184"/>
              <a:gd name="connsiteX3" fmla="*/ 35043 w 122234"/>
              <a:gd name="connsiteY3" fmla="*/ 254996 h 370184"/>
              <a:gd name="connsiteX4" fmla="*/ 120768 w 122234"/>
              <a:gd name="connsiteY4" fmla="*/ 369296 h 370184"/>
              <a:gd name="connsiteX5" fmla="*/ 82668 w 122234"/>
              <a:gd name="connsiteY5" fmla="*/ 302621 h 370184"/>
              <a:gd name="connsiteX6" fmla="*/ 118 w 122234"/>
              <a:gd name="connsiteY6" fmla="*/ 204196 h 370184"/>
              <a:gd name="connsiteX7" fmla="*/ 82668 w 122234"/>
              <a:gd name="connsiteY7" fmla="*/ 996 h 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34" h="370184">
                <a:moveTo>
                  <a:pt x="82668" y="996"/>
                </a:moveTo>
                <a:cubicBezTo>
                  <a:pt x="84255" y="-10646"/>
                  <a:pt x="15993" y="82488"/>
                  <a:pt x="9643" y="134346"/>
                </a:cubicBezTo>
                <a:cubicBezTo>
                  <a:pt x="3293" y="186204"/>
                  <a:pt x="40335" y="292038"/>
                  <a:pt x="44568" y="312146"/>
                </a:cubicBezTo>
                <a:cubicBezTo>
                  <a:pt x="48801" y="332254"/>
                  <a:pt x="22343" y="245471"/>
                  <a:pt x="35043" y="254996"/>
                </a:cubicBezTo>
                <a:cubicBezTo>
                  <a:pt x="47743" y="264521"/>
                  <a:pt x="112831" y="361359"/>
                  <a:pt x="120768" y="369296"/>
                </a:cubicBezTo>
                <a:cubicBezTo>
                  <a:pt x="128705" y="377233"/>
                  <a:pt x="102776" y="330138"/>
                  <a:pt x="82668" y="302621"/>
                </a:cubicBezTo>
                <a:cubicBezTo>
                  <a:pt x="62560" y="275104"/>
                  <a:pt x="3822" y="252350"/>
                  <a:pt x="118" y="204196"/>
                </a:cubicBezTo>
                <a:cubicBezTo>
                  <a:pt x="-3586" y="156042"/>
                  <a:pt x="81081" y="12638"/>
                  <a:pt x="82668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B0EC03D-9627-BFEA-6EAE-1C63AF8DCE54}"/>
              </a:ext>
            </a:extLst>
          </p:cNvPr>
          <p:cNvSpPr/>
          <p:nvPr/>
        </p:nvSpPr>
        <p:spPr>
          <a:xfrm>
            <a:off x="5676069" y="4257211"/>
            <a:ext cx="540848" cy="296061"/>
          </a:xfrm>
          <a:custGeom>
            <a:avLst/>
            <a:gdLst>
              <a:gd name="connsiteX0" fmla="*/ 92906 w 540848"/>
              <a:gd name="connsiteY0" fmla="*/ 16339 h 296061"/>
              <a:gd name="connsiteX1" fmla="*/ 42106 w 540848"/>
              <a:gd name="connsiteY1" fmla="*/ 136989 h 296061"/>
              <a:gd name="connsiteX2" fmla="*/ 83381 w 540848"/>
              <a:gd name="connsiteY2" fmla="*/ 276689 h 296061"/>
              <a:gd name="connsiteX3" fmla="*/ 134181 w 540848"/>
              <a:gd name="connsiteY3" fmla="*/ 194139 h 296061"/>
              <a:gd name="connsiteX4" fmla="*/ 83381 w 540848"/>
              <a:gd name="connsiteY4" fmla="*/ 295739 h 296061"/>
              <a:gd name="connsiteX5" fmla="*/ 204031 w 540848"/>
              <a:gd name="connsiteY5" fmla="*/ 152864 h 296061"/>
              <a:gd name="connsiteX6" fmla="*/ 442156 w 540848"/>
              <a:gd name="connsiteY6" fmla="*/ 35389 h 296061"/>
              <a:gd name="connsiteX7" fmla="*/ 540581 w 540848"/>
              <a:gd name="connsiteY7" fmla="*/ 3639 h 296061"/>
              <a:gd name="connsiteX8" fmla="*/ 416756 w 540848"/>
              <a:gd name="connsiteY8" fmla="*/ 32214 h 296061"/>
              <a:gd name="connsiteX9" fmla="*/ 77031 w 540848"/>
              <a:gd name="connsiteY9" fmla="*/ 283039 h 296061"/>
              <a:gd name="connsiteX10" fmla="*/ 64331 w 540848"/>
              <a:gd name="connsiteY10" fmla="*/ 235414 h 296061"/>
              <a:gd name="connsiteX11" fmla="*/ 45281 w 540848"/>
              <a:gd name="connsiteY11" fmla="*/ 292564 h 296061"/>
              <a:gd name="connsiteX12" fmla="*/ 51631 w 540848"/>
              <a:gd name="connsiteY12" fmla="*/ 187789 h 296061"/>
              <a:gd name="connsiteX13" fmla="*/ 831 w 540848"/>
              <a:gd name="connsiteY13" fmla="*/ 159214 h 296061"/>
              <a:gd name="connsiteX14" fmla="*/ 92906 w 540848"/>
              <a:gd name="connsiteY14" fmla="*/ 16339 h 29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0848" h="296061">
                <a:moveTo>
                  <a:pt x="92906" y="16339"/>
                </a:moveTo>
                <a:cubicBezTo>
                  <a:pt x="99785" y="12635"/>
                  <a:pt x="43693" y="93597"/>
                  <a:pt x="42106" y="136989"/>
                </a:cubicBezTo>
                <a:cubicBezTo>
                  <a:pt x="40518" y="180381"/>
                  <a:pt x="68035" y="267164"/>
                  <a:pt x="83381" y="276689"/>
                </a:cubicBezTo>
                <a:cubicBezTo>
                  <a:pt x="98727" y="286214"/>
                  <a:pt x="134181" y="190964"/>
                  <a:pt x="134181" y="194139"/>
                </a:cubicBezTo>
                <a:cubicBezTo>
                  <a:pt x="134181" y="197314"/>
                  <a:pt x="71739" y="302618"/>
                  <a:pt x="83381" y="295739"/>
                </a:cubicBezTo>
                <a:cubicBezTo>
                  <a:pt x="95023" y="288860"/>
                  <a:pt x="144235" y="196256"/>
                  <a:pt x="204031" y="152864"/>
                </a:cubicBezTo>
                <a:cubicBezTo>
                  <a:pt x="263827" y="109472"/>
                  <a:pt x="386064" y="60260"/>
                  <a:pt x="442156" y="35389"/>
                </a:cubicBezTo>
                <a:cubicBezTo>
                  <a:pt x="498248" y="10518"/>
                  <a:pt x="544814" y="4168"/>
                  <a:pt x="540581" y="3639"/>
                </a:cubicBezTo>
                <a:cubicBezTo>
                  <a:pt x="536348" y="3110"/>
                  <a:pt x="494014" y="-14353"/>
                  <a:pt x="416756" y="32214"/>
                </a:cubicBezTo>
                <a:cubicBezTo>
                  <a:pt x="339498" y="78781"/>
                  <a:pt x="135769" y="249172"/>
                  <a:pt x="77031" y="283039"/>
                </a:cubicBezTo>
                <a:cubicBezTo>
                  <a:pt x="18293" y="316906"/>
                  <a:pt x="69623" y="233827"/>
                  <a:pt x="64331" y="235414"/>
                </a:cubicBezTo>
                <a:cubicBezTo>
                  <a:pt x="59039" y="237001"/>
                  <a:pt x="47398" y="300501"/>
                  <a:pt x="45281" y="292564"/>
                </a:cubicBezTo>
                <a:cubicBezTo>
                  <a:pt x="43164" y="284627"/>
                  <a:pt x="59039" y="210014"/>
                  <a:pt x="51631" y="187789"/>
                </a:cubicBezTo>
                <a:cubicBezTo>
                  <a:pt x="44223" y="165564"/>
                  <a:pt x="-7107" y="183027"/>
                  <a:pt x="831" y="159214"/>
                </a:cubicBezTo>
                <a:cubicBezTo>
                  <a:pt x="8768" y="135402"/>
                  <a:pt x="86027" y="20043"/>
                  <a:pt x="92906" y="16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D07A9AA-3A46-874C-2A80-0D5C0726A6D5}"/>
              </a:ext>
            </a:extLst>
          </p:cNvPr>
          <p:cNvSpPr/>
          <p:nvPr/>
        </p:nvSpPr>
        <p:spPr>
          <a:xfrm>
            <a:off x="5705058" y="4284565"/>
            <a:ext cx="384880" cy="185853"/>
          </a:xfrm>
          <a:custGeom>
            <a:avLst/>
            <a:gdLst>
              <a:gd name="connsiteX0" fmla="*/ 417 w 384880"/>
              <a:gd name="connsiteY0" fmla="*/ 185835 h 185853"/>
              <a:gd name="connsiteX1" fmla="*/ 146467 w 384880"/>
              <a:gd name="connsiteY1" fmla="*/ 52485 h 185853"/>
              <a:gd name="connsiteX2" fmla="*/ 381417 w 384880"/>
              <a:gd name="connsiteY2" fmla="*/ 1685 h 185853"/>
              <a:gd name="connsiteX3" fmla="*/ 276642 w 384880"/>
              <a:gd name="connsiteY3" fmla="*/ 11210 h 185853"/>
              <a:gd name="connsiteX4" fmla="*/ 136942 w 384880"/>
              <a:gd name="connsiteY4" fmla="*/ 1685 h 185853"/>
              <a:gd name="connsiteX5" fmla="*/ 194092 w 384880"/>
              <a:gd name="connsiteY5" fmla="*/ 11210 h 185853"/>
              <a:gd name="connsiteX6" fmla="*/ 105192 w 384880"/>
              <a:gd name="connsiteY6" fmla="*/ 62010 h 185853"/>
              <a:gd name="connsiteX7" fmla="*/ 417 w 384880"/>
              <a:gd name="connsiteY7" fmla="*/ 185835 h 1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80" h="185853">
                <a:moveTo>
                  <a:pt x="417" y="185835"/>
                </a:moveTo>
                <a:cubicBezTo>
                  <a:pt x="7296" y="184248"/>
                  <a:pt x="82967" y="83177"/>
                  <a:pt x="146467" y="52485"/>
                </a:cubicBezTo>
                <a:cubicBezTo>
                  <a:pt x="209967" y="21793"/>
                  <a:pt x="359721" y="8564"/>
                  <a:pt x="381417" y="1685"/>
                </a:cubicBezTo>
                <a:cubicBezTo>
                  <a:pt x="403113" y="-5194"/>
                  <a:pt x="317388" y="11210"/>
                  <a:pt x="276642" y="11210"/>
                </a:cubicBezTo>
                <a:cubicBezTo>
                  <a:pt x="235896" y="11210"/>
                  <a:pt x="150700" y="1685"/>
                  <a:pt x="136942" y="1685"/>
                </a:cubicBezTo>
                <a:cubicBezTo>
                  <a:pt x="123184" y="1685"/>
                  <a:pt x="199384" y="1156"/>
                  <a:pt x="194092" y="11210"/>
                </a:cubicBezTo>
                <a:cubicBezTo>
                  <a:pt x="188800" y="21264"/>
                  <a:pt x="136942" y="36610"/>
                  <a:pt x="105192" y="62010"/>
                </a:cubicBezTo>
                <a:cubicBezTo>
                  <a:pt x="73442" y="87410"/>
                  <a:pt x="-6462" y="187422"/>
                  <a:pt x="417" y="18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6DE289F-F1DC-A21D-9DAF-64071D9A6C11}"/>
              </a:ext>
            </a:extLst>
          </p:cNvPr>
          <p:cNvSpPr/>
          <p:nvPr/>
        </p:nvSpPr>
        <p:spPr>
          <a:xfrm>
            <a:off x="5748630" y="4311650"/>
            <a:ext cx="598195" cy="296343"/>
          </a:xfrm>
          <a:custGeom>
            <a:avLst/>
            <a:gdLst>
              <a:gd name="connsiteX0" fmla="*/ 598195 w 598195"/>
              <a:gd name="connsiteY0" fmla="*/ 0 h 296343"/>
              <a:gd name="connsiteX1" fmla="*/ 369595 w 598195"/>
              <a:gd name="connsiteY1" fmla="*/ 127000 h 296343"/>
              <a:gd name="connsiteX2" fmla="*/ 185445 w 598195"/>
              <a:gd name="connsiteY2" fmla="*/ 228600 h 296343"/>
              <a:gd name="connsiteX3" fmla="*/ 325145 w 598195"/>
              <a:gd name="connsiteY3" fmla="*/ 196850 h 296343"/>
              <a:gd name="connsiteX4" fmla="*/ 93370 w 598195"/>
              <a:gd name="connsiteY4" fmla="*/ 276225 h 296343"/>
              <a:gd name="connsiteX5" fmla="*/ 7645 w 598195"/>
              <a:gd name="connsiteY5" fmla="*/ 288925 h 296343"/>
              <a:gd name="connsiteX6" fmla="*/ 271170 w 598195"/>
              <a:gd name="connsiteY6" fmla="*/ 177800 h 296343"/>
              <a:gd name="connsiteX7" fmla="*/ 363245 w 598195"/>
              <a:gd name="connsiteY7" fmla="*/ 111125 h 296343"/>
              <a:gd name="connsiteX8" fmla="*/ 185445 w 598195"/>
              <a:gd name="connsiteY8" fmla="*/ 174625 h 296343"/>
              <a:gd name="connsiteX9" fmla="*/ 598195 w 598195"/>
              <a:gd name="connsiteY9" fmla="*/ 0 h 2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95" h="296343">
                <a:moveTo>
                  <a:pt x="598195" y="0"/>
                </a:moveTo>
                <a:lnTo>
                  <a:pt x="369595" y="127000"/>
                </a:lnTo>
                <a:cubicBezTo>
                  <a:pt x="300803" y="165100"/>
                  <a:pt x="192853" y="216958"/>
                  <a:pt x="185445" y="228600"/>
                </a:cubicBezTo>
                <a:cubicBezTo>
                  <a:pt x="178037" y="240242"/>
                  <a:pt x="340491" y="188913"/>
                  <a:pt x="325145" y="196850"/>
                </a:cubicBezTo>
                <a:cubicBezTo>
                  <a:pt x="309799" y="204787"/>
                  <a:pt x="146287" y="260879"/>
                  <a:pt x="93370" y="276225"/>
                </a:cubicBezTo>
                <a:cubicBezTo>
                  <a:pt x="40453" y="291571"/>
                  <a:pt x="-21988" y="305329"/>
                  <a:pt x="7645" y="288925"/>
                </a:cubicBezTo>
                <a:cubicBezTo>
                  <a:pt x="37278" y="272521"/>
                  <a:pt x="211903" y="207433"/>
                  <a:pt x="271170" y="177800"/>
                </a:cubicBezTo>
                <a:cubicBezTo>
                  <a:pt x="330437" y="148167"/>
                  <a:pt x="377532" y="111654"/>
                  <a:pt x="363245" y="111125"/>
                </a:cubicBezTo>
                <a:cubicBezTo>
                  <a:pt x="348957" y="110596"/>
                  <a:pt x="185445" y="174625"/>
                  <a:pt x="185445" y="174625"/>
                </a:cubicBezTo>
                <a:lnTo>
                  <a:pt x="5981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8302E60-10C4-67DF-CC08-A3C8861F577A}"/>
              </a:ext>
            </a:extLst>
          </p:cNvPr>
          <p:cNvSpPr/>
          <p:nvPr/>
        </p:nvSpPr>
        <p:spPr>
          <a:xfrm>
            <a:off x="6232003" y="4212100"/>
            <a:ext cx="712337" cy="124753"/>
          </a:xfrm>
          <a:custGeom>
            <a:avLst/>
            <a:gdLst>
              <a:gd name="connsiteX0" fmla="*/ 522 w 712337"/>
              <a:gd name="connsiteY0" fmla="*/ 55100 h 124753"/>
              <a:gd name="connsiteX1" fmla="*/ 327547 w 712337"/>
              <a:gd name="connsiteY1" fmla="*/ 61450 h 124753"/>
              <a:gd name="connsiteX2" fmla="*/ 387872 w 712337"/>
              <a:gd name="connsiteY2" fmla="*/ 61450 h 124753"/>
              <a:gd name="connsiteX3" fmla="*/ 321197 w 712337"/>
              <a:gd name="connsiteY3" fmla="*/ 1125 h 124753"/>
              <a:gd name="connsiteX4" fmla="*/ 708547 w 712337"/>
              <a:gd name="connsiteY4" fmla="*/ 121775 h 124753"/>
              <a:gd name="connsiteX5" fmla="*/ 495822 w 712337"/>
              <a:gd name="connsiteY5" fmla="*/ 83675 h 124753"/>
              <a:gd name="connsiteX6" fmla="*/ 127522 w 712337"/>
              <a:gd name="connsiteY6" fmla="*/ 36050 h 124753"/>
              <a:gd name="connsiteX7" fmla="*/ 248172 w 712337"/>
              <a:gd name="connsiteY7" fmla="*/ 67800 h 124753"/>
              <a:gd name="connsiteX8" fmla="*/ 522 w 712337"/>
              <a:gd name="connsiteY8" fmla="*/ 55100 h 1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124753">
                <a:moveTo>
                  <a:pt x="522" y="55100"/>
                </a:moveTo>
                <a:cubicBezTo>
                  <a:pt x="13751" y="54042"/>
                  <a:pt x="262989" y="60392"/>
                  <a:pt x="327547" y="61450"/>
                </a:cubicBezTo>
                <a:cubicBezTo>
                  <a:pt x="392105" y="62508"/>
                  <a:pt x="388930" y="71504"/>
                  <a:pt x="387872" y="61450"/>
                </a:cubicBezTo>
                <a:cubicBezTo>
                  <a:pt x="386814" y="51396"/>
                  <a:pt x="267751" y="-8929"/>
                  <a:pt x="321197" y="1125"/>
                </a:cubicBezTo>
                <a:cubicBezTo>
                  <a:pt x="374643" y="11179"/>
                  <a:pt x="679443" y="108017"/>
                  <a:pt x="708547" y="121775"/>
                </a:cubicBezTo>
                <a:cubicBezTo>
                  <a:pt x="737651" y="135533"/>
                  <a:pt x="592660" y="97963"/>
                  <a:pt x="495822" y="83675"/>
                </a:cubicBezTo>
                <a:cubicBezTo>
                  <a:pt x="398985" y="69388"/>
                  <a:pt x="168797" y="38696"/>
                  <a:pt x="127522" y="36050"/>
                </a:cubicBezTo>
                <a:cubicBezTo>
                  <a:pt x="86247" y="33404"/>
                  <a:pt x="266693" y="63037"/>
                  <a:pt x="248172" y="67800"/>
                </a:cubicBezTo>
                <a:cubicBezTo>
                  <a:pt x="229651" y="72563"/>
                  <a:pt x="-12707" y="56158"/>
                  <a:pt x="522" y="5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C744D68-B57D-F284-61B1-47BBAB9DB6EF}"/>
              </a:ext>
            </a:extLst>
          </p:cNvPr>
          <p:cNvSpPr/>
          <p:nvPr/>
        </p:nvSpPr>
        <p:spPr>
          <a:xfrm>
            <a:off x="6080564" y="4362450"/>
            <a:ext cx="712990" cy="149275"/>
          </a:xfrm>
          <a:custGeom>
            <a:avLst/>
            <a:gdLst>
              <a:gd name="connsiteX0" fmla="*/ 2736 w 712990"/>
              <a:gd name="connsiteY0" fmla="*/ 149225 h 149275"/>
              <a:gd name="connsiteX1" fmla="*/ 336111 w 712990"/>
              <a:gd name="connsiteY1" fmla="*/ 57150 h 149275"/>
              <a:gd name="connsiteX2" fmla="*/ 494861 w 712990"/>
              <a:gd name="connsiteY2" fmla="*/ 31750 h 149275"/>
              <a:gd name="connsiteX3" fmla="*/ 383736 w 712990"/>
              <a:gd name="connsiteY3" fmla="*/ 12700 h 149275"/>
              <a:gd name="connsiteX4" fmla="*/ 710761 w 712990"/>
              <a:gd name="connsiteY4" fmla="*/ 3175 h 149275"/>
              <a:gd name="connsiteX5" fmla="*/ 536136 w 712990"/>
              <a:gd name="connsiteY5" fmla="*/ 0 h 149275"/>
              <a:gd name="connsiteX6" fmla="*/ 256736 w 712990"/>
              <a:gd name="connsiteY6" fmla="*/ 0 h 149275"/>
              <a:gd name="connsiteX7" fmla="*/ 396436 w 712990"/>
              <a:gd name="connsiteY7" fmla="*/ 6350 h 149275"/>
              <a:gd name="connsiteX8" fmla="*/ 323411 w 712990"/>
              <a:gd name="connsiteY8" fmla="*/ 41275 h 149275"/>
              <a:gd name="connsiteX9" fmla="*/ 85286 w 712990"/>
              <a:gd name="connsiteY9" fmla="*/ 47625 h 149275"/>
              <a:gd name="connsiteX10" fmla="*/ 364686 w 712990"/>
              <a:gd name="connsiteY10" fmla="*/ 41275 h 149275"/>
              <a:gd name="connsiteX11" fmla="*/ 186886 w 712990"/>
              <a:gd name="connsiteY11" fmla="*/ 69850 h 149275"/>
              <a:gd name="connsiteX12" fmla="*/ 2736 w 712990"/>
              <a:gd name="connsiteY12" fmla="*/ 149225 h 1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990" h="149275">
                <a:moveTo>
                  <a:pt x="2736" y="149225"/>
                </a:moveTo>
                <a:cubicBezTo>
                  <a:pt x="27607" y="147108"/>
                  <a:pt x="254090" y="76729"/>
                  <a:pt x="336111" y="57150"/>
                </a:cubicBezTo>
                <a:cubicBezTo>
                  <a:pt x="418132" y="37571"/>
                  <a:pt x="486924" y="39158"/>
                  <a:pt x="494861" y="31750"/>
                </a:cubicBezTo>
                <a:cubicBezTo>
                  <a:pt x="502799" y="24342"/>
                  <a:pt x="347753" y="17462"/>
                  <a:pt x="383736" y="12700"/>
                </a:cubicBezTo>
                <a:cubicBezTo>
                  <a:pt x="419719" y="7938"/>
                  <a:pt x="685361" y="5292"/>
                  <a:pt x="710761" y="3175"/>
                </a:cubicBezTo>
                <a:cubicBezTo>
                  <a:pt x="736161" y="1058"/>
                  <a:pt x="536136" y="0"/>
                  <a:pt x="536136" y="0"/>
                </a:cubicBezTo>
                <a:lnTo>
                  <a:pt x="256736" y="0"/>
                </a:lnTo>
                <a:cubicBezTo>
                  <a:pt x="233453" y="1058"/>
                  <a:pt x="385324" y="-529"/>
                  <a:pt x="396436" y="6350"/>
                </a:cubicBezTo>
                <a:cubicBezTo>
                  <a:pt x="407548" y="13229"/>
                  <a:pt x="375269" y="34396"/>
                  <a:pt x="323411" y="41275"/>
                </a:cubicBezTo>
                <a:cubicBezTo>
                  <a:pt x="271553" y="48154"/>
                  <a:pt x="78407" y="47625"/>
                  <a:pt x="85286" y="47625"/>
                </a:cubicBezTo>
                <a:cubicBezTo>
                  <a:pt x="92165" y="47625"/>
                  <a:pt x="347753" y="37571"/>
                  <a:pt x="364686" y="41275"/>
                </a:cubicBezTo>
                <a:cubicBezTo>
                  <a:pt x="381619" y="44979"/>
                  <a:pt x="244565" y="53975"/>
                  <a:pt x="186886" y="69850"/>
                </a:cubicBezTo>
                <a:cubicBezTo>
                  <a:pt x="129207" y="85725"/>
                  <a:pt x="-22135" y="151342"/>
                  <a:pt x="2736" y="14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36C3174-2017-49DE-A729-D7DD63C8ACB7}"/>
              </a:ext>
            </a:extLst>
          </p:cNvPr>
          <p:cNvSpPr/>
          <p:nvPr/>
        </p:nvSpPr>
        <p:spPr>
          <a:xfrm>
            <a:off x="6580971" y="4311236"/>
            <a:ext cx="656466" cy="290857"/>
          </a:xfrm>
          <a:custGeom>
            <a:avLst/>
            <a:gdLst>
              <a:gd name="connsiteX0" fmla="*/ 804 w 656466"/>
              <a:gd name="connsiteY0" fmla="*/ 414 h 290857"/>
              <a:gd name="connsiteX1" fmla="*/ 257979 w 656466"/>
              <a:gd name="connsiteY1" fmla="*/ 67089 h 290857"/>
              <a:gd name="connsiteX2" fmla="*/ 296079 w 656466"/>
              <a:gd name="connsiteY2" fmla="*/ 92489 h 290857"/>
              <a:gd name="connsiteX3" fmla="*/ 169079 w 656466"/>
              <a:gd name="connsiteY3" fmla="*/ 79789 h 290857"/>
              <a:gd name="connsiteX4" fmla="*/ 356404 w 656466"/>
              <a:gd name="connsiteY4" fmla="*/ 130589 h 290857"/>
              <a:gd name="connsiteX5" fmla="*/ 464354 w 656466"/>
              <a:gd name="connsiteY5" fmla="*/ 206789 h 290857"/>
              <a:gd name="connsiteX6" fmla="*/ 445304 w 656466"/>
              <a:gd name="connsiteY6" fmla="*/ 136939 h 290857"/>
              <a:gd name="connsiteX7" fmla="*/ 651679 w 656466"/>
              <a:gd name="connsiteY7" fmla="*/ 282989 h 290857"/>
              <a:gd name="connsiteX8" fmla="*/ 565954 w 656466"/>
              <a:gd name="connsiteY8" fmla="*/ 251239 h 290857"/>
              <a:gd name="connsiteX9" fmla="*/ 292904 w 656466"/>
              <a:gd name="connsiteY9" fmla="*/ 82964 h 290857"/>
              <a:gd name="connsiteX10" fmla="*/ 353229 w 656466"/>
              <a:gd name="connsiteY10" fmla="*/ 102014 h 290857"/>
              <a:gd name="connsiteX11" fmla="*/ 804 w 656466"/>
              <a:gd name="connsiteY11" fmla="*/ 414 h 29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466" h="290857">
                <a:moveTo>
                  <a:pt x="804" y="414"/>
                </a:moveTo>
                <a:cubicBezTo>
                  <a:pt x="-15071" y="-5407"/>
                  <a:pt x="208766" y="51743"/>
                  <a:pt x="257979" y="67089"/>
                </a:cubicBezTo>
                <a:cubicBezTo>
                  <a:pt x="307192" y="82435"/>
                  <a:pt x="310896" y="90372"/>
                  <a:pt x="296079" y="92489"/>
                </a:cubicBezTo>
                <a:cubicBezTo>
                  <a:pt x="281262" y="94606"/>
                  <a:pt x="159025" y="73439"/>
                  <a:pt x="169079" y="79789"/>
                </a:cubicBezTo>
                <a:cubicBezTo>
                  <a:pt x="179133" y="86139"/>
                  <a:pt x="307192" y="109422"/>
                  <a:pt x="356404" y="130589"/>
                </a:cubicBezTo>
                <a:cubicBezTo>
                  <a:pt x="405616" y="151756"/>
                  <a:pt x="449537" y="205731"/>
                  <a:pt x="464354" y="206789"/>
                </a:cubicBezTo>
                <a:cubicBezTo>
                  <a:pt x="479171" y="207847"/>
                  <a:pt x="414083" y="124239"/>
                  <a:pt x="445304" y="136939"/>
                </a:cubicBezTo>
                <a:cubicBezTo>
                  <a:pt x="476525" y="149639"/>
                  <a:pt x="631571" y="263939"/>
                  <a:pt x="651679" y="282989"/>
                </a:cubicBezTo>
                <a:cubicBezTo>
                  <a:pt x="671787" y="302039"/>
                  <a:pt x="625750" y="284576"/>
                  <a:pt x="565954" y="251239"/>
                </a:cubicBezTo>
                <a:cubicBezTo>
                  <a:pt x="506158" y="217902"/>
                  <a:pt x="328358" y="107835"/>
                  <a:pt x="292904" y="82964"/>
                </a:cubicBezTo>
                <a:cubicBezTo>
                  <a:pt x="257450" y="58093"/>
                  <a:pt x="400325" y="109951"/>
                  <a:pt x="353229" y="102014"/>
                </a:cubicBezTo>
                <a:cubicBezTo>
                  <a:pt x="306133" y="94077"/>
                  <a:pt x="16679" y="6235"/>
                  <a:pt x="80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80E842-07BA-297F-7EA8-D6DBF5E12D37}"/>
              </a:ext>
            </a:extLst>
          </p:cNvPr>
          <p:cNvSpPr/>
          <p:nvPr/>
        </p:nvSpPr>
        <p:spPr>
          <a:xfrm>
            <a:off x="6832595" y="4244792"/>
            <a:ext cx="389369" cy="337452"/>
          </a:xfrm>
          <a:custGeom>
            <a:avLst/>
            <a:gdLst>
              <a:gd name="connsiteX0" fmla="*/ 5 w 389369"/>
              <a:gd name="connsiteY0" fmla="*/ 183 h 337452"/>
              <a:gd name="connsiteX1" fmla="*/ 180980 w 389369"/>
              <a:gd name="connsiteY1" fmla="*/ 177983 h 337452"/>
              <a:gd name="connsiteX2" fmla="*/ 219080 w 389369"/>
              <a:gd name="connsiteY2" fmla="*/ 158933 h 337452"/>
              <a:gd name="connsiteX3" fmla="*/ 387355 w 389369"/>
              <a:gd name="connsiteY3" fmla="*/ 333558 h 337452"/>
              <a:gd name="connsiteX4" fmla="*/ 301630 w 389369"/>
              <a:gd name="connsiteY4" fmla="*/ 266883 h 337452"/>
              <a:gd name="connsiteX5" fmla="*/ 149230 w 389369"/>
              <a:gd name="connsiteY5" fmla="*/ 114483 h 337452"/>
              <a:gd name="connsiteX6" fmla="*/ 174630 w 389369"/>
              <a:gd name="connsiteY6" fmla="*/ 143058 h 337452"/>
              <a:gd name="connsiteX7" fmla="*/ 5 w 389369"/>
              <a:gd name="connsiteY7" fmla="*/ 183 h 33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369" h="337452">
                <a:moveTo>
                  <a:pt x="5" y="183"/>
                </a:moveTo>
                <a:cubicBezTo>
                  <a:pt x="1063" y="6004"/>
                  <a:pt x="144468" y="151525"/>
                  <a:pt x="180980" y="177983"/>
                </a:cubicBezTo>
                <a:cubicBezTo>
                  <a:pt x="217492" y="204441"/>
                  <a:pt x="184684" y="133004"/>
                  <a:pt x="219080" y="158933"/>
                </a:cubicBezTo>
                <a:cubicBezTo>
                  <a:pt x="253476" y="184862"/>
                  <a:pt x="373597" y="315566"/>
                  <a:pt x="387355" y="333558"/>
                </a:cubicBezTo>
                <a:cubicBezTo>
                  <a:pt x="401113" y="351550"/>
                  <a:pt x="341317" y="303395"/>
                  <a:pt x="301630" y="266883"/>
                </a:cubicBezTo>
                <a:cubicBezTo>
                  <a:pt x="261943" y="230371"/>
                  <a:pt x="170397" y="135121"/>
                  <a:pt x="149230" y="114483"/>
                </a:cubicBezTo>
                <a:cubicBezTo>
                  <a:pt x="128063" y="93846"/>
                  <a:pt x="197913" y="157345"/>
                  <a:pt x="174630" y="143058"/>
                </a:cubicBezTo>
                <a:cubicBezTo>
                  <a:pt x="151347" y="128771"/>
                  <a:pt x="-1053" y="-5638"/>
                  <a:pt x="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7292EA6-4A30-6B47-A9CA-3A1FBE15F2CE}"/>
              </a:ext>
            </a:extLst>
          </p:cNvPr>
          <p:cNvSpPr/>
          <p:nvPr/>
        </p:nvSpPr>
        <p:spPr>
          <a:xfrm>
            <a:off x="3003047" y="4870674"/>
            <a:ext cx="238541" cy="1775701"/>
          </a:xfrm>
          <a:custGeom>
            <a:avLst/>
            <a:gdLst>
              <a:gd name="connsiteX0" fmla="*/ 232522 w 238541"/>
              <a:gd name="connsiteY0" fmla="*/ 96304 h 1775701"/>
              <a:gd name="connsiteX1" fmla="*/ 64792 w 238541"/>
              <a:gd name="connsiteY1" fmla="*/ 1070221 h 1775701"/>
              <a:gd name="connsiteX2" fmla="*/ 70203 w 238541"/>
              <a:gd name="connsiteY2" fmla="*/ 805099 h 1775701"/>
              <a:gd name="connsiteX3" fmla="*/ 16096 w 238541"/>
              <a:gd name="connsiteY3" fmla="*/ 1730320 h 1775701"/>
              <a:gd name="connsiteX4" fmla="*/ 5275 w 238541"/>
              <a:gd name="connsiteY4" fmla="*/ 1519305 h 1775701"/>
              <a:gd name="connsiteX5" fmla="*/ 91845 w 238541"/>
              <a:gd name="connsiteY5" fmla="*/ 534566 h 1775701"/>
              <a:gd name="connsiteX6" fmla="*/ 102667 w 238541"/>
              <a:gd name="connsiteY6" fmla="*/ 951186 h 1775701"/>
              <a:gd name="connsiteX7" fmla="*/ 194648 w 238541"/>
              <a:gd name="connsiteY7" fmla="*/ 134178 h 1775701"/>
              <a:gd name="connsiteX8" fmla="*/ 232522 w 238541"/>
              <a:gd name="connsiteY8" fmla="*/ 96304 h 177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541" h="1775701">
                <a:moveTo>
                  <a:pt x="232522" y="96304"/>
                </a:moveTo>
                <a:cubicBezTo>
                  <a:pt x="210879" y="252311"/>
                  <a:pt x="91845" y="952089"/>
                  <a:pt x="64792" y="1070221"/>
                </a:cubicBezTo>
                <a:cubicBezTo>
                  <a:pt x="37739" y="1188353"/>
                  <a:pt x="78319" y="695083"/>
                  <a:pt x="70203" y="805099"/>
                </a:cubicBezTo>
                <a:cubicBezTo>
                  <a:pt x="62087" y="915115"/>
                  <a:pt x="26917" y="1611286"/>
                  <a:pt x="16096" y="1730320"/>
                </a:cubicBezTo>
                <a:cubicBezTo>
                  <a:pt x="5275" y="1849354"/>
                  <a:pt x="-7350" y="1718597"/>
                  <a:pt x="5275" y="1519305"/>
                </a:cubicBezTo>
                <a:cubicBezTo>
                  <a:pt x="17900" y="1320013"/>
                  <a:pt x="75613" y="629252"/>
                  <a:pt x="91845" y="534566"/>
                </a:cubicBezTo>
                <a:cubicBezTo>
                  <a:pt x="108077" y="439880"/>
                  <a:pt x="85533" y="1017917"/>
                  <a:pt x="102667" y="951186"/>
                </a:cubicBezTo>
                <a:cubicBezTo>
                  <a:pt x="119801" y="884455"/>
                  <a:pt x="177514" y="279364"/>
                  <a:pt x="194648" y="134178"/>
                </a:cubicBezTo>
                <a:cubicBezTo>
                  <a:pt x="211782" y="-11008"/>
                  <a:pt x="254165" y="-59703"/>
                  <a:pt x="232522" y="96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A955A11-4E4D-31BB-576A-8ED3F493E3B6}"/>
              </a:ext>
            </a:extLst>
          </p:cNvPr>
          <p:cNvSpPr/>
          <p:nvPr/>
        </p:nvSpPr>
        <p:spPr>
          <a:xfrm>
            <a:off x="2926161" y="5210329"/>
            <a:ext cx="93945" cy="1344491"/>
          </a:xfrm>
          <a:custGeom>
            <a:avLst/>
            <a:gdLst>
              <a:gd name="connsiteX0" fmla="*/ 92982 w 93945"/>
              <a:gd name="connsiteY0" fmla="*/ 128 h 1344491"/>
              <a:gd name="connsiteX1" fmla="*/ 6412 w 93945"/>
              <a:gd name="connsiteY1" fmla="*/ 622353 h 1344491"/>
              <a:gd name="connsiteX2" fmla="*/ 6412 w 93945"/>
              <a:gd name="connsiteY2" fmla="*/ 465444 h 1344491"/>
              <a:gd name="connsiteX3" fmla="*/ 6412 w 93945"/>
              <a:gd name="connsiteY3" fmla="*/ 1325737 h 1344491"/>
              <a:gd name="connsiteX4" fmla="*/ 38876 w 93945"/>
              <a:gd name="connsiteY4" fmla="*/ 1071437 h 1344491"/>
              <a:gd name="connsiteX5" fmla="*/ 38876 w 93945"/>
              <a:gd name="connsiteY5" fmla="*/ 1228346 h 1344491"/>
              <a:gd name="connsiteX6" fmla="*/ 49697 w 93945"/>
              <a:gd name="connsiteY6" fmla="*/ 573657 h 1344491"/>
              <a:gd name="connsiteX7" fmla="*/ 92982 w 93945"/>
              <a:gd name="connsiteY7" fmla="*/ 128 h 134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45" h="1344491">
                <a:moveTo>
                  <a:pt x="92982" y="128"/>
                </a:moveTo>
                <a:cubicBezTo>
                  <a:pt x="85768" y="8244"/>
                  <a:pt x="20840" y="544800"/>
                  <a:pt x="6412" y="622353"/>
                </a:cubicBezTo>
                <a:cubicBezTo>
                  <a:pt x="-8016" y="699906"/>
                  <a:pt x="6412" y="465444"/>
                  <a:pt x="6412" y="465444"/>
                </a:cubicBezTo>
                <a:cubicBezTo>
                  <a:pt x="6412" y="582675"/>
                  <a:pt x="1001" y="1224738"/>
                  <a:pt x="6412" y="1325737"/>
                </a:cubicBezTo>
                <a:cubicBezTo>
                  <a:pt x="11823" y="1426736"/>
                  <a:pt x="33465" y="1087669"/>
                  <a:pt x="38876" y="1071437"/>
                </a:cubicBezTo>
                <a:cubicBezTo>
                  <a:pt x="44287" y="1055205"/>
                  <a:pt x="37073" y="1311309"/>
                  <a:pt x="38876" y="1228346"/>
                </a:cubicBezTo>
                <a:cubicBezTo>
                  <a:pt x="40679" y="1145383"/>
                  <a:pt x="34367" y="776556"/>
                  <a:pt x="49697" y="573657"/>
                </a:cubicBezTo>
                <a:cubicBezTo>
                  <a:pt x="65027" y="370758"/>
                  <a:pt x="100196" y="-7988"/>
                  <a:pt x="9298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2418B1BC-3956-0BFB-89E2-599DB54F39DC}"/>
              </a:ext>
            </a:extLst>
          </p:cNvPr>
          <p:cNvSpPr/>
          <p:nvPr/>
        </p:nvSpPr>
        <p:spPr>
          <a:xfrm>
            <a:off x="4692973" y="1768890"/>
            <a:ext cx="1812605" cy="2901387"/>
          </a:xfrm>
          <a:custGeom>
            <a:avLst/>
            <a:gdLst>
              <a:gd name="connsiteX0" fmla="*/ 1799808 w 1812605"/>
              <a:gd name="connsiteY0" fmla="*/ 393 h 2901387"/>
              <a:gd name="connsiteX1" fmla="*/ 1648310 w 1812605"/>
              <a:gd name="connsiteY1" fmla="*/ 849865 h 2901387"/>
              <a:gd name="connsiteX2" fmla="*/ 1734880 w 1812605"/>
              <a:gd name="connsiteY2" fmla="*/ 795759 h 2901387"/>
              <a:gd name="connsiteX3" fmla="*/ 1561739 w 1812605"/>
              <a:gd name="connsiteY3" fmla="*/ 1390930 h 2901387"/>
              <a:gd name="connsiteX4" fmla="*/ 1718648 w 1812605"/>
              <a:gd name="connsiteY4" fmla="*/ 1147451 h 2901387"/>
              <a:gd name="connsiteX5" fmla="*/ 1242511 w 1812605"/>
              <a:gd name="connsiteY5" fmla="*/ 1904942 h 2901387"/>
              <a:gd name="connsiteX6" fmla="*/ 1383188 w 1812605"/>
              <a:gd name="connsiteY6" fmla="*/ 1785908 h 2901387"/>
              <a:gd name="connsiteX7" fmla="*/ 809659 w 1812605"/>
              <a:gd name="connsiteY7" fmla="*/ 2500114 h 2901387"/>
              <a:gd name="connsiteX8" fmla="*/ 1058549 w 1812605"/>
              <a:gd name="connsiteY8" fmla="*/ 2310741 h 2901387"/>
              <a:gd name="connsiteX9" fmla="*/ 35936 w 1812605"/>
              <a:gd name="connsiteY9" fmla="*/ 2873448 h 2901387"/>
              <a:gd name="connsiteX10" fmla="*/ 344343 w 1812605"/>
              <a:gd name="connsiteY10" fmla="*/ 2711129 h 2901387"/>
              <a:gd name="connsiteX11" fmla="*/ 1426473 w 1812605"/>
              <a:gd name="connsiteY11" fmla="*/ 1812961 h 2901387"/>
              <a:gd name="connsiteX12" fmla="*/ 1182994 w 1812605"/>
              <a:gd name="connsiteY12" fmla="*/ 2040208 h 2901387"/>
              <a:gd name="connsiteX13" fmla="*/ 1799808 w 1812605"/>
              <a:gd name="connsiteY13" fmla="*/ 985131 h 2901387"/>
              <a:gd name="connsiteX14" fmla="*/ 1610435 w 1812605"/>
              <a:gd name="connsiteY14" fmla="*/ 1320592 h 2901387"/>
              <a:gd name="connsiteX15" fmla="*/ 1729470 w 1812605"/>
              <a:gd name="connsiteY15" fmla="*/ 795759 h 2901387"/>
              <a:gd name="connsiteX16" fmla="*/ 1653720 w 1812605"/>
              <a:gd name="connsiteY16" fmla="*/ 968899 h 2901387"/>
              <a:gd name="connsiteX17" fmla="*/ 1799808 w 1812605"/>
              <a:gd name="connsiteY17" fmla="*/ 393 h 290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12605" h="2901387">
                <a:moveTo>
                  <a:pt x="1799808" y="393"/>
                </a:moveTo>
                <a:cubicBezTo>
                  <a:pt x="1798906" y="-19446"/>
                  <a:pt x="1659131" y="717304"/>
                  <a:pt x="1648310" y="849865"/>
                </a:cubicBezTo>
                <a:cubicBezTo>
                  <a:pt x="1637489" y="982426"/>
                  <a:pt x="1749308" y="705582"/>
                  <a:pt x="1734880" y="795759"/>
                </a:cubicBezTo>
                <a:cubicBezTo>
                  <a:pt x="1720452" y="885936"/>
                  <a:pt x="1564444" y="1332315"/>
                  <a:pt x="1561739" y="1390930"/>
                </a:cubicBezTo>
                <a:cubicBezTo>
                  <a:pt x="1559034" y="1449545"/>
                  <a:pt x="1771853" y="1061782"/>
                  <a:pt x="1718648" y="1147451"/>
                </a:cubicBezTo>
                <a:cubicBezTo>
                  <a:pt x="1665443" y="1233120"/>
                  <a:pt x="1298421" y="1798533"/>
                  <a:pt x="1242511" y="1904942"/>
                </a:cubicBezTo>
                <a:cubicBezTo>
                  <a:pt x="1186601" y="2011352"/>
                  <a:pt x="1455330" y="1686713"/>
                  <a:pt x="1383188" y="1785908"/>
                </a:cubicBezTo>
                <a:cubicBezTo>
                  <a:pt x="1311046" y="1885103"/>
                  <a:pt x="863765" y="2412642"/>
                  <a:pt x="809659" y="2500114"/>
                </a:cubicBezTo>
                <a:cubicBezTo>
                  <a:pt x="755553" y="2587586"/>
                  <a:pt x="1187503" y="2248519"/>
                  <a:pt x="1058549" y="2310741"/>
                </a:cubicBezTo>
                <a:cubicBezTo>
                  <a:pt x="929595" y="2372963"/>
                  <a:pt x="154970" y="2806717"/>
                  <a:pt x="35936" y="2873448"/>
                </a:cubicBezTo>
                <a:cubicBezTo>
                  <a:pt x="-83098" y="2940179"/>
                  <a:pt x="112587" y="2887877"/>
                  <a:pt x="344343" y="2711129"/>
                </a:cubicBezTo>
                <a:cubicBezTo>
                  <a:pt x="576099" y="2534381"/>
                  <a:pt x="1286698" y="1924781"/>
                  <a:pt x="1426473" y="1812961"/>
                </a:cubicBezTo>
                <a:cubicBezTo>
                  <a:pt x="1566248" y="1701141"/>
                  <a:pt x="1120772" y="2178180"/>
                  <a:pt x="1182994" y="2040208"/>
                </a:cubicBezTo>
                <a:cubicBezTo>
                  <a:pt x="1245216" y="1902236"/>
                  <a:pt x="1728568" y="1105067"/>
                  <a:pt x="1799808" y="985131"/>
                </a:cubicBezTo>
                <a:cubicBezTo>
                  <a:pt x="1871048" y="865195"/>
                  <a:pt x="1622158" y="1352154"/>
                  <a:pt x="1610435" y="1320592"/>
                </a:cubicBezTo>
                <a:cubicBezTo>
                  <a:pt x="1598712" y="1289030"/>
                  <a:pt x="1722256" y="854374"/>
                  <a:pt x="1729470" y="795759"/>
                </a:cubicBezTo>
                <a:cubicBezTo>
                  <a:pt x="1736684" y="737144"/>
                  <a:pt x="1639292" y="1104165"/>
                  <a:pt x="1653720" y="968899"/>
                </a:cubicBezTo>
                <a:cubicBezTo>
                  <a:pt x="1668148" y="833633"/>
                  <a:pt x="1800710" y="20232"/>
                  <a:pt x="179980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1DE65968-7BC4-307B-D65A-007FB169A482}"/>
              </a:ext>
            </a:extLst>
          </p:cNvPr>
          <p:cNvSpPr/>
          <p:nvPr/>
        </p:nvSpPr>
        <p:spPr>
          <a:xfrm>
            <a:off x="3542231" y="2542113"/>
            <a:ext cx="2032514" cy="2215301"/>
          </a:xfrm>
          <a:custGeom>
            <a:avLst/>
            <a:gdLst>
              <a:gd name="connsiteX0" fmla="*/ 2030739 w 2032514"/>
              <a:gd name="connsiteY0" fmla="*/ 11714 h 2215301"/>
              <a:gd name="connsiteX1" fmla="*/ 1181267 w 2032514"/>
              <a:gd name="connsiteY1" fmla="*/ 1488822 h 2215301"/>
              <a:gd name="connsiteX2" fmla="*/ 1273248 w 2032514"/>
              <a:gd name="connsiteY2" fmla="*/ 1423894 h 2215301"/>
              <a:gd name="connsiteX3" fmla="*/ 705130 w 2032514"/>
              <a:gd name="connsiteY3" fmla="*/ 1916263 h 2215301"/>
              <a:gd name="connsiteX4" fmla="*/ 1745 w 2032514"/>
              <a:gd name="connsiteY4" fmla="*/ 2213849 h 2215301"/>
              <a:gd name="connsiteX5" fmla="*/ 531989 w 2032514"/>
              <a:gd name="connsiteY5" fmla="*/ 2002834 h 2215301"/>
              <a:gd name="connsiteX6" fmla="*/ 1343587 w 2032514"/>
              <a:gd name="connsiteY6" fmla="*/ 1429305 h 2215301"/>
              <a:gd name="connsiteX7" fmla="*/ 1046001 w 2032514"/>
              <a:gd name="connsiteY7" fmla="*/ 1564571 h 2215301"/>
              <a:gd name="connsiteX8" fmla="*/ 1614119 w 2032514"/>
              <a:gd name="connsiteY8" fmla="*/ 834133 h 2215301"/>
              <a:gd name="connsiteX9" fmla="*/ 1289480 w 2032514"/>
              <a:gd name="connsiteY9" fmla="*/ 1115487 h 2215301"/>
              <a:gd name="connsiteX10" fmla="*/ 1733154 w 2032514"/>
              <a:gd name="connsiteY10" fmla="*/ 498673 h 2215301"/>
              <a:gd name="connsiteX11" fmla="*/ 1413925 w 2032514"/>
              <a:gd name="connsiteY11" fmla="*/ 780027 h 2215301"/>
              <a:gd name="connsiteX12" fmla="*/ 2030739 w 2032514"/>
              <a:gd name="connsiteY12" fmla="*/ 11714 h 221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2514" h="2215301">
                <a:moveTo>
                  <a:pt x="2030739" y="11714"/>
                </a:moveTo>
                <a:cubicBezTo>
                  <a:pt x="1991963" y="129846"/>
                  <a:pt x="1307515" y="1253459"/>
                  <a:pt x="1181267" y="1488822"/>
                </a:cubicBezTo>
                <a:cubicBezTo>
                  <a:pt x="1055019" y="1724185"/>
                  <a:pt x="1352604" y="1352654"/>
                  <a:pt x="1273248" y="1423894"/>
                </a:cubicBezTo>
                <a:cubicBezTo>
                  <a:pt x="1193892" y="1495134"/>
                  <a:pt x="917047" y="1784604"/>
                  <a:pt x="705130" y="1916263"/>
                </a:cubicBezTo>
                <a:cubicBezTo>
                  <a:pt x="493213" y="2047922"/>
                  <a:pt x="30602" y="2199421"/>
                  <a:pt x="1745" y="2213849"/>
                </a:cubicBezTo>
                <a:cubicBezTo>
                  <a:pt x="-27112" y="2228277"/>
                  <a:pt x="308349" y="2133591"/>
                  <a:pt x="531989" y="2002834"/>
                </a:cubicBezTo>
                <a:cubicBezTo>
                  <a:pt x="755629" y="1872077"/>
                  <a:pt x="1257918" y="1502349"/>
                  <a:pt x="1343587" y="1429305"/>
                </a:cubicBezTo>
                <a:cubicBezTo>
                  <a:pt x="1429256" y="1356261"/>
                  <a:pt x="1000912" y="1663766"/>
                  <a:pt x="1046001" y="1564571"/>
                </a:cubicBezTo>
                <a:cubicBezTo>
                  <a:pt x="1091090" y="1465376"/>
                  <a:pt x="1573539" y="908980"/>
                  <a:pt x="1614119" y="834133"/>
                </a:cubicBezTo>
                <a:cubicBezTo>
                  <a:pt x="1654699" y="759286"/>
                  <a:pt x="1269641" y="1171397"/>
                  <a:pt x="1289480" y="1115487"/>
                </a:cubicBezTo>
                <a:cubicBezTo>
                  <a:pt x="1309319" y="1059577"/>
                  <a:pt x="1712413" y="554583"/>
                  <a:pt x="1733154" y="498673"/>
                </a:cubicBezTo>
                <a:cubicBezTo>
                  <a:pt x="1753895" y="442763"/>
                  <a:pt x="1367033" y="853973"/>
                  <a:pt x="1413925" y="780027"/>
                </a:cubicBezTo>
                <a:cubicBezTo>
                  <a:pt x="1460817" y="706081"/>
                  <a:pt x="2069515" y="-106418"/>
                  <a:pt x="2030739" y="1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E8D69617-A112-FE38-8956-5E9B280108D3}"/>
              </a:ext>
            </a:extLst>
          </p:cNvPr>
          <p:cNvSpPr/>
          <p:nvPr/>
        </p:nvSpPr>
        <p:spPr>
          <a:xfrm>
            <a:off x="2457275" y="1471111"/>
            <a:ext cx="2479685" cy="1920348"/>
          </a:xfrm>
          <a:custGeom>
            <a:avLst/>
            <a:gdLst>
              <a:gd name="connsiteX0" fmla="*/ 2406900 w 2479685"/>
              <a:gd name="connsiteY0" fmla="*/ 22229 h 1920348"/>
              <a:gd name="connsiteX1" fmla="*/ 1503321 w 2479685"/>
              <a:gd name="connsiteY1" fmla="*/ 135852 h 1920348"/>
              <a:gd name="connsiteX2" fmla="*/ 951435 w 2479685"/>
              <a:gd name="connsiteY2" fmla="*/ 714792 h 1920348"/>
              <a:gd name="connsiteX3" fmla="*/ 1005542 w 2479685"/>
              <a:gd name="connsiteY3" fmla="*/ 579526 h 1920348"/>
              <a:gd name="connsiteX4" fmla="*/ 15392 w 2479685"/>
              <a:gd name="connsiteY4" fmla="*/ 1894314 h 1920348"/>
              <a:gd name="connsiteX5" fmla="*/ 464476 w 2479685"/>
              <a:gd name="connsiteY5" fmla="*/ 1353249 h 1920348"/>
              <a:gd name="connsiteX6" fmla="*/ 1292306 w 2479685"/>
              <a:gd name="connsiteY6" fmla="*/ 135852 h 1920348"/>
              <a:gd name="connsiteX7" fmla="*/ 924382 w 2479685"/>
              <a:gd name="connsiteY7" fmla="*/ 552472 h 1920348"/>
              <a:gd name="connsiteX8" fmla="*/ 1470858 w 2479685"/>
              <a:gd name="connsiteY8" fmla="*/ 11407 h 1920348"/>
              <a:gd name="connsiteX9" fmla="*/ 1313949 w 2479685"/>
              <a:gd name="connsiteY9" fmla="*/ 173727 h 1920348"/>
              <a:gd name="connsiteX10" fmla="*/ 1817139 w 2479685"/>
              <a:gd name="connsiteY10" fmla="*/ 49282 h 1920348"/>
              <a:gd name="connsiteX11" fmla="*/ 1638588 w 2479685"/>
              <a:gd name="connsiteY11" fmla="*/ 43871 h 1920348"/>
              <a:gd name="connsiteX12" fmla="*/ 2336562 w 2479685"/>
              <a:gd name="connsiteY12" fmla="*/ 16818 h 1920348"/>
              <a:gd name="connsiteX13" fmla="*/ 2406900 w 2479685"/>
              <a:gd name="connsiteY13" fmla="*/ 22229 h 19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85" h="1920348">
                <a:moveTo>
                  <a:pt x="2406900" y="22229"/>
                </a:moveTo>
                <a:cubicBezTo>
                  <a:pt x="2268026" y="42068"/>
                  <a:pt x="1745898" y="20425"/>
                  <a:pt x="1503321" y="135852"/>
                </a:cubicBezTo>
                <a:cubicBezTo>
                  <a:pt x="1260744" y="251279"/>
                  <a:pt x="1034398" y="640846"/>
                  <a:pt x="951435" y="714792"/>
                </a:cubicBezTo>
                <a:cubicBezTo>
                  <a:pt x="868472" y="788738"/>
                  <a:pt x="1161549" y="382939"/>
                  <a:pt x="1005542" y="579526"/>
                </a:cubicBezTo>
                <a:cubicBezTo>
                  <a:pt x="849535" y="776113"/>
                  <a:pt x="105570" y="1765360"/>
                  <a:pt x="15392" y="1894314"/>
                </a:cubicBezTo>
                <a:cubicBezTo>
                  <a:pt x="-74786" y="2023268"/>
                  <a:pt x="251657" y="1646326"/>
                  <a:pt x="464476" y="1353249"/>
                </a:cubicBezTo>
                <a:cubicBezTo>
                  <a:pt x="677295" y="1060172"/>
                  <a:pt x="1215655" y="269315"/>
                  <a:pt x="1292306" y="135852"/>
                </a:cubicBezTo>
                <a:cubicBezTo>
                  <a:pt x="1368957" y="2389"/>
                  <a:pt x="894623" y="573213"/>
                  <a:pt x="924382" y="552472"/>
                </a:cubicBezTo>
                <a:cubicBezTo>
                  <a:pt x="954141" y="531731"/>
                  <a:pt x="1405930" y="74531"/>
                  <a:pt x="1470858" y="11407"/>
                </a:cubicBezTo>
                <a:cubicBezTo>
                  <a:pt x="1535786" y="-51717"/>
                  <a:pt x="1256236" y="167415"/>
                  <a:pt x="1313949" y="173727"/>
                </a:cubicBezTo>
                <a:cubicBezTo>
                  <a:pt x="1371662" y="180039"/>
                  <a:pt x="1763033" y="70925"/>
                  <a:pt x="1817139" y="49282"/>
                </a:cubicBezTo>
                <a:cubicBezTo>
                  <a:pt x="1871245" y="27639"/>
                  <a:pt x="1552017" y="49282"/>
                  <a:pt x="1638588" y="43871"/>
                </a:cubicBezTo>
                <a:cubicBezTo>
                  <a:pt x="1725158" y="38460"/>
                  <a:pt x="2207608" y="23130"/>
                  <a:pt x="2336562" y="16818"/>
                </a:cubicBezTo>
                <a:cubicBezTo>
                  <a:pt x="2465516" y="10506"/>
                  <a:pt x="2545774" y="2390"/>
                  <a:pt x="2406900" y="2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B187E17-8FC6-33F2-4730-DF7B543E30CE}"/>
              </a:ext>
            </a:extLst>
          </p:cNvPr>
          <p:cNvSpPr/>
          <p:nvPr/>
        </p:nvSpPr>
        <p:spPr>
          <a:xfrm>
            <a:off x="2525537" y="2018173"/>
            <a:ext cx="1061725" cy="957797"/>
          </a:xfrm>
          <a:custGeom>
            <a:avLst/>
            <a:gdLst>
              <a:gd name="connsiteX0" fmla="*/ 1061725 w 1061725"/>
              <a:gd name="connsiteY0" fmla="*/ 0 h 957797"/>
              <a:gd name="connsiteX1" fmla="*/ 553123 w 1061725"/>
              <a:gd name="connsiteY1" fmla="*/ 335460 h 957797"/>
              <a:gd name="connsiteX2" fmla="*/ 12058 w 1061725"/>
              <a:gd name="connsiteY2" fmla="*/ 946864 h 957797"/>
              <a:gd name="connsiteX3" fmla="*/ 212252 w 1061725"/>
              <a:gd name="connsiteY3" fmla="*/ 692563 h 957797"/>
              <a:gd name="connsiteX4" fmla="*/ 612641 w 1061725"/>
              <a:gd name="connsiteY4" fmla="*/ 248890 h 957797"/>
              <a:gd name="connsiteX5" fmla="*/ 336697 w 1061725"/>
              <a:gd name="connsiteY5" fmla="*/ 405799 h 957797"/>
              <a:gd name="connsiteX6" fmla="*/ 1061725 w 1061725"/>
              <a:gd name="connsiteY6" fmla="*/ 0 h 95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725" h="957797">
                <a:moveTo>
                  <a:pt x="1061725" y="0"/>
                </a:moveTo>
                <a:cubicBezTo>
                  <a:pt x="894896" y="88824"/>
                  <a:pt x="728067" y="177649"/>
                  <a:pt x="553123" y="335460"/>
                </a:cubicBezTo>
                <a:cubicBezTo>
                  <a:pt x="378179" y="493271"/>
                  <a:pt x="68870" y="887347"/>
                  <a:pt x="12058" y="946864"/>
                </a:cubicBezTo>
                <a:cubicBezTo>
                  <a:pt x="-44754" y="1006381"/>
                  <a:pt x="112155" y="808892"/>
                  <a:pt x="212252" y="692563"/>
                </a:cubicBezTo>
                <a:cubicBezTo>
                  <a:pt x="312349" y="576234"/>
                  <a:pt x="591900" y="296684"/>
                  <a:pt x="612641" y="248890"/>
                </a:cubicBezTo>
                <a:cubicBezTo>
                  <a:pt x="633382" y="201096"/>
                  <a:pt x="336697" y="405799"/>
                  <a:pt x="336697" y="405799"/>
                </a:cubicBezTo>
                <a:lnTo>
                  <a:pt x="10617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E43F5D72-B0DB-96BC-C060-81A8AED55C09}"/>
              </a:ext>
            </a:extLst>
          </p:cNvPr>
          <p:cNvSpPr/>
          <p:nvPr/>
        </p:nvSpPr>
        <p:spPr>
          <a:xfrm>
            <a:off x="1877312" y="3645635"/>
            <a:ext cx="493561" cy="919413"/>
          </a:xfrm>
          <a:custGeom>
            <a:avLst/>
            <a:gdLst>
              <a:gd name="connsiteX0" fmla="*/ 492553 w 493561"/>
              <a:gd name="connsiteY0" fmla="*/ 6554 h 919413"/>
              <a:gd name="connsiteX1" fmla="*/ 16416 w 493561"/>
              <a:gd name="connsiteY1" fmla="*/ 883080 h 919413"/>
              <a:gd name="connsiteX2" fmla="*/ 124629 w 493561"/>
              <a:gd name="connsiteY2" fmla="*/ 704528 h 919413"/>
              <a:gd name="connsiteX3" fmla="*/ 270716 w 493561"/>
              <a:gd name="connsiteY3" fmla="*/ 260855 h 919413"/>
              <a:gd name="connsiteX4" fmla="*/ 146271 w 493561"/>
              <a:gd name="connsiteY4" fmla="*/ 471870 h 919413"/>
              <a:gd name="connsiteX5" fmla="*/ 492553 w 493561"/>
              <a:gd name="connsiteY5" fmla="*/ 6554 h 91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561" h="919413">
                <a:moveTo>
                  <a:pt x="492553" y="6554"/>
                </a:moveTo>
                <a:cubicBezTo>
                  <a:pt x="470911" y="75089"/>
                  <a:pt x="77737" y="766751"/>
                  <a:pt x="16416" y="883080"/>
                </a:cubicBezTo>
                <a:cubicBezTo>
                  <a:pt x="-44905" y="999409"/>
                  <a:pt x="82246" y="808232"/>
                  <a:pt x="124629" y="704528"/>
                </a:cubicBezTo>
                <a:cubicBezTo>
                  <a:pt x="167012" y="600824"/>
                  <a:pt x="267109" y="299631"/>
                  <a:pt x="270716" y="260855"/>
                </a:cubicBezTo>
                <a:cubicBezTo>
                  <a:pt x="274323" y="222079"/>
                  <a:pt x="112004" y="515155"/>
                  <a:pt x="146271" y="471870"/>
                </a:cubicBezTo>
                <a:cubicBezTo>
                  <a:pt x="180538" y="428585"/>
                  <a:pt x="514195" y="-61981"/>
                  <a:pt x="492553" y="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6ED226A-886D-CA14-F5D6-7CE062DBFAD8}"/>
              </a:ext>
            </a:extLst>
          </p:cNvPr>
          <p:cNvSpPr/>
          <p:nvPr/>
        </p:nvSpPr>
        <p:spPr>
          <a:xfrm>
            <a:off x="1827891" y="4122877"/>
            <a:ext cx="690686" cy="2091109"/>
          </a:xfrm>
          <a:custGeom>
            <a:avLst/>
            <a:gdLst>
              <a:gd name="connsiteX0" fmla="*/ 449993 w 690686"/>
              <a:gd name="connsiteY0" fmla="*/ 39 h 2091109"/>
              <a:gd name="connsiteX1" fmla="*/ 184871 w 690686"/>
              <a:gd name="connsiteY1" fmla="*/ 730477 h 2091109"/>
              <a:gd name="connsiteX2" fmla="*/ 909 w 690686"/>
              <a:gd name="connsiteY2" fmla="*/ 1060527 h 2091109"/>
              <a:gd name="connsiteX3" fmla="*/ 260620 w 690686"/>
              <a:gd name="connsiteY3" fmla="*/ 654728 h 2091109"/>
              <a:gd name="connsiteX4" fmla="*/ 260620 w 690686"/>
              <a:gd name="connsiteY4" fmla="*/ 952314 h 2091109"/>
              <a:gd name="connsiteX5" fmla="*/ 477046 w 690686"/>
              <a:gd name="connsiteY5" fmla="*/ 1498789 h 2091109"/>
              <a:gd name="connsiteX6" fmla="*/ 688062 w 690686"/>
              <a:gd name="connsiteY6" fmla="*/ 2077729 h 2091109"/>
              <a:gd name="connsiteX7" fmla="*/ 585259 w 690686"/>
              <a:gd name="connsiteY7" fmla="*/ 1861303 h 2091109"/>
              <a:gd name="connsiteX8" fmla="*/ 439172 w 690686"/>
              <a:gd name="connsiteY8" fmla="*/ 1358112 h 2091109"/>
              <a:gd name="connsiteX9" fmla="*/ 206514 w 690686"/>
              <a:gd name="connsiteY9" fmla="*/ 876564 h 2091109"/>
              <a:gd name="connsiteX10" fmla="*/ 293084 w 690686"/>
              <a:gd name="connsiteY10" fmla="*/ 470766 h 2091109"/>
              <a:gd name="connsiteX11" fmla="*/ 179460 w 690686"/>
              <a:gd name="connsiteY11" fmla="*/ 762941 h 2091109"/>
              <a:gd name="connsiteX12" fmla="*/ 449993 w 690686"/>
              <a:gd name="connsiteY12" fmla="*/ 39 h 209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686" h="2091109">
                <a:moveTo>
                  <a:pt x="449993" y="39"/>
                </a:moveTo>
                <a:cubicBezTo>
                  <a:pt x="450895" y="-5372"/>
                  <a:pt x="259718" y="553729"/>
                  <a:pt x="184871" y="730477"/>
                </a:cubicBezTo>
                <a:cubicBezTo>
                  <a:pt x="110024" y="907225"/>
                  <a:pt x="-11716" y="1073152"/>
                  <a:pt x="909" y="1060527"/>
                </a:cubicBezTo>
                <a:cubicBezTo>
                  <a:pt x="13534" y="1047902"/>
                  <a:pt x="217335" y="672764"/>
                  <a:pt x="260620" y="654728"/>
                </a:cubicBezTo>
                <a:cubicBezTo>
                  <a:pt x="303905" y="636692"/>
                  <a:pt x="224549" y="811637"/>
                  <a:pt x="260620" y="952314"/>
                </a:cubicBezTo>
                <a:cubicBezTo>
                  <a:pt x="296691" y="1092991"/>
                  <a:pt x="405806" y="1311220"/>
                  <a:pt x="477046" y="1498789"/>
                </a:cubicBezTo>
                <a:cubicBezTo>
                  <a:pt x="548286" y="1686358"/>
                  <a:pt x="670027" y="2017310"/>
                  <a:pt x="688062" y="2077729"/>
                </a:cubicBezTo>
                <a:cubicBezTo>
                  <a:pt x="706097" y="2138148"/>
                  <a:pt x="626741" y="1981239"/>
                  <a:pt x="585259" y="1861303"/>
                </a:cubicBezTo>
                <a:cubicBezTo>
                  <a:pt x="543777" y="1741367"/>
                  <a:pt x="502296" y="1522235"/>
                  <a:pt x="439172" y="1358112"/>
                </a:cubicBezTo>
                <a:cubicBezTo>
                  <a:pt x="376048" y="1193989"/>
                  <a:pt x="230862" y="1024455"/>
                  <a:pt x="206514" y="876564"/>
                </a:cubicBezTo>
                <a:cubicBezTo>
                  <a:pt x="182166" y="728673"/>
                  <a:pt x="297593" y="489703"/>
                  <a:pt x="293084" y="470766"/>
                </a:cubicBezTo>
                <a:cubicBezTo>
                  <a:pt x="288575" y="451829"/>
                  <a:pt x="159621" y="835985"/>
                  <a:pt x="179460" y="762941"/>
                </a:cubicBezTo>
                <a:cubicBezTo>
                  <a:pt x="199299" y="689897"/>
                  <a:pt x="449091" y="5450"/>
                  <a:pt x="44999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AE6D3E58-A42A-DD41-C4A9-1B43D22D70E1}"/>
              </a:ext>
            </a:extLst>
          </p:cNvPr>
          <p:cNvSpPr/>
          <p:nvPr/>
        </p:nvSpPr>
        <p:spPr>
          <a:xfrm>
            <a:off x="6127039" y="1536231"/>
            <a:ext cx="223518" cy="1143255"/>
          </a:xfrm>
          <a:custGeom>
            <a:avLst/>
            <a:gdLst>
              <a:gd name="connsiteX0" fmla="*/ 51924 w 223518"/>
              <a:gd name="connsiteY0" fmla="*/ 394 h 1143255"/>
              <a:gd name="connsiteX1" fmla="*/ 62746 w 223518"/>
              <a:gd name="connsiteY1" fmla="*/ 508995 h 1143255"/>
              <a:gd name="connsiteX2" fmla="*/ 214244 w 223518"/>
              <a:gd name="connsiteY2" fmla="*/ 1109577 h 1143255"/>
              <a:gd name="connsiteX3" fmla="*/ 187191 w 223518"/>
              <a:gd name="connsiteY3" fmla="*/ 1001364 h 1143255"/>
              <a:gd name="connsiteX4" fmla="*/ 24871 w 223518"/>
              <a:gd name="connsiteY4" fmla="*/ 449478 h 1143255"/>
              <a:gd name="connsiteX5" fmla="*/ 3228 w 223518"/>
              <a:gd name="connsiteY5" fmla="*/ 590155 h 1143255"/>
              <a:gd name="connsiteX6" fmla="*/ 51924 w 223518"/>
              <a:gd name="connsiteY6" fmla="*/ 394 h 1143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518" h="1143255">
                <a:moveTo>
                  <a:pt x="51924" y="394"/>
                </a:moveTo>
                <a:cubicBezTo>
                  <a:pt x="61844" y="-13133"/>
                  <a:pt x="35693" y="324131"/>
                  <a:pt x="62746" y="508995"/>
                </a:cubicBezTo>
                <a:cubicBezTo>
                  <a:pt x="89799" y="693859"/>
                  <a:pt x="193503" y="1027515"/>
                  <a:pt x="214244" y="1109577"/>
                </a:cubicBezTo>
                <a:cubicBezTo>
                  <a:pt x="234985" y="1191639"/>
                  <a:pt x="218753" y="1111381"/>
                  <a:pt x="187191" y="1001364"/>
                </a:cubicBezTo>
                <a:cubicBezTo>
                  <a:pt x="155629" y="891348"/>
                  <a:pt x="55531" y="518013"/>
                  <a:pt x="24871" y="449478"/>
                </a:cubicBezTo>
                <a:cubicBezTo>
                  <a:pt x="-5789" y="380943"/>
                  <a:pt x="-1281" y="660493"/>
                  <a:pt x="3228" y="590155"/>
                </a:cubicBezTo>
                <a:cubicBezTo>
                  <a:pt x="7737" y="519817"/>
                  <a:pt x="42004" y="13921"/>
                  <a:pt x="5192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7B94BC7-5FED-C73F-06DB-5047BED549B1}"/>
              </a:ext>
            </a:extLst>
          </p:cNvPr>
          <p:cNvSpPr/>
          <p:nvPr/>
        </p:nvSpPr>
        <p:spPr>
          <a:xfrm>
            <a:off x="3965140" y="1108921"/>
            <a:ext cx="2623601" cy="859080"/>
          </a:xfrm>
          <a:custGeom>
            <a:avLst/>
            <a:gdLst>
              <a:gd name="connsiteX0" fmla="*/ 6278 w 2623601"/>
              <a:gd name="connsiteY0" fmla="*/ 368187 h 859080"/>
              <a:gd name="connsiteX1" fmla="*/ 774590 w 2623601"/>
              <a:gd name="connsiteY1" fmla="*/ 243742 h 859080"/>
              <a:gd name="connsiteX2" fmla="*/ 1467153 w 2623601"/>
              <a:gd name="connsiteY2" fmla="*/ 108475 h 859080"/>
              <a:gd name="connsiteX3" fmla="*/ 1239906 w 2623601"/>
              <a:gd name="connsiteY3" fmla="*/ 97654 h 859080"/>
              <a:gd name="connsiteX4" fmla="*/ 1667348 w 2623601"/>
              <a:gd name="connsiteY4" fmla="*/ 146350 h 859080"/>
              <a:gd name="connsiteX5" fmla="*/ 2608801 w 2623601"/>
              <a:gd name="connsiteY5" fmla="*/ 849735 h 859080"/>
              <a:gd name="connsiteX6" fmla="*/ 2203002 w 2623601"/>
              <a:gd name="connsiteY6" fmla="*/ 514274 h 859080"/>
              <a:gd name="connsiteX7" fmla="*/ 1661937 w 2623601"/>
              <a:gd name="connsiteY7" fmla="*/ 262 h 859080"/>
              <a:gd name="connsiteX8" fmla="*/ 2273340 w 2623601"/>
              <a:gd name="connsiteY8" fmla="*/ 584613 h 859080"/>
              <a:gd name="connsiteX9" fmla="*/ 1678169 w 2623601"/>
              <a:gd name="connsiteY9" fmla="*/ 130118 h 859080"/>
              <a:gd name="connsiteX10" fmla="*/ 1218264 w 2623601"/>
              <a:gd name="connsiteY10" fmla="*/ 227510 h 859080"/>
              <a:gd name="connsiteX11" fmla="*/ 6278 w 2623601"/>
              <a:gd name="connsiteY11" fmla="*/ 368187 h 8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3601" h="859080">
                <a:moveTo>
                  <a:pt x="6278" y="368187"/>
                </a:moveTo>
                <a:cubicBezTo>
                  <a:pt x="-67667" y="370892"/>
                  <a:pt x="531111" y="287027"/>
                  <a:pt x="774590" y="243742"/>
                </a:cubicBezTo>
                <a:cubicBezTo>
                  <a:pt x="1018069" y="200457"/>
                  <a:pt x="1389600" y="132823"/>
                  <a:pt x="1467153" y="108475"/>
                </a:cubicBezTo>
                <a:cubicBezTo>
                  <a:pt x="1544706" y="84127"/>
                  <a:pt x="1206540" y="91341"/>
                  <a:pt x="1239906" y="97654"/>
                </a:cubicBezTo>
                <a:cubicBezTo>
                  <a:pt x="1273272" y="103967"/>
                  <a:pt x="1439199" y="21003"/>
                  <a:pt x="1667348" y="146350"/>
                </a:cubicBezTo>
                <a:cubicBezTo>
                  <a:pt x="1895497" y="271697"/>
                  <a:pt x="2519525" y="788414"/>
                  <a:pt x="2608801" y="849735"/>
                </a:cubicBezTo>
                <a:cubicBezTo>
                  <a:pt x="2698077" y="911056"/>
                  <a:pt x="2360813" y="655853"/>
                  <a:pt x="2203002" y="514274"/>
                </a:cubicBezTo>
                <a:cubicBezTo>
                  <a:pt x="2045191" y="372695"/>
                  <a:pt x="1650214" y="-11461"/>
                  <a:pt x="1661937" y="262"/>
                </a:cubicBezTo>
                <a:cubicBezTo>
                  <a:pt x="1673660" y="11985"/>
                  <a:pt x="2270635" y="562970"/>
                  <a:pt x="2273340" y="584613"/>
                </a:cubicBezTo>
                <a:cubicBezTo>
                  <a:pt x="2276045" y="606256"/>
                  <a:pt x="1854015" y="189635"/>
                  <a:pt x="1678169" y="130118"/>
                </a:cubicBezTo>
                <a:cubicBezTo>
                  <a:pt x="1502323" y="70601"/>
                  <a:pt x="1497814" y="191439"/>
                  <a:pt x="1218264" y="227510"/>
                </a:cubicBezTo>
                <a:cubicBezTo>
                  <a:pt x="938714" y="263581"/>
                  <a:pt x="80223" y="365482"/>
                  <a:pt x="6278" y="368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2E2F0F2-6040-D781-E732-16331C6E0288}"/>
              </a:ext>
            </a:extLst>
          </p:cNvPr>
          <p:cNvSpPr/>
          <p:nvPr/>
        </p:nvSpPr>
        <p:spPr>
          <a:xfrm>
            <a:off x="6543528" y="2803726"/>
            <a:ext cx="1417086" cy="2773941"/>
          </a:xfrm>
          <a:custGeom>
            <a:avLst/>
            <a:gdLst>
              <a:gd name="connsiteX0" fmla="*/ 35823 w 1417086"/>
              <a:gd name="connsiteY0" fmla="*/ 96383 h 2773941"/>
              <a:gd name="connsiteX1" fmla="*/ 658048 w 1417086"/>
              <a:gd name="connsiteY1" fmla="*/ 1427403 h 2773941"/>
              <a:gd name="connsiteX2" fmla="*/ 668870 w 1417086"/>
              <a:gd name="connsiteY2" fmla="*/ 1324601 h 2773941"/>
              <a:gd name="connsiteX3" fmla="*/ 1388486 w 1417086"/>
              <a:gd name="connsiteY3" fmla="*/ 2709727 h 2773941"/>
              <a:gd name="connsiteX4" fmla="*/ 1215345 w 1417086"/>
              <a:gd name="connsiteY4" fmla="*/ 2412141 h 2773941"/>
              <a:gd name="connsiteX5" fmla="*/ 674280 w 1417086"/>
              <a:gd name="connsiteY5" fmla="*/ 1248852 h 2773941"/>
              <a:gd name="connsiteX6" fmla="*/ 382105 w 1417086"/>
              <a:gd name="connsiteY6" fmla="*/ 626627 h 2773941"/>
              <a:gd name="connsiteX7" fmla="*/ 479497 w 1417086"/>
              <a:gd name="connsiteY7" fmla="*/ 924212 h 2773941"/>
              <a:gd name="connsiteX8" fmla="*/ 62877 w 1417086"/>
              <a:gd name="connsiteY8" fmla="*/ 42276 h 2773941"/>
              <a:gd name="connsiteX9" fmla="*/ 73698 w 1417086"/>
              <a:gd name="connsiteY9" fmla="*/ 134257 h 2773941"/>
              <a:gd name="connsiteX10" fmla="*/ 35823 w 1417086"/>
              <a:gd name="connsiteY10" fmla="*/ 96383 h 277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086" h="2773941">
                <a:moveTo>
                  <a:pt x="35823" y="96383"/>
                </a:moveTo>
                <a:cubicBezTo>
                  <a:pt x="133215" y="311907"/>
                  <a:pt x="552540" y="1222700"/>
                  <a:pt x="658048" y="1427403"/>
                </a:cubicBezTo>
                <a:cubicBezTo>
                  <a:pt x="763556" y="1632106"/>
                  <a:pt x="547130" y="1110880"/>
                  <a:pt x="668870" y="1324601"/>
                </a:cubicBezTo>
                <a:cubicBezTo>
                  <a:pt x="790610" y="1538322"/>
                  <a:pt x="1297407" y="2528470"/>
                  <a:pt x="1388486" y="2709727"/>
                </a:cubicBezTo>
                <a:cubicBezTo>
                  <a:pt x="1479565" y="2890984"/>
                  <a:pt x="1334379" y="2655620"/>
                  <a:pt x="1215345" y="2412141"/>
                </a:cubicBezTo>
                <a:cubicBezTo>
                  <a:pt x="1096311" y="2168662"/>
                  <a:pt x="813153" y="1546438"/>
                  <a:pt x="674280" y="1248852"/>
                </a:cubicBezTo>
                <a:cubicBezTo>
                  <a:pt x="535407" y="951266"/>
                  <a:pt x="414569" y="680734"/>
                  <a:pt x="382105" y="626627"/>
                </a:cubicBezTo>
                <a:cubicBezTo>
                  <a:pt x="349641" y="572520"/>
                  <a:pt x="532702" y="1021604"/>
                  <a:pt x="479497" y="924212"/>
                </a:cubicBezTo>
                <a:cubicBezTo>
                  <a:pt x="426292" y="826820"/>
                  <a:pt x="130510" y="173935"/>
                  <a:pt x="62877" y="42276"/>
                </a:cubicBezTo>
                <a:cubicBezTo>
                  <a:pt x="-4756" y="-89383"/>
                  <a:pt x="77305" y="127944"/>
                  <a:pt x="73698" y="134257"/>
                </a:cubicBezTo>
                <a:cubicBezTo>
                  <a:pt x="70091" y="140570"/>
                  <a:pt x="-61569" y="-119141"/>
                  <a:pt x="35823" y="96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C27C871E-41FB-AD2C-52B4-FE37B25DF2E9}"/>
              </a:ext>
            </a:extLst>
          </p:cNvPr>
          <p:cNvSpPr/>
          <p:nvPr/>
        </p:nvSpPr>
        <p:spPr>
          <a:xfrm>
            <a:off x="6319124" y="1761506"/>
            <a:ext cx="1882999" cy="1535537"/>
          </a:xfrm>
          <a:custGeom>
            <a:avLst/>
            <a:gdLst>
              <a:gd name="connsiteX0" fmla="*/ 516 w 1882999"/>
              <a:gd name="connsiteY0" fmla="*/ 2366 h 1535537"/>
              <a:gd name="connsiteX1" fmla="*/ 877042 w 1882999"/>
              <a:gd name="connsiteY1" fmla="*/ 283720 h 1535537"/>
              <a:gd name="connsiteX2" fmla="*/ 812114 w 1882999"/>
              <a:gd name="connsiteY2" fmla="*/ 235024 h 1535537"/>
              <a:gd name="connsiteX3" fmla="*/ 1293662 w 1882999"/>
              <a:gd name="connsiteY3" fmla="*/ 673287 h 1535537"/>
              <a:gd name="connsiteX4" fmla="*/ 1125932 w 1882999"/>
              <a:gd name="connsiteY4" fmla="*/ 489325 h 1535537"/>
              <a:gd name="connsiteX5" fmla="*/ 1872601 w 1882999"/>
              <a:gd name="connsiteY5" fmla="*/ 1517348 h 1535537"/>
              <a:gd name="connsiteX6" fmla="*/ 1510088 w 1882999"/>
              <a:gd name="connsiteY6" fmla="*/ 1068264 h 1535537"/>
              <a:gd name="connsiteX7" fmla="*/ 785061 w 1882999"/>
              <a:gd name="connsiteY7" fmla="*/ 88937 h 1535537"/>
              <a:gd name="connsiteX8" fmla="*/ 1006897 w 1882999"/>
              <a:gd name="connsiteY8" fmla="*/ 375701 h 1535537"/>
              <a:gd name="connsiteX9" fmla="*/ 752597 w 1882999"/>
              <a:gd name="connsiteY9" fmla="*/ 159275 h 1535537"/>
              <a:gd name="connsiteX10" fmla="*/ 516 w 1882999"/>
              <a:gd name="connsiteY10" fmla="*/ 2366 h 15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2999" h="1535537">
                <a:moveTo>
                  <a:pt x="516" y="2366"/>
                </a:moveTo>
                <a:cubicBezTo>
                  <a:pt x="21257" y="23107"/>
                  <a:pt x="741776" y="244944"/>
                  <a:pt x="877042" y="283720"/>
                </a:cubicBezTo>
                <a:cubicBezTo>
                  <a:pt x="1012308" y="322496"/>
                  <a:pt x="742677" y="170096"/>
                  <a:pt x="812114" y="235024"/>
                </a:cubicBezTo>
                <a:cubicBezTo>
                  <a:pt x="881551" y="299952"/>
                  <a:pt x="1241359" y="630903"/>
                  <a:pt x="1293662" y="673287"/>
                </a:cubicBezTo>
                <a:cubicBezTo>
                  <a:pt x="1345965" y="715671"/>
                  <a:pt x="1029442" y="348648"/>
                  <a:pt x="1125932" y="489325"/>
                </a:cubicBezTo>
                <a:cubicBezTo>
                  <a:pt x="1222422" y="630002"/>
                  <a:pt x="1808575" y="1420858"/>
                  <a:pt x="1872601" y="1517348"/>
                </a:cubicBezTo>
                <a:cubicBezTo>
                  <a:pt x="1936627" y="1613838"/>
                  <a:pt x="1691345" y="1306333"/>
                  <a:pt x="1510088" y="1068264"/>
                </a:cubicBezTo>
                <a:cubicBezTo>
                  <a:pt x="1328831" y="830196"/>
                  <a:pt x="868926" y="204364"/>
                  <a:pt x="785061" y="88937"/>
                </a:cubicBezTo>
                <a:cubicBezTo>
                  <a:pt x="701196" y="-26490"/>
                  <a:pt x="1012308" y="363978"/>
                  <a:pt x="1006897" y="375701"/>
                </a:cubicBezTo>
                <a:cubicBezTo>
                  <a:pt x="1001486" y="387424"/>
                  <a:pt x="915818" y="216087"/>
                  <a:pt x="752597" y="159275"/>
                </a:cubicBezTo>
                <a:cubicBezTo>
                  <a:pt x="589376" y="102463"/>
                  <a:pt x="-20225" y="-18375"/>
                  <a:pt x="516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7209D77-B5D8-5053-A931-6B707AF33AC9}"/>
              </a:ext>
            </a:extLst>
          </p:cNvPr>
          <p:cNvSpPr/>
          <p:nvPr/>
        </p:nvSpPr>
        <p:spPr>
          <a:xfrm>
            <a:off x="8206310" y="3159538"/>
            <a:ext cx="419309" cy="1608408"/>
          </a:xfrm>
          <a:custGeom>
            <a:avLst/>
            <a:gdLst>
              <a:gd name="connsiteX0" fmla="*/ 88218 w 419309"/>
              <a:gd name="connsiteY0" fmla="*/ 282 h 1608408"/>
              <a:gd name="connsiteX1" fmla="*/ 44933 w 419309"/>
              <a:gd name="connsiteY1" fmla="*/ 400670 h 1608408"/>
              <a:gd name="connsiteX2" fmla="*/ 402036 w 419309"/>
              <a:gd name="connsiteY2" fmla="*/ 1206857 h 1608408"/>
              <a:gd name="connsiteX3" fmla="*/ 331697 w 419309"/>
              <a:gd name="connsiteY3" fmla="*/ 1082412 h 1608408"/>
              <a:gd name="connsiteX4" fmla="*/ 418268 w 419309"/>
              <a:gd name="connsiteY4" fmla="*/ 1607245 h 1608408"/>
              <a:gd name="connsiteX5" fmla="*/ 364161 w 419309"/>
              <a:gd name="connsiteY5" fmla="*/ 1212268 h 1608408"/>
              <a:gd name="connsiteX6" fmla="*/ 153146 w 419309"/>
              <a:gd name="connsiteY6" fmla="*/ 822701 h 1608408"/>
              <a:gd name="connsiteX7" fmla="*/ 61165 w 419309"/>
              <a:gd name="connsiteY7" fmla="*/ 341153 h 1608408"/>
              <a:gd name="connsiteX8" fmla="*/ 1647 w 419309"/>
              <a:gd name="connsiteY8" fmla="*/ 454777 h 1608408"/>
              <a:gd name="connsiteX9" fmla="*/ 88218 w 419309"/>
              <a:gd name="connsiteY9" fmla="*/ 282 h 160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309" h="1608408">
                <a:moveTo>
                  <a:pt x="88218" y="282"/>
                </a:moveTo>
                <a:cubicBezTo>
                  <a:pt x="95432" y="-8736"/>
                  <a:pt x="-7370" y="199574"/>
                  <a:pt x="44933" y="400670"/>
                </a:cubicBezTo>
                <a:cubicBezTo>
                  <a:pt x="97236" y="601766"/>
                  <a:pt x="354242" y="1093234"/>
                  <a:pt x="402036" y="1206857"/>
                </a:cubicBezTo>
                <a:cubicBezTo>
                  <a:pt x="449830" y="1320480"/>
                  <a:pt x="328992" y="1015681"/>
                  <a:pt x="331697" y="1082412"/>
                </a:cubicBezTo>
                <a:cubicBezTo>
                  <a:pt x="334402" y="1149143"/>
                  <a:pt x="412857" y="1585602"/>
                  <a:pt x="418268" y="1607245"/>
                </a:cubicBezTo>
                <a:cubicBezTo>
                  <a:pt x="423679" y="1628888"/>
                  <a:pt x="408348" y="1343025"/>
                  <a:pt x="364161" y="1212268"/>
                </a:cubicBezTo>
                <a:cubicBezTo>
                  <a:pt x="319974" y="1081511"/>
                  <a:pt x="203645" y="967887"/>
                  <a:pt x="153146" y="822701"/>
                </a:cubicBezTo>
                <a:cubicBezTo>
                  <a:pt x="102647" y="677515"/>
                  <a:pt x="86415" y="402474"/>
                  <a:pt x="61165" y="341153"/>
                </a:cubicBezTo>
                <a:cubicBezTo>
                  <a:pt x="35915" y="279832"/>
                  <a:pt x="-9174" y="513392"/>
                  <a:pt x="1647" y="454777"/>
                </a:cubicBezTo>
                <a:cubicBezTo>
                  <a:pt x="12468" y="396162"/>
                  <a:pt x="81004" y="9300"/>
                  <a:pt x="8821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53FAEB5-5B68-D5F4-0125-AB05B555BCD5}"/>
              </a:ext>
            </a:extLst>
          </p:cNvPr>
          <p:cNvSpPr/>
          <p:nvPr/>
        </p:nvSpPr>
        <p:spPr>
          <a:xfrm>
            <a:off x="8148295" y="3965225"/>
            <a:ext cx="525995" cy="2477372"/>
          </a:xfrm>
          <a:custGeom>
            <a:avLst/>
            <a:gdLst>
              <a:gd name="connsiteX0" fmla="*/ 145 w 525995"/>
              <a:gd name="connsiteY0" fmla="*/ 303779 h 2477372"/>
              <a:gd name="connsiteX1" fmla="*/ 400533 w 525995"/>
              <a:gd name="connsiteY1" fmla="*/ 828612 h 2477372"/>
              <a:gd name="connsiteX2" fmla="*/ 443819 w 525995"/>
              <a:gd name="connsiteY2" fmla="*/ 1320981 h 2477372"/>
              <a:gd name="connsiteX3" fmla="*/ 411355 w 525995"/>
              <a:gd name="connsiteY3" fmla="*/ 1077502 h 2477372"/>
              <a:gd name="connsiteX4" fmla="*/ 503336 w 525995"/>
              <a:gd name="connsiteY4" fmla="*/ 1872867 h 2477372"/>
              <a:gd name="connsiteX5" fmla="*/ 470872 w 525995"/>
              <a:gd name="connsiteY5" fmla="*/ 1596924 h 2477372"/>
              <a:gd name="connsiteX6" fmla="*/ 481693 w 525995"/>
              <a:gd name="connsiteY6" fmla="*/ 1948616 h 2477372"/>
              <a:gd name="connsiteX7" fmla="*/ 270678 w 525995"/>
              <a:gd name="connsiteY7" fmla="*/ 2473450 h 2477372"/>
              <a:gd name="connsiteX8" fmla="*/ 422176 w 525995"/>
              <a:gd name="connsiteY8" fmla="*/ 2132579 h 2477372"/>
              <a:gd name="connsiteX9" fmla="*/ 519568 w 525995"/>
              <a:gd name="connsiteY9" fmla="*/ 1158661 h 2477372"/>
              <a:gd name="connsiteX10" fmla="*/ 508746 w 525995"/>
              <a:gd name="connsiteY10" fmla="*/ 1494122 h 2477372"/>
              <a:gd name="connsiteX11" fmla="*/ 443819 w 525995"/>
              <a:gd name="connsiteY11" fmla="*/ 1012574 h 2477372"/>
              <a:gd name="connsiteX12" fmla="*/ 449229 w 525995"/>
              <a:gd name="connsiteY12" fmla="*/ 617596 h 2477372"/>
              <a:gd name="connsiteX13" fmla="*/ 119180 w 525995"/>
              <a:gd name="connsiteY13" fmla="*/ 782 h 2477372"/>
              <a:gd name="connsiteX14" fmla="*/ 449229 w 525995"/>
              <a:gd name="connsiteY14" fmla="*/ 752863 h 2477372"/>
              <a:gd name="connsiteX15" fmla="*/ 145 w 525995"/>
              <a:gd name="connsiteY15" fmla="*/ 303779 h 24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995" h="2477372">
                <a:moveTo>
                  <a:pt x="145" y="303779"/>
                </a:moveTo>
                <a:cubicBezTo>
                  <a:pt x="-7971" y="316404"/>
                  <a:pt x="326587" y="659078"/>
                  <a:pt x="400533" y="828612"/>
                </a:cubicBezTo>
                <a:cubicBezTo>
                  <a:pt x="474479" y="998146"/>
                  <a:pt x="442015" y="1279499"/>
                  <a:pt x="443819" y="1320981"/>
                </a:cubicBezTo>
                <a:cubicBezTo>
                  <a:pt x="445623" y="1362463"/>
                  <a:pt x="401436" y="985521"/>
                  <a:pt x="411355" y="1077502"/>
                </a:cubicBezTo>
                <a:cubicBezTo>
                  <a:pt x="421274" y="1169483"/>
                  <a:pt x="493417" y="1786297"/>
                  <a:pt x="503336" y="1872867"/>
                </a:cubicBezTo>
                <a:cubicBezTo>
                  <a:pt x="513256" y="1959437"/>
                  <a:pt x="474479" y="1584299"/>
                  <a:pt x="470872" y="1596924"/>
                </a:cubicBezTo>
                <a:cubicBezTo>
                  <a:pt x="467265" y="1609549"/>
                  <a:pt x="515059" y="1802528"/>
                  <a:pt x="481693" y="1948616"/>
                </a:cubicBezTo>
                <a:cubicBezTo>
                  <a:pt x="448327" y="2094704"/>
                  <a:pt x="280598" y="2442790"/>
                  <a:pt x="270678" y="2473450"/>
                </a:cubicBezTo>
                <a:cubicBezTo>
                  <a:pt x="260759" y="2504111"/>
                  <a:pt x="380694" y="2351711"/>
                  <a:pt x="422176" y="2132579"/>
                </a:cubicBezTo>
                <a:cubicBezTo>
                  <a:pt x="463658" y="1913447"/>
                  <a:pt x="505140" y="1265070"/>
                  <a:pt x="519568" y="1158661"/>
                </a:cubicBezTo>
                <a:cubicBezTo>
                  <a:pt x="533996" y="1052252"/>
                  <a:pt x="521371" y="1518470"/>
                  <a:pt x="508746" y="1494122"/>
                </a:cubicBezTo>
                <a:cubicBezTo>
                  <a:pt x="496121" y="1469774"/>
                  <a:pt x="453739" y="1158662"/>
                  <a:pt x="443819" y="1012574"/>
                </a:cubicBezTo>
                <a:cubicBezTo>
                  <a:pt x="433900" y="866486"/>
                  <a:pt x="503335" y="786228"/>
                  <a:pt x="449229" y="617596"/>
                </a:cubicBezTo>
                <a:cubicBezTo>
                  <a:pt x="395123" y="448964"/>
                  <a:pt x="119180" y="-21762"/>
                  <a:pt x="119180" y="782"/>
                </a:cubicBezTo>
                <a:cubicBezTo>
                  <a:pt x="119180" y="23326"/>
                  <a:pt x="468166" y="696051"/>
                  <a:pt x="449229" y="752863"/>
                </a:cubicBezTo>
                <a:cubicBezTo>
                  <a:pt x="430292" y="809675"/>
                  <a:pt x="8261" y="291154"/>
                  <a:pt x="145" y="303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5011D72-793D-AB60-BF11-DE95B714B007}"/>
              </a:ext>
            </a:extLst>
          </p:cNvPr>
          <p:cNvSpPr/>
          <p:nvPr/>
        </p:nvSpPr>
        <p:spPr>
          <a:xfrm>
            <a:off x="1407010" y="6573439"/>
            <a:ext cx="1379859" cy="2414810"/>
          </a:xfrm>
          <a:custGeom>
            <a:avLst/>
            <a:gdLst>
              <a:gd name="connsiteX0" fmla="*/ 1379475 w 1379859"/>
              <a:gd name="connsiteY0" fmla="*/ 502 h 2414810"/>
              <a:gd name="connsiteX1" fmla="*/ 1141407 w 1379859"/>
              <a:gd name="connsiteY1" fmla="*/ 384658 h 2414810"/>
              <a:gd name="connsiteX2" fmla="*/ 1211745 w 1379859"/>
              <a:gd name="connsiteY2" fmla="*/ 590263 h 2414810"/>
              <a:gd name="connsiteX3" fmla="*/ 984498 w 1379859"/>
              <a:gd name="connsiteY3" fmla="*/ 801278 h 2414810"/>
              <a:gd name="connsiteX4" fmla="*/ 1195513 w 1379859"/>
              <a:gd name="connsiteY4" fmla="*/ 871617 h 2414810"/>
              <a:gd name="connsiteX5" fmla="*/ 924981 w 1379859"/>
              <a:gd name="connsiteY5" fmla="*/ 1152970 h 2414810"/>
              <a:gd name="connsiteX6" fmla="*/ 1027783 w 1379859"/>
              <a:gd name="connsiteY6" fmla="*/ 1266594 h 2414810"/>
              <a:gd name="connsiteX7" fmla="*/ 621984 w 1379859"/>
              <a:gd name="connsiteY7" fmla="*/ 1520895 h 2414810"/>
              <a:gd name="connsiteX8" fmla="*/ 15991 w 1379859"/>
              <a:gd name="connsiteY8" fmla="*/ 2392010 h 2414810"/>
              <a:gd name="connsiteX9" fmla="*/ 254060 w 1379859"/>
              <a:gd name="connsiteY9" fmla="*/ 2061960 h 2414810"/>
              <a:gd name="connsiteX10" fmla="*/ 1076479 w 1379859"/>
              <a:gd name="connsiteY10" fmla="*/ 1017704 h 2414810"/>
              <a:gd name="connsiteX11" fmla="*/ 1135996 w 1379859"/>
              <a:gd name="connsiteY11" fmla="*/ 725529 h 2414810"/>
              <a:gd name="connsiteX12" fmla="*/ 1135996 w 1379859"/>
              <a:gd name="connsiteY12" fmla="*/ 216928 h 2414810"/>
              <a:gd name="connsiteX13" fmla="*/ 1076479 w 1379859"/>
              <a:gd name="connsiteY13" fmla="*/ 471228 h 2414810"/>
              <a:gd name="connsiteX14" fmla="*/ 1379475 w 1379859"/>
              <a:gd name="connsiteY14" fmla="*/ 502 h 241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9859" h="2414810">
                <a:moveTo>
                  <a:pt x="1379475" y="502"/>
                </a:moveTo>
                <a:cubicBezTo>
                  <a:pt x="1390296" y="-13926"/>
                  <a:pt x="1169362" y="286365"/>
                  <a:pt x="1141407" y="384658"/>
                </a:cubicBezTo>
                <a:cubicBezTo>
                  <a:pt x="1113452" y="482952"/>
                  <a:pt x="1237896" y="520826"/>
                  <a:pt x="1211745" y="590263"/>
                </a:cubicBezTo>
                <a:cubicBezTo>
                  <a:pt x="1185593" y="659700"/>
                  <a:pt x="987203" y="754386"/>
                  <a:pt x="984498" y="801278"/>
                </a:cubicBezTo>
                <a:cubicBezTo>
                  <a:pt x="981793" y="848170"/>
                  <a:pt x="1205432" y="813002"/>
                  <a:pt x="1195513" y="871617"/>
                </a:cubicBezTo>
                <a:cubicBezTo>
                  <a:pt x="1185594" y="930232"/>
                  <a:pt x="952936" y="1087141"/>
                  <a:pt x="924981" y="1152970"/>
                </a:cubicBezTo>
                <a:cubicBezTo>
                  <a:pt x="897026" y="1218799"/>
                  <a:pt x="1078282" y="1205273"/>
                  <a:pt x="1027783" y="1266594"/>
                </a:cubicBezTo>
                <a:cubicBezTo>
                  <a:pt x="977283" y="1327915"/>
                  <a:pt x="790616" y="1333326"/>
                  <a:pt x="621984" y="1520895"/>
                </a:cubicBezTo>
                <a:cubicBezTo>
                  <a:pt x="453352" y="1708464"/>
                  <a:pt x="77312" y="2301833"/>
                  <a:pt x="15991" y="2392010"/>
                </a:cubicBezTo>
                <a:cubicBezTo>
                  <a:pt x="-45330" y="2482187"/>
                  <a:pt x="77312" y="2291011"/>
                  <a:pt x="254060" y="2061960"/>
                </a:cubicBezTo>
                <a:cubicBezTo>
                  <a:pt x="430808" y="1832909"/>
                  <a:pt x="929490" y="1240442"/>
                  <a:pt x="1076479" y="1017704"/>
                </a:cubicBezTo>
                <a:cubicBezTo>
                  <a:pt x="1223468" y="794966"/>
                  <a:pt x="1126076" y="858992"/>
                  <a:pt x="1135996" y="725529"/>
                </a:cubicBezTo>
                <a:cubicBezTo>
                  <a:pt x="1145915" y="592066"/>
                  <a:pt x="1145916" y="259312"/>
                  <a:pt x="1135996" y="216928"/>
                </a:cubicBezTo>
                <a:cubicBezTo>
                  <a:pt x="1126076" y="174544"/>
                  <a:pt x="1034997" y="507299"/>
                  <a:pt x="1076479" y="471228"/>
                </a:cubicBezTo>
                <a:cubicBezTo>
                  <a:pt x="1117961" y="435157"/>
                  <a:pt x="1368654" y="14930"/>
                  <a:pt x="1379475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0008C2-AFD3-11F2-1915-F5BA46639E45}"/>
              </a:ext>
            </a:extLst>
          </p:cNvPr>
          <p:cNvSpPr/>
          <p:nvPr/>
        </p:nvSpPr>
        <p:spPr>
          <a:xfrm>
            <a:off x="842265" y="8160267"/>
            <a:ext cx="1362918" cy="1457338"/>
          </a:xfrm>
          <a:custGeom>
            <a:avLst/>
            <a:gdLst>
              <a:gd name="connsiteX0" fmla="*/ 1359870 w 1362918"/>
              <a:gd name="connsiteY0" fmla="*/ 9816 h 1457338"/>
              <a:gd name="connsiteX1" fmla="*/ 591557 w 1362918"/>
              <a:gd name="connsiteY1" fmla="*/ 1010786 h 1457338"/>
              <a:gd name="connsiteX2" fmla="*/ 288561 w 1362918"/>
              <a:gd name="connsiteY2" fmla="*/ 1313783 h 1457338"/>
              <a:gd name="connsiteX3" fmla="*/ 1797 w 1362918"/>
              <a:gd name="connsiteY3" fmla="*/ 1454460 h 1457338"/>
              <a:gd name="connsiteX4" fmla="*/ 429238 w 1362918"/>
              <a:gd name="connsiteY4" fmla="*/ 1194748 h 1457338"/>
              <a:gd name="connsiteX5" fmla="*/ 840447 w 1362918"/>
              <a:gd name="connsiteY5" fmla="*/ 756486 h 1457338"/>
              <a:gd name="connsiteX6" fmla="*/ 385953 w 1362918"/>
              <a:gd name="connsiteY6" fmla="*/ 1270497 h 1457338"/>
              <a:gd name="connsiteX7" fmla="*/ 402185 w 1362918"/>
              <a:gd name="connsiteY7" fmla="*/ 1367889 h 1457338"/>
              <a:gd name="connsiteX8" fmla="*/ 634843 w 1362918"/>
              <a:gd name="connsiteY8" fmla="*/ 924216 h 1457338"/>
              <a:gd name="connsiteX9" fmla="*/ 1094748 w 1362918"/>
              <a:gd name="connsiteY9" fmla="*/ 258706 h 1457338"/>
              <a:gd name="connsiteX10" fmla="*/ 867501 w 1362918"/>
              <a:gd name="connsiteY10" fmla="*/ 485953 h 1457338"/>
              <a:gd name="connsiteX11" fmla="*/ 1359870 w 1362918"/>
              <a:gd name="connsiteY11" fmla="*/ 9816 h 14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2918" h="1457338">
                <a:moveTo>
                  <a:pt x="1359870" y="9816"/>
                </a:moveTo>
                <a:cubicBezTo>
                  <a:pt x="1313879" y="97288"/>
                  <a:pt x="770108" y="793458"/>
                  <a:pt x="591557" y="1010786"/>
                </a:cubicBezTo>
                <a:cubicBezTo>
                  <a:pt x="413006" y="1228114"/>
                  <a:pt x="386854" y="1239837"/>
                  <a:pt x="288561" y="1313783"/>
                </a:cubicBezTo>
                <a:cubicBezTo>
                  <a:pt x="190268" y="1387729"/>
                  <a:pt x="-21649" y="1474299"/>
                  <a:pt x="1797" y="1454460"/>
                </a:cubicBezTo>
                <a:cubicBezTo>
                  <a:pt x="25243" y="1434621"/>
                  <a:pt x="289463" y="1311077"/>
                  <a:pt x="429238" y="1194748"/>
                </a:cubicBezTo>
                <a:cubicBezTo>
                  <a:pt x="569013" y="1078419"/>
                  <a:pt x="847661" y="743861"/>
                  <a:pt x="840447" y="756486"/>
                </a:cubicBezTo>
                <a:cubicBezTo>
                  <a:pt x="833233" y="769111"/>
                  <a:pt x="458997" y="1168597"/>
                  <a:pt x="385953" y="1270497"/>
                </a:cubicBezTo>
                <a:cubicBezTo>
                  <a:pt x="312909" y="1372398"/>
                  <a:pt x="360703" y="1425602"/>
                  <a:pt x="402185" y="1367889"/>
                </a:cubicBezTo>
                <a:cubicBezTo>
                  <a:pt x="443667" y="1310176"/>
                  <a:pt x="519416" y="1109080"/>
                  <a:pt x="634843" y="924216"/>
                </a:cubicBezTo>
                <a:cubicBezTo>
                  <a:pt x="750270" y="739352"/>
                  <a:pt x="1055972" y="331750"/>
                  <a:pt x="1094748" y="258706"/>
                </a:cubicBezTo>
                <a:cubicBezTo>
                  <a:pt x="1133524" y="185662"/>
                  <a:pt x="817903" y="524729"/>
                  <a:pt x="867501" y="485953"/>
                </a:cubicBezTo>
                <a:cubicBezTo>
                  <a:pt x="917099" y="447177"/>
                  <a:pt x="1405861" y="-77656"/>
                  <a:pt x="1359870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15E63F4A-1C98-F01F-4A0D-42AF48C03A33}"/>
              </a:ext>
            </a:extLst>
          </p:cNvPr>
          <p:cNvSpPr/>
          <p:nvPr/>
        </p:nvSpPr>
        <p:spPr>
          <a:xfrm>
            <a:off x="1084026" y="8889698"/>
            <a:ext cx="1657878" cy="2429834"/>
          </a:xfrm>
          <a:custGeom>
            <a:avLst/>
            <a:gdLst>
              <a:gd name="connsiteX0" fmla="*/ 885451 w 1657878"/>
              <a:gd name="connsiteY0" fmla="*/ 1 h 2429834"/>
              <a:gd name="connsiteX1" fmla="*/ 317333 w 1657878"/>
              <a:gd name="connsiteY1" fmla="*/ 573530 h 2429834"/>
              <a:gd name="connsiteX2" fmla="*/ 614918 w 1657878"/>
              <a:gd name="connsiteY2" fmla="*/ 1352664 h 2429834"/>
              <a:gd name="connsiteX3" fmla="*/ 414724 w 1657878"/>
              <a:gd name="connsiteY3" fmla="*/ 1136238 h 2429834"/>
              <a:gd name="connsiteX4" fmla="*/ 1615889 w 1657878"/>
              <a:gd name="connsiteY4" fmla="*/ 2380688 h 2429834"/>
              <a:gd name="connsiteX5" fmla="*/ 1302071 w 1657878"/>
              <a:gd name="connsiteY5" fmla="*/ 2072281 h 2429834"/>
              <a:gd name="connsiteX6" fmla="*/ 501295 w 1657878"/>
              <a:gd name="connsiteY6" fmla="*/ 1071310 h 2429834"/>
              <a:gd name="connsiteX7" fmla="*/ 252405 w 1657878"/>
              <a:gd name="connsiteY7" fmla="*/ 719618 h 2429834"/>
              <a:gd name="connsiteX8" fmla="*/ 403903 w 1657878"/>
              <a:gd name="connsiteY8" fmla="*/ 411211 h 2429834"/>
              <a:gd name="connsiteX9" fmla="*/ 8925 w 1657878"/>
              <a:gd name="connsiteY9" fmla="*/ 578941 h 2429834"/>
              <a:gd name="connsiteX10" fmla="*/ 885451 w 1657878"/>
              <a:gd name="connsiteY10" fmla="*/ 1 h 242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7878" h="2429834">
                <a:moveTo>
                  <a:pt x="885451" y="1"/>
                </a:moveTo>
                <a:cubicBezTo>
                  <a:pt x="936852" y="-901"/>
                  <a:pt x="362422" y="348086"/>
                  <a:pt x="317333" y="573530"/>
                </a:cubicBezTo>
                <a:cubicBezTo>
                  <a:pt x="272244" y="798974"/>
                  <a:pt x="598686" y="1258879"/>
                  <a:pt x="614918" y="1352664"/>
                </a:cubicBezTo>
                <a:cubicBezTo>
                  <a:pt x="631150" y="1446449"/>
                  <a:pt x="414724" y="1136238"/>
                  <a:pt x="414724" y="1136238"/>
                </a:cubicBezTo>
                <a:lnTo>
                  <a:pt x="1615889" y="2380688"/>
                </a:lnTo>
                <a:cubicBezTo>
                  <a:pt x="1763780" y="2536695"/>
                  <a:pt x="1487837" y="2290511"/>
                  <a:pt x="1302071" y="2072281"/>
                </a:cubicBezTo>
                <a:cubicBezTo>
                  <a:pt x="1116305" y="1854051"/>
                  <a:pt x="676239" y="1296754"/>
                  <a:pt x="501295" y="1071310"/>
                </a:cubicBezTo>
                <a:cubicBezTo>
                  <a:pt x="326351" y="845866"/>
                  <a:pt x="268637" y="829634"/>
                  <a:pt x="252405" y="719618"/>
                </a:cubicBezTo>
                <a:cubicBezTo>
                  <a:pt x="236173" y="609602"/>
                  <a:pt x="444483" y="434657"/>
                  <a:pt x="403903" y="411211"/>
                </a:cubicBezTo>
                <a:cubicBezTo>
                  <a:pt x="363323" y="387765"/>
                  <a:pt x="-66824" y="643869"/>
                  <a:pt x="8925" y="578941"/>
                </a:cubicBezTo>
                <a:cubicBezTo>
                  <a:pt x="84674" y="514013"/>
                  <a:pt x="834050" y="903"/>
                  <a:pt x="8854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4E2B8580-766C-936C-D435-7CCBCA417C47}"/>
              </a:ext>
            </a:extLst>
          </p:cNvPr>
          <p:cNvSpPr/>
          <p:nvPr/>
        </p:nvSpPr>
        <p:spPr>
          <a:xfrm>
            <a:off x="2478053" y="8406187"/>
            <a:ext cx="1040423" cy="2636926"/>
          </a:xfrm>
          <a:custGeom>
            <a:avLst/>
            <a:gdLst>
              <a:gd name="connsiteX0" fmla="*/ 25 w 1040423"/>
              <a:gd name="connsiteY0" fmla="*/ 1964 h 2636926"/>
              <a:gd name="connsiteX1" fmla="*/ 486984 w 1040423"/>
              <a:gd name="connsiteY1" fmla="*/ 948828 h 2636926"/>
              <a:gd name="connsiteX2" fmla="*/ 492394 w 1040423"/>
              <a:gd name="connsiteY2" fmla="*/ 1652213 h 2636926"/>
              <a:gd name="connsiteX3" fmla="*/ 530269 w 1040423"/>
              <a:gd name="connsiteY3" fmla="*/ 1527768 h 2636926"/>
              <a:gd name="connsiteX4" fmla="*/ 1033459 w 1040423"/>
              <a:gd name="connsiteY4" fmla="*/ 2609898 h 2636926"/>
              <a:gd name="connsiteX5" fmla="*/ 806212 w 1040423"/>
              <a:gd name="connsiteY5" fmla="*/ 2220331 h 2636926"/>
              <a:gd name="connsiteX6" fmla="*/ 557322 w 1040423"/>
              <a:gd name="connsiteY6" fmla="*/ 1246414 h 2636926"/>
              <a:gd name="connsiteX7" fmla="*/ 465341 w 1040423"/>
              <a:gd name="connsiteY7" fmla="*/ 716170 h 2636926"/>
              <a:gd name="connsiteX8" fmla="*/ 25 w 1040423"/>
              <a:gd name="connsiteY8" fmla="*/ 1964 h 26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23" h="2636926">
                <a:moveTo>
                  <a:pt x="25" y="1964"/>
                </a:moveTo>
                <a:cubicBezTo>
                  <a:pt x="3632" y="40740"/>
                  <a:pt x="404923" y="673787"/>
                  <a:pt x="486984" y="948828"/>
                </a:cubicBezTo>
                <a:cubicBezTo>
                  <a:pt x="569046" y="1223870"/>
                  <a:pt x="485180" y="1555723"/>
                  <a:pt x="492394" y="1652213"/>
                </a:cubicBezTo>
                <a:cubicBezTo>
                  <a:pt x="499608" y="1748703"/>
                  <a:pt x="440092" y="1368154"/>
                  <a:pt x="530269" y="1527768"/>
                </a:cubicBezTo>
                <a:cubicBezTo>
                  <a:pt x="620446" y="1687382"/>
                  <a:pt x="987469" y="2494471"/>
                  <a:pt x="1033459" y="2609898"/>
                </a:cubicBezTo>
                <a:cubicBezTo>
                  <a:pt x="1079450" y="2725325"/>
                  <a:pt x="885568" y="2447578"/>
                  <a:pt x="806212" y="2220331"/>
                </a:cubicBezTo>
                <a:cubicBezTo>
                  <a:pt x="726856" y="1993084"/>
                  <a:pt x="614134" y="1497108"/>
                  <a:pt x="557322" y="1246414"/>
                </a:cubicBezTo>
                <a:cubicBezTo>
                  <a:pt x="500510" y="995721"/>
                  <a:pt x="560027" y="923578"/>
                  <a:pt x="465341" y="716170"/>
                </a:cubicBezTo>
                <a:cubicBezTo>
                  <a:pt x="370655" y="508762"/>
                  <a:pt x="-3582" y="-36812"/>
                  <a:pt x="25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5A7BD61-A2BE-F4AA-B73B-8AF7DF4E9D98}"/>
              </a:ext>
            </a:extLst>
          </p:cNvPr>
          <p:cNvSpPr/>
          <p:nvPr/>
        </p:nvSpPr>
        <p:spPr>
          <a:xfrm>
            <a:off x="3021263" y="7497516"/>
            <a:ext cx="950745" cy="1641605"/>
          </a:xfrm>
          <a:custGeom>
            <a:avLst/>
            <a:gdLst>
              <a:gd name="connsiteX0" fmla="*/ 3291 w 950745"/>
              <a:gd name="connsiteY0" fmla="*/ 1646 h 1641605"/>
              <a:gd name="connsiteX1" fmla="*/ 620105 w 950745"/>
              <a:gd name="connsiteY1" fmla="*/ 1083776 h 1641605"/>
              <a:gd name="connsiteX2" fmla="*/ 457786 w 950745"/>
              <a:gd name="connsiteY2" fmla="*/ 899814 h 1641605"/>
              <a:gd name="connsiteX3" fmla="*/ 928512 w 950745"/>
              <a:gd name="connsiteY3" fmla="*/ 1608609 h 1641605"/>
              <a:gd name="connsiteX4" fmla="*/ 879816 w 950745"/>
              <a:gd name="connsiteY4" fmla="*/ 1532860 h 1641605"/>
              <a:gd name="connsiteX5" fmla="*/ 263002 w 950745"/>
              <a:gd name="connsiteY5" fmla="*/ 526479 h 1641605"/>
              <a:gd name="connsiteX6" fmla="*/ 371215 w 950745"/>
              <a:gd name="connsiteY6" fmla="*/ 829476 h 1641605"/>
              <a:gd name="connsiteX7" fmla="*/ 3291 w 950745"/>
              <a:gd name="connsiteY7" fmla="*/ 1646 h 16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745" h="1641605">
                <a:moveTo>
                  <a:pt x="3291" y="1646"/>
                </a:moveTo>
                <a:cubicBezTo>
                  <a:pt x="44773" y="44029"/>
                  <a:pt x="544356" y="934081"/>
                  <a:pt x="620105" y="1083776"/>
                </a:cubicBezTo>
                <a:cubicBezTo>
                  <a:pt x="695854" y="1233471"/>
                  <a:pt x="406385" y="812342"/>
                  <a:pt x="457786" y="899814"/>
                </a:cubicBezTo>
                <a:cubicBezTo>
                  <a:pt x="509187" y="987286"/>
                  <a:pt x="858174" y="1503101"/>
                  <a:pt x="928512" y="1608609"/>
                </a:cubicBezTo>
                <a:cubicBezTo>
                  <a:pt x="998850" y="1714117"/>
                  <a:pt x="879816" y="1532860"/>
                  <a:pt x="879816" y="1532860"/>
                </a:cubicBezTo>
                <a:cubicBezTo>
                  <a:pt x="768898" y="1352505"/>
                  <a:pt x="347769" y="643710"/>
                  <a:pt x="263002" y="526479"/>
                </a:cubicBezTo>
                <a:cubicBezTo>
                  <a:pt x="178235" y="409248"/>
                  <a:pt x="417205" y="910636"/>
                  <a:pt x="371215" y="829476"/>
                </a:cubicBezTo>
                <a:cubicBezTo>
                  <a:pt x="325225" y="748316"/>
                  <a:pt x="-38191" y="-40737"/>
                  <a:pt x="3291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680D0A6-55F6-5574-7471-B4CB9350B6AC}"/>
              </a:ext>
            </a:extLst>
          </p:cNvPr>
          <p:cNvSpPr/>
          <p:nvPr/>
        </p:nvSpPr>
        <p:spPr>
          <a:xfrm>
            <a:off x="2682679" y="7640065"/>
            <a:ext cx="969940" cy="2499527"/>
          </a:xfrm>
          <a:custGeom>
            <a:avLst/>
            <a:gdLst>
              <a:gd name="connsiteX0" fmla="*/ 1004 w 969940"/>
              <a:gd name="connsiteY0" fmla="*/ 5185 h 2499527"/>
              <a:gd name="connsiteX1" fmla="*/ 904583 w 969940"/>
              <a:gd name="connsiteY1" fmla="*/ 1622969 h 2499527"/>
              <a:gd name="connsiteX2" fmla="*/ 904583 w 969940"/>
              <a:gd name="connsiteY2" fmla="*/ 2499495 h 2499527"/>
              <a:gd name="connsiteX3" fmla="*/ 947868 w 969940"/>
              <a:gd name="connsiteY3" fmla="*/ 1595916 h 2499527"/>
              <a:gd name="connsiteX4" fmla="*/ 731442 w 969940"/>
              <a:gd name="connsiteY4" fmla="*/ 1125189 h 2499527"/>
              <a:gd name="connsiteX5" fmla="*/ 1004 w 969940"/>
              <a:gd name="connsiteY5" fmla="*/ 5185 h 249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940" h="2499527">
                <a:moveTo>
                  <a:pt x="1004" y="5185"/>
                </a:moveTo>
                <a:cubicBezTo>
                  <a:pt x="29861" y="88148"/>
                  <a:pt x="753987" y="1207251"/>
                  <a:pt x="904583" y="1622969"/>
                </a:cubicBezTo>
                <a:cubicBezTo>
                  <a:pt x="1055179" y="2038687"/>
                  <a:pt x="897369" y="2504004"/>
                  <a:pt x="904583" y="2499495"/>
                </a:cubicBezTo>
                <a:cubicBezTo>
                  <a:pt x="911797" y="2494986"/>
                  <a:pt x="976725" y="1824967"/>
                  <a:pt x="947868" y="1595916"/>
                </a:cubicBezTo>
                <a:cubicBezTo>
                  <a:pt x="919011" y="1366865"/>
                  <a:pt x="889253" y="1392115"/>
                  <a:pt x="731442" y="1125189"/>
                </a:cubicBezTo>
                <a:cubicBezTo>
                  <a:pt x="573631" y="858264"/>
                  <a:pt x="-27853" y="-77778"/>
                  <a:pt x="1004" y="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141E287E-693F-2A71-327D-35E93E691874}"/>
              </a:ext>
            </a:extLst>
          </p:cNvPr>
          <p:cNvSpPr/>
          <p:nvPr/>
        </p:nvSpPr>
        <p:spPr>
          <a:xfrm>
            <a:off x="2298230" y="8791812"/>
            <a:ext cx="932469" cy="2312443"/>
          </a:xfrm>
          <a:custGeom>
            <a:avLst/>
            <a:gdLst>
              <a:gd name="connsiteX0" fmla="*/ 931929 w 932469"/>
              <a:gd name="connsiteY0" fmla="*/ 496 h 2312443"/>
              <a:gd name="connsiteX1" fmla="*/ 141974 w 932469"/>
              <a:gd name="connsiteY1" fmla="*/ 1174607 h 2312443"/>
              <a:gd name="connsiteX2" fmla="*/ 196080 w 932469"/>
              <a:gd name="connsiteY2" fmla="*/ 2256737 h 2312443"/>
              <a:gd name="connsiteX3" fmla="*/ 163616 w 932469"/>
              <a:gd name="connsiteY3" fmla="*/ 2051132 h 2312443"/>
              <a:gd name="connsiteX4" fmla="*/ 82456 w 932469"/>
              <a:gd name="connsiteY4" fmla="*/ 1147554 h 2312443"/>
              <a:gd name="connsiteX5" fmla="*/ 493666 w 932469"/>
              <a:gd name="connsiteY5" fmla="*/ 649774 h 2312443"/>
              <a:gd name="connsiteX6" fmla="*/ 6707 w 932469"/>
              <a:gd name="connsiteY6" fmla="*/ 1023109 h 2312443"/>
              <a:gd name="connsiteX7" fmla="*/ 931929 w 932469"/>
              <a:gd name="connsiteY7" fmla="*/ 496 h 231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469" h="2312443">
                <a:moveTo>
                  <a:pt x="931929" y="496"/>
                </a:moveTo>
                <a:cubicBezTo>
                  <a:pt x="954473" y="25746"/>
                  <a:pt x="264615" y="798567"/>
                  <a:pt x="141974" y="1174607"/>
                </a:cubicBezTo>
                <a:cubicBezTo>
                  <a:pt x="19333" y="1550647"/>
                  <a:pt x="192473" y="2110650"/>
                  <a:pt x="196080" y="2256737"/>
                </a:cubicBezTo>
                <a:cubicBezTo>
                  <a:pt x="199687" y="2402824"/>
                  <a:pt x="182553" y="2235996"/>
                  <a:pt x="163616" y="2051132"/>
                </a:cubicBezTo>
                <a:cubicBezTo>
                  <a:pt x="144679" y="1866268"/>
                  <a:pt x="27448" y="1381114"/>
                  <a:pt x="82456" y="1147554"/>
                </a:cubicBezTo>
                <a:cubicBezTo>
                  <a:pt x="137464" y="913994"/>
                  <a:pt x="506291" y="670515"/>
                  <a:pt x="493666" y="649774"/>
                </a:cubicBezTo>
                <a:cubicBezTo>
                  <a:pt x="481041" y="629033"/>
                  <a:pt x="-66337" y="1125010"/>
                  <a:pt x="6707" y="1023109"/>
                </a:cubicBezTo>
                <a:cubicBezTo>
                  <a:pt x="79751" y="921208"/>
                  <a:pt x="909385" y="-24754"/>
                  <a:pt x="931929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573399-2371-9737-E9FF-23529AA3C770}"/>
              </a:ext>
            </a:extLst>
          </p:cNvPr>
          <p:cNvSpPr/>
          <p:nvPr/>
        </p:nvSpPr>
        <p:spPr>
          <a:xfrm>
            <a:off x="806444" y="9627525"/>
            <a:ext cx="1000788" cy="1702413"/>
          </a:xfrm>
          <a:custGeom>
            <a:avLst/>
            <a:gdLst>
              <a:gd name="connsiteX0" fmla="*/ 1000713 w 1000788"/>
              <a:gd name="connsiteY0" fmla="*/ 3434 h 1702413"/>
              <a:gd name="connsiteX1" fmla="*/ 275686 w 1000788"/>
              <a:gd name="connsiteY1" fmla="*/ 863727 h 1702413"/>
              <a:gd name="connsiteX2" fmla="*/ 5154 w 1000788"/>
              <a:gd name="connsiteY2" fmla="*/ 1442667 h 1702413"/>
              <a:gd name="connsiteX3" fmla="*/ 97135 w 1000788"/>
              <a:gd name="connsiteY3" fmla="*/ 1231651 h 1702413"/>
              <a:gd name="connsiteX4" fmla="*/ 86313 w 1000788"/>
              <a:gd name="connsiteY4" fmla="*/ 1702378 h 1702413"/>
              <a:gd name="connsiteX5" fmla="*/ 124188 w 1000788"/>
              <a:gd name="connsiteY5" fmla="*/ 1204598 h 1702413"/>
              <a:gd name="connsiteX6" fmla="*/ 459648 w 1000788"/>
              <a:gd name="connsiteY6" fmla="*/ 490392 h 1702413"/>
              <a:gd name="connsiteX7" fmla="*/ 178294 w 1000788"/>
              <a:gd name="connsiteY7" fmla="*/ 907012 h 1702413"/>
              <a:gd name="connsiteX8" fmla="*/ 751823 w 1000788"/>
              <a:gd name="connsiteY8" fmla="*/ 252324 h 1702413"/>
              <a:gd name="connsiteX9" fmla="*/ 324382 w 1000788"/>
              <a:gd name="connsiteY9" fmla="*/ 549909 h 1702413"/>
              <a:gd name="connsiteX10" fmla="*/ 1000713 w 1000788"/>
              <a:gd name="connsiteY10" fmla="*/ 3434 h 170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788" h="1702413">
                <a:moveTo>
                  <a:pt x="1000713" y="3434"/>
                </a:moveTo>
                <a:cubicBezTo>
                  <a:pt x="992597" y="55737"/>
                  <a:pt x="441613" y="623855"/>
                  <a:pt x="275686" y="863727"/>
                </a:cubicBezTo>
                <a:cubicBezTo>
                  <a:pt x="109759" y="1103599"/>
                  <a:pt x="34912" y="1381346"/>
                  <a:pt x="5154" y="1442667"/>
                </a:cubicBezTo>
                <a:cubicBezTo>
                  <a:pt x="-24604" y="1503988"/>
                  <a:pt x="83609" y="1188366"/>
                  <a:pt x="97135" y="1231651"/>
                </a:cubicBezTo>
                <a:cubicBezTo>
                  <a:pt x="110661" y="1274936"/>
                  <a:pt x="81804" y="1706887"/>
                  <a:pt x="86313" y="1702378"/>
                </a:cubicBezTo>
                <a:cubicBezTo>
                  <a:pt x="90822" y="1697869"/>
                  <a:pt x="61965" y="1406596"/>
                  <a:pt x="124188" y="1204598"/>
                </a:cubicBezTo>
                <a:cubicBezTo>
                  <a:pt x="186411" y="1002600"/>
                  <a:pt x="450630" y="539990"/>
                  <a:pt x="459648" y="490392"/>
                </a:cubicBezTo>
                <a:cubicBezTo>
                  <a:pt x="468666" y="440794"/>
                  <a:pt x="129598" y="946690"/>
                  <a:pt x="178294" y="907012"/>
                </a:cubicBezTo>
                <a:cubicBezTo>
                  <a:pt x="226990" y="867334"/>
                  <a:pt x="727475" y="311841"/>
                  <a:pt x="751823" y="252324"/>
                </a:cubicBezTo>
                <a:cubicBezTo>
                  <a:pt x="776171" y="192807"/>
                  <a:pt x="286507" y="586882"/>
                  <a:pt x="324382" y="549909"/>
                </a:cubicBezTo>
                <a:cubicBezTo>
                  <a:pt x="362257" y="512936"/>
                  <a:pt x="1008829" y="-48869"/>
                  <a:pt x="1000713" y="3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CFC0251-88B3-B7F0-B722-D677D6DC5D5A}"/>
              </a:ext>
            </a:extLst>
          </p:cNvPr>
          <p:cNvSpPr/>
          <p:nvPr/>
        </p:nvSpPr>
        <p:spPr>
          <a:xfrm>
            <a:off x="3352700" y="9272551"/>
            <a:ext cx="640768" cy="2118659"/>
          </a:xfrm>
          <a:custGeom>
            <a:avLst/>
            <a:gdLst>
              <a:gd name="connsiteX0" fmla="*/ 131759 w 640768"/>
              <a:gd name="connsiteY0" fmla="*/ 1305 h 2118659"/>
              <a:gd name="connsiteX1" fmla="*/ 602486 w 640768"/>
              <a:gd name="connsiteY1" fmla="*/ 980632 h 2118659"/>
              <a:gd name="connsiteX2" fmla="*/ 39778 w 640768"/>
              <a:gd name="connsiteY2" fmla="*/ 1586625 h 2118659"/>
              <a:gd name="connsiteX3" fmla="*/ 180455 w 640768"/>
              <a:gd name="connsiteY3" fmla="*/ 2116869 h 2118659"/>
              <a:gd name="connsiteX4" fmla="*/ 34367 w 640768"/>
              <a:gd name="connsiteY4" fmla="*/ 1748945 h 2118659"/>
              <a:gd name="connsiteX5" fmla="*/ 1904 w 640768"/>
              <a:gd name="connsiteY5" fmla="*/ 1467591 h 2118659"/>
              <a:gd name="connsiteX6" fmla="*/ 72242 w 640768"/>
              <a:gd name="connsiteY6" fmla="*/ 1575804 h 2118659"/>
              <a:gd name="connsiteX7" fmla="*/ 591664 w 640768"/>
              <a:gd name="connsiteY7" fmla="*/ 1099667 h 2118659"/>
              <a:gd name="connsiteX8" fmla="*/ 597075 w 640768"/>
              <a:gd name="connsiteY8" fmla="*/ 839956 h 2118659"/>
              <a:gd name="connsiteX9" fmla="*/ 396881 w 640768"/>
              <a:gd name="connsiteY9" fmla="*/ 233963 h 2118659"/>
              <a:gd name="connsiteX10" fmla="*/ 575433 w 640768"/>
              <a:gd name="connsiteY10" fmla="*/ 758796 h 2118659"/>
              <a:gd name="connsiteX11" fmla="*/ 131759 w 640768"/>
              <a:gd name="connsiteY11" fmla="*/ 1305 h 211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0768" h="2118659">
                <a:moveTo>
                  <a:pt x="131759" y="1305"/>
                </a:moveTo>
                <a:cubicBezTo>
                  <a:pt x="136268" y="38278"/>
                  <a:pt x="617816" y="716412"/>
                  <a:pt x="602486" y="980632"/>
                </a:cubicBezTo>
                <a:cubicBezTo>
                  <a:pt x="587156" y="1244852"/>
                  <a:pt x="110116" y="1397252"/>
                  <a:pt x="39778" y="1586625"/>
                </a:cubicBezTo>
                <a:cubicBezTo>
                  <a:pt x="-30560" y="1775998"/>
                  <a:pt x="181357" y="2089816"/>
                  <a:pt x="180455" y="2116869"/>
                </a:cubicBezTo>
                <a:cubicBezTo>
                  <a:pt x="179553" y="2143922"/>
                  <a:pt x="64125" y="1857158"/>
                  <a:pt x="34367" y="1748945"/>
                </a:cubicBezTo>
                <a:cubicBezTo>
                  <a:pt x="4608" y="1640732"/>
                  <a:pt x="-4409" y="1496448"/>
                  <a:pt x="1904" y="1467591"/>
                </a:cubicBezTo>
                <a:cubicBezTo>
                  <a:pt x="8217" y="1438734"/>
                  <a:pt x="-26051" y="1637125"/>
                  <a:pt x="72242" y="1575804"/>
                </a:cubicBezTo>
                <a:cubicBezTo>
                  <a:pt x="170535" y="1514483"/>
                  <a:pt x="504192" y="1222308"/>
                  <a:pt x="591664" y="1099667"/>
                </a:cubicBezTo>
                <a:cubicBezTo>
                  <a:pt x="679136" y="977026"/>
                  <a:pt x="629539" y="984240"/>
                  <a:pt x="597075" y="839956"/>
                </a:cubicBezTo>
                <a:cubicBezTo>
                  <a:pt x="564611" y="695672"/>
                  <a:pt x="400488" y="247490"/>
                  <a:pt x="396881" y="233963"/>
                </a:cubicBezTo>
                <a:cubicBezTo>
                  <a:pt x="393274" y="220436"/>
                  <a:pt x="616013" y="793063"/>
                  <a:pt x="575433" y="758796"/>
                </a:cubicBezTo>
                <a:cubicBezTo>
                  <a:pt x="534853" y="724529"/>
                  <a:pt x="127250" y="-35668"/>
                  <a:pt x="131759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8C70820-8CDE-DB95-8257-AAC6B9F4AA17}"/>
              </a:ext>
            </a:extLst>
          </p:cNvPr>
          <p:cNvSpPr/>
          <p:nvPr/>
        </p:nvSpPr>
        <p:spPr>
          <a:xfrm>
            <a:off x="1041812" y="9012806"/>
            <a:ext cx="349031" cy="1461740"/>
          </a:xfrm>
          <a:custGeom>
            <a:avLst/>
            <a:gdLst>
              <a:gd name="connsiteX0" fmla="*/ 348725 w 349031"/>
              <a:gd name="connsiteY0" fmla="*/ 1338 h 1461740"/>
              <a:gd name="connsiteX1" fmla="*/ 121478 w 349031"/>
              <a:gd name="connsiteY1" fmla="*/ 661438 h 1461740"/>
              <a:gd name="connsiteX2" fmla="*/ 332493 w 349031"/>
              <a:gd name="connsiteY2" fmla="*/ 1435161 h 1461740"/>
              <a:gd name="connsiteX3" fmla="*/ 262155 w 349031"/>
              <a:gd name="connsiteY3" fmla="*/ 1207914 h 1461740"/>
              <a:gd name="connsiteX4" fmla="*/ 7854 w 349031"/>
              <a:gd name="connsiteY4" fmla="*/ 482886 h 1461740"/>
              <a:gd name="connsiteX5" fmla="*/ 72782 w 349031"/>
              <a:gd name="connsiteY5" fmla="*/ 661438 h 1461740"/>
              <a:gd name="connsiteX6" fmla="*/ 153942 w 349031"/>
              <a:gd name="connsiteY6" fmla="*/ 244818 h 1461740"/>
              <a:gd name="connsiteX7" fmla="*/ 61961 w 349031"/>
              <a:gd name="connsiteY7" fmla="*/ 482886 h 1461740"/>
              <a:gd name="connsiteX8" fmla="*/ 348725 w 349031"/>
              <a:gd name="connsiteY8" fmla="*/ 1338 h 146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031" h="1461740">
                <a:moveTo>
                  <a:pt x="348725" y="1338"/>
                </a:moveTo>
                <a:cubicBezTo>
                  <a:pt x="358644" y="31097"/>
                  <a:pt x="124183" y="422468"/>
                  <a:pt x="121478" y="661438"/>
                </a:cubicBezTo>
                <a:cubicBezTo>
                  <a:pt x="118773" y="900408"/>
                  <a:pt x="309047" y="1344082"/>
                  <a:pt x="332493" y="1435161"/>
                </a:cubicBezTo>
                <a:cubicBezTo>
                  <a:pt x="355939" y="1526240"/>
                  <a:pt x="316261" y="1366626"/>
                  <a:pt x="262155" y="1207914"/>
                </a:cubicBezTo>
                <a:cubicBezTo>
                  <a:pt x="208049" y="1049202"/>
                  <a:pt x="39416" y="573965"/>
                  <a:pt x="7854" y="482886"/>
                </a:cubicBezTo>
                <a:cubicBezTo>
                  <a:pt x="-23708" y="391807"/>
                  <a:pt x="48434" y="701116"/>
                  <a:pt x="72782" y="661438"/>
                </a:cubicBezTo>
                <a:cubicBezTo>
                  <a:pt x="97130" y="621760"/>
                  <a:pt x="155745" y="274577"/>
                  <a:pt x="153942" y="244818"/>
                </a:cubicBezTo>
                <a:cubicBezTo>
                  <a:pt x="152138" y="215059"/>
                  <a:pt x="27693" y="518055"/>
                  <a:pt x="61961" y="482886"/>
                </a:cubicBezTo>
                <a:cubicBezTo>
                  <a:pt x="96229" y="447717"/>
                  <a:pt x="338806" y="-28421"/>
                  <a:pt x="348725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4829073-198D-375E-968F-96CEB6C9349F}"/>
              </a:ext>
            </a:extLst>
          </p:cNvPr>
          <p:cNvSpPr/>
          <p:nvPr/>
        </p:nvSpPr>
        <p:spPr>
          <a:xfrm>
            <a:off x="2466003" y="9340419"/>
            <a:ext cx="1037274" cy="1967847"/>
          </a:xfrm>
          <a:custGeom>
            <a:avLst/>
            <a:gdLst>
              <a:gd name="connsiteX0" fmla="*/ 915654 w 1037274"/>
              <a:gd name="connsiteY0" fmla="*/ 9186 h 1967847"/>
              <a:gd name="connsiteX1" fmla="*/ 904833 w 1037274"/>
              <a:gd name="connsiteY1" fmla="*/ 128220 h 1967847"/>
              <a:gd name="connsiteX2" fmla="*/ 158163 w 1037274"/>
              <a:gd name="connsiteY2" fmla="*/ 1048031 h 1967847"/>
              <a:gd name="connsiteX3" fmla="*/ 412463 w 1037274"/>
              <a:gd name="connsiteY3" fmla="*/ 1924556 h 1967847"/>
              <a:gd name="connsiteX4" fmla="*/ 288018 w 1037274"/>
              <a:gd name="connsiteY4" fmla="*/ 1735183 h 1967847"/>
              <a:gd name="connsiteX5" fmla="*/ 28307 w 1037274"/>
              <a:gd name="connsiteY5" fmla="*/ 880301 h 1967847"/>
              <a:gd name="connsiteX6" fmla="*/ 77003 w 1037274"/>
              <a:gd name="connsiteY6" fmla="*/ 999335 h 1967847"/>
              <a:gd name="connsiteX7" fmla="*/ 650532 w 1037274"/>
              <a:gd name="connsiteY7" fmla="*/ 344646 h 1967847"/>
              <a:gd name="connsiteX8" fmla="*/ 580193 w 1037274"/>
              <a:gd name="connsiteY8" fmla="*/ 366289 h 1967847"/>
              <a:gd name="connsiteX9" fmla="*/ 1023867 w 1037274"/>
              <a:gd name="connsiteY9" fmla="*/ 144452 h 1967847"/>
              <a:gd name="connsiteX10" fmla="*/ 915654 w 1037274"/>
              <a:gd name="connsiteY10" fmla="*/ 9186 h 196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7274" h="1967847">
                <a:moveTo>
                  <a:pt x="915654" y="9186"/>
                </a:moveTo>
                <a:cubicBezTo>
                  <a:pt x="895815" y="6481"/>
                  <a:pt x="1031082" y="-44921"/>
                  <a:pt x="904833" y="128220"/>
                </a:cubicBezTo>
                <a:cubicBezTo>
                  <a:pt x="778584" y="301361"/>
                  <a:pt x="240225" y="748642"/>
                  <a:pt x="158163" y="1048031"/>
                </a:cubicBezTo>
                <a:cubicBezTo>
                  <a:pt x="76101" y="1347420"/>
                  <a:pt x="390821" y="1810031"/>
                  <a:pt x="412463" y="1924556"/>
                </a:cubicBezTo>
                <a:cubicBezTo>
                  <a:pt x="434105" y="2039081"/>
                  <a:pt x="352044" y="1909225"/>
                  <a:pt x="288018" y="1735183"/>
                </a:cubicBezTo>
                <a:cubicBezTo>
                  <a:pt x="223992" y="1561141"/>
                  <a:pt x="63476" y="1002942"/>
                  <a:pt x="28307" y="880301"/>
                </a:cubicBezTo>
                <a:cubicBezTo>
                  <a:pt x="-6862" y="757660"/>
                  <a:pt x="-26701" y="1088611"/>
                  <a:pt x="77003" y="999335"/>
                </a:cubicBezTo>
                <a:cubicBezTo>
                  <a:pt x="180707" y="910059"/>
                  <a:pt x="566667" y="450154"/>
                  <a:pt x="650532" y="344646"/>
                </a:cubicBezTo>
                <a:cubicBezTo>
                  <a:pt x="734397" y="239138"/>
                  <a:pt x="517971" y="399655"/>
                  <a:pt x="580193" y="366289"/>
                </a:cubicBezTo>
                <a:cubicBezTo>
                  <a:pt x="642415" y="332923"/>
                  <a:pt x="966153" y="204871"/>
                  <a:pt x="1023867" y="144452"/>
                </a:cubicBezTo>
                <a:cubicBezTo>
                  <a:pt x="1081581" y="84033"/>
                  <a:pt x="935493" y="11891"/>
                  <a:pt x="915654" y="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7A0436C-D589-CCB4-A500-54EE9BA37545}"/>
              </a:ext>
            </a:extLst>
          </p:cNvPr>
          <p:cNvSpPr/>
          <p:nvPr/>
        </p:nvSpPr>
        <p:spPr>
          <a:xfrm>
            <a:off x="2114394" y="7334885"/>
            <a:ext cx="726329" cy="2178737"/>
          </a:xfrm>
          <a:custGeom>
            <a:avLst/>
            <a:gdLst>
              <a:gd name="connsiteX0" fmla="*/ 39045 w 726329"/>
              <a:gd name="connsiteY0" fmla="*/ 61475 h 2178737"/>
              <a:gd name="connsiteX1" fmla="*/ 82330 w 726329"/>
              <a:gd name="connsiteY1" fmla="*/ 120992 h 2178737"/>
              <a:gd name="connsiteX2" fmla="*/ 693734 w 726329"/>
              <a:gd name="connsiteY2" fmla="*/ 1067856 h 2178737"/>
              <a:gd name="connsiteX3" fmla="*/ 374505 w 726329"/>
              <a:gd name="connsiteY3" fmla="*/ 1376263 h 2178737"/>
              <a:gd name="connsiteX4" fmla="*/ 455665 w 726329"/>
              <a:gd name="connsiteY4" fmla="*/ 1278871 h 2178737"/>
              <a:gd name="connsiteX5" fmla="*/ 347452 w 726329"/>
              <a:gd name="connsiteY5" fmla="*/ 1771240 h 2178737"/>
              <a:gd name="connsiteX6" fmla="*/ 374505 w 726329"/>
              <a:gd name="connsiteY6" fmla="*/ 2177039 h 2178737"/>
              <a:gd name="connsiteX7" fmla="*/ 352863 w 726329"/>
              <a:gd name="connsiteY7" fmla="*/ 1614332 h 2178737"/>
              <a:gd name="connsiteX8" fmla="*/ 726198 w 726329"/>
              <a:gd name="connsiteY8" fmla="*/ 1062445 h 2178737"/>
              <a:gd name="connsiteX9" fmla="*/ 390737 w 726329"/>
              <a:gd name="connsiteY9" fmla="*/ 570076 h 2178737"/>
              <a:gd name="connsiteX10" fmla="*/ 39045 w 726329"/>
              <a:gd name="connsiteY10" fmla="*/ 61475 h 217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6329" h="2178737">
                <a:moveTo>
                  <a:pt x="39045" y="61475"/>
                </a:moveTo>
                <a:cubicBezTo>
                  <a:pt x="-12356" y="-13372"/>
                  <a:pt x="-26785" y="-46738"/>
                  <a:pt x="82330" y="120992"/>
                </a:cubicBezTo>
                <a:cubicBezTo>
                  <a:pt x="191445" y="288722"/>
                  <a:pt x="645038" y="858644"/>
                  <a:pt x="693734" y="1067856"/>
                </a:cubicBezTo>
                <a:cubicBezTo>
                  <a:pt x="742430" y="1277068"/>
                  <a:pt x="414183" y="1341094"/>
                  <a:pt x="374505" y="1376263"/>
                </a:cubicBezTo>
                <a:cubicBezTo>
                  <a:pt x="334827" y="1411432"/>
                  <a:pt x="460174" y="1213041"/>
                  <a:pt x="455665" y="1278871"/>
                </a:cubicBezTo>
                <a:cubicBezTo>
                  <a:pt x="451156" y="1344701"/>
                  <a:pt x="360979" y="1621545"/>
                  <a:pt x="347452" y="1771240"/>
                </a:cubicBezTo>
                <a:cubicBezTo>
                  <a:pt x="333925" y="1920935"/>
                  <a:pt x="373603" y="2203190"/>
                  <a:pt x="374505" y="2177039"/>
                </a:cubicBezTo>
                <a:cubicBezTo>
                  <a:pt x="375407" y="2150888"/>
                  <a:pt x="294248" y="1800098"/>
                  <a:pt x="352863" y="1614332"/>
                </a:cubicBezTo>
                <a:cubicBezTo>
                  <a:pt x="411478" y="1428566"/>
                  <a:pt x="719886" y="1236488"/>
                  <a:pt x="726198" y="1062445"/>
                </a:cubicBezTo>
                <a:cubicBezTo>
                  <a:pt x="732510" y="888402"/>
                  <a:pt x="509771" y="742315"/>
                  <a:pt x="390737" y="570076"/>
                </a:cubicBezTo>
                <a:lnTo>
                  <a:pt x="39045" y="614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6047AE8-F83E-0C6D-657E-92A5206CBE1F}"/>
              </a:ext>
            </a:extLst>
          </p:cNvPr>
          <p:cNvSpPr/>
          <p:nvPr/>
        </p:nvSpPr>
        <p:spPr>
          <a:xfrm>
            <a:off x="4004530" y="8685317"/>
            <a:ext cx="120777" cy="2339585"/>
          </a:xfrm>
          <a:custGeom>
            <a:avLst/>
            <a:gdLst>
              <a:gd name="connsiteX0" fmla="*/ 26405 w 120777"/>
              <a:gd name="connsiteY0" fmla="*/ 4188 h 2339585"/>
              <a:gd name="connsiteX1" fmla="*/ 31816 w 120777"/>
              <a:gd name="connsiteY1" fmla="*/ 869892 h 2339585"/>
              <a:gd name="connsiteX2" fmla="*/ 48048 w 120777"/>
              <a:gd name="connsiteY2" fmla="*/ 788733 h 2339585"/>
              <a:gd name="connsiteX3" fmla="*/ 112975 w 120777"/>
              <a:gd name="connsiteY3" fmla="*/ 2195502 h 2339585"/>
              <a:gd name="connsiteX4" fmla="*/ 107565 w 120777"/>
              <a:gd name="connsiteY4" fmla="*/ 2114342 h 2339585"/>
              <a:gd name="connsiteX5" fmla="*/ 4762 w 120777"/>
              <a:gd name="connsiteY5" fmla="*/ 610181 h 2339585"/>
              <a:gd name="connsiteX6" fmla="*/ 26405 w 120777"/>
              <a:gd name="connsiteY6" fmla="*/ 4188 h 233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77" h="2339585">
                <a:moveTo>
                  <a:pt x="26405" y="4188"/>
                </a:moveTo>
                <a:cubicBezTo>
                  <a:pt x="30914" y="47473"/>
                  <a:pt x="28209" y="739135"/>
                  <a:pt x="31816" y="869892"/>
                </a:cubicBezTo>
                <a:cubicBezTo>
                  <a:pt x="35423" y="1000649"/>
                  <a:pt x="34521" y="567798"/>
                  <a:pt x="48048" y="788733"/>
                </a:cubicBezTo>
                <a:cubicBezTo>
                  <a:pt x="61575" y="1009668"/>
                  <a:pt x="103056" y="1974567"/>
                  <a:pt x="112975" y="2195502"/>
                </a:cubicBezTo>
                <a:cubicBezTo>
                  <a:pt x="122894" y="2416437"/>
                  <a:pt x="125600" y="2378562"/>
                  <a:pt x="107565" y="2114342"/>
                </a:cubicBezTo>
                <a:cubicBezTo>
                  <a:pt x="89530" y="1850122"/>
                  <a:pt x="21896" y="960971"/>
                  <a:pt x="4762" y="610181"/>
                </a:cubicBezTo>
                <a:cubicBezTo>
                  <a:pt x="-12372" y="259391"/>
                  <a:pt x="21896" y="-39097"/>
                  <a:pt x="26405" y="4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65423AE-6CE9-5476-EEC5-507BEA75B780}"/>
              </a:ext>
            </a:extLst>
          </p:cNvPr>
          <p:cNvSpPr/>
          <p:nvPr/>
        </p:nvSpPr>
        <p:spPr>
          <a:xfrm>
            <a:off x="6813454" y="8292700"/>
            <a:ext cx="534458" cy="2833903"/>
          </a:xfrm>
          <a:custGeom>
            <a:avLst/>
            <a:gdLst>
              <a:gd name="connsiteX0" fmla="*/ 534210 w 534458"/>
              <a:gd name="connsiteY0" fmla="*/ 1828 h 2833903"/>
              <a:gd name="connsiteX1" fmla="*/ 312373 w 534458"/>
              <a:gd name="connsiteY1" fmla="*/ 1132654 h 2833903"/>
              <a:gd name="connsiteX2" fmla="*/ 312373 w 534458"/>
              <a:gd name="connsiteY2" fmla="*/ 981156 h 2833903"/>
              <a:gd name="connsiteX3" fmla="*/ 166286 w 534458"/>
              <a:gd name="connsiteY3" fmla="*/ 1895556 h 2833903"/>
              <a:gd name="connsiteX4" fmla="*/ 177107 w 534458"/>
              <a:gd name="connsiteY4" fmla="*/ 1868502 h 2833903"/>
              <a:gd name="connsiteX5" fmla="*/ 9377 w 534458"/>
              <a:gd name="connsiteY5" fmla="*/ 2782902 h 2833903"/>
              <a:gd name="connsiteX6" fmla="*/ 47251 w 534458"/>
              <a:gd name="connsiteY6" fmla="*/ 2523191 h 2833903"/>
              <a:gd name="connsiteX7" fmla="*/ 263677 w 534458"/>
              <a:gd name="connsiteY7" fmla="*/ 910817 h 2833903"/>
              <a:gd name="connsiteX8" fmla="*/ 534210 w 534458"/>
              <a:gd name="connsiteY8" fmla="*/ 1828 h 28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4458" h="2833903">
                <a:moveTo>
                  <a:pt x="534210" y="1828"/>
                </a:moveTo>
                <a:cubicBezTo>
                  <a:pt x="542326" y="38801"/>
                  <a:pt x="349346" y="969433"/>
                  <a:pt x="312373" y="1132654"/>
                </a:cubicBezTo>
                <a:cubicBezTo>
                  <a:pt x="275400" y="1295875"/>
                  <a:pt x="336721" y="854006"/>
                  <a:pt x="312373" y="981156"/>
                </a:cubicBezTo>
                <a:cubicBezTo>
                  <a:pt x="288025" y="1108306"/>
                  <a:pt x="188830" y="1747665"/>
                  <a:pt x="166286" y="1895556"/>
                </a:cubicBezTo>
                <a:cubicBezTo>
                  <a:pt x="143742" y="2043447"/>
                  <a:pt x="203258" y="1720611"/>
                  <a:pt x="177107" y="1868502"/>
                </a:cubicBezTo>
                <a:cubicBezTo>
                  <a:pt x="150956" y="2016393"/>
                  <a:pt x="31020" y="2673787"/>
                  <a:pt x="9377" y="2782902"/>
                </a:cubicBezTo>
                <a:cubicBezTo>
                  <a:pt x="-12266" y="2892017"/>
                  <a:pt x="4868" y="2835205"/>
                  <a:pt x="47251" y="2523191"/>
                </a:cubicBezTo>
                <a:cubicBezTo>
                  <a:pt x="89634" y="2211177"/>
                  <a:pt x="187928" y="1325633"/>
                  <a:pt x="263677" y="910817"/>
                </a:cubicBezTo>
                <a:cubicBezTo>
                  <a:pt x="339426" y="496001"/>
                  <a:pt x="526094" y="-35145"/>
                  <a:pt x="534210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8606500-112F-6BA7-47F5-BCB4AF17385B}"/>
              </a:ext>
            </a:extLst>
          </p:cNvPr>
          <p:cNvSpPr/>
          <p:nvPr/>
        </p:nvSpPr>
        <p:spPr>
          <a:xfrm>
            <a:off x="6831837" y="9950078"/>
            <a:ext cx="296390" cy="1669634"/>
          </a:xfrm>
          <a:custGeom>
            <a:avLst/>
            <a:gdLst>
              <a:gd name="connsiteX0" fmla="*/ 283169 w 296390"/>
              <a:gd name="connsiteY0" fmla="*/ 109 h 1669634"/>
              <a:gd name="connsiteX1" fmla="*/ 272348 w 296390"/>
              <a:gd name="connsiteY1" fmla="*/ 362623 h 1669634"/>
              <a:gd name="connsiteX2" fmla="*/ 28868 w 296390"/>
              <a:gd name="connsiteY2" fmla="*/ 1033543 h 1669634"/>
              <a:gd name="connsiteX3" fmla="*/ 120849 w 296390"/>
              <a:gd name="connsiteY3" fmla="*/ 882045 h 1669634"/>
              <a:gd name="connsiteX4" fmla="*/ 7226 w 296390"/>
              <a:gd name="connsiteY4" fmla="*/ 1644947 h 1669634"/>
              <a:gd name="connsiteX5" fmla="*/ 28868 w 296390"/>
              <a:gd name="connsiteY5" fmla="*/ 1406878 h 1669634"/>
              <a:gd name="connsiteX6" fmla="*/ 169545 w 296390"/>
              <a:gd name="connsiteY6" fmla="*/ 654798 h 1669634"/>
              <a:gd name="connsiteX7" fmla="*/ 234473 w 296390"/>
              <a:gd name="connsiteY7" fmla="*/ 395086 h 1669634"/>
              <a:gd name="connsiteX8" fmla="*/ 283169 w 296390"/>
              <a:gd name="connsiteY8" fmla="*/ 109 h 166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390" h="1669634">
                <a:moveTo>
                  <a:pt x="283169" y="109"/>
                </a:moveTo>
                <a:cubicBezTo>
                  <a:pt x="289482" y="-5302"/>
                  <a:pt x="314731" y="190384"/>
                  <a:pt x="272348" y="362623"/>
                </a:cubicBezTo>
                <a:cubicBezTo>
                  <a:pt x="229965" y="534862"/>
                  <a:pt x="54118" y="946973"/>
                  <a:pt x="28868" y="1033543"/>
                </a:cubicBezTo>
                <a:cubicBezTo>
                  <a:pt x="3618" y="1120113"/>
                  <a:pt x="124456" y="780144"/>
                  <a:pt x="120849" y="882045"/>
                </a:cubicBezTo>
                <a:cubicBezTo>
                  <a:pt x="117242" y="983946"/>
                  <a:pt x="22556" y="1557475"/>
                  <a:pt x="7226" y="1644947"/>
                </a:cubicBezTo>
                <a:cubicBezTo>
                  <a:pt x="-8104" y="1732419"/>
                  <a:pt x="1815" y="1571903"/>
                  <a:pt x="28868" y="1406878"/>
                </a:cubicBezTo>
                <a:cubicBezTo>
                  <a:pt x="55921" y="1241853"/>
                  <a:pt x="135277" y="823430"/>
                  <a:pt x="169545" y="654798"/>
                </a:cubicBezTo>
                <a:cubicBezTo>
                  <a:pt x="203813" y="486166"/>
                  <a:pt x="209223" y="498790"/>
                  <a:pt x="234473" y="395086"/>
                </a:cubicBezTo>
                <a:cubicBezTo>
                  <a:pt x="259723" y="291382"/>
                  <a:pt x="276856" y="5520"/>
                  <a:pt x="283169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D3F6687-9DD4-8E3A-F1D2-DE8327799883}"/>
              </a:ext>
            </a:extLst>
          </p:cNvPr>
          <p:cNvSpPr/>
          <p:nvPr/>
        </p:nvSpPr>
        <p:spPr>
          <a:xfrm>
            <a:off x="7012195" y="9803184"/>
            <a:ext cx="813512" cy="1488854"/>
          </a:xfrm>
          <a:custGeom>
            <a:avLst/>
            <a:gdLst>
              <a:gd name="connsiteX0" fmla="*/ 9 w 813512"/>
              <a:gd name="connsiteY0" fmla="*/ 915 h 1488854"/>
              <a:gd name="connsiteX1" fmla="*/ 340880 w 813512"/>
              <a:gd name="connsiteY1" fmla="*/ 633962 h 1488854"/>
              <a:gd name="connsiteX2" fmla="*/ 286773 w 813512"/>
              <a:gd name="connsiteY2" fmla="*/ 541980 h 1488854"/>
              <a:gd name="connsiteX3" fmla="*/ 584359 w 813512"/>
              <a:gd name="connsiteY3" fmla="*/ 709711 h 1488854"/>
              <a:gd name="connsiteX4" fmla="*/ 719625 w 813512"/>
              <a:gd name="connsiteY4" fmla="*/ 980243 h 1488854"/>
              <a:gd name="connsiteX5" fmla="*/ 670929 w 813512"/>
              <a:gd name="connsiteY5" fmla="*/ 850388 h 1488854"/>
              <a:gd name="connsiteX6" fmla="*/ 806196 w 813512"/>
              <a:gd name="connsiteY6" fmla="*/ 1077635 h 1488854"/>
              <a:gd name="connsiteX7" fmla="*/ 795374 w 813512"/>
              <a:gd name="connsiteY7" fmla="*/ 1337346 h 1488854"/>
              <a:gd name="connsiteX8" fmla="*/ 795374 w 813512"/>
              <a:gd name="connsiteY8" fmla="*/ 1164205 h 1488854"/>
              <a:gd name="connsiteX9" fmla="*/ 654697 w 813512"/>
              <a:gd name="connsiteY9" fmla="*/ 1488844 h 1488854"/>
              <a:gd name="connsiteX10" fmla="*/ 789964 w 813512"/>
              <a:gd name="connsiteY10" fmla="*/ 1175027 h 1488854"/>
              <a:gd name="connsiteX11" fmla="*/ 757500 w 813512"/>
              <a:gd name="connsiteY11" fmla="*/ 958601 h 1488854"/>
              <a:gd name="connsiteX12" fmla="*/ 481556 w 813512"/>
              <a:gd name="connsiteY12" fmla="*/ 725943 h 1488854"/>
              <a:gd name="connsiteX13" fmla="*/ 330058 w 813512"/>
              <a:gd name="connsiteY13" fmla="*/ 601498 h 1488854"/>
              <a:gd name="connsiteX14" fmla="*/ 438271 w 813512"/>
              <a:gd name="connsiteY14" fmla="*/ 747585 h 1488854"/>
              <a:gd name="connsiteX15" fmla="*/ 330058 w 813512"/>
              <a:gd name="connsiteY15" fmla="*/ 498695 h 1488854"/>
              <a:gd name="connsiteX16" fmla="*/ 9 w 813512"/>
              <a:gd name="connsiteY16" fmla="*/ 915 h 148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3512" h="1488854">
                <a:moveTo>
                  <a:pt x="9" y="915"/>
                </a:moveTo>
                <a:cubicBezTo>
                  <a:pt x="1813" y="23459"/>
                  <a:pt x="293086" y="543784"/>
                  <a:pt x="340880" y="633962"/>
                </a:cubicBezTo>
                <a:cubicBezTo>
                  <a:pt x="388674" y="724140"/>
                  <a:pt x="246193" y="529355"/>
                  <a:pt x="286773" y="541980"/>
                </a:cubicBezTo>
                <a:cubicBezTo>
                  <a:pt x="327353" y="554605"/>
                  <a:pt x="512217" y="636667"/>
                  <a:pt x="584359" y="709711"/>
                </a:cubicBezTo>
                <a:cubicBezTo>
                  <a:pt x="656501" y="782755"/>
                  <a:pt x="705197" y="956797"/>
                  <a:pt x="719625" y="980243"/>
                </a:cubicBezTo>
                <a:cubicBezTo>
                  <a:pt x="734053" y="1003689"/>
                  <a:pt x="656501" y="834156"/>
                  <a:pt x="670929" y="850388"/>
                </a:cubicBezTo>
                <a:cubicBezTo>
                  <a:pt x="685358" y="866620"/>
                  <a:pt x="785455" y="996475"/>
                  <a:pt x="806196" y="1077635"/>
                </a:cubicBezTo>
                <a:cubicBezTo>
                  <a:pt x="826937" y="1158795"/>
                  <a:pt x="797178" y="1322918"/>
                  <a:pt x="795374" y="1337346"/>
                </a:cubicBezTo>
                <a:cubicBezTo>
                  <a:pt x="793570" y="1351774"/>
                  <a:pt x="818820" y="1138955"/>
                  <a:pt x="795374" y="1164205"/>
                </a:cubicBezTo>
                <a:cubicBezTo>
                  <a:pt x="771928" y="1189455"/>
                  <a:pt x="655599" y="1487040"/>
                  <a:pt x="654697" y="1488844"/>
                </a:cubicBezTo>
                <a:cubicBezTo>
                  <a:pt x="653795" y="1490648"/>
                  <a:pt x="772830" y="1263401"/>
                  <a:pt x="789964" y="1175027"/>
                </a:cubicBezTo>
                <a:cubicBezTo>
                  <a:pt x="807098" y="1086653"/>
                  <a:pt x="808901" y="1033448"/>
                  <a:pt x="757500" y="958601"/>
                </a:cubicBezTo>
                <a:cubicBezTo>
                  <a:pt x="706099" y="883754"/>
                  <a:pt x="552796" y="785460"/>
                  <a:pt x="481556" y="725943"/>
                </a:cubicBezTo>
                <a:cubicBezTo>
                  <a:pt x="410316" y="666426"/>
                  <a:pt x="337272" y="597891"/>
                  <a:pt x="330058" y="601498"/>
                </a:cubicBezTo>
                <a:cubicBezTo>
                  <a:pt x="322844" y="605105"/>
                  <a:pt x="438271" y="764719"/>
                  <a:pt x="438271" y="747585"/>
                </a:cubicBezTo>
                <a:cubicBezTo>
                  <a:pt x="438271" y="730451"/>
                  <a:pt x="398593" y="618631"/>
                  <a:pt x="330058" y="498695"/>
                </a:cubicBezTo>
                <a:cubicBezTo>
                  <a:pt x="261523" y="378759"/>
                  <a:pt x="-1795" y="-21629"/>
                  <a:pt x="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FBD6F69-E295-0089-FB72-CC72696FD5CC}"/>
              </a:ext>
            </a:extLst>
          </p:cNvPr>
          <p:cNvSpPr/>
          <p:nvPr/>
        </p:nvSpPr>
        <p:spPr>
          <a:xfrm>
            <a:off x="1412889" y="9916028"/>
            <a:ext cx="2563960" cy="1696690"/>
          </a:xfrm>
          <a:custGeom>
            <a:avLst/>
            <a:gdLst>
              <a:gd name="connsiteX0" fmla="*/ 529535 w 2563960"/>
              <a:gd name="connsiteY0" fmla="*/ 1695 h 1696690"/>
              <a:gd name="connsiteX1" fmla="*/ 134557 w 2563960"/>
              <a:gd name="connsiteY1" fmla="*/ 764597 h 1696690"/>
              <a:gd name="connsiteX2" fmla="*/ 572820 w 2563960"/>
              <a:gd name="connsiteY2" fmla="*/ 1137932 h 1696690"/>
              <a:gd name="connsiteX3" fmla="*/ 26344 w 2563960"/>
              <a:gd name="connsiteY3" fmla="*/ 1159574 h 1696690"/>
              <a:gd name="connsiteX4" fmla="*/ 978619 w 2563960"/>
              <a:gd name="connsiteY4" fmla="*/ 1294841 h 1696690"/>
              <a:gd name="connsiteX5" fmla="*/ 188664 w 2563960"/>
              <a:gd name="connsiteY5" fmla="*/ 1305662 h 1696690"/>
              <a:gd name="connsiteX6" fmla="*/ 1460167 w 2563960"/>
              <a:gd name="connsiteY6" fmla="*/ 1516677 h 1696690"/>
              <a:gd name="connsiteX7" fmla="*/ 2563939 w 2563960"/>
              <a:gd name="connsiteY7" fmla="*/ 1695229 h 1696690"/>
              <a:gd name="connsiteX8" fmla="*/ 1433113 w 2563960"/>
              <a:gd name="connsiteY8" fmla="*/ 1592426 h 1696690"/>
              <a:gd name="connsiteX9" fmla="*/ 118325 w 2563960"/>
              <a:gd name="connsiteY9" fmla="*/ 1435518 h 1696690"/>
              <a:gd name="connsiteX10" fmla="*/ 626926 w 2563960"/>
              <a:gd name="connsiteY10" fmla="*/ 1403054 h 1696690"/>
              <a:gd name="connsiteX11" fmla="*/ 275234 w 2563960"/>
              <a:gd name="connsiteY11" fmla="*/ 1100057 h 1696690"/>
              <a:gd name="connsiteX12" fmla="*/ 10112 w 2563960"/>
              <a:gd name="connsiteY12" fmla="*/ 840346 h 1696690"/>
              <a:gd name="connsiteX13" fmla="*/ 183253 w 2563960"/>
              <a:gd name="connsiteY13" fmla="*/ 948559 h 1696690"/>
              <a:gd name="connsiteX14" fmla="*/ 340162 w 2563960"/>
              <a:gd name="connsiteY14" fmla="*/ 456190 h 1696690"/>
              <a:gd name="connsiteX15" fmla="*/ 107504 w 2563960"/>
              <a:gd name="connsiteY15" fmla="*/ 715901 h 1696690"/>
              <a:gd name="connsiteX16" fmla="*/ 259002 w 2563960"/>
              <a:gd name="connsiteY16" fmla="*/ 402083 h 1696690"/>
              <a:gd name="connsiteX17" fmla="*/ 4702 w 2563960"/>
              <a:gd name="connsiteY17" fmla="*/ 553581 h 1696690"/>
              <a:gd name="connsiteX18" fmla="*/ 529535 w 2563960"/>
              <a:gd name="connsiteY18" fmla="*/ 1695 h 169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63960" h="1696690">
                <a:moveTo>
                  <a:pt x="529535" y="1695"/>
                </a:moveTo>
                <a:cubicBezTo>
                  <a:pt x="551177" y="36864"/>
                  <a:pt x="127343" y="575224"/>
                  <a:pt x="134557" y="764597"/>
                </a:cubicBezTo>
                <a:cubicBezTo>
                  <a:pt x="141771" y="953970"/>
                  <a:pt x="590855" y="1072103"/>
                  <a:pt x="572820" y="1137932"/>
                </a:cubicBezTo>
                <a:cubicBezTo>
                  <a:pt x="554785" y="1203761"/>
                  <a:pt x="-41289" y="1133422"/>
                  <a:pt x="26344" y="1159574"/>
                </a:cubicBezTo>
                <a:cubicBezTo>
                  <a:pt x="93977" y="1185726"/>
                  <a:pt x="951566" y="1270493"/>
                  <a:pt x="978619" y="1294841"/>
                </a:cubicBezTo>
                <a:cubicBezTo>
                  <a:pt x="1005672" y="1319189"/>
                  <a:pt x="108406" y="1268689"/>
                  <a:pt x="188664" y="1305662"/>
                </a:cubicBezTo>
                <a:cubicBezTo>
                  <a:pt x="268922" y="1342635"/>
                  <a:pt x="1460167" y="1516677"/>
                  <a:pt x="1460167" y="1516677"/>
                </a:cubicBezTo>
                <a:cubicBezTo>
                  <a:pt x="1856046" y="1581605"/>
                  <a:pt x="2568448" y="1682604"/>
                  <a:pt x="2563939" y="1695229"/>
                </a:cubicBezTo>
                <a:cubicBezTo>
                  <a:pt x="2559430" y="1707854"/>
                  <a:pt x="1840715" y="1635711"/>
                  <a:pt x="1433113" y="1592426"/>
                </a:cubicBezTo>
                <a:cubicBezTo>
                  <a:pt x="1025511" y="1549141"/>
                  <a:pt x="252689" y="1467080"/>
                  <a:pt x="118325" y="1435518"/>
                </a:cubicBezTo>
                <a:cubicBezTo>
                  <a:pt x="-16039" y="1403956"/>
                  <a:pt x="600775" y="1458964"/>
                  <a:pt x="626926" y="1403054"/>
                </a:cubicBezTo>
                <a:cubicBezTo>
                  <a:pt x="653078" y="1347144"/>
                  <a:pt x="378036" y="1193842"/>
                  <a:pt x="275234" y="1100057"/>
                </a:cubicBezTo>
                <a:cubicBezTo>
                  <a:pt x="172432" y="1006272"/>
                  <a:pt x="25442" y="865596"/>
                  <a:pt x="10112" y="840346"/>
                </a:cubicBezTo>
                <a:cubicBezTo>
                  <a:pt x="-5218" y="815096"/>
                  <a:pt x="128245" y="1012585"/>
                  <a:pt x="183253" y="948559"/>
                </a:cubicBezTo>
                <a:cubicBezTo>
                  <a:pt x="238261" y="884533"/>
                  <a:pt x="352787" y="494966"/>
                  <a:pt x="340162" y="456190"/>
                </a:cubicBezTo>
                <a:cubicBezTo>
                  <a:pt x="327537" y="417414"/>
                  <a:pt x="121031" y="724919"/>
                  <a:pt x="107504" y="715901"/>
                </a:cubicBezTo>
                <a:cubicBezTo>
                  <a:pt x="93977" y="706883"/>
                  <a:pt x="276136" y="429136"/>
                  <a:pt x="259002" y="402083"/>
                </a:cubicBezTo>
                <a:cubicBezTo>
                  <a:pt x="241868" y="375030"/>
                  <a:pt x="-39485" y="617607"/>
                  <a:pt x="4702" y="553581"/>
                </a:cubicBezTo>
                <a:cubicBezTo>
                  <a:pt x="48889" y="489555"/>
                  <a:pt x="507893" y="-33474"/>
                  <a:pt x="529535" y="1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BF89603B-B118-CEEB-1CC6-42A56928257C}"/>
              </a:ext>
            </a:extLst>
          </p:cNvPr>
          <p:cNvSpPr/>
          <p:nvPr/>
        </p:nvSpPr>
        <p:spPr>
          <a:xfrm>
            <a:off x="2821514" y="4517881"/>
            <a:ext cx="1079787" cy="2114162"/>
          </a:xfrm>
          <a:custGeom>
            <a:avLst/>
            <a:gdLst>
              <a:gd name="connsiteX0" fmla="*/ 1079565 w 1079787"/>
              <a:gd name="connsiteY0" fmla="*/ 12 h 2114162"/>
              <a:gd name="connsiteX1" fmla="*/ 203040 w 1079787"/>
              <a:gd name="connsiteY1" fmla="*/ 481560 h 2114162"/>
              <a:gd name="connsiteX2" fmla="*/ 408645 w 1079787"/>
              <a:gd name="connsiteY2" fmla="*/ 378758 h 2114162"/>
              <a:gd name="connsiteX3" fmla="*/ 105648 w 1079787"/>
              <a:gd name="connsiteY3" fmla="*/ 762914 h 2114162"/>
              <a:gd name="connsiteX4" fmla="*/ 235504 w 1079787"/>
              <a:gd name="connsiteY4" fmla="*/ 595184 h 2114162"/>
              <a:gd name="connsiteX5" fmla="*/ 56952 w 1079787"/>
              <a:gd name="connsiteY5" fmla="*/ 881949 h 2114162"/>
              <a:gd name="connsiteX6" fmla="*/ 105648 w 1079787"/>
              <a:gd name="connsiteY6" fmla="*/ 746682 h 2114162"/>
              <a:gd name="connsiteX7" fmla="*/ 46131 w 1079787"/>
              <a:gd name="connsiteY7" fmla="*/ 1303979 h 2114162"/>
              <a:gd name="connsiteX8" fmla="*/ 29899 w 1079787"/>
              <a:gd name="connsiteY8" fmla="*/ 1060500 h 2114162"/>
              <a:gd name="connsiteX9" fmla="*/ 121880 w 1079787"/>
              <a:gd name="connsiteY9" fmla="*/ 2061470 h 2114162"/>
              <a:gd name="connsiteX10" fmla="*/ 51542 w 1079787"/>
              <a:gd name="connsiteY10" fmla="*/ 1834223 h 2114162"/>
              <a:gd name="connsiteX11" fmla="*/ 2846 w 1079787"/>
              <a:gd name="connsiteY11" fmla="*/ 643880 h 2114162"/>
              <a:gd name="connsiteX12" fmla="*/ 40720 w 1079787"/>
              <a:gd name="connsiteY12" fmla="*/ 838663 h 2114162"/>
              <a:gd name="connsiteX13" fmla="*/ 322074 w 1079787"/>
              <a:gd name="connsiteY13" fmla="*/ 335473 h 2114162"/>
              <a:gd name="connsiteX14" fmla="*/ 111059 w 1079787"/>
              <a:gd name="connsiteY14" fmla="*/ 497792 h 2114162"/>
              <a:gd name="connsiteX15" fmla="*/ 1079565 w 1079787"/>
              <a:gd name="connsiteY15" fmla="*/ 12 h 211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787" h="2114162">
                <a:moveTo>
                  <a:pt x="1079565" y="12"/>
                </a:moveTo>
                <a:cubicBezTo>
                  <a:pt x="1094895" y="-2693"/>
                  <a:pt x="314860" y="418436"/>
                  <a:pt x="203040" y="481560"/>
                </a:cubicBezTo>
                <a:cubicBezTo>
                  <a:pt x="91220" y="544684"/>
                  <a:pt x="424877" y="331866"/>
                  <a:pt x="408645" y="378758"/>
                </a:cubicBezTo>
                <a:cubicBezTo>
                  <a:pt x="392413" y="425650"/>
                  <a:pt x="134505" y="726843"/>
                  <a:pt x="105648" y="762914"/>
                </a:cubicBezTo>
                <a:cubicBezTo>
                  <a:pt x="76791" y="798985"/>
                  <a:pt x="243620" y="575345"/>
                  <a:pt x="235504" y="595184"/>
                </a:cubicBezTo>
                <a:cubicBezTo>
                  <a:pt x="227388" y="615023"/>
                  <a:pt x="78595" y="856699"/>
                  <a:pt x="56952" y="881949"/>
                </a:cubicBezTo>
                <a:cubicBezTo>
                  <a:pt x="35309" y="907199"/>
                  <a:pt x="107451" y="676344"/>
                  <a:pt x="105648" y="746682"/>
                </a:cubicBezTo>
                <a:cubicBezTo>
                  <a:pt x="103844" y="817020"/>
                  <a:pt x="58756" y="1251676"/>
                  <a:pt x="46131" y="1303979"/>
                </a:cubicBezTo>
                <a:cubicBezTo>
                  <a:pt x="33506" y="1356282"/>
                  <a:pt x="17274" y="934252"/>
                  <a:pt x="29899" y="1060500"/>
                </a:cubicBezTo>
                <a:cubicBezTo>
                  <a:pt x="42524" y="1186748"/>
                  <a:pt x="118273" y="1932516"/>
                  <a:pt x="121880" y="2061470"/>
                </a:cubicBezTo>
                <a:cubicBezTo>
                  <a:pt x="125487" y="2190424"/>
                  <a:pt x="71381" y="2070488"/>
                  <a:pt x="51542" y="1834223"/>
                </a:cubicBezTo>
                <a:cubicBezTo>
                  <a:pt x="31703" y="1597958"/>
                  <a:pt x="4650" y="809807"/>
                  <a:pt x="2846" y="643880"/>
                </a:cubicBezTo>
                <a:cubicBezTo>
                  <a:pt x="1042" y="477953"/>
                  <a:pt x="-12485" y="890064"/>
                  <a:pt x="40720" y="838663"/>
                </a:cubicBezTo>
                <a:cubicBezTo>
                  <a:pt x="93925" y="787262"/>
                  <a:pt x="310351" y="392285"/>
                  <a:pt x="322074" y="335473"/>
                </a:cubicBezTo>
                <a:cubicBezTo>
                  <a:pt x="333797" y="278661"/>
                  <a:pt x="-12484" y="555506"/>
                  <a:pt x="111059" y="497792"/>
                </a:cubicBezTo>
                <a:cubicBezTo>
                  <a:pt x="234602" y="440078"/>
                  <a:pt x="1064235" y="2717"/>
                  <a:pt x="107956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0C8780E1-3A0E-7C50-52FC-76655089BD20}"/>
              </a:ext>
            </a:extLst>
          </p:cNvPr>
          <p:cNvSpPr/>
          <p:nvPr/>
        </p:nvSpPr>
        <p:spPr>
          <a:xfrm>
            <a:off x="4073040" y="8911046"/>
            <a:ext cx="2793647" cy="914887"/>
          </a:xfrm>
          <a:custGeom>
            <a:avLst/>
            <a:gdLst>
              <a:gd name="connsiteX0" fmla="*/ 1180 w 2793647"/>
              <a:gd name="connsiteY0" fmla="*/ 296 h 914887"/>
              <a:gd name="connsiteX1" fmla="*/ 1949014 w 2793647"/>
              <a:gd name="connsiteY1" fmla="*/ 757787 h 914887"/>
              <a:gd name="connsiteX2" fmla="*/ 1554037 w 2793647"/>
              <a:gd name="connsiteY2" fmla="*/ 519718 h 914887"/>
              <a:gd name="connsiteX3" fmla="*/ 2793076 w 2793647"/>
              <a:gd name="connsiteY3" fmla="*/ 914696 h 914887"/>
              <a:gd name="connsiteX4" fmla="*/ 1700124 w 2793647"/>
              <a:gd name="connsiteY4" fmla="*/ 460201 h 914887"/>
              <a:gd name="connsiteX5" fmla="*/ 650458 w 2793647"/>
              <a:gd name="connsiteY5" fmla="*/ 135562 h 914887"/>
              <a:gd name="connsiteX6" fmla="*/ 1646018 w 2793647"/>
              <a:gd name="connsiteY6" fmla="*/ 660395 h 914887"/>
              <a:gd name="connsiteX7" fmla="*/ 1180 w 2793647"/>
              <a:gd name="connsiteY7" fmla="*/ 296 h 91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3647" h="914887">
                <a:moveTo>
                  <a:pt x="1180" y="296"/>
                </a:moveTo>
                <a:cubicBezTo>
                  <a:pt x="51679" y="16528"/>
                  <a:pt x="1690205" y="671217"/>
                  <a:pt x="1949014" y="757787"/>
                </a:cubicBezTo>
                <a:cubicBezTo>
                  <a:pt x="2207823" y="844357"/>
                  <a:pt x="1413360" y="493566"/>
                  <a:pt x="1554037" y="519718"/>
                </a:cubicBezTo>
                <a:cubicBezTo>
                  <a:pt x="1694714" y="545870"/>
                  <a:pt x="2768728" y="924616"/>
                  <a:pt x="2793076" y="914696"/>
                </a:cubicBezTo>
                <a:cubicBezTo>
                  <a:pt x="2817424" y="904776"/>
                  <a:pt x="2057227" y="590057"/>
                  <a:pt x="1700124" y="460201"/>
                </a:cubicBezTo>
                <a:cubicBezTo>
                  <a:pt x="1343021" y="330345"/>
                  <a:pt x="659476" y="102196"/>
                  <a:pt x="650458" y="135562"/>
                </a:cubicBezTo>
                <a:cubicBezTo>
                  <a:pt x="641440" y="168928"/>
                  <a:pt x="1755133" y="682037"/>
                  <a:pt x="1646018" y="660395"/>
                </a:cubicBezTo>
                <a:cubicBezTo>
                  <a:pt x="1536903" y="638753"/>
                  <a:pt x="-49319" y="-15936"/>
                  <a:pt x="118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8B16F2B-DB4F-2FEA-D191-1A89D9A66208}"/>
              </a:ext>
            </a:extLst>
          </p:cNvPr>
          <p:cNvSpPr/>
          <p:nvPr/>
        </p:nvSpPr>
        <p:spPr>
          <a:xfrm>
            <a:off x="5410559" y="8414235"/>
            <a:ext cx="1846252" cy="989704"/>
          </a:xfrm>
          <a:custGeom>
            <a:avLst/>
            <a:gdLst>
              <a:gd name="connsiteX0" fmla="*/ 1839713 w 1846252"/>
              <a:gd name="connsiteY0" fmla="*/ 10148 h 989704"/>
              <a:gd name="connsiteX1" fmla="*/ 476229 w 1846252"/>
              <a:gd name="connsiteY1" fmla="*/ 751408 h 989704"/>
              <a:gd name="connsiteX2" fmla="*/ 936134 w 1846252"/>
              <a:gd name="connsiteY2" fmla="*/ 583677 h 989704"/>
              <a:gd name="connsiteX3" fmla="*/ 92 w 1846252"/>
              <a:gd name="connsiteY3" fmla="*/ 989476 h 989704"/>
              <a:gd name="connsiteX4" fmla="*/ 876617 w 1846252"/>
              <a:gd name="connsiteY4" fmla="*/ 518750 h 989704"/>
              <a:gd name="connsiteX5" fmla="*/ 557389 w 1846252"/>
              <a:gd name="connsiteY5" fmla="*/ 599909 h 989704"/>
              <a:gd name="connsiteX6" fmla="*/ 1325701 w 1846252"/>
              <a:gd name="connsiteY6" fmla="*/ 248217 h 989704"/>
              <a:gd name="connsiteX7" fmla="*/ 1006473 w 1846252"/>
              <a:gd name="connsiteY7" fmla="*/ 318556 h 989704"/>
              <a:gd name="connsiteX8" fmla="*/ 1839713 w 1846252"/>
              <a:gd name="connsiteY8" fmla="*/ 10148 h 98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6252" h="989704">
                <a:moveTo>
                  <a:pt x="1839713" y="10148"/>
                </a:moveTo>
                <a:cubicBezTo>
                  <a:pt x="1751339" y="82290"/>
                  <a:pt x="626826" y="655820"/>
                  <a:pt x="476229" y="751408"/>
                </a:cubicBezTo>
                <a:cubicBezTo>
                  <a:pt x="325632" y="846996"/>
                  <a:pt x="1015490" y="543999"/>
                  <a:pt x="936134" y="583677"/>
                </a:cubicBezTo>
                <a:cubicBezTo>
                  <a:pt x="856778" y="623355"/>
                  <a:pt x="10011" y="1000297"/>
                  <a:pt x="92" y="989476"/>
                </a:cubicBezTo>
                <a:cubicBezTo>
                  <a:pt x="-9827" y="978655"/>
                  <a:pt x="783734" y="583678"/>
                  <a:pt x="876617" y="518750"/>
                </a:cubicBezTo>
                <a:cubicBezTo>
                  <a:pt x="969500" y="453822"/>
                  <a:pt x="482542" y="644998"/>
                  <a:pt x="557389" y="599909"/>
                </a:cubicBezTo>
                <a:cubicBezTo>
                  <a:pt x="632236" y="554820"/>
                  <a:pt x="1250854" y="295109"/>
                  <a:pt x="1325701" y="248217"/>
                </a:cubicBezTo>
                <a:cubicBezTo>
                  <a:pt x="1400548" y="201325"/>
                  <a:pt x="919903" y="364546"/>
                  <a:pt x="1006473" y="318556"/>
                </a:cubicBezTo>
                <a:cubicBezTo>
                  <a:pt x="1093043" y="272566"/>
                  <a:pt x="1928087" y="-61994"/>
                  <a:pt x="1839713" y="1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72290A88-5E05-3B64-2465-F4763568E5F7}"/>
              </a:ext>
            </a:extLst>
          </p:cNvPr>
          <p:cNvSpPr/>
          <p:nvPr/>
        </p:nvSpPr>
        <p:spPr>
          <a:xfrm>
            <a:off x="5994284" y="8727190"/>
            <a:ext cx="1058008" cy="1869844"/>
          </a:xfrm>
          <a:custGeom>
            <a:avLst/>
            <a:gdLst>
              <a:gd name="connsiteX0" fmla="*/ 717 w 1058008"/>
              <a:gd name="connsiteY0" fmla="*/ 606183 h 1869844"/>
              <a:gd name="connsiteX1" fmla="*/ 996277 w 1058008"/>
              <a:gd name="connsiteY1" fmla="*/ 205795 h 1869844"/>
              <a:gd name="connsiteX2" fmla="*/ 833957 w 1058008"/>
              <a:gd name="connsiteY2" fmla="*/ 308597 h 1869844"/>
              <a:gd name="connsiteX3" fmla="*/ 1044973 w 1058008"/>
              <a:gd name="connsiteY3" fmla="*/ 254490 h 1869844"/>
              <a:gd name="connsiteX4" fmla="*/ 850189 w 1058008"/>
              <a:gd name="connsiteY4" fmla="*/ 952464 h 1869844"/>
              <a:gd name="connsiteX5" fmla="*/ 904296 w 1058008"/>
              <a:gd name="connsiteY5" fmla="*/ 681932 h 1869844"/>
              <a:gd name="connsiteX6" fmla="*/ 677049 w 1058008"/>
              <a:gd name="connsiteY6" fmla="*/ 1845222 h 1869844"/>
              <a:gd name="connsiteX7" fmla="*/ 817725 w 1058008"/>
              <a:gd name="connsiteY7" fmla="*/ 1374495 h 1869844"/>
              <a:gd name="connsiteX8" fmla="*/ 1001688 w 1058008"/>
              <a:gd name="connsiteY8" fmla="*/ 205795 h 1869844"/>
              <a:gd name="connsiteX9" fmla="*/ 1055794 w 1058008"/>
              <a:gd name="connsiteY9" fmla="*/ 190 h 1869844"/>
              <a:gd name="connsiteX10" fmla="*/ 942170 w 1058008"/>
              <a:gd name="connsiteY10" fmla="*/ 173331 h 1869844"/>
              <a:gd name="connsiteX11" fmla="*/ 720334 w 1058008"/>
              <a:gd name="connsiteY11" fmla="*/ 405989 h 1869844"/>
              <a:gd name="connsiteX12" fmla="*/ 833957 w 1058008"/>
              <a:gd name="connsiteY12" fmla="*/ 281544 h 1869844"/>
              <a:gd name="connsiteX13" fmla="*/ 717 w 1058008"/>
              <a:gd name="connsiteY13" fmla="*/ 606183 h 186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8008" h="1869844">
                <a:moveTo>
                  <a:pt x="717" y="606183"/>
                </a:moveTo>
                <a:cubicBezTo>
                  <a:pt x="27770" y="593558"/>
                  <a:pt x="857404" y="255393"/>
                  <a:pt x="996277" y="205795"/>
                </a:cubicBezTo>
                <a:cubicBezTo>
                  <a:pt x="1135150" y="156197"/>
                  <a:pt x="825841" y="300481"/>
                  <a:pt x="833957" y="308597"/>
                </a:cubicBezTo>
                <a:cubicBezTo>
                  <a:pt x="842073" y="316713"/>
                  <a:pt x="1042268" y="147179"/>
                  <a:pt x="1044973" y="254490"/>
                </a:cubicBezTo>
                <a:cubicBezTo>
                  <a:pt x="1047678" y="361801"/>
                  <a:pt x="873635" y="881224"/>
                  <a:pt x="850189" y="952464"/>
                </a:cubicBezTo>
                <a:cubicBezTo>
                  <a:pt x="826743" y="1023704"/>
                  <a:pt x="933153" y="533139"/>
                  <a:pt x="904296" y="681932"/>
                </a:cubicBezTo>
                <a:cubicBezTo>
                  <a:pt x="875439" y="830725"/>
                  <a:pt x="691478" y="1729795"/>
                  <a:pt x="677049" y="1845222"/>
                </a:cubicBezTo>
                <a:cubicBezTo>
                  <a:pt x="662620" y="1960649"/>
                  <a:pt x="763619" y="1647733"/>
                  <a:pt x="817725" y="1374495"/>
                </a:cubicBezTo>
                <a:cubicBezTo>
                  <a:pt x="871832" y="1101257"/>
                  <a:pt x="962010" y="434846"/>
                  <a:pt x="1001688" y="205795"/>
                </a:cubicBezTo>
                <a:cubicBezTo>
                  <a:pt x="1041366" y="-23256"/>
                  <a:pt x="1065714" y="5601"/>
                  <a:pt x="1055794" y="190"/>
                </a:cubicBezTo>
                <a:cubicBezTo>
                  <a:pt x="1045874" y="-5221"/>
                  <a:pt x="998080" y="105698"/>
                  <a:pt x="942170" y="173331"/>
                </a:cubicBezTo>
                <a:cubicBezTo>
                  <a:pt x="886260" y="240964"/>
                  <a:pt x="738369" y="387954"/>
                  <a:pt x="720334" y="405989"/>
                </a:cubicBezTo>
                <a:cubicBezTo>
                  <a:pt x="702299" y="424024"/>
                  <a:pt x="948483" y="248178"/>
                  <a:pt x="833957" y="281544"/>
                </a:cubicBezTo>
                <a:cubicBezTo>
                  <a:pt x="719432" y="314910"/>
                  <a:pt x="-26336" y="618808"/>
                  <a:pt x="717" y="60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FD8BAC2-4CA1-052A-00DD-FE89345F6A6F}"/>
              </a:ext>
            </a:extLst>
          </p:cNvPr>
          <p:cNvSpPr/>
          <p:nvPr/>
        </p:nvSpPr>
        <p:spPr>
          <a:xfrm>
            <a:off x="4023864" y="9086454"/>
            <a:ext cx="2200854" cy="1915472"/>
          </a:xfrm>
          <a:custGeom>
            <a:avLst/>
            <a:gdLst>
              <a:gd name="connsiteX0" fmla="*/ 163980 w 2200854"/>
              <a:gd name="connsiteY0" fmla="*/ 73778 h 1915472"/>
              <a:gd name="connsiteX1" fmla="*/ 1754711 w 2200854"/>
              <a:gd name="connsiteY1" fmla="*/ 739288 h 1915472"/>
              <a:gd name="connsiteX2" fmla="*/ 1603213 w 2200854"/>
              <a:gd name="connsiteY2" fmla="*/ 604022 h 1915472"/>
              <a:gd name="connsiteX3" fmla="*/ 2128046 w 2200854"/>
              <a:gd name="connsiteY3" fmla="*/ 852912 h 1915472"/>
              <a:gd name="connsiteX4" fmla="*/ 2182153 w 2200854"/>
              <a:gd name="connsiteY4" fmla="*/ 1388566 h 1915472"/>
              <a:gd name="connsiteX5" fmla="*/ 2176742 w 2200854"/>
              <a:gd name="connsiteY5" fmla="*/ 1166729 h 1915472"/>
              <a:gd name="connsiteX6" fmla="*/ 1906209 w 2200854"/>
              <a:gd name="connsiteY6" fmla="*/ 1913399 h 1915472"/>
              <a:gd name="connsiteX7" fmla="*/ 2171331 w 2200854"/>
              <a:gd name="connsiteY7" fmla="*/ 896197 h 1915472"/>
              <a:gd name="connsiteX8" fmla="*/ 1711426 w 2200854"/>
              <a:gd name="connsiteY8" fmla="*/ 571558 h 1915472"/>
              <a:gd name="connsiteX9" fmla="*/ 1711426 w 2200854"/>
              <a:gd name="connsiteY9" fmla="*/ 728467 h 1915472"/>
              <a:gd name="connsiteX10" fmla="*/ 93641 w 2200854"/>
              <a:gd name="connsiteY10" fmla="*/ 30493 h 1915472"/>
              <a:gd name="connsiteX11" fmla="*/ 191033 w 2200854"/>
              <a:gd name="connsiteY11" fmla="*/ 122474 h 1915472"/>
              <a:gd name="connsiteX12" fmla="*/ 163980 w 2200854"/>
              <a:gd name="connsiteY12" fmla="*/ 73778 h 19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0854" h="1915472">
                <a:moveTo>
                  <a:pt x="163980" y="73778"/>
                </a:moveTo>
                <a:cubicBezTo>
                  <a:pt x="424593" y="176580"/>
                  <a:pt x="1514839" y="650914"/>
                  <a:pt x="1754711" y="739288"/>
                </a:cubicBezTo>
                <a:cubicBezTo>
                  <a:pt x="1994583" y="827662"/>
                  <a:pt x="1540991" y="585085"/>
                  <a:pt x="1603213" y="604022"/>
                </a:cubicBezTo>
                <a:cubicBezTo>
                  <a:pt x="1665435" y="622959"/>
                  <a:pt x="2031556" y="722155"/>
                  <a:pt x="2128046" y="852912"/>
                </a:cubicBezTo>
                <a:cubicBezTo>
                  <a:pt x="2224536" y="983669"/>
                  <a:pt x="2174037" y="1336263"/>
                  <a:pt x="2182153" y="1388566"/>
                </a:cubicBezTo>
                <a:cubicBezTo>
                  <a:pt x="2190269" y="1440869"/>
                  <a:pt x="2222733" y="1079257"/>
                  <a:pt x="2176742" y="1166729"/>
                </a:cubicBezTo>
                <a:cubicBezTo>
                  <a:pt x="2130751" y="1254201"/>
                  <a:pt x="1907111" y="1958488"/>
                  <a:pt x="1906209" y="1913399"/>
                </a:cubicBezTo>
                <a:cubicBezTo>
                  <a:pt x="1905307" y="1868310"/>
                  <a:pt x="2203795" y="1119837"/>
                  <a:pt x="2171331" y="896197"/>
                </a:cubicBezTo>
                <a:cubicBezTo>
                  <a:pt x="2138867" y="672557"/>
                  <a:pt x="1788077" y="599513"/>
                  <a:pt x="1711426" y="571558"/>
                </a:cubicBezTo>
                <a:cubicBezTo>
                  <a:pt x="1634775" y="543603"/>
                  <a:pt x="1981057" y="818644"/>
                  <a:pt x="1711426" y="728467"/>
                </a:cubicBezTo>
                <a:cubicBezTo>
                  <a:pt x="1441795" y="638290"/>
                  <a:pt x="347040" y="131492"/>
                  <a:pt x="93641" y="30493"/>
                </a:cubicBezTo>
                <a:cubicBezTo>
                  <a:pt x="-159758" y="-70506"/>
                  <a:pt x="180212" y="110751"/>
                  <a:pt x="191033" y="122474"/>
                </a:cubicBezTo>
                <a:cubicBezTo>
                  <a:pt x="201854" y="134197"/>
                  <a:pt x="-96633" y="-29024"/>
                  <a:pt x="163980" y="73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7B87752-A6D6-8FF5-766F-6F0FC4605A87}"/>
              </a:ext>
            </a:extLst>
          </p:cNvPr>
          <p:cNvSpPr/>
          <p:nvPr/>
        </p:nvSpPr>
        <p:spPr>
          <a:xfrm>
            <a:off x="6506459" y="9456827"/>
            <a:ext cx="211277" cy="2183301"/>
          </a:xfrm>
          <a:custGeom>
            <a:avLst/>
            <a:gdLst>
              <a:gd name="connsiteX0" fmla="*/ 110767 w 211277"/>
              <a:gd name="connsiteY0" fmla="*/ 991 h 2183301"/>
              <a:gd name="connsiteX1" fmla="*/ 45839 w 211277"/>
              <a:gd name="connsiteY1" fmla="*/ 920801 h 2183301"/>
              <a:gd name="connsiteX2" fmla="*/ 40429 w 211277"/>
              <a:gd name="connsiteY2" fmla="*/ 1570080 h 2183301"/>
              <a:gd name="connsiteX3" fmla="*/ 7965 w 211277"/>
              <a:gd name="connsiteY3" fmla="*/ 1315779 h 2183301"/>
              <a:gd name="connsiteX4" fmla="*/ 208159 w 211277"/>
              <a:gd name="connsiteY4" fmla="*/ 2176072 h 2183301"/>
              <a:gd name="connsiteX5" fmla="*/ 121588 w 211277"/>
              <a:gd name="connsiteY5" fmla="*/ 1694524 h 2183301"/>
              <a:gd name="connsiteX6" fmla="*/ 7965 w 211277"/>
              <a:gd name="connsiteY6" fmla="*/ 1104764 h 2183301"/>
              <a:gd name="connsiteX7" fmla="*/ 110767 w 211277"/>
              <a:gd name="connsiteY7" fmla="*/ 991 h 21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277" h="2183301">
                <a:moveTo>
                  <a:pt x="110767" y="991"/>
                </a:moveTo>
                <a:cubicBezTo>
                  <a:pt x="117079" y="-29670"/>
                  <a:pt x="57562" y="659286"/>
                  <a:pt x="45839" y="920801"/>
                </a:cubicBezTo>
                <a:cubicBezTo>
                  <a:pt x="34116" y="1182316"/>
                  <a:pt x="46741" y="1504250"/>
                  <a:pt x="40429" y="1570080"/>
                </a:cubicBezTo>
                <a:cubicBezTo>
                  <a:pt x="34117" y="1635910"/>
                  <a:pt x="-19990" y="1214780"/>
                  <a:pt x="7965" y="1315779"/>
                </a:cubicBezTo>
                <a:cubicBezTo>
                  <a:pt x="35920" y="1416778"/>
                  <a:pt x="189222" y="2112948"/>
                  <a:pt x="208159" y="2176072"/>
                </a:cubicBezTo>
                <a:cubicBezTo>
                  <a:pt x="227096" y="2239196"/>
                  <a:pt x="154954" y="1873075"/>
                  <a:pt x="121588" y="1694524"/>
                </a:cubicBezTo>
                <a:cubicBezTo>
                  <a:pt x="88222" y="1515973"/>
                  <a:pt x="4358" y="1390627"/>
                  <a:pt x="7965" y="1104764"/>
                </a:cubicBezTo>
                <a:cubicBezTo>
                  <a:pt x="11572" y="818901"/>
                  <a:pt x="104455" y="31652"/>
                  <a:pt x="11076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54BAD7E-59BF-1924-E040-028A649FF1B5}"/>
              </a:ext>
            </a:extLst>
          </p:cNvPr>
          <p:cNvSpPr/>
          <p:nvPr/>
        </p:nvSpPr>
        <p:spPr>
          <a:xfrm>
            <a:off x="6979725" y="10516917"/>
            <a:ext cx="395266" cy="964523"/>
          </a:xfrm>
          <a:custGeom>
            <a:avLst/>
            <a:gdLst>
              <a:gd name="connsiteX0" fmla="*/ 394992 w 395266"/>
              <a:gd name="connsiteY0" fmla="*/ 1388 h 964523"/>
              <a:gd name="connsiteX1" fmla="*/ 167745 w 395266"/>
              <a:gd name="connsiteY1" fmla="*/ 369313 h 964523"/>
              <a:gd name="connsiteX2" fmla="*/ 27068 w 395266"/>
              <a:gd name="connsiteY2" fmla="*/ 921199 h 964523"/>
              <a:gd name="connsiteX3" fmla="*/ 43300 w 395266"/>
              <a:gd name="connsiteY3" fmla="*/ 309795 h 964523"/>
              <a:gd name="connsiteX4" fmla="*/ 15 w 395266"/>
              <a:gd name="connsiteY4" fmla="*/ 964484 h 964523"/>
              <a:gd name="connsiteX5" fmla="*/ 48711 w 395266"/>
              <a:gd name="connsiteY5" fmla="*/ 342259 h 964523"/>
              <a:gd name="connsiteX6" fmla="*/ 119049 w 395266"/>
              <a:gd name="connsiteY6" fmla="*/ 499168 h 964523"/>
              <a:gd name="connsiteX7" fmla="*/ 394992 w 395266"/>
              <a:gd name="connsiteY7" fmla="*/ 1388 h 96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66" h="964523">
                <a:moveTo>
                  <a:pt x="394992" y="1388"/>
                </a:moveTo>
                <a:cubicBezTo>
                  <a:pt x="403108" y="-20255"/>
                  <a:pt x="229066" y="216011"/>
                  <a:pt x="167745" y="369313"/>
                </a:cubicBezTo>
                <a:cubicBezTo>
                  <a:pt x="106424" y="522615"/>
                  <a:pt x="47809" y="931119"/>
                  <a:pt x="27068" y="921199"/>
                </a:cubicBezTo>
                <a:cubicBezTo>
                  <a:pt x="6327" y="911279"/>
                  <a:pt x="47809" y="302581"/>
                  <a:pt x="43300" y="309795"/>
                </a:cubicBezTo>
                <a:cubicBezTo>
                  <a:pt x="38791" y="317009"/>
                  <a:pt x="-887" y="959073"/>
                  <a:pt x="15" y="964484"/>
                </a:cubicBezTo>
                <a:cubicBezTo>
                  <a:pt x="917" y="969895"/>
                  <a:pt x="28872" y="419812"/>
                  <a:pt x="48711" y="342259"/>
                </a:cubicBezTo>
                <a:cubicBezTo>
                  <a:pt x="68550" y="264706"/>
                  <a:pt x="61335" y="560489"/>
                  <a:pt x="119049" y="499168"/>
                </a:cubicBezTo>
                <a:cubicBezTo>
                  <a:pt x="176762" y="437847"/>
                  <a:pt x="386876" y="23031"/>
                  <a:pt x="39499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0A36E8D-0200-4307-2657-3AC4FAA3169F}"/>
              </a:ext>
            </a:extLst>
          </p:cNvPr>
          <p:cNvSpPr/>
          <p:nvPr/>
        </p:nvSpPr>
        <p:spPr>
          <a:xfrm>
            <a:off x="4165765" y="8851593"/>
            <a:ext cx="1033788" cy="2551617"/>
          </a:xfrm>
          <a:custGeom>
            <a:avLst/>
            <a:gdLst>
              <a:gd name="connsiteX0" fmla="*/ 436 w 1033788"/>
              <a:gd name="connsiteY0" fmla="*/ 232 h 2551617"/>
              <a:gd name="connsiteX1" fmla="*/ 454931 w 1033788"/>
              <a:gd name="connsiteY1" fmla="*/ 963328 h 2551617"/>
              <a:gd name="connsiteX2" fmla="*/ 465752 w 1033788"/>
              <a:gd name="connsiteY2" fmla="*/ 790187 h 2551617"/>
              <a:gd name="connsiteX3" fmla="*/ 546912 w 1033788"/>
              <a:gd name="connsiteY3" fmla="*/ 1780336 h 2551617"/>
              <a:gd name="connsiteX4" fmla="*/ 557733 w 1033788"/>
              <a:gd name="connsiteY4" fmla="*/ 1742461 h 2551617"/>
              <a:gd name="connsiteX5" fmla="*/ 1012228 w 1033788"/>
              <a:gd name="connsiteY5" fmla="*/ 2494542 h 2551617"/>
              <a:gd name="connsiteX6" fmla="*/ 914836 w 1033788"/>
              <a:gd name="connsiteY6" fmla="*/ 2370097 h 2551617"/>
              <a:gd name="connsiteX7" fmla="*/ 514448 w 1033788"/>
              <a:gd name="connsiteY7" fmla="*/ 1347484 h 2551617"/>
              <a:gd name="connsiteX8" fmla="*/ 373771 w 1033788"/>
              <a:gd name="connsiteY8" fmla="*/ 876757 h 2551617"/>
              <a:gd name="connsiteX9" fmla="*/ 436 w 1033788"/>
              <a:gd name="connsiteY9" fmla="*/ 232 h 255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788" h="2551617">
                <a:moveTo>
                  <a:pt x="436" y="232"/>
                </a:moveTo>
                <a:cubicBezTo>
                  <a:pt x="13963" y="14660"/>
                  <a:pt x="377378" y="831669"/>
                  <a:pt x="454931" y="963328"/>
                </a:cubicBezTo>
                <a:cubicBezTo>
                  <a:pt x="532484" y="1094987"/>
                  <a:pt x="450422" y="654019"/>
                  <a:pt x="465752" y="790187"/>
                </a:cubicBezTo>
                <a:cubicBezTo>
                  <a:pt x="481082" y="926355"/>
                  <a:pt x="531582" y="1621624"/>
                  <a:pt x="546912" y="1780336"/>
                </a:cubicBezTo>
                <a:cubicBezTo>
                  <a:pt x="562242" y="1939048"/>
                  <a:pt x="480180" y="1623427"/>
                  <a:pt x="557733" y="1742461"/>
                </a:cubicBezTo>
                <a:cubicBezTo>
                  <a:pt x="635286" y="1861495"/>
                  <a:pt x="952711" y="2389936"/>
                  <a:pt x="1012228" y="2494542"/>
                </a:cubicBezTo>
                <a:cubicBezTo>
                  <a:pt x="1071745" y="2599148"/>
                  <a:pt x="997799" y="2561273"/>
                  <a:pt x="914836" y="2370097"/>
                </a:cubicBezTo>
                <a:cubicBezTo>
                  <a:pt x="831873" y="2178921"/>
                  <a:pt x="604625" y="1596374"/>
                  <a:pt x="514448" y="1347484"/>
                </a:cubicBezTo>
                <a:cubicBezTo>
                  <a:pt x="424271" y="1098594"/>
                  <a:pt x="455832" y="1107611"/>
                  <a:pt x="373771" y="876757"/>
                </a:cubicBezTo>
                <a:cubicBezTo>
                  <a:pt x="291710" y="645903"/>
                  <a:pt x="-13091" y="-14196"/>
                  <a:pt x="436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EB89703-5535-CAC7-F064-ABFDC0CA5FBA}"/>
              </a:ext>
            </a:extLst>
          </p:cNvPr>
          <p:cNvSpPr/>
          <p:nvPr/>
        </p:nvSpPr>
        <p:spPr>
          <a:xfrm>
            <a:off x="4928502" y="9543368"/>
            <a:ext cx="1294870" cy="2037333"/>
          </a:xfrm>
          <a:custGeom>
            <a:avLst/>
            <a:gdLst>
              <a:gd name="connsiteX0" fmla="*/ 33065 w 1294870"/>
              <a:gd name="connsiteY0" fmla="*/ 71359 h 2037333"/>
              <a:gd name="connsiteX1" fmla="*/ 108814 w 1294870"/>
              <a:gd name="connsiteY1" fmla="*/ 141697 h 2037333"/>
              <a:gd name="connsiteX2" fmla="*/ 503791 w 1294870"/>
              <a:gd name="connsiteY2" fmla="*/ 671941 h 2037333"/>
              <a:gd name="connsiteX3" fmla="*/ 655290 w 1294870"/>
              <a:gd name="connsiteY3" fmla="*/ 1256291 h 2037333"/>
              <a:gd name="connsiteX4" fmla="*/ 1277515 w 1294870"/>
              <a:gd name="connsiteY4" fmla="*/ 1997550 h 2037333"/>
              <a:gd name="connsiteX5" fmla="*/ 1071910 w 1294870"/>
              <a:gd name="connsiteY5" fmla="*/ 1829820 h 2037333"/>
              <a:gd name="connsiteX6" fmla="*/ 547077 w 1294870"/>
              <a:gd name="connsiteY6" fmla="*/ 926241 h 2037333"/>
              <a:gd name="connsiteX7" fmla="*/ 579541 w 1294870"/>
              <a:gd name="connsiteY7" fmla="*/ 1050686 h 2037333"/>
              <a:gd name="connsiteX8" fmla="*/ 33065 w 1294870"/>
              <a:gd name="connsiteY8" fmla="*/ 71359 h 203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870" h="2037333">
                <a:moveTo>
                  <a:pt x="33065" y="71359"/>
                </a:moveTo>
                <a:cubicBezTo>
                  <a:pt x="-45390" y="-80139"/>
                  <a:pt x="30360" y="41600"/>
                  <a:pt x="108814" y="141697"/>
                </a:cubicBezTo>
                <a:cubicBezTo>
                  <a:pt x="187268" y="241794"/>
                  <a:pt x="412712" y="486175"/>
                  <a:pt x="503791" y="671941"/>
                </a:cubicBezTo>
                <a:cubicBezTo>
                  <a:pt x="594870" y="857707"/>
                  <a:pt x="526336" y="1035356"/>
                  <a:pt x="655290" y="1256291"/>
                </a:cubicBezTo>
                <a:cubicBezTo>
                  <a:pt x="784244" y="1477226"/>
                  <a:pt x="1208078" y="1901962"/>
                  <a:pt x="1277515" y="1997550"/>
                </a:cubicBezTo>
                <a:cubicBezTo>
                  <a:pt x="1346952" y="2093138"/>
                  <a:pt x="1193650" y="2008371"/>
                  <a:pt x="1071910" y="1829820"/>
                </a:cubicBezTo>
                <a:cubicBezTo>
                  <a:pt x="950170" y="1651269"/>
                  <a:pt x="629138" y="1056097"/>
                  <a:pt x="547077" y="926241"/>
                </a:cubicBezTo>
                <a:cubicBezTo>
                  <a:pt x="465016" y="796385"/>
                  <a:pt x="662504" y="1197675"/>
                  <a:pt x="579541" y="1050686"/>
                </a:cubicBezTo>
                <a:cubicBezTo>
                  <a:pt x="496578" y="903697"/>
                  <a:pt x="111520" y="222857"/>
                  <a:pt x="33065" y="7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2B8EF009-2C58-B446-1275-834B0ED6BA3E}"/>
              </a:ext>
            </a:extLst>
          </p:cNvPr>
          <p:cNvSpPr/>
          <p:nvPr/>
        </p:nvSpPr>
        <p:spPr>
          <a:xfrm>
            <a:off x="5951671" y="9255497"/>
            <a:ext cx="435475" cy="2195122"/>
          </a:xfrm>
          <a:custGeom>
            <a:avLst/>
            <a:gdLst>
              <a:gd name="connsiteX0" fmla="*/ 205650 w 435475"/>
              <a:gd name="connsiteY0" fmla="*/ 12948 h 2195122"/>
              <a:gd name="connsiteX1" fmla="*/ 75794 w 435475"/>
              <a:gd name="connsiteY1" fmla="*/ 851599 h 2195122"/>
              <a:gd name="connsiteX2" fmla="*/ 422076 w 435475"/>
              <a:gd name="connsiteY2" fmla="*/ 2112281 h 2195122"/>
              <a:gd name="connsiteX3" fmla="*/ 335505 w 435475"/>
              <a:gd name="connsiteY3" fmla="*/ 1987836 h 2195122"/>
              <a:gd name="connsiteX4" fmla="*/ 64973 w 435475"/>
              <a:gd name="connsiteY4" fmla="*/ 1284451 h 2195122"/>
              <a:gd name="connsiteX5" fmla="*/ 45 w 435475"/>
              <a:gd name="connsiteY5" fmla="*/ 597298 h 2195122"/>
              <a:gd name="connsiteX6" fmla="*/ 54151 w 435475"/>
              <a:gd name="connsiteY6" fmla="*/ 932759 h 2195122"/>
              <a:gd name="connsiteX7" fmla="*/ 21688 w 435475"/>
              <a:gd name="connsiteY7" fmla="*/ 380872 h 2195122"/>
              <a:gd name="connsiteX8" fmla="*/ 205650 w 435475"/>
              <a:gd name="connsiteY8" fmla="*/ 12948 h 21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475" h="2195122">
                <a:moveTo>
                  <a:pt x="205650" y="12948"/>
                </a:moveTo>
                <a:cubicBezTo>
                  <a:pt x="214668" y="91402"/>
                  <a:pt x="39723" y="501710"/>
                  <a:pt x="75794" y="851599"/>
                </a:cubicBezTo>
                <a:cubicBezTo>
                  <a:pt x="111865" y="1201488"/>
                  <a:pt x="378791" y="1922908"/>
                  <a:pt x="422076" y="2112281"/>
                </a:cubicBezTo>
                <a:cubicBezTo>
                  <a:pt x="465361" y="2301654"/>
                  <a:pt x="395022" y="2125808"/>
                  <a:pt x="335505" y="1987836"/>
                </a:cubicBezTo>
                <a:cubicBezTo>
                  <a:pt x="275988" y="1849864"/>
                  <a:pt x="120883" y="1516207"/>
                  <a:pt x="64973" y="1284451"/>
                </a:cubicBezTo>
                <a:cubicBezTo>
                  <a:pt x="9063" y="1052695"/>
                  <a:pt x="1849" y="655913"/>
                  <a:pt x="45" y="597298"/>
                </a:cubicBezTo>
                <a:cubicBezTo>
                  <a:pt x="-1759" y="538683"/>
                  <a:pt x="50544" y="968830"/>
                  <a:pt x="54151" y="932759"/>
                </a:cubicBezTo>
                <a:cubicBezTo>
                  <a:pt x="57758" y="896688"/>
                  <a:pt x="-3562" y="529665"/>
                  <a:pt x="21688" y="380872"/>
                </a:cubicBezTo>
                <a:cubicBezTo>
                  <a:pt x="46938" y="232079"/>
                  <a:pt x="196632" y="-65506"/>
                  <a:pt x="205650" y="12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0791891-242E-956A-2F65-DDABFF604686}"/>
              </a:ext>
            </a:extLst>
          </p:cNvPr>
          <p:cNvSpPr/>
          <p:nvPr/>
        </p:nvSpPr>
        <p:spPr>
          <a:xfrm>
            <a:off x="7225362" y="10127474"/>
            <a:ext cx="1156763" cy="829516"/>
          </a:xfrm>
          <a:custGeom>
            <a:avLst/>
            <a:gdLst>
              <a:gd name="connsiteX0" fmla="*/ 3268 w 1156763"/>
              <a:gd name="connsiteY0" fmla="*/ 1264 h 829516"/>
              <a:gd name="connsiteX1" fmla="*/ 831097 w 1156763"/>
              <a:gd name="connsiteY1" fmla="*/ 547740 h 829516"/>
              <a:gd name="connsiteX2" fmla="*/ 1150326 w 1156763"/>
              <a:gd name="connsiteY2" fmla="*/ 823683 h 829516"/>
              <a:gd name="connsiteX3" fmla="*/ 1052934 w 1156763"/>
              <a:gd name="connsiteY3" fmla="*/ 742524 h 829516"/>
              <a:gd name="connsiteX4" fmla="*/ 652546 w 1156763"/>
              <a:gd name="connsiteY4" fmla="*/ 407063 h 829516"/>
              <a:gd name="connsiteX5" fmla="*/ 874382 w 1156763"/>
              <a:gd name="connsiteY5" fmla="*/ 547740 h 829516"/>
              <a:gd name="connsiteX6" fmla="*/ 744527 w 1156763"/>
              <a:gd name="connsiteY6" fmla="*/ 477402 h 829516"/>
              <a:gd name="connsiteX7" fmla="*/ 165587 w 1156763"/>
              <a:gd name="connsiteY7" fmla="*/ 196048 h 829516"/>
              <a:gd name="connsiteX8" fmla="*/ 528101 w 1156763"/>
              <a:gd name="connsiteY8" fmla="*/ 390831 h 829516"/>
              <a:gd name="connsiteX9" fmla="*/ 3268 w 1156763"/>
              <a:gd name="connsiteY9" fmla="*/ 1264 h 82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6763" h="829516">
                <a:moveTo>
                  <a:pt x="3268" y="1264"/>
                </a:moveTo>
                <a:cubicBezTo>
                  <a:pt x="53767" y="27416"/>
                  <a:pt x="639921" y="410670"/>
                  <a:pt x="831097" y="547740"/>
                </a:cubicBezTo>
                <a:cubicBezTo>
                  <a:pt x="1022273" y="684810"/>
                  <a:pt x="1113353" y="791219"/>
                  <a:pt x="1150326" y="823683"/>
                </a:cubicBezTo>
                <a:cubicBezTo>
                  <a:pt x="1187299" y="856147"/>
                  <a:pt x="1052934" y="742524"/>
                  <a:pt x="1052934" y="742524"/>
                </a:cubicBezTo>
                <a:cubicBezTo>
                  <a:pt x="969971" y="673087"/>
                  <a:pt x="682305" y="439527"/>
                  <a:pt x="652546" y="407063"/>
                </a:cubicBezTo>
                <a:cubicBezTo>
                  <a:pt x="622787" y="374599"/>
                  <a:pt x="859052" y="536017"/>
                  <a:pt x="874382" y="547740"/>
                </a:cubicBezTo>
                <a:cubicBezTo>
                  <a:pt x="889712" y="559463"/>
                  <a:pt x="862659" y="536017"/>
                  <a:pt x="744527" y="477402"/>
                </a:cubicBezTo>
                <a:cubicBezTo>
                  <a:pt x="626395" y="418787"/>
                  <a:pt x="201658" y="210477"/>
                  <a:pt x="165587" y="196048"/>
                </a:cubicBezTo>
                <a:cubicBezTo>
                  <a:pt x="129516" y="181619"/>
                  <a:pt x="552449" y="418786"/>
                  <a:pt x="528101" y="390831"/>
                </a:cubicBezTo>
                <a:cubicBezTo>
                  <a:pt x="503753" y="362876"/>
                  <a:pt x="-47231" y="-24888"/>
                  <a:pt x="3268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EFBC3ED-2315-7C68-4471-8F27A8ECA5C3}"/>
              </a:ext>
            </a:extLst>
          </p:cNvPr>
          <p:cNvSpPr/>
          <p:nvPr/>
        </p:nvSpPr>
        <p:spPr>
          <a:xfrm>
            <a:off x="7125560" y="10289479"/>
            <a:ext cx="760812" cy="1376554"/>
          </a:xfrm>
          <a:custGeom>
            <a:avLst/>
            <a:gdLst>
              <a:gd name="connsiteX0" fmla="*/ 427709 w 760812"/>
              <a:gd name="connsiteY0" fmla="*/ 6990 h 1376554"/>
              <a:gd name="connsiteX1" fmla="*/ 730705 w 760812"/>
              <a:gd name="connsiteY1" fmla="*/ 591340 h 1376554"/>
              <a:gd name="connsiteX2" fmla="*/ 752348 w 760812"/>
              <a:gd name="connsiteY2" fmla="*/ 499359 h 1376554"/>
              <a:gd name="connsiteX3" fmla="*/ 752348 w 760812"/>
              <a:gd name="connsiteY3" fmla="*/ 710374 h 1376554"/>
              <a:gd name="connsiteX4" fmla="*/ 682009 w 760812"/>
              <a:gd name="connsiteY4" fmla="*/ 910568 h 1376554"/>
              <a:gd name="connsiteX5" fmla="*/ 519690 w 760812"/>
              <a:gd name="connsiteY5" fmla="*/ 1062067 h 1376554"/>
              <a:gd name="connsiteX6" fmla="*/ 5678 w 760812"/>
              <a:gd name="connsiteY6" fmla="*/ 1370474 h 1376554"/>
              <a:gd name="connsiteX7" fmla="*/ 270800 w 760812"/>
              <a:gd name="connsiteY7" fmla="*/ 1229797 h 1376554"/>
              <a:gd name="connsiteX8" fmla="*/ 671188 w 760812"/>
              <a:gd name="connsiteY8" fmla="*/ 791534 h 1376554"/>
              <a:gd name="connsiteX9" fmla="*/ 633313 w 760812"/>
              <a:gd name="connsiteY9" fmla="*/ 391146 h 1376554"/>
              <a:gd name="connsiteX10" fmla="*/ 227515 w 760812"/>
              <a:gd name="connsiteY10" fmla="*/ 34043 h 1376554"/>
              <a:gd name="connsiteX11" fmla="*/ 498047 w 760812"/>
              <a:gd name="connsiteY11" fmla="*/ 255880 h 1376554"/>
              <a:gd name="connsiteX12" fmla="*/ 427709 w 760812"/>
              <a:gd name="connsiteY12" fmla="*/ 6990 h 137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0812" h="1376554">
                <a:moveTo>
                  <a:pt x="427709" y="6990"/>
                </a:moveTo>
                <a:cubicBezTo>
                  <a:pt x="466485" y="62900"/>
                  <a:pt x="676599" y="509279"/>
                  <a:pt x="730705" y="591340"/>
                </a:cubicBezTo>
                <a:cubicBezTo>
                  <a:pt x="784811" y="673401"/>
                  <a:pt x="748741" y="479520"/>
                  <a:pt x="752348" y="499359"/>
                </a:cubicBezTo>
                <a:cubicBezTo>
                  <a:pt x="755955" y="519198"/>
                  <a:pt x="764071" y="641839"/>
                  <a:pt x="752348" y="710374"/>
                </a:cubicBezTo>
                <a:cubicBezTo>
                  <a:pt x="740625" y="778909"/>
                  <a:pt x="720785" y="851953"/>
                  <a:pt x="682009" y="910568"/>
                </a:cubicBezTo>
                <a:cubicBezTo>
                  <a:pt x="643233" y="969184"/>
                  <a:pt x="632412" y="985416"/>
                  <a:pt x="519690" y="1062067"/>
                </a:cubicBezTo>
                <a:cubicBezTo>
                  <a:pt x="406968" y="1138718"/>
                  <a:pt x="47160" y="1342519"/>
                  <a:pt x="5678" y="1370474"/>
                </a:cubicBezTo>
                <a:cubicBezTo>
                  <a:pt x="-35804" y="1398429"/>
                  <a:pt x="159882" y="1326287"/>
                  <a:pt x="270800" y="1229797"/>
                </a:cubicBezTo>
                <a:cubicBezTo>
                  <a:pt x="381718" y="1133307"/>
                  <a:pt x="610769" y="931309"/>
                  <a:pt x="671188" y="791534"/>
                </a:cubicBezTo>
                <a:cubicBezTo>
                  <a:pt x="731607" y="651759"/>
                  <a:pt x="707259" y="517395"/>
                  <a:pt x="633313" y="391146"/>
                </a:cubicBezTo>
                <a:cubicBezTo>
                  <a:pt x="559367" y="264897"/>
                  <a:pt x="250059" y="56587"/>
                  <a:pt x="227515" y="34043"/>
                </a:cubicBezTo>
                <a:cubicBezTo>
                  <a:pt x="204971" y="11499"/>
                  <a:pt x="461074" y="263094"/>
                  <a:pt x="498047" y="255880"/>
                </a:cubicBezTo>
                <a:cubicBezTo>
                  <a:pt x="535020" y="248666"/>
                  <a:pt x="388933" y="-48920"/>
                  <a:pt x="427709" y="6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6C0A7BA-CD7C-6CB9-314B-87FD7042F5E2}"/>
              </a:ext>
            </a:extLst>
          </p:cNvPr>
          <p:cNvSpPr/>
          <p:nvPr/>
        </p:nvSpPr>
        <p:spPr>
          <a:xfrm>
            <a:off x="7151636" y="10182641"/>
            <a:ext cx="813851" cy="1569480"/>
          </a:xfrm>
          <a:custGeom>
            <a:avLst/>
            <a:gdLst>
              <a:gd name="connsiteX0" fmla="*/ 358347 w 813851"/>
              <a:gd name="connsiteY0" fmla="*/ 204 h 1569480"/>
              <a:gd name="connsiteX1" fmla="*/ 688397 w 813851"/>
              <a:gd name="connsiteY1" fmla="*/ 546680 h 1569480"/>
              <a:gd name="connsiteX2" fmla="*/ 682986 w 813851"/>
              <a:gd name="connsiteY2" fmla="*/ 470931 h 1569480"/>
              <a:gd name="connsiteX3" fmla="*/ 774968 w 813851"/>
              <a:gd name="connsiteY3" fmla="*/ 736052 h 1569480"/>
              <a:gd name="connsiteX4" fmla="*/ 753325 w 813851"/>
              <a:gd name="connsiteY4" fmla="*/ 887551 h 1569480"/>
              <a:gd name="connsiteX5" fmla="*/ 677576 w 813851"/>
              <a:gd name="connsiteY5" fmla="*/ 1082334 h 1569480"/>
              <a:gd name="connsiteX6" fmla="*/ 715450 w 813851"/>
              <a:gd name="connsiteY6" fmla="*/ 979532 h 1569480"/>
              <a:gd name="connsiteX7" fmla="*/ 509846 w 813851"/>
              <a:gd name="connsiteY7" fmla="*/ 1212190 h 1569480"/>
              <a:gd name="connsiteX8" fmla="*/ 1244 w 813851"/>
              <a:gd name="connsiteY8" fmla="*/ 1569293 h 1569480"/>
              <a:gd name="connsiteX9" fmla="*/ 379990 w 813851"/>
              <a:gd name="connsiteY9" fmla="*/ 1255475 h 1569480"/>
              <a:gd name="connsiteX10" fmla="*/ 807431 w 813851"/>
              <a:gd name="connsiteY10" fmla="*/ 860497 h 1569480"/>
              <a:gd name="connsiteX11" fmla="*/ 618059 w 813851"/>
              <a:gd name="connsiteY11" fmla="*/ 487163 h 1569480"/>
              <a:gd name="connsiteX12" fmla="*/ 358347 w 813851"/>
              <a:gd name="connsiteY12" fmla="*/ 204 h 156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851" h="1569480">
                <a:moveTo>
                  <a:pt x="358347" y="204"/>
                </a:moveTo>
                <a:cubicBezTo>
                  <a:pt x="370070" y="10123"/>
                  <a:pt x="634291" y="468226"/>
                  <a:pt x="688397" y="546680"/>
                </a:cubicBezTo>
                <a:cubicBezTo>
                  <a:pt x="742504" y="625135"/>
                  <a:pt x="668557" y="439369"/>
                  <a:pt x="682986" y="470931"/>
                </a:cubicBezTo>
                <a:cubicBezTo>
                  <a:pt x="697415" y="502493"/>
                  <a:pt x="763245" y="666615"/>
                  <a:pt x="774968" y="736052"/>
                </a:cubicBezTo>
                <a:cubicBezTo>
                  <a:pt x="786691" y="805489"/>
                  <a:pt x="769557" y="829837"/>
                  <a:pt x="753325" y="887551"/>
                </a:cubicBezTo>
                <a:cubicBezTo>
                  <a:pt x="737093" y="945265"/>
                  <a:pt x="683888" y="1067004"/>
                  <a:pt x="677576" y="1082334"/>
                </a:cubicBezTo>
                <a:cubicBezTo>
                  <a:pt x="671264" y="1097664"/>
                  <a:pt x="743405" y="957889"/>
                  <a:pt x="715450" y="979532"/>
                </a:cubicBezTo>
                <a:cubicBezTo>
                  <a:pt x="687495" y="1001175"/>
                  <a:pt x="628880" y="1113897"/>
                  <a:pt x="509846" y="1212190"/>
                </a:cubicBezTo>
                <a:cubicBezTo>
                  <a:pt x="390812" y="1310484"/>
                  <a:pt x="22887" y="1562079"/>
                  <a:pt x="1244" y="1569293"/>
                </a:cubicBezTo>
                <a:cubicBezTo>
                  <a:pt x="-20399" y="1576507"/>
                  <a:pt x="245626" y="1373608"/>
                  <a:pt x="379990" y="1255475"/>
                </a:cubicBezTo>
                <a:cubicBezTo>
                  <a:pt x="514354" y="1137342"/>
                  <a:pt x="767753" y="988549"/>
                  <a:pt x="807431" y="860497"/>
                </a:cubicBezTo>
                <a:cubicBezTo>
                  <a:pt x="847109" y="732445"/>
                  <a:pt x="692906" y="630545"/>
                  <a:pt x="618059" y="487163"/>
                </a:cubicBezTo>
                <a:cubicBezTo>
                  <a:pt x="543212" y="343781"/>
                  <a:pt x="346624" y="-9715"/>
                  <a:pt x="358347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C140259-E415-A89E-AAF0-19755AEDC52E}"/>
              </a:ext>
            </a:extLst>
          </p:cNvPr>
          <p:cNvSpPr/>
          <p:nvPr/>
        </p:nvSpPr>
        <p:spPr>
          <a:xfrm>
            <a:off x="8207661" y="10678332"/>
            <a:ext cx="308307" cy="1020530"/>
          </a:xfrm>
          <a:custGeom>
            <a:avLst/>
            <a:gdLst>
              <a:gd name="connsiteX0" fmla="*/ 296 w 308307"/>
              <a:gd name="connsiteY0" fmla="*/ 2293 h 1020530"/>
              <a:gd name="connsiteX1" fmla="*/ 232954 w 308307"/>
              <a:gd name="connsiteY1" fmla="*/ 370217 h 1020530"/>
              <a:gd name="connsiteX2" fmla="*/ 254597 w 308307"/>
              <a:gd name="connsiteY2" fmla="*/ 581232 h 1020530"/>
              <a:gd name="connsiteX3" fmla="*/ 265418 w 308307"/>
              <a:gd name="connsiteY3" fmla="*/ 445966 h 1020530"/>
              <a:gd name="connsiteX4" fmla="*/ 276240 w 308307"/>
              <a:gd name="connsiteY4" fmla="*/ 656982 h 1020530"/>
              <a:gd name="connsiteX5" fmla="*/ 124741 w 308307"/>
              <a:gd name="connsiteY5" fmla="*/ 1019495 h 1020530"/>
              <a:gd name="connsiteX6" fmla="*/ 265418 w 308307"/>
              <a:gd name="connsiteY6" fmla="*/ 759784 h 1020530"/>
              <a:gd name="connsiteX7" fmla="*/ 287061 w 308307"/>
              <a:gd name="connsiteY7" fmla="*/ 559590 h 1020530"/>
              <a:gd name="connsiteX8" fmla="*/ 296 w 308307"/>
              <a:gd name="connsiteY8" fmla="*/ 2293 h 10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307" h="1020530">
                <a:moveTo>
                  <a:pt x="296" y="2293"/>
                </a:moveTo>
                <a:cubicBezTo>
                  <a:pt x="-8722" y="-29269"/>
                  <a:pt x="190571" y="273727"/>
                  <a:pt x="232954" y="370217"/>
                </a:cubicBezTo>
                <a:cubicBezTo>
                  <a:pt x="275337" y="466707"/>
                  <a:pt x="249186" y="568607"/>
                  <a:pt x="254597" y="581232"/>
                </a:cubicBezTo>
                <a:cubicBezTo>
                  <a:pt x="260008" y="593857"/>
                  <a:pt x="261811" y="433341"/>
                  <a:pt x="265418" y="445966"/>
                </a:cubicBezTo>
                <a:cubicBezTo>
                  <a:pt x="269025" y="458591"/>
                  <a:pt x="299686" y="561394"/>
                  <a:pt x="276240" y="656982"/>
                </a:cubicBezTo>
                <a:cubicBezTo>
                  <a:pt x="252794" y="752570"/>
                  <a:pt x="126545" y="1002361"/>
                  <a:pt x="124741" y="1019495"/>
                </a:cubicBezTo>
                <a:cubicBezTo>
                  <a:pt x="122937" y="1036629"/>
                  <a:pt x="238365" y="836435"/>
                  <a:pt x="265418" y="759784"/>
                </a:cubicBezTo>
                <a:cubicBezTo>
                  <a:pt x="292471" y="683133"/>
                  <a:pt x="333953" y="687642"/>
                  <a:pt x="287061" y="559590"/>
                </a:cubicBezTo>
                <a:cubicBezTo>
                  <a:pt x="240169" y="431538"/>
                  <a:pt x="9314" y="33855"/>
                  <a:pt x="296" y="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B987F06-AA53-8859-B041-2E8E8E8B4CFE}"/>
              </a:ext>
            </a:extLst>
          </p:cNvPr>
          <p:cNvSpPr/>
          <p:nvPr/>
        </p:nvSpPr>
        <p:spPr>
          <a:xfrm>
            <a:off x="8142994" y="10593908"/>
            <a:ext cx="292166" cy="1207014"/>
          </a:xfrm>
          <a:custGeom>
            <a:avLst/>
            <a:gdLst>
              <a:gd name="connsiteX0" fmla="*/ 59553 w 292166"/>
              <a:gd name="connsiteY0" fmla="*/ 146 h 1207014"/>
              <a:gd name="connsiteX1" fmla="*/ 265157 w 292166"/>
              <a:gd name="connsiteY1" fmla="*/ 573675 h 1207014"/>
              <a:gd name="connsiteX2" fmla="*/ 265157 w 292166"/>
              <a:gd name="connsiteY2" fmla="*/ 524980 h 1207014"/>
              <a:gd name="connsiteX3" fmla="*/ 286800 w 292166"/>
              <a:gd name="connsiteY3" fmla="*/ 703531 h 1207014"/>
              <a:gd name="connsiteX4" fmla="*/ 211051 w 292166"/>
              <a:gd name="connsiteY4" fmla="*/ 887493 h 1207014"/>
              <a:gd name="connsiteX5" fmla="*/ 36 w 292166"/>
              <a:gd name="connsiteY5" fmla="*/ 1206722 h 1207014"/>
              <a:gd name="connsiteX6" fmla="*/ 194819 w 292166"/>
              <a:gd name="connsiteY6" fmla="*/ 827976 h 1207014"/>
              <a:gd name="connsiteX7" fmla="*/ 286800 w 292166"/>
              <a:gd name="connsiteY7" fmla="*/ 633193 h 1207014"/>
              <a:gd name="connsiteX8" fmla="*/ 59553 w 292166"/>
              <a:gd name="connsiteY8" fmla="*/ 146 h 120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66" h="1207014">
                <a:moveTo>
                  <a:pt x="59553" y="146"/>
                </a:moveTo>
                <a:cubicBezTo>
                  <a:pt x="55946" y="-9774"/>
                  <a:pt x="230890" y="486203"/>
                  <a:pt x="265157" y="573675"/>
                </a:cubicBezTo>
                <a:cubicBezTo>
                  <a:pt x="299424" y="661147"/>
                  <a:pt x="261550" y="503337"/>
                  <a:pt x="265157" y="524980"/>
                </a:cubicBezTo>
                <a:cubicBezTo>
                  <a:pt x="268764" y="546623"/>
                  <a:pt x="295818" y="643112"/>
                  <a:pt x="286800" y="703531"/>
                </a:cubicBezTo>
                <a:cubicBezTo>
                  <a:pt x="277782" y="763950"/>
                  <a:pt x="258845" y="803628"/>
                  <a:pt x="211051" y="887493"/>
                </a:cubicBezTo>
                <a:cubicBezTo>
                  <a:pt x="163257" y="971358"/>
                  <a:pt x="2741" y="1216641"/>
                  <a:pt x="36" y="1206722"/>
                </a:cubicBezTo>
                <a:cubicBezTo>
                  <a:pt x="-2669" y="1196803"/>
                  <a:pt x="147025" y="923564"/>
                  <a:pt x="194819" y="827976"/>
                </a:cubicBezTo>
                <a:cubicBezTo>
                  <a:pt x="242613" y="732388"/>
                  <a:pt x="312050" y="769361"/>
                  <a:pt x="286800" y="633193"/>
                </a:cubicBezTo>
                <a:cubicBezTo>
                  <a:pt x="261550" y="497025"/>
                  <a:pt x="63160" y="10066"/>
                  <a:pt x="5955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7F69647-5A46-D9E7-0F44-8FAE053C30D6}"/>
              </a:ext>
            </a:extLst>
          </p:cNvPr>
          <p:cNvSpPr/>
          <p:nvPr/>
        </p:nvSpPr>
        <p:spPr>
          <a:xfrm>
            <a:off x="7953501" y="10713039"/>
            <a:ext cx="1641828" cy="570227"/>
          </a:xfrm>
          <a:custGeom>
            <a:avLst/>
            <a:gdLst>
              <a:gd name="connsiteX0" fmla="*/ 156 w 1641828"/>
              <a:gd name="connsiteY0" fmla="*/ 50 h 570227"/>
              <a:gd name="connsiteX1" fmla="*/ 719772 w 1641828"/>
              <a:gd name="connsiteY1" fmla="*/ 238118 h 570227"/>
              <a:gd name="connsiteX2" fmla="*/ 487114 w 1641828"/>
              <a:gd name="connsiteY2" fmla="*/ 221886 h 570227"/>
              <a:gd name="connsiteX3" fmla="*/ 1612530 w 1641828"/>
              <a:gd name="connsiteY3" fmla="*/ 562757 h 570227"/>
              <a:gd name="connsiteX4" fmla="*/ 1336587 w 1641828"/>
              <a:gd name="connsiteY4" fmla="*/ 465366 h 570227"/>
              <a:gd name="connsiteX5" fmla="*/ 497936 w 1641828"/>
              <a:gd name="connsiteY5" fmla="*/ 200244 h 570227"/>
              <a:gd name="connsiteX6" fmla="*/ 790111 w 1641828"/>
              <a:gd name="connsiteY6" fmla="*/ 216476 h 570227"/>
              <a:gd name="connsiteX7" fmla="*/ 156 w 1641828"/>
              <a:gd name="connsiteY7" fmla="*/ 50 h 57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1828" h="570227">
                <a:moveTo>
                  <a:pt x="156" y="50"/>
                </a:moveTo>
                <a:cubicBezTo>
                  <a:pt x="-11567" y="3657"/>
                  <a:pt x="638612" y="201145"/>
                  <a:pt x="719772" y="238118"/>
                </a:cubicBezTo>
                <a:cubicBezTo>
                  <a:pt x="800932" y="275091"/>
                  <a:pt x="338321" y="167780"/>
                  <a:pt x="487114" y="221886"/>
                </a:cubicBezTo>
                <a:cubicBezTo>
                  <a:pt x="635907" y="275992"/>
                  <a:pt x="1470951" y="522177"/>
                  <a:pt x="1612530" y="562757"/>
                </a:cubicBezTo>
                <a:cubicBezTo>
                  <a:pt x="1754109" y="603337"/>
                  <a:pt x="1336587" y="465366"/>
                  <a:pt x="1336587" y="465366"/>
                </a:cubicBezTo>
                <a:cubicBezTo>
                  <a:pt x="1150821" y="404947"/>
                  <a:pt x="589015" y="241726"/>
                  <a:pt x="497936" y="200244"/>
                </a:cubicBezTo>
                <a:cubicBezTo>
                  <a:pt x="406857" y="158762"/>
                  <a:pt x="873976" y="245333"/>
                  <a:pt x="790111" y="216476"/>
                </a:cubicBezTo>
                <a:cubicBezTo>
                  <a:pt x="706246" y="187619"/>
                  <a:pt x="11879" y="-3557"/>
                  <a:pt x="15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A0282440-F960-DDFC-B310-59624F07E0BE}"/>
              </a:ext>
            </a:extLst>
          </p:cNvPr>
          <p:cNvSpPr/>
          <p:nvPr/>
        </p:nvSpPr>
        <p:spPr>
          <a:xfrm>
            <a:off x="3640413" y="10474909"/>
            <a:ext cx="2405309" cy="1093044"/>
          </a:xfrm>
          <a:custGeom>
            <a:avLst/>
            <a:gdLst>
              <a:gd name="connsiteX0" fmla="*/ 955 w 2405309"/>
              <a:gd name="connsiteY0" fmla="*/ 111 h 1093044"/>
              <a:gd name="connsiteX1" fmla="*/ 877480 w 2405309"/>
              <a:gd name="connsiteY1" fmla="*/ 546587 h 1093044"/>
              <a:gd name="connsiteX2" fmla="*/ 801731 w 2405309"/>
              <a:gd name="connsiteY2" fmla="*/ 508712 h 1093044"/>
              <a:gd name="connsiteX3" fmla="*/ 1386082 w 2405309"/>
              <a:gd name="connsiteY3" fmla="*/ 844173 h 1093044"/>
              <a:gd name="connsiteX4" fmla="*/ 1375260 w 2405309"/>
              <a:gd name="connsiteY4" fmla="*/ 822530 h 1093044"/>
              <a:gd name="connsiteX5" fmla="*/ 2100288 w 2405309"/>
              <a:gd name="connsiteY5" fmla="*/ 1087652 h 1093044"/>
              <a:gd name="connsiteX6" fmla="*/ 1975843 w 2405309"/>
              <a:gd name="connsiteY6" fmla="*/ 1006492 h 1093044"/>
              <a:gd name="connsiteX7" fmla="*/ 2403284 w 2405309"/>
              <a:gd name="connsiteY7" fmla="*/ 1076831 h 1093044"/>
              <a:gd name="connsiteX8" fmla="*/ 1770238 w 2405309"/>
              <a:gd name="connsiteY8" fmla="*/ 1006492 h 1093044"/>
              <a:gd name="connsiteX9" fmla="*/ 579895 w 2405309"/>
              <a:gd name="connsiteY9" fmla="*/ 422142 h 1093044"/>
              <a:gd name="connsiteX10" fmla="*/ 704340 w 2405309"/>
              <a:gd name="connsiteY10" fmla="*/ 497891 h 1093044"/>
              <a:gd name="connsiteX11" fmla="*/ 955 w 2405309"/>
              <a:gd name="connsiteY11" fmla="*/ 111 h 10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5309" h="1093044">
                <a:moveTo>
                  <a:pt x="955" y="111"/>
                </a:moveTo>
                <a:cubicBezTo>
                  <a:pt x="29812" y="8227"/>
                  <a:pt x="744017" y="461820"/>
                  <a:pt x="877480" y="546587"/>
                </a:cubicBezTo>
                <a:cubicBezTo>
                  <a:pt x="1010943" y="631354"/>
                  <a:pt x="716964" y="459114"/>
                  <a:pt x="801731" y="508712"/>
                </a:cubicBezTo>
                <a:cubicBezTo>
                  <a:pt x="886498" y="558310"/>
                  <a:pt x="1290494" y="791870"/>
                  <a:pt x="1386082" y="844173"/>
                </a:cubicBezTo>
                <a:cubicBezTo>
                  <a:pt x="1481670" y="896476"/>
                  <a:pt x="1256226" y="781950"/>
                  <a:pt x="1375260" y="822530"/>
                </a:cubicBezTo>
                <a:cubicBezTo>
                  <a:pt x="1494294" y="863110"/>
                  <a:pt x="2000191" y="1056992"/>
                  <a:pt x="2100288" y="1087652"/>
                </a:cubicBezTo>
                <a:cubicBezTo>
                  <a:pt x="2200385" y="1118312"/>
                  <a:pt x="1925344" y="1008295"/>
                  <a:pt x="1975843" y="1006492"/>
                </a:cubicBezTo>
                <a:cubicBezTo>
                  <a:pt x="2026342" y="1004689"/>
                  <a:pt x="2437551" y="1076831"/>
                  <a:pt x="2403284" y="1076831"/>
                </a:cubicBezTo>
                <a:cubicBezTo>
                  <a:pt x="2369017" y="1076831"/>
                  <a:pt x="2074136" y="1115607"/>
                  <a:pt x="1770238" y="1006492"/>
                </a:cubicBezTo>
                <a:cubicBezTo>
                  <a:pt x="1466340" y="897377"/>
                  <a:pt x="757545" y="506909"/>
                  <a:pt x="579895" y="422142"/>
                </a:cubicBezTo>
                <a:cubicBezTo>
                  <a:pt x="402245" y="337375"/>
                  <a:pt x="802633" y="564622"/>
                  <a:pt x="704340" y="497891"/>
                </a:cubicBezTo>
                <a:cubicBezTo>
                  <a:pt x="606047" y="431160"/>
                  <a:pt x="-27902" y="-8005"/>
                  <a:pt x="95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49AAB31-2A20-0366-78A9-1ED3F301132C}"/>
              </a:ext>
            </a:extLst>
          </p:cNvPr>
          <p:cNvSpPr/>
          <p:nvPr/>
        </p:nvSpPr>
        <p:spPr>
          <a:xfrm>
            <a:off x="3694712" y="10599195"/>
            <a:ext cx="2166277" cy="1083684"/>
          </a:xfrm>
          <a:custGeom>
            <a:avLst/>
            <a:gdLst>
              <a:gd name="connsiteX0" fmla="*/ 763 w 2166277"/>
              <a:gd name="connsiteY0" fmla="*/ 270 h 1083684"/>
              <a:gd name="connsiteX1" fmla="*/ 779896 w 2166277"/>
              <a:gd name="connsiteY1" fmla="*/ 481818 h 1083684"/>
              <a:gd name="connsiteX2" fmla="*/ 725790 w 2166277"/>
              <a:gd name="connsiteY2" fmla="*/ 470997 h 1083684"/>
              <a:gd name="connsiteX3" fmla="*/ 1320961 w 2166277"/>
              <a:gd name="connsiteY3" fmla="*/ 773993 h 1083684"/>
              <a:gd name="connsiteX4" fmla="*/ 1180284 w 2166277"/>
              <a:gd name="connsiteY4" fmla="*/ 741529 h 1083684"/>
              <a:gd name="connsiteX5" fmla="*/ 2132559 w 2166277"/>
              <a:gd name="connsiteY5" fmla="*/ 1066168 h 1083684"/>
              <a:gd name="connsiteX6" fmla="*/ 1829563 w 2166277"/>
              <a:gd name="connsiteY6" fmla="*/ 974187 h 1083684"/>
              <a:gd name="connsiteX7" fmla="*/ 660862 w 2166277"/>
              <a:gd name="connsiteY7" fmla="*/ 422301 h 1083684"/>
              <a:gd name="connsiteX8" fmla="*/ 763 w 2166277"/>
              <a:gd name="connsiteY8" fmla="*/ 270 h 10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6277" h="1083684">
                <a:moveTo>
                  <a:pt x="763" y="270"/>
                </a:moveTo>
                <a:cubicBezTo>
                  <a:pt x="20602" y="10189"/>
                  <a:pt x="659058" y="403364"/>
                  <a:pt x="779896" y="481818"/>
                </a:cubicBezTo>
                <a:cubicBezTo>
                  <a:pt x="900734" y="560272"/>
                  <a:pt x="635613" y="422301"/>
                  <a:pt x="725790" y="470997"/>
                </a:cubicBezTo>
                <a:cubicBezTo>
                  <a:pt x="815967" y="519693"/>
                  <a:pt x="1245212" y="728904"/>
                  <a:pt x="1320961" y="773993"/>
                </a:cubicBezTo>
                <a:cubicBezTo>
                  <a:pt x="1396710" y="819082"/>
                  <a:pt x="1045018" y="692833"/>
                  <a:pt x="1180284" y="741529"/>
                </a:cubicBezTo>
                <a:cubicBezTo>
                  <a:pt x="1315550" y="790225"/>
                  <a:pt x="2024346" y="1027392"/>
                  <a:pt x="2132559" y="1066168"/>
                </a:cubicBezTo>
                <a:cubicBezTo>
                  <a:pt x="2240772" y="1104944"/>
                  <a:pt x="2074846" y="1081498"/>
                  <a:pt x="1829563" y="974187"/>
                </a:cubicBezTo>
                <a:cubicBezTo>
                  <a:pt x="1584280" y="866876"/>
                  <a:pt x="970171" y="589129"/>
                  <a:pt x="660862" y="422301"/>
                </a:cubicBezTo>
                <a:cubicBezTo>
                  <a:pt x="351553" y="255473"/>
                  <a:pt x="-19076" y="-9649"/>
                  <a:pt x="763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85087005-6DA9-16EB-2B2C-D06A2A7BF137}"/>
              </a:ext>
            </a:extLst>
          </p:cNvPr>
          <p:cNvSpPr/>
          <p:nvPr/>
        </p:nvSpPr>
        <p:spPr>
          <a:xfrm>
            <a:off x="3176019" y="10359926"/>
            <a:ext cx="912553" cy="986764"/>
          </a:xfrm>
          <a:custGeom>
            <a:avLst/>
            <a:gdLst>
              <a:gd name="connsiteX0" fmla="*/ 903612 w 912553"/>
              <a:gd name="connsiteY0" fmla="*/ 1470 h 986764"/>
              <a:gd name="connsiteX1" fmla="*/ 551919 w 912553"/>
              <a:gd name="connsiteY1" fmla="*/ 493840 h 986764"/>
              <a:gd name="connsiteX2" fmla="*/ 741292 w 912553"/>
              <a:gd name="connsiteY2" fmla="*/ 391037 h 986764"/>
              <a:gd name="connsiteX3" fmla="*/ 259744 w 912553"/>
              <a:gd name="connsiteY3" fmla="*/ 850943 h 986764"/>
              <a:gd name="connsiteX4" fmla="*/ 324672 w 912553"/>
              <a:gd name="connsiteY4" fmla="*/ 769783 h 986764"/>
              <a:gd name="connsiteX5" fmla="*/ 33 w 912553"/>
              <a:gd name="connsiteY5" fmla="*/ 986209 h 986764"/>
              <a:gd name="connsiteX6" fmla="*/ 346315 w 912553"/>
              <a:gd name="connsiteY6" fmla="*/ 694034 h 986764"/>
              <a:gd name="connsiteX7" fmla="*/ 568151 w 912553"/>
              <a:gd name="connsiteY7" fmla="*/ 374805 h 986764"/>
              <a:gd name="connsiteX8" fmla="*/ 146121 w 912553"/>
              <a:gd name="connsiteY8" fmla="*/ 823889 h 986764"/>
              <a:gd name="connsiteX9" fmla="*/ 514045 w 912553"/>
              <a:gd name="connsiteY9" fmla="*/ 331520 h 986764"/>
              <a:gd name="connsiteX10" fmla="*/ 113657 w 912553"/>
              <a:gd name="connsiteY10" fmla="*/ 677802 h 986764"/>
              <a:gd name="connsiteX11" fmla="*/ 903612 w 912553"/>
              <a:gd name="connsiteY11" fmla="*/ 1470 h 98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553" h="986764">
                <a:moveTo>
                  <a:pt x="903612" y="1470"/>
                </a:moveTo>
                <a:cubicBezTo>
                  <a:pt x="976655" y="-29190"/>
                  <a:pt x="578972" y="428912"/>
                  <a:pt x="551919" y="493840"/>
                </a:cubicBezTo>
                <a:cubicBezTo>
                  <a:pt x="524866" y="558768"/>
                  <a:pt x="789988" y="331520"/>
                  <a:pt x="741292" y="391037"/>
                </a:cubicBezTo>
                <a:cubicBezTo>
                  <a:pt x="692596" y="450554"/>
                  <a:pt x="329181" y="787819"/>
                  <a:pt x="259744" y="850943"/>
                </a:cubicBezTo>
                <a:cubicBezTo>
                  <a:pt x="190307" y="914067"/>
                  <a:pt x="367957" y="747239"/>
                  <a:pt x="324672" y="769783"/>
                </a:cubicBezTo>
                <a:cubicBezTo>
                  <a:pt x="281387" y="792327"/>
                  <a:pt x="-3574" y="998834"/>
                  <a:pt x="33" y="986209"/>
                </a:cubicBezTo>
                <a:cubicBezTo>
                  <a:pt x="3640" y="973584"/>
                  <a:pt x="251629" y="795935"/>
                  <a:pt x="346315" y="694034"/>
                </a:cubicBezTo>
                <a:cubicBezTo>
                  <a:pt x="441001" y="592133"/>
                  <a:pt x="601517" y="353163"/>
                  <a:pt x="568151" y="374805"/>
                </a:cubicBezTo>
                <a:cubicBezTo>
                  <a:pt x="534785" y="396447"/>
                  <a:pt x="155139" y="831103"/>
                  <a:pt x="146121" y="823889"/>
                </a:cubicBezTo>
                <a:cubicBezTo>
                  <a:pt x="137103" y="816675"/>
                  <a:pt x="519456" y="355868"/>
                  <a:pt x="514045" y="331520"/>
                </a:cubicBezTo>
                <a:cubicBezTo>
                  <a:pt x="508634" y="307172"/>
                  <a:pt x="49631" y="725596"/>
                  <a:pt x="113657" y="677802"/>
                </a:cubicBezTo>
                <a:cubicBezTo>
                  <a:pt x="177683" y="630008"/>
                  <a:pt x="830569" y="32130"/>
                  <a:pt x="903612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75BAAE5-CAE2-CCAB-99F3-2FD5BF81D9FF}"/>
              </a:ext>
            </a:extLst>
          </p:cNvPr>
          <p:cNvSpPr/>
          <p:nvPr/>
        </p:nvSpPr>
        <p:spPr>
          <a:xfrm>
            <a:off x="3255702" y="3532714"/>
            <a:ext cx="2700649" cy="1241748"/>
          </a:xfrm>
          <a:custGeom>
            <a:avLst/>
            <a:gdLst>
              <a:gd name="connsiteX0" fmla="*/ 2696014 w 2700649"/>
              <a:gd name="connsiteY0" fmla="*/ 441 h 1241748"/>
              <a:gd name="connsiteX1" fmla="*/ 2052147 w 2700649"/>
              <a:gd name="connsiteY1" fmla="*/ 536095 h 1241748"/>
              <a:gd name="connsiteX2" fmla="*/ 1954755 w 2700649"/>
              <a:gd name="connsiteY2" fmla="*/ 698415 h 1241748"/>
              <a:gd name="connsiteX3" fmla="*/ 1781614 w 2700649"/>
              <a:gd name="connsiteY3" fmla="*/ 784985 h 1241748"/>
              <a:gd name="connsiteX4" fmla="*/ 1143157 w 2700649"/>
              <a:gd name="connsiteY4" fmla="*/ 931073 h 1241748"/>
              <a:gd name="connsiteX5" fmla="*/ 1510 w 2700649"/>
              <a:gd name="connsiteY5" fmla="*/ 1239480 h 1241748"/>
              <a:gd name="connsiteX6" fmla="*/ 926731 w 2700649"/>
              <a:gd name="connsiteY6" fmla="*/ 1055518 h 1241748"/>
              <a:gd name="connsiteX7" fmla="*/ 2057557 w 2700649"/>
              <a:gd name="connsiteY7" fmla="*/ 768753 h 1241748"/>
              <a:gd name="connsiteX8" fmla="*/ 1245960 w 2700649"/>
              <a:gd name="connsiteY8" fmla="*/ 947305 h 1241748"/>
              <a:gd name="connsiteX9" fmla="*/ 2203645 w 2700649"/>
              <a:gd name="connsiteY9" fmla="*/ 460346 h 1241748"/>
              <a:gd name="connsiteX10" fmla="*/ 1678812 w 2700649"/>
              <a:gd name="connsiteY10" fmla="*/ 633487 h 1241748"/>
              <a:gd name="connsiteX11" fmla="*/ 2696014 w 2700649"/>
              <a:gd name="connsiteY11" fmla="*/ 441 h 12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49" h="1241748">
                <a:moveTo>
                  <a:pt x="2696014" y="441"/>
                </a:moveTo>
                <a:cubicBezTo>
                  <a:pt x="2758236" y="-15791"/>
                  <a:pt x="2175690" y="419766"/>
                  <a:pt x="2052147" y="536095"/>
                </a:cubicBezTo>
                <a:cubicBezTo>
                  <a:pt x="1928604" y="652424"/>
                  <a:pt x="1999844" y="656933"/>
                  <a:pt x="1954755" y="698415"/>
                </a:cubicBezTo>
                <a:cubicBezTo>
                  <a:pt x="1909666" y="739897"/>
                  <a:pt x="1916880" y="746209"/>
                  <a:pt x="1781614" y="784985"/>
                </a:cubicBezTo>
                <a:cubicBezTo>
                  <a:pt x="1646348" y="823761"/>
                  <a:pt x="1439841" y="855324"/>
                  <a:pt x="1143157" y="931073"/>
                </a:cubicBezTo>
                <a:cubicBezTo>
                  <a:pt x="846473" y="1006822"/>
                  <a:pt x="37581" y="1218739"/>
                  <a:pt x="1510" y="1239480"/>
                </a:cubicBezTo>
                <a:cubicBezTo>
                  <a:pt x="-34561" y="1260221"/>
                  <a:pt x="584057" y="1133972"/>
                  <a:pt x="926731" y="1055518"/>
                </a:cubicBezTo>
                <a:cubicBezTo>
                  <a:pt x="1269405" y="977064"/>
                  <a:pt x="2004352" y="786788"/>
                  <a:pt x="2057557" y="768753"/>
                </a:cubicBezTo>
                <a:cubicBezTo>
                  <a:pt x="2110762" y="750718"/>
                  <a:pt x="1221612" y="998706"/>
                  <a:pt x="1245960" y="947305"/>
                </a:cubicBezTo>
                <a:cubicBezTo>
                  <a:pt x="1270308" y="895904"/>
                  <a:pt x="2131503" y="512649"/>
                  <a:pt x="2203645" y="460346"/>
                </a:cubicBezTo>
                <a:cubicBezTo>
                  <a:pt x="2275787" y="408043"/>
                  <a:pt x="1591340" y="705629"/>
                  <a:pt x="1678812" y="633487"/>
                </a:cubicBezTo>
                <a:cubicBezTo>
                  <a:pt x="1766284" y="561345"/>
                  <a:pt x="2633792" y="16673"/>
                  <a:pt x="2696014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3F3D5D4-FDDA-7F44-F938-DF30DE95B325}"/>
              </a:ext>
            </a:extLst>
          </p:cNvPr>
          <p:cNvSpPr/>
          <p:nvPr/>
        </p:nvSpPr>
        <p:spPr>
          <a:xfrm>
            <a:off x="2611029" y="1553776"/>
            <a:ext cx="2123809" cy="2267974"/>
          </a:xfrm>
          <a:custGeom>
            <a:avLst/>
            <a:gdLst>
              <a:gd name="connsiteX0" fmla="*/ 2025899 w 2123809"/>
              <a:gd name="connsiteY0" fmla="*/ 42366 h 2267974"/>
              <a:gd name="connsiteX1" fmla="*/ 1127731 w 2123809"/>
              <a:gd name="connsiteY1" fmla="*/ 578020 h 2267974"/>
              <a:gd name="connsiteX2" fmla="*/ 554202 w 2123809"/>
              <a:gd name="connsiteY2" fmla="*/ 1254352 h 2267974"/>
              <a:gd name="connsiteX3" fmla="*/ 738164 w 2123809"/>
              <a:gd name="connsiteY3" fmla="*/ 1097443 h 2267974"/>
              <a:gd name="connsiteX4" fmla="*/ 2315 w 2123809"/>
              <a:gd name="connsiteY4" fmla="*/ 2260733 h 2267974"/>
              <a:gd name="connsiteX5" fmla="*/ 527149 w 2123809"/>
              <a:gd name="connsiteY5" fmla="*/ 1546527 h 2267974"/>
              <a:gd name="connsiteX6" fmla="*/ 1116909 w 2123809"/>
              <a:gd name="connsiteY6" fmla="*/ 670002 h 2267974"/>
              <a:gd name="connsiteX7" fmla="*/ 813913 w 2123809"/>
              <a:gd name="connsiteY7" fmla="*/ 886428 h 2267974"/>
              <a:gd name="connsiteX8" fmla="*/ 1371210 w 2123809"/>
              <a:gd name="connsiteY8" fmla="*/ 307488 h 2267974"/>
              <a:gd name="connsiteX9" fmla="*/ 1046571 w 2123809"/>
              <a:gd name="connsiteY9" fmla="*/ 513093 h 2267974"/>
              <a:gd name="connsiteX10" fmla="*/ 1988024 w 2123809"/>
              <a:gd name="connsiteY10" fmla="*/ 85651 h 2267974"/>
              <a:gd name="connsiteX11" fmla="*/ 2025899 w 2123809"/>
              <a:gd name="connsiteY11" fmla="*/ 42366 h 226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3809" h="2267974">
                <a:moveTo>
                  <a:pt x="2025899" y="42366"/>
                </a:moveTo>
                <a:cubicBezTo>
                  <a:pt x="1882517" y="124427"/>
                  <a:pt x="1373014" y="376022"/>
                  <a:pt x="1127731" y="578020"/>
                </a:cubicBezTo>
                <a:cubicBezTo>
                  <a:pt x="882448" y="780018"/>
                  <a:pt x="619130" y="1167782"/>
                  <a:pt x="554202" y="1254352"/>
                </a:cubicBezTo>
                <a:cubicBezTo>
                  <a:pt x="489274" y="1340923"/>
                  <a:pt x="830145" y="929713"/>
                  <a:pt x="738164" y="1097443"/>
                </a:cubicBezTo>
                <a:cubicBezTo>
                  <a:pt x="646183" y="1265173"/>
                  <a:pt x="37484" y="2185886"/>
                  <a:pt x="2315" y="2260733"/>
                </a:cubicBezTo>
                <a:cubicBezTo>
                  <a:pt x="-32854" y="2335580"/>
                  <a:pt x="341383" y="1811649"/>
                  <a:pt x="527149" y="1546527"/>
                </a:cubicBezTo>
                <a:cubicBezTo>
                  <a:pt x="712915" y="1281405"/>
                  <a:pt x="1069115" y="780019"/>
                  <a:pt x="1116909" y="670002"/>
                </a:cubicBezTo>
                <a:cubicBezTo>
                  <a:pt x="1164703" y="559986"/>
                  <a:pt x="771530" y="946847"/>
                  <a:pt x="813913" y="886428"/>
                </a:cubicBezTo>
                <a:cubicBezTo>
                  <a:pt x="856296" y="826009"/>
                  <a:pt x="1332434" y="369711"/>
                  <a:pt x="1371210" y="307488"/>
                </a:cubicBezTo>
                <a:cubicBezTo>
                  <a:pt x="1409986" y="245266"/>
                  <a:pt x="943769" y="550066"/>
                  <a:pt x="1046571" y="513093"/>
                </a:cubicBezTo>
                <a:cubicBezTo>
                  <a:pt x="1149373" y="476120"/>
                  <a:pt x="1822097" y="161400"/>
                  <a:pt x="1988024" y="85651"/>
                </a:cubicBezTo>
                <a:cubicBezTo>
                  <a:pt x="2153951" y="9902"/>
                  <a:pt x="2169281" y="-39695"/>
                  <a:pt x="2025899" y="4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91700CC-635E-8956-75B6-59759B272533}"/>
              </a:ext>
            </a:extLst>
          </p:cNvPr>
          <p:cNvSpPr/>
          <p:nvPr/>
        </p:nvSpPr>
        <p:spPr>
          <a:xfrm>
            <a:off x="2429720" y="3441147"/>
            <a:ext cx="383901" cy="2161697"/>
          </a:xfrm>
          <a:custGeom>
            <a:avLst/>
            <a:gdLst>
              <a:gd name="connsiteX0" fmla="*/ 383818 w 383901"/>
              <a:gd name="connsiteY0" fmla="*/ 27 h 2161697"/>
              <a:gd name="connsiteX1" fmla="*/ 75411 w 383901"/>
              <a:gd name="connsiteY1" fmla="*/ 557324 h 2161697"/>
              <a:gd name="connsiteX2" fmla="*/ 64590 w 383901"/>
              <a:gd name="connsiteY2" fmla="*/ 1276941 h 2161697"/>
              <a:gd name="connsiteX3" fmla="*/ 5073 w 383901"/>
              <a:gd name="connsiteY3" fmla="*/ 1141674 h 2161697"/>
              <a:gd name="connsiteX4" fmla="*/ 5073 w 383901"/>
              <a:gd name="connsiteY4" fmla="*/ 2148055 h 2161697"/>
              <a:gd name="connsiteX5" fmla="*/ 21305 w 383901"/>
              <a:gd name="connsiteY5" fmla="*/ 1639454 h 2161697"/>
              <a:gd name="connsiteX6" fmla="*/ 75411 w 383901"/>
              <a:gd name="connsiteY6" fmla="*/ 465343 h 2161697"/>
              <a:gd name="connsiteX7" fmla="*/ 42947 w 383901"/>
              <a:gd name="connsiteY7" fmla="*/ 578967 h 2161697"/>
              <a:gd name="connsiteX8" fmla="*/ 383818 w 383901"/>
              <a:gd name="connsiteY8" fmla="*/ 27 h 21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901" h="2161697">
                <a:moveTo>
                  <a:pt x="383818" y="27"/>
                </a:moveTo>
                <a:cubicBezTo>
                  <a:pt x="389229" y="-3580"/>
                  <a:pt x="128616" y="344505"/>
                  <a:pt x="75411" y="557324"/>
                </a:cubicBezTo>
                <a:cubicBezTo>
                  <a:pt x="22206" y="770143"/>
                  <a:pt x="76313" y="1179549"/>
                  <a:pt x="64590" y="1276941"/>
                </a:cubicBezTo>
                <a:cubicBezTo>
                  <a:pt x="52867" y="1374333"/>
                  <a:pt x="14992" y="996488"/>
                  <a:pt x="5073" y="1141674"/>
                </a:cubicBezTo>
                <a:cubicBezTo>
                  <a:pt x="-4846" y="1286860"/>
                  <a:pt x="2368" y="2065092"/>
                  <a:pt x="5073" y="2148055"/>
                </a:cubicBezTo>
                <a:cubicBezTo>
                  <a:pt x="7778" y="2231018"/>
                  <a:pt x="9582" y="1919906"/>
                  <a:pt x="21305" y="1639454"/>
                </a:cubicBezTo>
                <a:cubicBezTo>
                  <a:pt x="33028" y="1359002"/>
                  <a:pt x="71804" y="642091"/>
                  <a:pt x="75411" y="465343"/>
                </a:cubicBezTo>
                <a:cubicBezTo>
                  <a:pt x="79018" y="288595"/>
                  <a:pt x="-3044" y="652011"/>
                  <a:pt x="42947" y="578967"/>
                </a:cubicBezTo>
                <a:cubicBezTo>
                  <a:pt x="88938" y="505923"/>
                  <a:pt x="378407" y="3634"/>
                  <a:pt x="38381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1230F7E-66E2-75A9-4114-CA6B97909032}"/>
              </a:ext>
            </a:extLst>
          </p:cNvPr>
          <p:cNvSpPr/>
          <p:nvPr/>
        </p:nvSpPr>
        <p:spPr>
          <a:xfrm>
            <a:off x="4514500" y="1347245"/>
            <a:ext cx="1031539" cy="2548340"/>
          </a:xfrm>
          <a:custGeom>
            <a:avLst/>
            <a:gdLst>
              <a:gd name="connsiteX0" fmla="*/ 1031417 w 1031539"/>
              <a:gd name="connsiteY0" fmla="*/ 7 h 2548340"/>
              <a:gd name="connsiteX1" fmla="*/ 631029 w 1031539"/>
              <a:gd name="connsiteY1" fmla="*/ 606000 h 2548340"/>
              <a:gd name="connsiteX2" fmla="*/ 468709 w 1031539"/>
              <a:gd name="connsiteY2" fmla="*/ 1585328 h 2548340"/>
              <a:gd name="connsiteX3" fmla="*/ 468709 w 1031539"/>
              <a:gd name="connsiteY3" fmla="*/ 1379723 h 2548340"/>
              <a:gd name="connsiteX4" fmla="*/ 8804 w 1031539"/>
              <a:gd name="connsiteY4" fmla="*/ 2515960 h 2548340"/>
              <a:gd name="connsiteX5" fmla="*/ 198177 w 1031539"/>
              <a:gd name="connsiteY5" fmla="*/ 2093929 h 2548340"/>
              <a:gd name="connsiteX6" fmla="*/ 587744 w 1031539"/>
              <a:gd name="connsiteY6" fmla="*/ 616821 h 2548340"/>
              <a:gd name="connsiteX7" fmla="*/ 1031417 w 1031539"/>
              <a:gd name="connsiteY7" fmla="*/ 7 h 25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539" h="2548340">
                <a:moveTo>
                  <a:pt x="1031417" y="7"/>
                </a:moveTo>
                <a:cubicBezTo>
                  <a:pt x="1038631" y="-1796"/>
                  <a:pt x="724814" y="341780"/>
                  <a:pt x="631029" y="606000"/>
                </a:cubicBezTo>
                <a:cubicBezTo>
                  <a:pt x="537244" y="870220"/>
                  <a:pt x="495762" y="1456374"/>
                  <a:pt x="468709" y="1585328"/>
                </a:cubicBezTo>
                <a:cubicBezTo>
                  <a:pt x="441656" y="1714282"/>
                  <a:pt x="545360" y="1224618"/>
                  <a:pt x="468709" y="1379723"/>
                </a:cubicBezTo>
                <a:cubicBezTo>
                  <a:pt x="392058" y="1534828"/>
                  <a:pt x="53893" y="2396926"/>
                  <a:pt x="8804" y="2515960"/>
                </a:cubicBezTo>
                <a:cubicBezTo>
                  <a:pt x="-36285" y="2634994"/>
                  <a:pt x="101687" y="2410452"/>
                  <a:pt x="198177" y="2093929"/>
                </a:cubicBezTo>
                <a:cubicBezTo>
                  <a:pt x="294667" y="1777406"/>
                  <a:pt x="453380" y="964004"/>
                  <a:pt x="587744" y="616821"/>
                </a:cubicBezTo>
                <a:cubicBezTo>
                  <a:pt x="722108" y="269638"/>
                  <a:pt x="1024203" y="1810"/>
                  <a:pt x="103141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DB4B5B55-3FE2-C25C-9FC3-A1304F73AC21}"/>
              </a:ext>
            </a:extLst>
          </p:cNvPr>
          <p:cNvSpPr/>
          <p:nvPr/>
        </p:nvSpPr>
        <p:spPr>
          <a:xfrm>
            <a:off x="3490616" y="1257924"/>
            <a:ext cx="2089075" cy="2082895"/>
          </a:xfrm>
          <a:custGeom>
            <a:avLst/>
            <a:gdLst>
              <a:gd name="connsiteX0" fmla="*/ 2087765 w 2089075"/>
              <a:gd name="connsiteY0" fmla="*/ 2758 h 2082895"/>
              <a:gd name="connsiteX1" fmla="*/ 745924 w 2089075"/>
              <a:gd name="connsiteY1" fmla="*/ 1084888 h 2082895"/>
              <a:gd name="connsiteX2" fmla="*/ 1021867 w 2089075"/>
              <a:gd name="connsiteY2" fmla="*/ 900926 h 2082895"/>
              <a:gd name="connsiteX3" fmla="*/ 10075 w 2089075"/>
              <a:gd name="connsiteY3" fmla="*/ 2064216 h 2082895"/>
              <a:gd name="connsiteX4" fmla="*/ 551140 w 2089075"/>
              <a:gd name="connsiteY4" fmla="*/ 1539383 h 2082895"/>
              <a:gd name="connsiteX5" fmla="*/ 1335685 w 2089075"/>
              <a:gd name="connsiteY5" fmla="*/ 505948 h 2082895"/>
              <a:gd name="connsiteX6" fmla="*/ 1000224 w 2089075"/>
              <a:gd name="connsiteY6" fmla="*/ 765659 h 2082895"/>
              <a:gd name="connsiteX7" fmla="*/ 2087765 w 2089075"/>
              <a:gd name="connsiteY7" fmla="*/ 2758 h 208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075" h="2082895">
                <a:moveTo>
                  <a:pt x="2087765" y="2758"/>
                </a:moveTo>
                <a:cubicBezTo>
                  <a:pt x="2045382" y="55963"/>
                  <a:pt x="923574" y="935193"/>
                  <a:pt x="745924" y="1084888"/>
                </a:cubicBezTo>
                <a:cubicBezTo>
                  <a:pt x="568274" y="1234583"/>
                  <a:pt x="1144509" y="737705"/>
                  <a:pt x="1021867" y="900926"/>
                </a:cubicBezTo>
                <a:cubicBezTo>
                  <a:pt x="899225" y="1064147"/>
                  <a:pt x="88529" y="1957807"/>
                  <a:pt x="10075" y="2064216"/>
                </a:cubicBezTo>
                <a:cubicBezTo>
                  <a:pt x="-68379" y="2170625"/>
                  <a:pt x="330205" y="1799094"/>
                  <a:pt x="551140" y="1539383"/>
                </a:cubicBezTo>
                <a:cubicBezTo>
                  <a:pt x="772075" y="1279672"/>
                  <a:pt x="1260838" y="634902"/>
                  <a:pt x="1335685" y="505948"/>
                </a:cubicBezTo>
                <a:cubicBezTo>
                  <a:pt x="1410532" y="376994"/>
                  <a:pt x="869467" y="848622"/>
                  <a:pt x="1000224" y="765659"/>
                </a:cubicBezTo>
                <a:cubicBezTo>
                  <a:pt x="1130981" y="682696"/>
                  <a:pt x="2130148" y="-50447"/>
                  <a:pt x="2087765" y="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BF8C3AA-6F28-09B1-D555-8C51884134E7}"/>
              </a:ext>
            </a:extLst>
          </p:cNvPr>
          <p:cNvSpPr/>
          <p:nvPr/>
        </p:nvSpPr>
        <p:spPr>
          <a:xfrm>
            <a:off x="5523722" y="1336137"/>
            <a:ext cx="498320" cy="2742652"/>
          </a:xfrm>
          <a:custGeom>
            <a:avLst/>
            <a:gdLst>
              <a:gd name="connsiteX0" fmla="*/ 553 w 498320"/>
              <a:gd name="connsiteY0" fmla="*/ 294 h 2742652"/>
              <a:gd name="connsiteX1" fmla="*/ 395530 w 498320"/>
              <a:gd name="connsiteY1" fmla="*/ 1190637 h 2742652"/>
              <a:gd name="connsiteX2" fmla="*/ 395530 w 498320"/>
              <a:gd name="connsiteY2" fmla="*/ 1206869 h 2742652"/>
              <a:gd name="connsiteX3" fmla="*/ 427994 w 498320"/>
              <a:gd name="connsiteY3" fmla="*/ 1683006 h 2742652"/>
              <a:gd name="connsiteX4" fmla="*/ 422583 w 498320"/>
              <a:gd name="connsiteY4" fmla="*/ 1596436 h 2742652"/>
              <a:gd name="connsiteX5" fmla="*/ 130408 w 498320"/>
              <a:gd name="connsiteY5" fmla="*/ 2732672 h 2742652"/>
              <a:gd name="connsiteX6" fmla="*/ 303549 w 498320"/>
              <a:gd name="connsiteY6" fmla="*/ 2110448 h 2742652"/>
              <a:gd name="connsiteX7" fmla="*/ 417173 w 498320"/>
              <a:gd name="connsiteY7" fmla="*/ 1412474 h 2742652"/>
              <a:gd name="connsiteX8" fmla="*/ 292728 w 498320"/>
              <a:gd name="connsiteY8" fmla="*/ 654983 h 2742652"/>
              <a:gd name="connsiteX9" fmla="*/ 492922 w 498320"/>
              <a:gd name="connsiteY9" fmla="*/ 1071603 h 2742652"/>
              <a:gd name="connsiteX10" fmla="*/ 553 w 498320"/>
              <a:gd name="connsiteY10" fmla="*/ 294 h 274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20" h="2742652">
                <a:moveTo>
                  <a:pt x="553" y="294"/>
                </a:moveTo>
                <a:cubicBezTo>
                  <a:pt x="-15679" y="20133"/>
                  <a:pt x="329700" y="989541"/>
                  <a:pt x="395530" y="1190637"/>
                </a:cubicBezTo>
                <a:cubicBezTo>
                  <a:pt x="461360" y="1391733"/>
                  <a:pt x="390119" y="1124808"/>
                  <a:pt x="395530" y="1206869"/>
                </a:cubicBezTo>
                <a:cubicBezTo>
                  <a:pt x="400941" y="1288931"/>
                  <a:pt x="423485" y="1618078"/>
                  <a:pt x="427994" y="1683006"/>
                </a:cubicBezTo>
                <a:cubicBezTo>
                  <a:pt x="432503" y="1747934"/>
                  <a:pt x="472181" y="1421492"/>
                  <a:pt x="422583" y="1596436"/>
                </a:cubicBezTo>
                <a:cubicBezTo>
                  <a:pt x="372985" y="1771380"/>
                  <a:pt x="150247" y="2647003"/>
                  <a:pt x="130408" y="2732672"/>
                </a:cubicBezTo>
                <a:cubicBezTo>
                  <a:pt x="110569" y="2818341"/>
                  <a:pt x="255755" y="2330481"/>
                  <a:pt x="303549" y="2110448"/>
                </a:cubicBezTo>
                <a:cubicBezTo>
                  <a:pt x="351343" y="1890415"/>
                  <a:pt x="418976" y="1655051"/>
                  <a:pt x="417173" y="1412474"/>
                </a:cubicBezTo>
                <a:cubicBezTo>
                  <a:pt x="415370" y="1169897"/>
                  <a:pt x="280103" y="711795"/>
                  <a:pt x="292728" y="654983"/>
                </a:cubicBezTo>
                <a:cubicBezTo>
                  <a:pt x="305353" y="598171"/>
                  <a:pt x="536207" y="1175307"/>
                  <a:pt x="492922" y="1071603"/>
                </a:cubicBezTo>
                <a:cubicBezTo>
                  <a:pt x="449637" y="967899"/>
                  <a:pt x="16785" y="-19545"/>
                  <a:pt x="55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48E0E16-F178-DF63-7F14-F4993C9416E1}"/>
              </a:ext>
            </a:extLst>
          </p:cNvPr>
          <p:cNvSpPr/>
          <p:nvPr/>
        </p:nvSpPr>
        <p:spPr>
          <a:xfrm>
            <a:off x="3015688" y="2212700"/>
            <a:ext cx="1903573" cy="2678412"/>
          </a:xfrm>
          <a:custGeom>
            <a:avLst/>
            <a:gdLst>
              <a:gd name="connsiteX0" fmla="*/ 1902594 w 1903573"/>
              <a:gd name="connsiteY0" fmla="*/ 256 h 2678412"/>
              <a:gd name="connsiteX1" fmla="*/ 928676 w 1903573"/>
              <a:gd name="connsiteY1" fmla="*/ 1174367 h 2678412"/>
              <a:gd name="connsiteX2" fmla="*/ 57562 w 1903573"/>
              <a:gd name="connsiteY2" fmla="*/ 2591958 h 2678412"/>
              <a:gd name="connsiteX3" fmla="*/ 187417 w 1903573"/>
              <a:gd name="connsiteY3" fmla="*/ 2359300 h 2678412"/>
              <a:gd name="connsiteX4" fmla="*/ 1036890 w 1903573"/>
              <a:gd name="connsiteY4" fmla="*/ 1017459 h 2678412"/>
              <a:gd name="connsiteX5" fmla="*/ 744714 w 1903573"/>
              <a:gd name="connsiteY5" fmla="*/ 1271759 h 2678412"/>
              <a:gd name="connsiteX6" fmla="*/ 1902594 w 1903573"/>
              <a:gd name="connsiteY6" fmla="*/ 256 h 267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573" h="2678412">
                <a:moveTo>
                  <a:pt x="1902594" y="256"/>
                </a:moveTo>
                <a:cubicBezTo>
                  <a:pt x="1933254" y="-15976"/>
                  <a:pt x="1236181" y="742417"/>
                  <a:pt x="928676" y="1174367"/>
                </a:cubicBezTo>
                <a:cubicBezTo>
                  <a:pt x="621171" y="1606317"/>
                  <a:pt x="181105" y="2394469"/>
                  <a:pt x="57562" y="2591958"/>
                </a:cubicBezTo>
                <a:cubicBezTo>
                  <a:pt x="-65981" y="2789447"/>
                  <a:pt x="24196" y="2621717"/>
                  <a:pt x="187417" y="2359300"/>
                </a:cubicBezTo>
                <a:cubicBezTo>
                  <a:pt x="350638" y="2096883"/>
                  <a:pt x="944007" y="1198716"/>
                  <a:pt x="1036890" y="1017459"/>
                </a:cubicBezTo>
                <a:cubicBezTo>
                  <a:pt x="1129773" y="836202"/>
                  <a:pt x="593216" y="1444900"/>
                  <a:pt x="744714" y="1271759"/>
                </a:cubicBezTo>
                <a:cubicBezTo>
                  <a:pt x="896212" y="1098618"/>
                  <a:pt x="1871934" y="16488"/>
                  <a:pt x="1902594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FE5F17FE-4BDA-FB16-976E-822CFE53CE88}"/>
              </a:ext>
            </a:extLst>
          </p:cNvPr>
          <p:cNvSpPr/>
          <p:nvPr/>
        </p:nvSpPr>
        <p:spPr>
          <a:xfrm>
            <a:off x="2894827" y="2780935"/>
            <a:ext cx="822387" cy="2222137"/>
          </a:xfrm>
          <a:custGeom>
            <a:avLst/>
            <a:gdLst>
              <a:gd name="connsiteX0" fmla="*/ 822290 w 822387"/>
              <a:gd name="connsiteY0" fmla="*/ 140 h 2222137"/>
              <a:gd name="connsiteX1" fmla="*/ 194655 w 822387"/>
              <a:gd name="connsiteY1" fmla="*/ 1028163 h 2222137"/>
              <a:gd name="connsiteX2" fmla="*/ 16103 w 822387"/>
              <a:gd name="connsiteY2" fmla="*/ 2175221 h 2222137"/>
              <a:gd name="connsiteX3" fmla="*/ 32335 w 822387"/>
              <a:gd name="connsiteY3" fmla="*/ 1877635 h 2222137"/>
              <a:gd name="connsiteX4" fmla="*/ 227119 w 822387"/>
              <a:gd name="connsiteY4" fmla="*/ 752220 h 2222137"/>
              <a:gd name="connsiteX5" fmla="*/ 145959 w 822387"/>
              <a:gd name="connsiteY5" fmla="*/ 952414 h 2222137"/>
              <a:gd name="connsiteX6" fmla="*/ 822290 w 822387"/>
              <a:gd name="connsiteY6" fmla="*/ 140 h 222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387" h="2222137">
                <a:moveTo>
                  <a:pt x="822290" y="140"/>
                </a:moveTo>
                <a:cubicBezTo>
                  <a:pt x="830406" y="12765"/>
                  <a:pt x="329019" y="665650"/>
                  <a:pt x="194655" y="1028163"/>
                </a:cubicBezTo>
                <a:cubicBezTo>
                  <a:pt x="60291" y="1390676"/>
                  <a:pt x="43156" y="2033642"/>
                  <a:pt x="16103" y="2175221"/>
                </a:cubicBezTo>
                <a:cubicBezTo>
                  <a:pt x="-10950" y="2316800"/>
                  <a:pt x="-2834" y="2114802"/>
                  <a:pt x="32335" y="1877635"/>
                </a:cubicBezTo>
                <a:cubicBezTo>
                  <a:pt x="67504" y="1640468"/>
                  <a:pt x="208182" y="906423"/>
                  <a:pt x="227119" y="752220"/>
                </a:cubicBezTo>
                <a:cubicBezTo>
                  <a:pt x="246056" y="598017"/>
                  <a:pt x="47666" y="1076859"/>
                  <a:pt x="145959" y="952414"/>
                </a:cubicBezTo>
                <a:cubicBezTo>
                  <a:pt x="244252" y="827969"/>
                  <a:pt x="814174" y="-12485"/>
                  <a:pt x="82229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B1259C4-1D85-6721-1ADF-1DE74D208E8D}"/>
              </a:ext>
            </a:extLst>
          </p:cNvPr>
          <p:cNvSpPr/>
          <p:nvPr/>
        </p:nvSpPr>
        <p:spPr>
          <a:xfrm>
            <a:off x="2708805" y="3451995"/>
            <a:ext cx="321159" cy="2278265"/>
          </a:xfrm>
          <a:custGeom>
            <a:avLst/>
            <a:gdLst>
              <a:gd name="connsiteX0" fmla="*/ 321159 w 321159"/>
              <a:gd name="connsiteY0" fmla="*/ 0 h 2278265"/>
              <a:gd name="connsiteX1" fmla="*/ 66859 w 321159"/>
              <a:gd name="connsiteY1" fmla="*/ 811598 h 2278265"/>
              <a:gd name="connsiteX2" fmla="*/ 66859 w 321159"/>
              <a:gd name="connsiteY2" fmla="*/ 1412180 h 2278265"/>
              <a:gd name="connsiteX3" fmla="*/ 66859 w 321159"/>
              <a:gd name="connsiteY3" fmla="*/ 1141648 h 2278265"/>
              <a:gd name="connsiteX4" fmla="*/ 66859 w 321159"/>
              <a:gd name="connsiteY4" fmla="*/ 2261652 h 2278265"/>
              <a:gd name="connsiteX5" fmla="*/ 34395 w 321159"/>
              <a:gd name="connsiteY5" fmla="*/ 1720587 h 2278265"/>
              <a:gd name="connsiteX6" fmla="*/ 18163 w 321159"/>
              <a:gd name="connsiteY6" fmla="*/ 492369 h 2278265"/>
              <a:gd name="connsiteX7" fmla="*/ 7342 w 321159"/>
              <a:gd name="connsiteY7" fmla="*/ 849472 h 2278265"/>
              <a:gd name="connsiteX8" fmla="*/ 137197 w 321159"/>
              <a:gd name="connsiteY8" fmla="*/ 416620 h 2278265"/>
              <a:gd name="connsiteX9" fmla="*/ 83091 w 321159"/>
              <a:gd name="connsiteY9" fmla="*/ 530244 h 2278265"/>
              <a:gd name="connsiteX10" fmla="*/ 321159 w 321159"/>
              <a:gd name="connsiteY10" fmla="*/ 0 h 227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159" h="2278265">
                <a:moveTo>
                  <a:pt x="321159" y="0"/>
                </a:moveTo>
                <a:cubicBezTo>
                  <a:pt x="215200" y="288117"/>
                  <a:pt x="109242" y="576235"/>
                  <a:pt x="66859" y="811598"/>
                </a:cubicBezTo>
                <a:cubicBezTo>
                  <a:pt x="24476" y="1046961"/>
                  <a:pt x="66859" y="1412180"/>
                  <a:pt x="66859" y="1412180"/>
                </a:cubicBezTo>
                <a:lnTo>
                  <a:pt x="66859" y="1141648"/>
                </a:lnTo>
                <a:cubicBezTo>
                  <a:pt x="66859" y="1283227"/>
                  <a:pt x="72270" y="2165162"/>
                  <a:pt x="66859" y="2261652"/>
                </a:cubicBezTo>
                <a:cubicBezTo>
                  <a:pt x="61448" y="2358142"/>
                  <a:pt x="42511" y="2015467"/>
                  <a:pt x="34395" y="1720587"/>
                </a:cubicBezTo>
                <a:cubicBezTo>
                  <a:pt x="26279" y="1425707"/>
                  <a:pt x="22672" y="637555"/>
                  <a:pt x="18163" y="492369"/>
                </a:cubicBezTo>
                <a:cubicBezTo>
                  <a:pt x="13654" y="347183"/>
                  <a:pt x="-12497" y="862097"/>
                  <a:pt x="7342" y="849472"/>
                </a:cubicBezTo>
                <a:cubicBezTo>
                  <a:pt x="27181" y="836847"/>
                  <a:pt x="124572" y="469825"/>
                  <a:pt x="137197" y="416620"/>
                </a:cubicBezTo>
                <a:cubicBezTo>
                  <a:pt x="149822" y="363415"/>
                  <a:pt x="83091" y="530244"/>
                  <a:pt x="83091" y="530244"/>
                </a:cubicBezTo>
                <a:lnTo>
                  <a:pt x="32115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CF235E3-4A40-B3F0-7A09-6B4B7F2A563E}"/>
              </a:ext>
            </a:extLst>
          </p:cNvPr>
          <p:cNvSpPr/>
          <p:nvPr/>
        </p:nvSpPr>
        <p:spPr>
          <a:xfrm>
            <a:off x="3520920" y="1892790"/>
            <a:ext cx="1846446" cy="2677111"/>
          </a:xfrm>
          <a:custGeom>
            <a:avLst/>
            <a:gdLst>
              <a:gd name="connsiteX0" fmla="*/ 1846446 w 1846446"/>
              <a:gd name="connsiteY0" fmla="*/ 938 h 2677111"/>
              <a:gd name="connsiteX1" fmla="*/ 699388 w 1846446"/>
              <a:gd name="connsiteY1" fmla="*/ 1667418 h 2677111"/>
              <a:gd name="connsiteX2" fmla="*/ 861707 w 1846446"/>
              <a:gd name="connsiteY2" fmla="*/ 1456403 h 2677111"/>
              <a:gd name="connsiteX3" fmla="*/ 23056 w 1846446"/>
              <a:gd name="connsiteY3" fmla="*/ 2646746 h 2677111"/>
              <a:gd name="connsiteX4" fmla="*/ 217840 w 1846446"/>
              <a:gd name="connsiteY4" fmla="*/ 2349160 h 2677111"/>
              <a:gd name="connsiteX5" fmla="*/ 1040259 w 1846446"/>
              <a:gd name="connsiteY5" fmla="*/ 1088479 h 2677111"/>
              <a:gd name="connsiteX6" fmla="*/ 693977 w 1846446"/>
              <a:gd name="connsiteY6" fmla="*/ 1423939 h 2677111"/>
              <a:gd name="connsiteX7" fmla="*/ 1846446 w 1846446"/>
              <a:gd name="connsiteY7" fmla="*/ 938 h 267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446" h="2677111">
                <a:moveTo>
                  <a:pt x="1846446" y="938"/>
                </a:moveTo>
                <a:cubicBezTo>
                  <a:pt x="1847348" y="41518"/>
                  <a:pt x="863511" y="1424841"/>
                  <a:pt x="699388" y="1667418"/>
                </a:cubicBezTo>
                <a:cubicBezTo>
                  <a:pt x="535265" y="1909995"/>
                  <a:pt x="974429" y="1293182"/>
                  <a:pt x="861707" y="1456403"/>
                </a:cubicBezTo>
                <a:cubicBezTo>
                  <a:pt x="748985" y="1619624"/>
                  <a:pt x="130367" y="2497953"/>
                  <a:pt x="23056" y="2646746"/>
                </a:cubicBezTo>
                <a:cubicBezTo>
                  <a:pt x="-84255" y="2795539"/>
                  <a:pt x="217840" y="2349160"/>
                  <a:pt x="217840" y="2349160"/>
                </a:cubicBezTo>
                <a:cubicBezTo>
                  <a:pt x="387374" y="2089449"/>
                  <a:pt x="960903" y="1242683"/>
                  <a:pt x="1040259" y="1088479"/>
                </a:cubicBezTo>
                <a:cubicBezTo>
                  <a:pt x="1119615" y="934276"/>
                  <a:pt x="564121" y="1599785"/>
                  <a:pt x="693977" y="1423939"/>
                </a:cubicBezTo>
                <a:cubicBezTo>
                  <a:pt x="823832" y="1248093"/>
                  <a:pt x="1845544" y="-39642"/>
                  <a:pt x="1846446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A20C5557-D2CA-B2D6-8DA7-3238063C9A96}"/>
              </a:ext>
            </a:extLst>
          </p:cNvPr>
          <p:cNvSpPr/>
          <p:nvPr/>
        </p:nvSpPr>
        <p:spPr>
          <a:xfrm>
            <a:off x="5303931" y="1296799"/>
            <a:ext cx="469515" cy="2789005"/>
          </a:xfrm>
          <a:custGeom>
            <a:avLst/>
            <a:gdLst>
              <a:gd name="connsiteX0" fmla="*/ 323146 w 469515"/>
              <a:gd name="connsiteY0" fmla="*/ 1757 h 2789005"/>
              <a:gd name="connsiteX1" fmla="*/ 290682 w 469515"/>
              <a:gd name="connsiteY1" fmla="*/ 981085 h 2789005"/>
              <a:gd name="connsiteX2" fmla="*/ 382663 w 469515"/>
              <a:gd name="connsiteY2" fmla="*/ 1527561 h 2789005"/>
              <a:gd name="connsiteX3" fmla="*/ 436770 w 469515"/>
              <a:gd name="connsiteY3" fmla="*/ 1424758 h 2789005"/>
              <a:gd name="connsiteX4" fmla="*/ 3918 w 469515"/>
              <a:gd name="connsiteY4" fmla="*/ 2755779 h 2789005"/>
              <a:gd name="connsiteX5" fmla="*/ 236576 w 469515"/>
              <a:gd name="connsiteY5" fmla="*/ 2312105 h 2789005"/>
              <a:gd name="connsiteX6" fmla="*/ 469233 w 469515"/>
              <a:gd name="connsiteY6" fmla="*/ 1495097 h 2789005"/>
              <a:gd name="connsiteX7" fmla="*/ 285271 w 469515"/>
              <a:gd name="connsiteY7" fmla="*/ 1029781 h 2789005"/>
              <a:gd name="connsiteX8" fmla="*/ 333967 w 469515"/>
              <a:gd name="connsiteY8" fmla="*/ 1240796 h 2789005"/>
              <a:gd name="connsiteX9" fmla="*/ 323146 w 469515"/>
              <a:gd name="connsiteY9" fmla="*/ 1757 h 27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15" h="2789005">
                <a:moveTo>
                  <a:pt x="323146" y="1757"/>
                </a:moveTo>
                <a:cubicBezTo>
                  <a:pt x="315932" y="-41528"/>
                  <a:pt x="280762" y="726784"/>
                  <a:pt x="290682" y="981085"/>
                </a:cubicBezTo>
                <a:cubicBezTo>
                  <a:pt x="300601" y="1235386"/>
                  <a:pt x="358315" y="1453616"/>
                  <a:pt x="382663" y="1527561"/>
                </a:cubicBezTo>
                <a:cubicBezTo>
                  <a:pt x="407011" y="1601506"/>
                  <a:pt x="499894" y="1220055"/>
                  <a:pt x="436770" y="1424758"/>
                </a:cubicBezTo>
                <a:cubicBezTo>
                  <a:pt x="373646" y="1629461"/>
                  <a:pt x="37284" y="2607888"/>
                  <a:pt x="3918" y="2755779"/>
                </a:cubicBezTo>
                <a:cubicBezTo>
                  <a:pt x="-29448" y="2903670"/>
                  <a:pt x="159024" y="2522219"/>
                  <a:pt x="236576" y="2312105"/>
                </a:cubicBezTo>
                <a:cubicBezTo>
                  <a:pt x="314128" y="2101991"/>
                  <a:pt x="461117" y="1708818"/>
                  <a:pt x="469233" y="1495097"/>
                </a:cubicBezTo>
                <a:cubicBezTo>
                  <a:pt x="477349" y="1281376"/>
                  <a:pt x="307815" y="1072164"/>
                  <a:pt x="285271" y="1029781"/>
                </a:cubicBezTo>
                <a:cubicBezTo>
                  <a:pt x="262727" y="987398"/>
                  <a:pt x="324949" y="1410330"/>
                  <a:pt x="333967" y="1240796"/>
                </a:cubicBezTo>
                <a:cubicBezTo>
                  <a:pt x="342985" y="1071262"/>
                  <a:pt x="330360" y="45042"/>
                  <a:pt x="323146" y="1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8E241CCE-64B2-8690-9179-20AD7D25B59D}"/>
              </a:ext>
            </a:extLst>
          </p:cNvPr>
          <p:cNvSpPr/>
          <p:nvPr/>
        </p:nvSpPr>
        <p:spPr>
          <a:xfrm>
            <a:off x="5934762" y="1347011"/>
            <a:ext cx="316835" cy="2341612"/>
          </a:xfrm>
          <a:custGeom>
            <a:avLst/>
            <a:gdLst>
              <a:gd name="connsiteX0" fmla="*/ 722 w 316835"/>
              <a:gd name="connsiteY0" fmla="*/ 11062 h 2341612"/>
              <a:gd name="connsiteX1" fmla="*/ 135988 w 316835"/>
              <a:gd name="connsiteY1" fmla="*/ 454736 h 2341612"/>
              <a:gd name="connsiteX2" fmla="*/ 303718 w 316835"/>
              <a:gd name="connsiteY2" fmla="*/ 990390 h 2341612"/>
              <a:gd name="connsiteX3" fmla="*/ 260433 w 316835"/>
              <a:gd name="connsiteY3" fmla="*/ 784785 h 2341612"/>
              <a:gd name="connsiteX4" fmla="*/ 282076 w 316835"/>
              <a:gd name="connsiteY4" fmla="*/ 1645079 h 2341612"/>
              <a:gd name="connsiteX5" fmla="*/ 309129 w 316835"/>
              <a:gd name="connsiteY5" fmla="*/ 1336672 h 2341612"/>
              <a:gd name="connsiteX6" fmla="*/ 130578 w 316835"/>
              <a:gd name="connsiteY6" fmla="*/ 2326821 h 2341612"/>
              <a:gd name="connsiteX7" fmla="*/ 222559 w 316835"/>
              <a:gd name="connsiteY7" fmla="*/ 1861505 h 2341612"/>
              <a:gd name="connsiteX8" fmla="*/ 195505 w 316835"/>
              <a:gd name="connsiteY8" fmla="*/ 925462 h 2341612"/>
              <a:gd name="connsiteX9" fmla="*/ 722 w 316835"/>
              <a:gd name="connsiteY9" fmla="*/ 11062 h 23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835" h="2341612">
                <a:moveTo>
                  <a:pt x="722" y="11062"/>
                </a:moveTo>
                <a:cubicBezTo>
                  <a:pt x="-9198" y="-67392"/>
                  <a:pt x="85489" y="291515"/>
                  <a:pt x="135988" y="454736"/>
                </a:cubicBezTo>
                <a:cubicBezTo>
                  <a:pt x="186487" y="617957"/>
                  <a:pt x="282977" y="935382"/>
                  <a:pt x="303718" y="990390"/>
                </a:cubicBezTo>
                <a:cubicBezTo>
                  <a:pt x="324459" y="1045398"/>
                  <a:pt x="264040" y="675670"/>
                  <a:pt x="260433" y="784785"/>
                </a:cubicBezTo>
                <a:cubicBezTo>
                  <a:pt x="256826" y="893900"/>
                  <a:pt x="273960" y="1553098"/>
                  <a:pt x="282076" y="1645079"/>
                </a:cubicBezTo>
                <a:cubicBezTo>
                  <a:pt x="290192" y="1737060"/>
                  <a:pt x="334379" y="1223048"/>
                  <a:pt x="309129" y="1336672"/>
                </a:cubicBezTo>
                <a:cubicBezTo>
                  <a:pt x="283879" y="1450296"/>
                  <a:pt x="145006" y="2239349"/>
                  <a:pt x="130578" y="2326821"/>
                </a:cubicBezTo>
                <a:cubicBezTo>
                  <a:pt x="116150" y="2414293"/>
                  <a:pt x="211738" y="2095065"/>
                  <a:pt x="222559" y="1861505"/>
                </a:cubicBezTo>
                <a:cubicBezTo>
                  <a:pt x="233380" y="1627945"/>
                  <a:pt x="237889" y="1231164"/>
                  <a:pt x="195505" y="925462"/>
                </a:cubicBezTo>
                <a:cubicBezTo>
                  <a:pt x="153121" y="619760"/>
                  <a:pt x="10642" y="89516"/>
                  <a:pt x="722" y="1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EACBB995-8923-5F5D-825B-A8FA87586CCD}"/>
              </a:ext>
            </a:extLst>
          </p:cNvPr>
          <p:cNvSpPr/>
          <p:nvPr/>
        </p:nvSpPr>
        <p:spPr>
          <a:xfrm>
            <a:off x="6148511" y="1656841"/>
            <a:ext cx="1242179" cy="2350213"/>
          </a:xfrm>
          <a:custGeom>
            <a:avLst/>
            <a:gdLst>
              <a:gd name="connsiteX0" fmla="*/ 3399 w 1242179"/>
              <a:gd name="connsiteY0" fmla="*/ 4229 h 2350213"/>
              <a:gd name="connsiteX1" fmla="*/ 690552 w 1242179"/>
              <a:gd name="connsiteY1" fmla="*/ 1356892 h 2350213"/>
              <a:gd name="connsiteX2" fmla="*/ 641856 w 1242179"/>
              <a:gd name="connsiteY2" fmla="*/ 1162108 h 2350213"/>
              <a:gd name="connsiteX3" fmla="*/ 1226206 w 1242179"/>
              <a:gd name="connsiteY3" fmla="*/ 2303755 h 2350213"/>
              <a:gd name="connsiteX4" fmla="*/ 1009780 w 1242179"/>
              <a:gd name="connsiteY4" fmla="*/ 1989938 h 2350213"/>
              <a:gd name="connsiteX5" fmla="*/ 306396 w 1242179"/>
              <a:gd name="connsiteY5" fmla="*/ 723845 h 2350213"/>
              <a:gd name="connsiteX6" fmla="*/ 420019 w 1242179"/>
              <a:gd name="connsiteY6" fmla="*/ 924039 h 2350213"/>
              <a:gd name="connsiteX7" fmla="*/ 3399 w 1242179"/>
              <a:gd name="connsiteY7" fmla="*/ 4229 h 235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179" h="2350213">
                <a:moveTo>
                  <a:pt x="3399" y="4229"/>
                </a:moveTo>
                <a:cubicBezTo>
                  <a:pt x="48488" y="76371"/>
                  <a:pt x="584143" y="1163912"/>
                  <a:pt x="690552" y="1356892"/>
                </a:cubicBezTo>
                <a:cubicBezTo>
                  <a:pt x="796961" y="1549872"/>
                  <a:pt x="552580" y="1004298"/>
                  <a:pt x="641856" y="1162108"/>
                </a:cubicBezTo>
                <a:cubicBezTo>
                  <a:pt x="731132" y="1319918"/>
                  <a:pt x="1164885" y="2165783"/>
                  <a:pt x="1226206" y="2303755"/>
                </a:cubicBezTo>
                <a:cubicBezTo>
                  <a:pt x="1287527" y="2441727"/>
                  <a:pt x="1163082" y="2253256"/>
                  <a:pt x="1009780" y="1989938"/>
                </a:cubicBezTo>
                <a:cubicBezTo>
                  <a:pt x="856478" y="1726620"/>
                  <a:pt x="404689" y="901495"/>
                  <a:pt x="306396" y="723845"/>
                </a:cubicBezTo>
                <a:cubicBezTo>
                  <a:pt x="208103" y="546195"/>
                  <a:pt x="464206" y="1043073"/>
                  <a:pt x="420019" y="924039"/>
                </a:cubicBezTo>
                <a:cubicBezTo>
                  <a:pt x="375832" y="805005"/>
                  <a:pt x="-41690" y="-67913"/>
                  <a:pt x="3399" y="4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BF058A-CB2B-3551-A792-5DF5BE2B0839}"/>
              </a:ext>
            </a:extLst>
          </p:cNvPr>
          <p:cNvSpPr/>
          <p:nvPr/>
        </p:nvSpPr>
        <p:spPr>
          <a:xfrm>
            <a:off x="6850663" y="2032644"/>
            <a:ext cx="1555335" cy="2284001"/>
          </a:xfrm>
          <a:custGeom>
            <a:avLst/>
            <a:gdLst>
              <a:gd name="connsiteX0" fmla="*/ 26274 w 1555335"/>
              <a:gd name="connsiteY0" fmla="*/ 45046 h 2284001"/>
              <a:gd name="connsiteX1" fmla="*/ 96613 w 1555335"/>
              <a:gd name="connsiteY1" fmla="*/ 93742 h 2284001"/>
              <a:gd name="connsiteX2" fmla="*/ 816229 w 1555335"/>
              <a:gd name="connsiteY2" fmla="*/ 975678 h 2284001"/>
              <a:gd name="connsiteX3" fmla="*/ 724248 w 1555335"/>
              <a:gd name="connsiteY3" fmla="*/ 829590 h 2284001"/>
              <a:gd name="connsiteX4" fmla="*/ 1108404 w 1555335"/>
              <a:gd name="connsiteY4" fmla="*/ 1316549 h 2284001"/>
              <a:gd name="connsiteX5" fmla="*/ 1021834 w 1555335"/>
              <a:gd name="connsiteY5" fmla="*/ 1154229 h 2284001"/>
              <a:gd name="connsiteX6" fmla="*/ 1546667 w 1555335"/>
              <a:gd name="connsiteY6" fmla="*/ 2268823 h 2284001"/>
              <a:gd name="connsiteX7" fmla="*/ 1281545 w 1555335"/>
              <a:gd name="connsiteY7" fmla="*/ 1711526 h 2284001"/>
              <a:gd name="connsiteX8" fmla="*/ 437484 w 1555335"/>
              <a:gd name="connsiteY8" fmla="*/ 477898 h 2284001"/>
              <a:gd name="connsiteX9" fmla="*/ 166951 w 1555335"/>
              <a:gd name="connsiteY9" fmla="*/ 104563 h 2284001"/>
              <a:gd name="connsiteX10" fmla="*/ 275164 w 1555335"/>
              <a:gd name="connsiteY10" fmla="*/ 266883 h 2284001"/>
              <a:gd name="connsiteX11" fmla="*/ 26274 w 1555335"/>
              <a:gd name="connsiteY11" fmla="*/ 45046 h 228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5335" h="2284001">
                <a:moveTo>
                  <a:pt x="26274" y="45046"/>
                </a:moveTo>
                <a:cubicBezTo>
                  <a:pt x="-3484" y="16189"/>
                  <a:pt x="-35046" y="-61363"/>
                  <a:pt x="96613" y="93742"/>
                </a:cubicBezTo>
                <a:cubicBezTo>
                  <a:pt x="228272" y="248847"/>
                  <a:pt x="711623" y="853037"/>
                  <a:pt x="816229" y="975678"/>
                </a:cubicBezTo>
                <a:cubicBezTo>
                  <a:pt x="920835" y="1098319"/>
                  <a:pt x="675552" y="772778"/>
                  <a:pt x="724248" y="829590"/>
                </a:cubicBezTo>
                <a:cubicBezTo>
                  <a:pt x="772944" y="886402"/>
                  <a:pt x="1058806" y="1262443"/>
                  <a:pt x="1108404" y="1316549"/>
                </a:cubicBezTo>
                <a:cubicBezTo>
                  <a:pt x="1158002" y="1370655"/>
                  <a:pt x="948790" y="995517"/>
                  <a:pt x="1021834" y="1154229"/>
                </a:cubicBezTo>
                <a:cubicBezTo>
                  <a:pt x="1094878" y="1312941"/>
                  <a:pt x="1503382" y="2175940"/>
                  <a:pt x="1546667" y="2268823"/>
                </a:cubicBezTo>
                <a:cubicBezTo>
                  <a:pt x="1589952" y="2361706"/>
                  <a:pt x="1466409" y="2010014"/>
                  <a:pt x="1281545" y="1711526"/>
                </a:cubicBezTo>
                <a:cubicBezTo>
                  <a:pt x="1096681" y="1413039"/>
                  <a:pt x="623250" y="745725"/>
                  <a:pt x="437484" y="477898"/>
                </a:cubicBezTo>
                <a:cubicBezTo>
                  <a:pt x="251718" y="210071"/>
                  <a:pt x="194004" y="139732"/>
                  <a:pt x="166951" y="104563"/>
                </a:cubicBezTo>
                <a:cubicBezTo>
                  <a:pt x="139898" y="69394"/>
                  <a:pt x="295003" y="276802"/>
                  <a:pt x="275164" y="266883"/>
                </a:cubicBezTo>
                <a:cubicBezTo>
                  <a:pt x="255325" y="256964"/>
                  <a:pt x="56032" y="73903"/>
                  <a:pt x="26274" y="45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0CEEA03-727D-2CAB-2164-C2D600AED61A}"/>
              </a:ext>
            </a:extLst>
          </p:cNvPr>
          <p:cNvSpPr/>
          <p:nvPr/>
        </p:nvSpPr>
        <p:spPr>
          <a:xfrm>
            <a:off x="6007634" y="2187636"/>
            <a:ext cx="2128531" cy="2122701"/>
          </a:xfrm>
          <a:custGeom>
            <a:avLst/>
            <a:gdLst>
              <a:gd name="connsiteX0" fmla="*/ 3599 w 2128531"/>
              <a:gd name="connsiteY0" fmla="*/ 3678 h 2122701"/>
              <a:gd name="connsiteX1" fmla="*/ 739448 w 2128531"/>
              <a:gd name="connsiteY1" fmla="*/ 398655 h 2122701"/>
              <a:gd name="connsiteX2" fmla="*/ 1204764 w 2128531"/>
              <a:gd name="connsiteY2" fmla="*/ 863971 h 2122701"/>
              <a:gd name="connsiteX3" fmla="*/ 1188532 w 2128531"/>
              <a:gd name="connsiteY3" fmla="*/ 847739 h 2122701"/>
              <a:gd name="connsiteX4" fmla="*/ 2108342 w 2128531"/>
              <a:gd name="connsiteY4" fmla="*/ 2092189 h 2122701"/>
              <a:gd name="connsiteX5" fmla="*/ 1756650 w 2128531"/>
              <a:gd name="connsiteY5" fmla="*/ 1637694 h 2122701"/>
              <a:gd name="connsiteX6" fmla="*/ 982927 w 2128531"/>
              <a:gd name="connsiteY6" fmla="*/ 501457 h 2122701"/>
              <a:gd name="connsiteX7" fmla="*/ 1069497 w 2128531"/>
              <a:gd name="connsiteY7" fmla="*/ 636724 h 2122701"/>
              <a:gd name="connsiteX8" fmla="*/ 3599 w 2128531"/>
              <a:gd name="connsiteY8" fmla="*/ 3678 h 212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8531" h="2122701">
                <a:moveTo>
                  <a:pt x="3599" y="3678"/>
                </a:moveTo>
                <a:cubicBezTo>
                  <a:pt x="-51409" y="-36000"/>
                  <a:pt x="539254" y="255273"/>
                  <a:pt x="739448" y="398655"/>
                </a:cubicBezTo>
                <a:cubicBezTo>
                  <a:pt x="939642" y="542037"/>
                  <a:pt x="1204764" y="863971"/>
                  <a:pt x="1204764" y="863971"/>
                </a:cubicBezTo>
                <a:lnTo>
                  <a:pt x="1188532" y="847739"/>
                </a:lnTo>
                <a:lnTo>
                  <a:pt x="2108342" y="2092189"/>
                </a:lnTo>
                <a:cubicBezTo>
                  <a:pt x="2203028" y="2223848"/>
                  <a:pt x="1944219" y="1902816"/>
                  <a:pt x="1756650" y="1637694"/>
                </a:cubicBezTo>
                <a:cubicBezTo>
                  <a:pt x="1569081" y="1372572"/>
                  <a:pt x="1097452" y="668285"/>
                  <a:pt x="982927" y="501457"/>
                </a:cubicBezTo>
                <a:cubicBezTo>
                  <a:pt x="868402" y="334629"/>
                  <a:pt x="1228209" y="720589"/>
                  <a:pt x="1069497" y="636724"/>
                </a:cubicBezTo>
                <a:cubicBezTo>
                  <a:pt x="910785" y="552859"/>
                  <a:pt x="58607" y="43356"/>
                  <a:pt x="3599" y="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A241A7B-4C27-1AAC-B08D-BE92B423C73C}"/>
              </a:ext>
            </a:extLst>
          </p:cNvPr>
          <p:cNvSpPr/>
          <p:nvPr/>
        </p:nvSpPr>
        <p:spPr>
          <a:xfrm>
            <a:off x="6976649" y="2182647"/>
            <a:ext cx="780046" cy="2588747"/>
          </a:xfrm>
          <a:custGeom>
            <a:avLst/>
            <a:gdLst>
              <a:gd name="connsiteX0" fmla="*/ 3091 w 780046"/>
              <a:gd name="connsiteY0" fmla="*/ 8667 h 2588747"/>
              <a:gd name="connsiteX1" fmla="*/ 549566 w 780046"/>
              <a:gd name="connsiteY1" fmla="*/ 1658915 h 2588747"/>
              <a:gd name="connsiteX2" fmla="*/ 419711 w 780046"/>
              <a:gd name="connsiteY2" fmla="*/ 1458721 h 2588747"/>
              <a:gd name="connsiteX3" fmla="*/ 771403 w 780046"/>
              <a:gd name="connsiteY3" fmla="*/ 2519209 h 2588747"/>
              <a:gd name="connsiteX4" fmla="*/ 636137 w 780046"/>
              <a:gd name="connsiteY4" fmla="*/ 2286551 h 2588747"/>
              <a:gd name="connsiteX5" fmla="*/ 241159 w 780046"/>
              <a:gd name="connsiteY5" fmla="*/ 668766 h 2588747"/>
              <a:gd name="connsiteX6" fmla="*/ 322319 w 780046"/>
              <a:gd name="connsiteY6" fmla="*/ 993405 h 2588747"/>
              <a:gd name="connsiteX7" fmla="*/ 3091 w 780046"/>
              <a:gd name="connsiteY7" fmla="*/ 8667 h 258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046" h="2588747">
                <a:moveTo>
                  <a:pt x="3091" y="8667"/>
                </a:moveTo>
                <a:cubicBezTo>
                  <a:pt x="40965" y="119585"/>
                  <a:pt x="480129" y="1417239"/>
                  <a:pt x="549566" y="1658915"/>
                </a:cubicBezTo>
                <a:cubicBezTo>
                  <a:pt x="619003" y="1900591"/>
                  <a:pt x="382738" y="1315339"/>
                  <a:pt x="419711" y="1458721"/>
                </a:cubicBezTo>
                <a:cubicBezTo>
                  <a:pt x="456684" y="1602103"/>
                  <a:pt x="735332" y="2381237"/>
                  <a:pt x="771403" y="2519209"/>
                </a:cubicBezTo>
                <a:cubicBezTo>
                  <a:pt x="807474" y="2657181"/>
                  <a:pt x="724511" y="2594958"/>
                  <a:pt x="636137" y="2286551"/>
                </a:cubicBezTo>
                <a:cubicBezTo>
                  <a:pt x="547763" y="1978144"/>
                  <a:pt x="293462" y="884290"/>
                  <a:pt x="241159" y="668766"/>
                </a:cubicBezTo>
                <a:cubicBezTo>
                  <a:pt x="188856" y="453242"/>
                  <a:pt x="357488" y="1100716"/>
                  <a:pt x="322319" y="993405"/>
                </a:cubicBezTo>
                <a:cubicBezTo>
                  <a:pt x="287150" y="886094"/>
                  <a:pt x="-34783" y="-102251"/>
                  <a:pt x="3091" y="8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ACD0A7D-977C-C95C-D2A6-0C3228CAEDC4}"/>
              </a:ext>
            </a:extLst>
          </p:cNvPr>
          <p:cNvSpPr/>
          <p:nvPr/>
        </p:nvSpPr>
        <p:spPr>
          <a:xfrm>
            <a:off x="7733762" y="4990180"/>
            <a:ext cx="876124" cy="1883598"/>
          </a:xfrm>
          <a:custGeom>
            <a:avLst/>
            <a:gdLst>
              <a:gd name="connsiteX0" fmla="*/ 3469 w 876124"/>
              <a:gd name="connsiteY0" fmla="*/ 9261 h 1883598"/>
              <a:gd name="connsiteX1" fmla="*/ 555355 w 876124"/>
              <a:gd name="connsiteY1" fmla="*/ 1123856 h 1883598"/>
              <a:gd name="connsiteX2" fmla="*/ 452553 w 876124"/>
              <a:gd name="connsiteY2" fmla="*/ 934483 h 1883598"/>
              <a:gd name="connsiteX3" fmla="*/ 874584 w 876124"/>
              <a:gd name="connsiteY3" fmla="*/ 1881347 h 1883598"/>
              <a:gd name="connsiteX4" fmla="*/ 582408 w 876124"/>
              <a:gd name="connsiteY4" fmla="*/ 1177962 h 1883598"/>
              <a:gd name="connsiteX5" fmla="*/ 263180 w 876124"/>
              <a:gd name="connsiteY5" fmla="*/ 528684 h 1883598"/>
              <a:gd name="connsiteX6" fmla="*/ 317287 w 876124"/>
              <a:gd name="connsiteY6" fmla="*/ 588201 h 1883598"/>
              <a:gd name="connsiteX7" fmla="*/ 3469 w 876124"/>
              <a:gd name="connsiteY7" fmla="*/ 9261 h 188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6124" h="1883598">
                <a:moveTo>
                  <a:pt x="3469" y="9261"/>
                </a:moveTo>
                <a:cubicBezTo>
                  <a:pt x="43147" y="98537"/>
                  <a:pt x="480508" y="969652"/>
                  <a:pt x="555355" y="1123856"/>
                </a:cubicBezTo>
                <a:cubicBezTo>
                  <a:pt x="630202" y="1278060"/>
                  <a:pt x="399348" y="808235"/>
                  <a:pt x="452553" y="934483"/>
                </a:cubicBezTo>
                <a:cubicBezTo>
                  <a:pt x="505758" y="1060732"/>
                  <a:pt x="852942" y="1840767"/>
                  <a:pt x="874584" y="1881347"/>
                </a:cubicBezTo>
                <a:cubicBezTo>
                  <a:pt x="896226" y="1921927"/>
                  <a:pt x="684309" y="1403406"/>
                  <a:pt x="582408" y="1177962"/>
                </a:cubicBezTo>
                <a:cubicBezTo>
                  <a:pt x="480507" y="952518"/>
                  <a:pt x="307367" y="626977"/>
                  <a:pt x="263180" y="528684"/>
                </a:cubicBezTo>
                <a:cubicBezTo>
                  <a:pt x="218993" y="430391"/>
                  <a:pt x="357867" y="672968"/>
                  <a:pt x="317287" y="588201"/>
                </a:cubicBezTo>
                <a:cubicBezTo>
                  <a:pt x="276707" y="503434"/>
                  <a:pt x="-36209" y="-80015"/>
                  <a:pt x="3469" y="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09FD8E3-027C-9F91-D351-418F2A851A6C}"/>
              </a:ext>
            </a:extLst>
          </p:cNvPr>
          <p:cNvSpPr/>
          <p:nvPr/>
        </p:nvSpPr>
        <p:spPr>
          <a:xfrm>
            <a:off x="6399553" y="2016172"/>
            <a:ext cx="2001683" cy="1950814"/>
          </a:xfrm>
          <a:custGeom>
            <a:avLst/>
            <a:gdLst>
              <a:gd name="connsiteX0" fmla="*/ 1247 w 2001683"/>
              <a:gd name="connsiteY0" fmla="*/ 2001 h 1950814"/>
              <a:gd name="connsiteX1" fmla="*/ 1153716 w 2001683"/>
              <a:gd name="connsiteY1" fmla="*/ 883937 h 1950814"/>
              <a:gd name="connsiteX2" fmla="*/ 985985 w 2001683"/>
              <a:gd name="connsiteY2" fmla="*/ 819009 h 1950814"/>
              <a:gd name="connsiteX3" fmla="*/ 1981545 w 2001683"/>
              <a:gd name="connsiteY3" fmla="*/ 1928192 h 1950814"/>
              <a:gd name="connsiteX4" fmla="*/ 1678549 w 2001683"/>
              <a:gd name="connsiteY4" fmla="*/ 1592732 h 1950814"/>
              <a:gd name="connsiteX5" fmla="*/ 780381 w 2001683"/>
              <a:gd name="connsiteY5" fmla="*/ 586351 h 1950814"/>
              <a:gd name="connsiteX6" fmla="*/ 926468 w 2001683"/>
              <a:gd name="connsiteY6" fmla="*/ 640458 h 1950814"/>
              <a:gd name="connsiteX7" fmla="*/ 1247 w 2001683"/>
              <a:gd name="connsiteY7" fmla="*/ 2001 h 195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1683" h="1950814">
                <a:moveTo>
                  <a:pt x="1247" y="2001"/>
                </a:moveTo>
                <a:cubicBezTo>
                  <a:pt x="39122" y="42581"/>
                  <a:pt x="989593" y="747769"/>
                  <a:pt x="1153716" y="883937"/>
                </a:cubicBezTo>
                <a:cubicBezTo>
                  <a:pt x="1317839" y="1020105"/>
                  <a:pt x="848014" y="644967"/>
                  <a:pt x="985985" y="819009"/>
                </a:cubicBezTo>
                <a:cubicBezTo>
                  <a:pt x="1123956" y="993051"/>
                  <a:pt x="1866118" y="1799238"/>
                  <a:pt x="1981545" y="1928192"/>
                </a:cubicBezTo>
                <a:cubicBezTo>
                  <a:pt x="2096972" y="2057146"/>
                  <a:pt x="1678549" y="1592732"/>
                  <a:pt x="1678549" y="1592732"/>
                </a:cubicBezTo>
                <a:cubicBezTo>
                  <a:pt x="1478355" y="1369092"/>
                  <a:pt x="905728" y="745063"/>
                  <a:pt x="780381" y="586351"/>
                </a:cubicBezTo>
                <a:cubicBezTo>
                  <a:pt x="655034" y="427639"/>
                  <a:pt x="1053618" y="730635"/>
                  <a:pt x="926468" y="640458"/>
                </a:cubicBezTo>
                <a:cubicBezTo>
                  <a:pt x="799318" y="550281"/>
                  <a:pt x="-36628" y="-38579"/>
                  <a:pt x="1247" y="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DC1842E-941E-5881-A941-F31B866CBEF2}"/>
              </a:ext>
            </a:extLst>
          </p:cNvPr>
          <p:cNvSpPr/>
          <p:nvPr/>
        </p:nvSpPr>
        <p:spPr>
          <a:xfrm>
            <a:off x="7459104" y="2404119"/>
            <a:ext cx="636662" cy="2320879"/>
          </a:xfrm>
          <a:custGeom>
            <a:avLst/>
            <a:gdLst>
              <a:gd name="connsiteX0" fmla="*/ 2184 w 636662"/>
              <a:gd name="connsiteY0" fmla="*/ 9031 h 2320879"/>
              <a:gd name="connsiteX1" fmla="*/ 440446 w 636662"/>
              <a:gd name="connsiteY1" fmla="*/ 1410390 h 2320879"/>
              <a:gd name="connsiteX2" fmla="*/ 272716 w 636662"/>
              <a:gd name="connsiteY2" fmla="*/ 1150679 h 2320879"/>
              <a:gd name="connsiteX3" fmla="*/ 629819 w 636662"/>
              <a:gd name="connsiteY3" fmla="*/ 2297737 h 2320879"/>
              <a:gd name="connsiteX4" fmla="*/ 483732 w 636662"/>
              <a:gd name="connsiteY4" fmla="*/ 1810778 h 2320879"/>
              <a:gd name="connsiteX5" fmla="*/ 191556 w 636662"/>
              <a:gd name="connsiteY5" fmla="*/ 528454 h 2320879"/>
              <a:gd name="connsiteX6" fmla="*/ 267305 w 636662"/>
              <a:gd name="connsiteY6" fmla="*/ 793576 h 2320879"/>
              <a:gd name="connsiteX7" fmla="*/ 2184 w 636662"/>
              <a:gd name="connsiteY7" fmla="*/ 9031 h 232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62" h="2320879">
                <a:moveTo>
                  <a:pt x="2184" y="9031"/>
                </a:moveTo>
                <a:cubicBezTo>
                  <a:pt x="31041" y="111833"/>
                  <a:pt x="395357" y="1220115"/>
                  <a:pt x="440446" y="1410390"/>
                </a:cubicBezTo>
                <a:cubicBezTo>
                  <a:pt x="485535" y="1600665"/>
                  <a:pt x="241154" y="1002788"/>
                  <a:pt x="272716" y="1150679"/>
                </a:cubicBezTo>
                <a:cubicBezTo>
                  <a:pt x="304278" y="1298570"/>
                  <a:pt x="594650" y="2187721"/>
                  <a:pt x="629819" y="2297737"/>
                </a:cubicBezTo>
                <a:cubicBezTo>
                  <a:pt x="664988" y="2407753"/>
                  <a:pt x="556776" y="2105659"/>
                  <a:pt x="483732" y="1810778"/>
                </a:cubicBezTo>
                <a:cubicBezTo>
                  <a:pt x="410688" y="1515898"/>
                  <a:pt x="227627" y="697988"/>
                  <a:pt x="191556" y="528454"/>
                </a:cubicBezTo>
                <a:cubicBezTo>
                  <a:pt x="155485" y="358920"/>
                  <a:pt x="295260" y="873834"/>
                  <a:pt x="267305" y="793576"/>
                </a:cubicBezTo>
                <a:cubicBezTo>
                  <a:pt x="239350" y="713318"/>
                  <a:pt x="-26673" y="-93771"/>
                  <a:pt x="2184" y="9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727B490-D0E8-A12A-4A4C-74120AE95888}"/>
              </a:ext>
            </a:extLst>
          </p:cNvPr>
          <p:cNvSpPr/>
          <p:nvPr/>
        </p:nvSpPr>
        <p:spPr>
          <a:xfrm>
            <a:off x="8112519" y="3841562"/>
            <a:ext cx="259290" cy="2018257"/>
          </a:xfrm>
          <a:custGeom>
            <a:avLst/>
            <a:gdLst>
              <a:gd name="connsiteX0" fmla="*/ 68385 w 259290"/>
              <a:gd name="connsiteY0" fmla="*/ 0 h 2018257"/>
              <a:gd name="connsiteX1" fmla="*/ 79206 w 259290"/>
              <a:gd name="connsiteY1" fmla="*/ 876526 h 2018257"/>
              <a:gd name="connsiteX2" fmla="*/ 241526 w 259290"/>
              <a:gd name="connsiteY2" fmla="*/ 1942424 h 2018257"/>
              <a:gd name="connsiteX3" fmla="*/ 230705 w 259290"/>
              <a:gd name="connsiteY3" fmla="*/ 1769283 h 2018257"/>
              <a:gd name="connsiteX4" fmla="*/ 25100 w 259290"/>
              <a:gd name="connsiteY4" fmla="*/ 470727 h 2018257"/>
              <a:gd name="connsiteX5" fmla="*/ 3457 w 259290"/>
              <a:gd name="connsiteY5" fmla="*/ 703385 h 2018257"/>
              <a:gd name="connsiteX6" fmla="*/ 68385 w 259290"/>
              <a:gd name="connsiteY6" fmla="*/ 0 h 201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90" h="2018257">
                <a:moveTo>
                  <a:pt x="68385" y="0"/>
                </a:moveTo>
                <a:cubicBezTo>
                  <a:pt x="59367" y="276394"/>
                  <a:pt x="50349" y="552789"/>
                  <a:pt x="79206" y="876526"/>
                </a:cubicBezTo>
                <a:cubicBezTo>
                  <a:pt x="108063" y="1200263"/>
                  <a:pt x="216276" y="1793631"/>
                  <a:pt x="241526" y="1942424"/>
                </a:cubicBezTo>
                <a:cubicBezTo>
                  <a:pt x="266776" y="2091217"/>
                  <a:pt x="266776" y="2014566"/>
                  <a:pt x="230705" y="1769283"/>
                </a:cubicBezTo>
                <a:cubicBezTo>
                  <a:pt x="194634" y="1524000"/>
                  <a:pt x="62975" y="648377"/>
                  <a:pt x="25100" y="470727"/>
                </a:cubicBezTo>
                <a:cubicBezTo>
                  <a:pt x="-12775" y="293077"/>
                  <a:pt x="3457" y="703385"/>
                  <a:pt x="3457" y="703385"/>
                </a:cubicBezTo>
                <a:lnTo>
                  <a:pt x="68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973AA9CD-A3DF-9E9A-122B-74AA2C665A9B}"/>
              </a:ext>
            </a:extLst>
          </p:cNvPr>
          <p:cNvSpPr/>
          <p:nvPr/>
        </p:nvSpPr>
        <p:spPr>
          <a:xfrm>
            <a:off x="7731723" y="4517700"/>
            <a:ext cx="421311" cy="1763542"/>
          </a:xfrm>
          <a:custGeom>
            <a:avLst/>
            <a:gdLst>
              <a:gd name="connsiteX0" fmla="*/ 97 w 421311"/>
              <a:gd name="connsiteY0" fmla="*/ 193 h 1763542"/>
              <a:gd name="connsiteX1" fmla="*/ 384253 w 421311"/>
              <a:gd name="connsiteY1" fmla="*/ 887540 h 1763542"/>
              <a:gd name="connsiteX2" fmla="*/ 389664 w 421311"/>
              <a:gd name="connsiteY2" fmla="*/ 784738 h 1763542"/>
              <a:gd name="connsiteX3" fmla="*/ 238166 w 421311"/>
              <a:gd name="connsiteY3" fmla="*/ 1753244 h 1763542"/>
              <a:gd name="connsiteX4" fmla="*/ 308504 w 421311"/>
              <a:gd name="connsiteY4" fmla="*/ 1266286 h 1763542"/>
              <a:gd name="connsiteX5" fmla="*/ 346379 w 421311"/>
              <a:gd name="connsiteY5" fmla="*/ 811791 h 1763542"/>
              <a:gd name="connsiteX6" fmla="*/ 97 w 421311"/>
              <a:gd name="connsiteY6" fmla="*/ 193 h 17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311" h="1763542">
                <a:moveTo>
                  <a:pt x="97" y="193"/>
                </a:moveTo>
                <a:cubicBezTo>
                  <a:pt x="6409" y="12818"/>
                  <a:pt x="319325" y="756783"/>
                  <a:pt x="384253" y="887540"/>
                </a:cubicBezTo>
                <a:cubicBezTo>
                  <a:pt x="449181" y="1018297"/>
                  <a:pt x="414012" y="640454"/>
                  <a:pt x="389664" y="784738"/>
                </a:cubicBezTo>
                <a:cubicBezTo>
                  <a:pt x="365316" y="929022"/>
                  <a:pt x="251693" y="1672986"/>
                  <a:pt x="238166" y="1753244"/>
                </a:cubicBezTo>
                <a:cubicBezTo>
                  <a:pt x="224639" y="1833502"/>
                  <a:pt x="290469" y="1423195"/>
                  <a:pt x="308504" y="1266286"/>
                </a:cubicBezTo>
                <a:cubicBezTo>
                  <a:pt x="326539" y="1109377"/>
                  <a:pt x="396878" y="1026414"/>
                  <a:pt x="346379" y="811791"/>
                </a:cubicBezTo>
                <a:cubicBezTo>
                  <a:pt x="295880" y="597168"/>
                  <a:pt x="-6215" y="-12432"/>
                  <a:pt x="97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B8FE973-ED25-BAEA-7A8A-5DC5ACC19C8B}"/>
              </a:ext>
            </a:extLst>
          </p:cNvPr>
          <p:cNvSpPr/>
          <p:nvPr/>
        </p:nvSpPr>
        <p:spPr>
          <a:xfrm>
            <a:off x="7749742" y="6000341"/>
            <a:ext cx="594425" cy="2555214"/>
          </a:xfrm>
          <a:custGeom>
            <a:avLst/>
            <a:gdLst>
              <a:gd name="connsiteX0" fmla="*/ 463626 w 594425"/>
              <a:gd name="connsiteY0" fmla="*/ 71 h 2555214"/>
              <a:gd name="connsiteX1" fmla="*/ 528554 w 594425"/>
              <a:gd name="connsiteY1" fmla="*/ 719687 h 2555214"/>
              <a:gd name="connsiteX2" fmla="*/ 577250 w 594425"/>
              <a:gd name="connsiteY2" fmla="*/ 633117 h 2555214"/>
              <a:gd name="connsiteX3" fmla="*/ 214736 w 594425"/>
              <a:gd name="connsiteY3" fmla="*/ 1325680 h 2555214"/>
              <a:gd name="connsiteX4" fmla="*/ 404109 w 594425"/>
              <a:gd name="connsiteY4" fmla="*/ 1141718 h 2555214"/>
              <a:gd name="connsiteX5" fmla="*/ 41595 w 594425"/>
              <a:gd name="connsiteY5" fmla="*/ 1639498 h 2555214"/>
              <a:gd name="connsiteX6" fmla="*/ 9131 w 594425"/>
              <a:gd name="connsiteY6" fmla="*/ 1974958 h 2555214"/>
              <a:gd name="connsiteX7" fmla="*/ 52417 w 594425"/>
              <a:gd name="connsiteY7" fmla="*/ 2543077 h 2555214"/>
              <a:gd name="connsiteX8" fmla="*/ 36185 w 594425"/>
              <a:gd name="connsiteY8" fmla="*/ 2288776 h 2555214"/>
              <a:gd name="connsiteX9" fmla="*/ 182272 w 594425"/>
              <a:gd name="connsiteY9" fmla="*/ 1439304 h 2555214"/>
              <a:gd name="connsiteX10" fmla="*/ 506911 w 594425"/>
              <a:gd name="connsiteY10" fmla="*/ 903650 h 2555214"/>
              <a:gd name="connsiteX11" fmla="*/ 561018 w 594425"/>
              <a:gd name="connsiteY11" fmla="*/ 676402 h 2555214"/>
              <a:gd name="connsiteX12" fmla="*/ 463626 w 594425"/>
              <a:gd name="connsiteY12" fmla="*/ 71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4425" h="2555214">
                <a:moveTo>
                  <a:pt x="463626" y="71"/>
                </a:moveTo>
                <a:cubicBezTo>
                  <a:pt x="458215" y="7285"/>
                  <a:pt x="509617" y="614179"/>
                  <a:pt x="528554" y="719687"/>
                </a:cubicBezTo>
                <a:cubicBezTo>
                  <a:pt x="547491" y="825195"/>
                  <a:pt x="629553" y="532118"/>
                  <a:pt x="577250" y="633117"/>
                </a:cubicBezTo>
                <a:cubicBezTo>
                  <a:pt x="524947" y="734116"/>
                  <a:pt x="243593" y="1240913"/>
                  <a:pt x="214736" y="1325680"/>
                </a:cubicBezTo>
                <a:cubicBezTo>
                  <a:pt x="185879" y="1410447"/>
                  <a:pt x="432966" y="1089415"/>
                  <a:pt x="404109" y="1141718"/>
                </a:cubicBezTo>
                <a:cubicBezTo>
                  <a:pt x="375252" y="1194021"/>
                  <a:pt x="107425" y="1500625"/>
                  <a:pt x="41595" y="1639498"/>
                </a:cubicBezTo>
                <a:cubicBezTo>
                  <a:pt x="-24235" y="1778371"/>
                  <a:pt x="7327" y="1824362"/>
                  <a:pt x="9131" y="1974958"/>
                </a:cubicBezTo>
                <a:cubicBezTo>
                  <a:pt x="10935" y="2125555"/>
                  <a:pt x="47908" y="2490774"/>
                  <a:pt x="52417" y="2543077"/>
                </a:cubicBezTo>
                <a:cubicBezTo>
                  <a:pt x="56926" y="2595380"/>
                  <a:pt x="14542" y="2472738"/>
                  <a:pt x="36185" y="2288776"/>
                </a:cubicBezTo>
                <a:cubicBezTo>
                  <a:pt x="57827" y="2104814"/>
                  <a:pt x="103818" y="1670158"/>
                  <a:pt x="182272" y="1439304"/>
                </a:cubicBezTo>
                <a:cubicBezTo>
                  <a:pt x="260726" y="1208450"/>
                  <a:pt x="443787" y="1030800"/>
                  <a:pt x="506911" y="903650"/>
                </a:cubicBezTo>
                <a:cubicBezTo>
                  <a:pt x="570035" y="776500"/>
                  <a:pt x="569134" y="822490"/>
                  <a:pt x="561018" y="676402"/>
                </a:cubicBezTo>
                <a:cubicBezTo>
                  <a:pt x="552902" y="530314"/>
                  <a:pt x="469037" y="-7143"/>
                  <a:pt x="46362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1A8D6FC-F60D-DE73-9C25-A6AA5E8A4BF7}"/>
              </a:ext>
            </a:extLst>
          </p:cNvPr>
          <p:cNvSpPr/>
          <p:nvPr/>
        </p:nvSpPr>
        <p:spPr>
          <a:xfrm>
            <a:off x="7579680" y="7287924"/>
            <a:ext cx="695365" cy="1690317"/>
          </a:xfrm>
          <a:custGeom>
            <a:avLst/>
            <a:gdLst>
              <a:gd name="connsiteX0" fmla="*/ 401030 w 695365"/>
              <a:gd name="connsiteY0" fmla="*/ 223 h 1690317"/>
              <a:gd name="connsiteX1" fmla="*/ 642 w 695365"/>
              <a:gd name="connsiteY1" fmla="*/ 806410 h 1690317"/>
              <a:gd name="connsiteX2" fmla="*/ 514654 w 695365"/>
              <a:gd name="connsiteY2" fmla="*/ 1266315 h 1690317"/>
              <a:gd name="connsiteX3" fmla="*/ 200836 w 695365"/>
              <a:gd name="connsiteY3" fmla="*/ 1158102 h 1690317"/>
              <a:gd name="connsiteX4" fmla="*/ 693205 w 695365"/>
              <a:gd name="connsiteY4" fmla="*/ 1688346 h 1690317"/>
              <a:gd name="connsiteX5" fmla="*/ 368566 w 695365"/>
              <a:gd name="connsiteY5" fmla="*/ 1315011 h 1690317"/>
              <a:gd name="connsiteX6" fmla="*/ 81802 w 695365"/>
              <a:gd name="connsiteY6" fmla="*/ 730661 h 1690317"/>
              <a:gd name="connsiteX7" fmla="*/ 401030 w 695365"/>
              <a:gd name="connsiteY7" fmla="*/ 223 h 169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65" h="1690317">
                <a:moveTo>
                  <a:pt x="401030" y="223"/>
                </a:moveTo>
                <a:cubicBezTo>
                  <a:pt x="387503" y="12848"/>
                  <a:pt x="-18295" y="595395"/>
                  <a:pt x="642" y="806410"/>
                </a:cubicBezTo>
                <a:cubicBezTo>
                  <a:pt x="19579" y="1017425"/>
                  <a:pt x="481288" y="1207700"/>
                  <a:pt x="514654" y="1266315"/>
                </a:cubicBezTo>
                <a:cubicBezTo>
                  <a:pt x="548020" y="1324930"/>
                  <a:pt x="171078" y="1087764"/>
                  <a:pt x="200836" y="1158102"/>
                </a:cubicBezTo>
                <a:cubicBezTo>
                  <a:pt x="230594" y="1228440"/>
                  <a:pt x="665250" y="1662195"/>
                  <a:pt x="693205" y="1688346"/>
                </a:cubicBezTo>
                <a:cubicBezTo>
                  <a:pt x="721160" y="1714497"/>
                  <a:pt x="470467" y="1474625"/>
                  <a:pt x="368566" y="1315011"/>
                </a:cubicBezTo>
                <a:cubicBezTo>
                  <a:pt x="266665" y="1155397"/>
                  <a:pt x="79999" y="947087"/>
                  <a:pt x="81802" y="730661"/>
                </a:cubicBezTo>
                <a:cubicBezTo>
                  <a:pt x="83605" y="514235"/>
                  <a:pt x="414557" y="-12402"/>
                  <a:pt x="40103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814584E-04E6-F720-8381-EE80A422340A}"/>
              </a:ext>
            </a:extLst>
          </p:cNvPr>
          <p:cNvSpPr/>
          <p:nvPr/>
        </p:nvSpPr>
        <p:spPr>
          <a:xfrm>
            <a:off x="3346185" y="4809198"/>
            <a:ext cx="392935" cy="698868"/>
          </a:xfrm>
          <a:custGeom>
            <a:avLst/>
            <a:gdLst>
              <a:gd name="connsiteX0" fmla="*/ 392575 w 392935"/>
              <a:gd name="connsiteY0" fmla="*/ 871 h 698868"/>
              <a:gd name="connsiteX1" fmla="*/ 67936 w 392935"/>
              <a:gd name="connsiteY1" fmla="*/ 357974 h 698868"/>
              <a:gd name="connsiteX2" fmla="*/ 89578 w 392935"/>
              <a:gd name="connsiteY2" fmla="*/ 341742 h 698868"/>
              <a:gd name="connsiteX3" fmla="*/ 19240 w 392935"/>
              <a:gd name="connsiteY3" fmla="*/ 536525 h 698868"/>
              <a:gd name="connsiteX4" fmla="*/ 13829 w 392935"/>
              <a:gd name="connsiteY4" fmla="*/ 698845 h 698868"/>
              <a:gd name="connsiteX5" fmla="*/ 13829 w 392935"/>
              <a:gd name="connsiteY5" fmla="*/ 525704 h 698868"/>
              <a:gd name="connsiteX6" fmla="*/ 197791 w 392935"/>
              <a:gd name="connsiteY6" fmla="*/ 168601 h 698868"/>
              <a:gd name="connsiteX7" fmla="*/ 132864 w 392935"/>
              <a:gd name="connsiteY7" fmla="*/ 255171 h 698868"/>
              <a:gd name="connsiteX8" fmla="*/ 392575 w 392935"/>
              <a:gd name="connsiteY8" fmla="*/ 871 h 6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935" h="698868">
                <a:moveTo>
                  <a:pt x="392575" y="871"/>
                </a:moveTo>
                <a:cubicBezTo>
                  <a:pt x="381754" y="18005"/>
                  <a:pt x="67936" y="357974"/>
                  <a:pt x="67936" y="357974"/>
                </a:cubicBezTo>
                <a:cubicBezTo>
                  <a:pt x="17437" y="414786"/>
                  <a:pt x="97694" y="311983"/>
                  <a:pt x="89578" y="341742"/>
                </a:cubicBezTo>
                <a:cubicBezTo>
                  <a:pt x="81462" y="371501"/>
                  <a:pt x="31865" y="477008"/>
                  <a:pt x="19240" y="536525"/>
                </a:cubicBezTo>
                <a:cubicBezTo>
                  <a:pt x="6615" y="596042"/>
                  <a:pt x="14731" y="700648"/>
                  <a:pt x="13829" y="698845"/>
                </a:cubicBezTo>
                <a:cubicBezTo>
                  <a:pt x="12927" y="697042"/>
                  <a:pt x="-16831" y="614078"/>
                  <a:pt x="13829" y="525704"/>
                </a:cubicBezTo>
                <a:cubicBezTo>
                  <a:pt x="44489" y="437330"/>
                  <a:pt x="177952" y="213690"/>
                  <a:pt x="197791" y="168601"/>
                </a:cubicBezTo>
                <a:cubicBezTo>
                  <a:pt x="217630" y="123512"/>
                  <a:pt x="98597" y="285831"/>
                  <a:pt x="132864" y="255171"/>
                </a:cubicBezTo>
                <a:cubicBezTo>
                  <a:pt x="167131" y="224511"/>
                  <a:pt x="403396" y="-16263"/>
                  <a:pt x="392575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282A4768-B88D-55C2-54CB-8FC9028FF119}"/>
              </a:ext>
            </a:extLst>
          </p:cNvPr>
          <p:cNvSpPr/>
          <p:nvPr/>
        </p:nvSpPr>
        <p:spPr>
          <a:xfrm>
            <a:off x="4285236" y="4669137"/>
            <a:ext cx="477411" cy="586063"/>
          </a:xfrm>
          <a:custGeom>
            <a:avLst/>
            <a:gdLst>
              <a:gd name="connsiteX0" fmla="*/ 0 w 477411"/>
              <a:gd name="connsiteY0" fmla="*/ 255 h 586063"/>
              <a:gd name="connsiteX1" fmla="*/ 324639 w 477411"/>
              <a:gd name="connsiteY1" fmla="*/ 314072 h 586063"/>
              <a:gd name="connsiteX2" fmla="*/ 313817 w 477411"/>
              <a:gd name="connsiteY2" fmla="*/ 254555 h 586063"/>
              <a:gd name="connsiteX3" fmla="*/ 470726 w 477411"/>
              <a:gd name="connsiteY3" fmla="*/ 379000 h 586063"/>
              <a:gd name="connsiteX4" fmla="*/ 449084 w 477411"/>
              <a:gd name="connsiteY4" fmla="*/ 335715 h 586063"/>
              <a:gd name="connsiteX5" fmla="*/ 454494 w 477411"/>
              <a:gd name="connsiteY5" fmla="*/ 584605 h 586063"/>
              <a:gd name="connsiteX6" fmla="*/ 432852 w 477411"/>
              <a:gd name="connsiteY6" fmla="*/ 427696 h 586063"/>
              <a:gd name="connsiteX7" fmla="*/ 221836 w 477411"/>
              <a:gd name="connsiteY7" fmla="*/ 205859 h 586063"/>
              <a:gd name="connsiteX8" fmla="*/ 324639 w 477411"/>
              <a:gd name="connsiteY8" fmla="*/ 259966 h 586063"/>
              <a:gd name="connsiteX9" fmla="*/ 0 w 477411"/>
              <a:gd name="connsiteY9" fmla="*/ 255 h 5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411" h="586063">
                <a:moveTo>
                  <a:pt x="0" y="255"/>
                </a:moveTo>
                <a:cubicBezTo>
                  <a:pt x="0" y="9273"/>
                  <a:pt x="272336" y="271689"/>
                  <a:pt x="324639" y="314072"/>
                </a:cubicBezTo>
                <a:cubicBezTo>
                  <a:pt x="376942" y="356455"/>
                  <a:pt x="289469" y="243734"/>
                  <a:pt x="313817" y="254555"/>
                </a:cubicBezTo>
                <a:cubicBezTo>
                  <a:pt x="338165" y="265376"/>
                  <a:pt x="448181" y="365473"/>
                  <a:pt x="470726" y="379000"/>
                </a:cubicBezTo>
                <a:cubicBezTo>
                  <a:pt x="493271" y="392527"/>
                  <a:pt x="451789" y="301448"/>
                  <a:pt x="449084" y="335715"/>
                </a:cubicBezTo>
                <a:cubicBezTo>
                  <a:pt x="446379" y="369982"/>
                  <a:pt x="457199" y="569275"/>
                  <a:pt x="454494" y="584605"/>
                </a:cubicBezTo>
                <a:cubicBezTo>
                  <a:pt x="451789" y="599935"/>
                  <a:pt x="471628" y="490820"/>
                  <a:pt x="432852" y="427696"/>
                </a:cubicBezTo>
                <a:cubicBezTo>
                  <a:pt x="394076" y="364572"/>
                  <a:pt x="239871" y="233814"/>
                  <a:pt x="221836" y="205859"/>
                </a:cubicBezTo>
                <a:cubicBezTo>
                  <a:pt x="203801" y="177904"/>
                  <a:pt x="359808" y="296037"/>
                  <a:pt x="324639" y="259966"/>
                </a:cubicBezTo>
                <a:cubicBezTo>
                  <a:pt x="289470" y="223895"/>
                  <a:pt x="0" y="-8763"/>
                  <a:pt x="0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34F2ADFC-EB83-F411-2C9D-7620796E3211}"/>
              </a:ext>
            </a:extLst>
          </p:cNvPr>
          <p:cNvSpPr/>
          <p:nvPr/>
        </p:nvSpPr>
        <p:spPr>
          <a:xfrm>
            <a:off x="4551694" y="4625135"/>
            <a:ext cx="566982" cy="976477"/>
          </a:xfrm>
          <a:custGeom>
            <a:avLst/>
            <a:gdLst>
              <a:gd name="connsiteX0" fmla="*/ 69002 w 566982"/>
              <a:gd name="connsiteY0" fmla="*/ 33435 h 976477"/>
              <a:gd name="connsiteX1" fmla="*/ 415284 w 566982"/>
              <a:gd name="connsiteY1" fmla="*/ 120006 h 976477"/>
              <a:gd name="connsiteX2" fmla="*/ 447747 w 566982"/>
              <a:gd name="connsiteY2" fmla="*/ 390538 h 976477"/>
              <a:gd name="connsiteX3" fmla="*/ 491033 w 566982"/>
              <a:gd name="connsiteY3" fmla="*/ 266093 h 976477"/>
              <a:gd name="connsiteX4" fmla="*/ 453158 w 566982"/>
              <a:gd name="connsiteY4" fmla="*/ 671892 h 976477"/>
              <a:gd name="connsiteX5" fmla="*/ 458569 w 566982"/>
              <a:gd name="connsiteY5" fmla="*/ 974889 h 976477"/>
              <a:gd name="connsiteX6" fmla="*/ 458569 w 566982"/>
              <a:gd name="connsiteY6" fmla="*/ 769284 h 976477"/>
              <a:gd name="connsiteX7" fmla="*/ 480211 w 566982"/>
              <a:gd name="connsiteY7" fmla="*/ 309379 h 976477"/>
              <a:gd name="connsiteX8" fmla="*/ 566782 w 566982"/>
              <a:gd name="connsiteY8" fmla="*/ 157880 h 976477"/>
              <a:gd name="connsiteX9" fmla="*/ 453158 w 566982"/>
              <a:gd name="connsiteY9" fmla="*/ 309379 h 976477"/>
              <a:gd name="connsiteX10" fmla="*/ 469390 w 566982"/>
              <a:gd name="connsiteY10" fmla="*/ 152470 h 976477"/>
              <a:gd name="connsiteX11" fmla="*/ 388230 w 566982"/>
              <a:gd name="connsiteY11" fmla="*/ 82131 h 976477"/>
              <a:gd name="connsiteX12" fmla="*/ 25717 w 566982"/>
              <a:gd name="connsiteY12" fmla="*/ 972 h 976477"/>
              <a:gd name="connsiteX13" fmla="*/ 69002 w 566982"/>
              <a:gd name="connsiteY13" fmla="*/ 33435 h 97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6982" h="976477">
                <a:moveTo>
                  <a:pt x="69002" y="33435"/>
                </a:moveTo>
                <a:cubicBezTo>
                  <a:pt x="133930" y="53274"/>
                  <a:pt x="352160" y="60489"/>
                  <a:pt x="415284" y="120006"/>
                </a:cubicBezTo>
                <a:cubicBezTo>
                  <a:pt x="478408" y="179523"/>
                  <a:pt x="435122" y="366190"/>
                  <a:pt x="447747" y="390538"/>
                </a:cubicBezTo>
                <a:cubicBezTo>
                  <a:pt x="460372" y="414886"/>
                  <a:pt x="490131" y="219201"/>
                  <a:pt x="491033" y="266093"/>
                </a:cubicBezTo>
                <a:cubicBezTo>
                  <a:pt x="491935" y="312985"/>
                  <a:pt x="458569" y="553759"/>
                  <a:pt x="453158" y="671892"/>
                </a:cubicBezTo>
                <a:cubicBezTo>
                  <a:pt x="447747" y="790025"/>
                  <a:pt x="457667" y="958657"/>
                  <a:pt x="458569" y="974889"/>
                </a:cubicBezTo>
                <a:cubicBezTo>
                  <a:pt x="459471" y="991121"/>
                  <a:pt x="454962" y="880202"/>
                  <a:pt x="458569" y="769284"/>
                </a:cubicBezTo>
                <a:cubicBezTo>
                  <a:pt x="462176" y="658366"/>
                  <a:pt x="462176" y="411280"/>
                  <a:pt x="480211" y="309379"/>
                </a:cubicBezTo>
                <a:cubicBezTo>
                  <a:pt x="498247" y="207478"/>
                  <a:pt x="571291" y="157880"/>
                  <a:pt x="566782" y="157880"/>
                </a:cubicBezTo>
                <a:cubicBezTo>
                  <a:pt x="562273" y="157880"/>
                  <a:pt x="469390" y="310281"/>
                  <a:pt x="453158" y="309379"/>
                </a:cubicBezTo>
                <a:cubicBezTo>
                  <a:pt x="436926" y="308477"/>
                  <a:pt x="480211" y="190345"/>
                  <a:pt x="469390" y="152470"/>
                </a:cubicBezTo>
                <a:cubicBezTo>
                  <a:pt x="458569" y="114595"/>
                  <a:pt x="462175" y="107381"/>
                  <a:pt x="388230" y="82131"/>
                </a:cubicBezTo>
                <a:cubicBezTo>
                  <a:pt x="314285" y="56881"/>
                  <a:pt x="76216" y="6383"/>
                  <a:pt x="25717" y="972"/>
                </a:cubicBezTo>
                <a:cubicBezTo>
                  <a:pt x="-24782" y="-4439"/>
                  <a:pt x="4074" y="13596"/>
                  <a:pt x="69002" y="33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651F5EE1-1BAF-0E6E-EEDC-D88C6AF0ABCC}"/>
              </a:ext>
            </a:extLst>
          </p:cNvPr>
          <p:cNvSpPr/>
          <p:nvPr/>
        </p:nvSpPr>
        <p:spPr>
          <a:xfrm>
            <a:off x="5264537" y="4224195"/>
            <a:ext cx="476661" cy="508247"/>
          </a:xfrm>
          <a:custGeom>
            <a:avLst/>
            <a:gdLst>
              <a:gd name="connsiteX0" fmla="*/ 476164 w 476661"/>
              <a:gd name="connsiteY0" fmla="*/ 1523 h 508247"/>
              <a:gd name="connsiteX1" fmla="*/ 48722 w 476661"/>
              <a:gd name="connsiteY1" fmla="*/ 434375 h 508247"/>
              <a:gd name="connsiteX2" fmla="*/ 27080 w 476661"/>
              <a:gd name="connsiteY2" fmla="*/ 488482 h 508247"/>
              <a:gd name="connsiteX3" fmla="*/ 205631 w 476661"/>
              <a:gd name="connsiteY3" fmla="*/ 223360 h 508247"/>
              <a:gd name="connsiteX4" fmla="*/ 135293 w 476661"/>
              <a:gd name="connsiteY4" fmla="*/ 288288 h 508247"/>
              <a:gd name="connsiteX5" fmla="*/ 476164 w 476661"/>
              <a:gd name="connsiteY5" fmla="*/ 1523 h 5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661" h="508247">
                <a:moveTo>
                  <a:pt x="476164" y="1523"/>
                </a:moveTo>
                <a:cubicBezTo>
                  <a:pt x="461735" y="25871"/>
                  <a:pt x="123569" y="353215"/>
                  <a:pt x="48722" y="434375"/>
                </a:cubicBezTo>
                <a:cubicBezTo>
                  <a:pt x="-26125" y="515535"/>
                  <a:pt x="929" y="523651"/>
                  <a:pt x="27080" y="488482"/>
                </a:cubicBezTo>
                <a:cubicBezTo>
                  <a:pt x="53231" y="453313"/>
                  <a:pt x="187596" y="256726"/>
                  <a:pt x="205631" y="223360"/>
                </a:cubicBezTo>
                <a:cubicBezTo>
                  <a:pt x="223666" y="189994"/>
                  <a:pt x="83892" y="324359"/>
                  <a:pt x="135293" y="288288"/>
                </a:cubicBezTo>
                <a:cubicBezTo>
                  <a:pt x="186694" y="252217"/>
                  <a:pt x="490593" y="-22825"/>
                  <a:pt x="476164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2F3E5E0-4FEE-B332-9F64-74029DDDBF0E}"/>
              </a:ext>
            </a:extLst>
          </p:cNvPr>
          <p:cNvSpPr/>
          <p:nvPr/>
        </p:nvSpPr>
        <p:spPr>
          <a:xfrm>
            <a:off x="5373294" y="4499718"/>
            <a:ext cx="202676" cy="1138881"/>
          </a:xfrm>
          <a:custGeom>
            <a:avLst/>
            <a:gdLst>
              <a:gd name="connsiteX0" fmla="*/ 156391 w 202676"/>
              <a:gd name="connsiteY0" fmla="*/ 23586 h 1138881"/>
              <a:gd name="connsiteX1" fmla="*/ 80642 w 202676"/>
              <a:gd name="connsiteY1" fmla="*/ 331993 h 1138881"/>
              <a:gd name="connsiteX2" fmla="*/ 80642 w 202676"/>
              <a:gd name="connsiteY2" fmla="*/ 678275 h 1138881"/>
              <a:gd name="connsiteX3" fmla="*/ 21125 w 202676"/>
              <a:gd name="connsiteY3" fmla="*/ 515955 h 1138881"/>
              <a:gd name="connsiteX4" fmla="*/ 199676 w 202676"/>
              <a:gd name="connsiteY4" fmla="*/ 1121948 h 1138881"/>
              <a:gd name="connsiteX5" fmla="*/ 123927 w 202676"/>
              <a:gd name="connsiteY5" fmla="*/ 937986 h 1138881"/>
              <a:gd name="connsiteX6" fmla="*/ 4893 w 202676"/>
              <a:gd name="connsiteY6" fmla="*/ 591704 h 1138881"/>
              <a:gd name="connsiteX7" fmla="*/ 21125 w 202676"/>
              <a:gd name="connsiteY7" fmla="*/ 645811 h 1138881"/>
              <a:gd name="connsiteX8" fmla="*/ 4893 w 202676"/>
              <a:gd name="connsiteY8" fmla="*/ 272476 h 1138881"/>
              <a:gd name="connsiteX9" fmla="*/ 21125 w 202676"/>
              <a:gd name="connsiteY9" fmla="*/ 434796 h 1138881"/>
              <a:gd name="connsiteX10" fmla="*/ 118517 w 202676"/>
              <a:gd name="connsiteY10" fmla="*/ 66871 h 1138881"/>
              <a:gd name="connsiteX11" fmla="*/ 156391 w 202676"/>
              <a:gd name="connsiteY11" fmla="*/ 23586 h 113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76" h="1138881">
                <a:moveTo>
                  <a:pt x="156391" y="23586"/>
                </a:moveTo>
                <a:cubicBezTo>
                  <a:pt x="150079" y="67773"/>
                  <a:pt x="93267" y="222878"/>
                  <a:pt x="80642" y="331993"/>
                </a:cubicBezTo>
                <a:cubicBezTo>
                  <a:pt x="68017" y="441108"/>
                  <a:pt x="90561" y="647615"/>
                  <a:pt x="80642" y="678275"/>
                </a:cubicBezTo>
                <a:cubicBezTo>
                  <a:pt x="70722" y="708935"/>
                  <a:pt x="1286" y="442010"/>
                  <a:pt x="21125" y="515955"/>
                </a:cubicBezTo>
                <a:cubicBezTo>
                  <a:pt x="40964" y="589901"/>
                  <a:pt x="182542" y="1051610"/>
                  <a:pt x="199676" y="1121948"/>
                </a:cubicBezTo>
                <a:cubicBezTo>
                  <a:pt x="216810" y="1192287"/>
                  <a:pt x="156391" y="1026360"/>
                  <a:pt x="123927" y="937986"/>
                </a:cubicBezTo>
                <a:cubicBezTo>
                  <a:pt x="91463" y="849612"/>
                  <a:pt x="22027" y="640400"/>
                  <a:pt x="4893" y="591704"/>
                </a:cubicBezTo>
                <a:cubicBezTo>
                  <a:pt x="-12241" y="543008"/>
                  <a:pt x="21125" y="699016"/>
                  <a:pt x="21125" y="645811"/>
                </a:cubicBezTo>
                <a:cubicBezTo>
                  <a:pt x="21125" y="592606"/>
                  <a:pt x="4893" y="307645"/>
                  <a:pt x="4893" y="272476"/>
                </a:cubicBezTo>
                <a:cubicBezTo>
                  <a:pt x="4893" y="237307"/>
                  <a:pt x="2188" y="469063"/>
                  <a:pt x="21125" y="434796"/>
                </a:cubicBezTo>
                <a:cubicBezTo>
                  <a:pt x="40062" y="400529"/>
                  <a:pt x="93267" y="134504"/>
                  <a:pt x="118517" y="66871"/>
                </a:cubicBezTo>
                <a:cubicBezTo>
                  <a:pt x="143767" y="-762"/>
                  <a:pt x="162703" y="-20601"/>
                  <a:pt x="156391" y="23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0927B5E0-5818-FD67-30D2-94AA7636F40C}"/>
              </a:ext>
            </a:extLst>
          </p:cNvPr>
          <p:cNvSpPr/>
          <p:nvPr/>
        </p:nvSpPr>
        <p:spPr>
          <a:xfrm>
            <a:off x="4450928" y="6761177"/>
            <a:ext cx="707161" cy="112799"/>
          </a:xfrm>
          <a:custGeom>
            <a:avLst/>
            <a:gdLst>
              <a:gd name="connsiteX0" fmla="*/ 422 w 707161"/>
              <a:gd name="connsiteY0" fmla="*/ 112698 h 112799"/>
              <a:gd name="connsiteX1" fmla="*/ 441747 w 707161"/>
              <a:gd name="connsiteY1" fmla="*/ 93648 h 112799"/>
              <a:gd name="connsiteX2" fmla="*/ 317922 w 707161"/>
              <a:gd name="connsiteY2" fmla="*/ 93648 h 112799"/>
              <a:gd name="connsiteX3" fmla="*/ 698922 w 707161"/>
              <a:gd name="connsiteY3" fmla="*/ 1573 h 112799"/>
              <a:gd name="connsiteX4" fmla="*/ 552872 w 707161"/>
              <a:gd name="connsiteY4" fmla="*/ 36498 h 112799"/>
              <a:gd name="connsiteX5" fmla="*/ 241722 w 707161"/>
              <a:gd name="connsiteY5" fmla="*/ 49198 h 112799"/>
              <a:gd name="connsiteX6" fmla="*/ 483022 w 707161"/>
              <a:gd name="connsiteY6" fmla="*/ 52373 h 112799"/>
              <a:gd name="connsiteX7" fmla="*/ 362372 w 707161"/>
              <a:gd name="connsiteY7" fmla="*/ 84123 h 112799"/>
              <a:gd name="connsiteX8" fmla="*/ 422 w 707161"/>
              <a:gd name="connsiteY8" fmla="*/ 112698 h 11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161" h="112799">
                <a:moveTo>
                  <a:pt x="422" y="112698"/>
                </a:moveTo>
                <a:cubicBezTo>
                  <a:pt x="13651" y="114285"/>
                  <a:pt x="388830" y="96823"/>
                  <a:pt x="441747" y="93648"/>
                </a:cubicBezTo>
                <a:cubicBezTo>
                  <a:pt x="494664" y="90473"/>
                  <a:pt x="275059" y="108994"/>
                  <a:pt x="317922" y="93648"/>
                </a:cubicBezTo>
                <a:cubicBezTo>
                  <a:pt x="360785" y="78302"/>
                  <a:pt x="698922" y="1573"/>
                  <a:pt x="698922" y="1573"/>
                </a:cubicBezTo>
                <a:cubicBezTo>
                  <a:pt x="738080" y="-7952"/>
                  <a:pt x="629072" y="28561"/>
                  <a:pt x="552872" y="36498"/>
                </a:cubicBezTo>
                <a:cubicBezTo>
                  <a:pt x="476672" y="44435"/>
                  <a:pt x="253364" y="46552"/>
                  <a:pt x="241722" y="49198"/>
                </a:cubicBezTo>
                <a:cubicBezTo>
                  <a:pt x="230080" y="51844"/>
                  <a:pt x="462914" y="46552"/>
                  <a:pt x="483022" y="52373"/>
                </a:cubicBezTo>
                <a:cubicBezTo>
                  <a:pt x="503130" y="58194"/>
                  <a:pt x="436455" y="75656"/>
                  <a:pt x="362372" y="84123"/>
                </a:cubicBezTo>
                <a:cubicBezTo>
                  <a:pt x="288289" y="92590"/>
                  <a:pt x="-12807" y="111111"/>
                  <a:pt x="422" y="112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CBC4D8C2-EE61-BB2C-B56F-389137982A02}"/>
              </a:ext>
            </a:extLst>
          </p:cNvPr>
          <p:cNvSpPr/>
          <p:nvPr/>
        </p:nvSpPr>
        <p:spPr>
          <a:xfrm>
            <a:off x="5743566" y="6686294"/>
            <a:ext cx="745316" cy="219156"/>
          </a:xfrm>
          <a:custGeom>
            <a:avLst/>
            <a:gdLst>
              <a:gd name="connsiteX0" fmla="*/ 9 w 745316"/>
              <a:gd name="connsiteY0" fmla="*/ 256 h 219156"/>
              <a:gd name="connsiteX1" fmla="*/ 387359 w 745316"/>
              <a:gd name="connsiteY1" fmla="*/ 108206 h 219156"/>
              <a:gd name="connsiteX2" fmla="*/ 330209 w 745316"/>
              <a:gd name="connsiteY2" fmla="*/ 57406 h 219156"/>
              <a:gd name="connsiteX3" fmla="*/ 739784 w 745316"/>
              <a:gd name="connsiteY3" fmla="*/ 216156 h 219156"/>
              <a:gd name="connsiteX4" fmla="*/ 577859 w 745316"/>
              <a:gd name="connsiteY4" fmla="*/ 165356 h 219156"/>
              <a:gd name="connsiteX5" fmla="*/ 327034 w 745316"/>
              <a:gd name="connsiteY5" fmla="*/ 92331 h 219156"/>
              <a:gd name="connsiteX6" fmla="*/ 390534 w 745316"/>
              <a:gd name="connsiteY6" fmla="*/ 108206 h 219156"/>
              <a:gd name="connsiteX7" fmla="*/ 247659 w 745316"/>
              <a:gd name="connsiteY7" fmla="*/ 35181 h 219156"/>
              <a:gd name="connsiteX8" fmla="*/ 374659 w 745316"/>
              <a:gd name="connsiteY8" fmla="*/ 76456 h 219156"/>
              <a:gd name="connsiteX9" fmla="*/ 9 w 745316"/>
              <a:gd name="connsiteY9" fmla="*/ 256 h 21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316" h="219156">
                <a:moveTo>
                  <a:pt x="9" y="256"/>
                </a:moveTo>
                <a:cubicBezTo>
                  <a:pt x="2126" y="5548"/>
                  <a:pt x="332326" y="98681"/>
                  <a:pt x="387359" y="108206"/>
                </a:cubicBezTo>
                <a:cubicBezTo>
                  <a:pt x="442392" y="117731"/>
                  <a:pt x="271472" y="39414"/>
                  <a:pt x="330209" y="57406"/>
                </a:cubicBezTo>
                <a:cubicBezTo>
                  <a:pt x="388946" y="75398"/>
                  <a:pt x="698509" y="198164"/>
                  <a:pt x="739784" y="216156"/>
                </a:cubicBezTo>
                <a:cubicBezTo>
                  <a:pt x="781059" y="234148"/>
                  <a:pt x="577859" y="165356"/>
                  <a:pt x="577859" y="165356"/>
                </a:cubicBezTo>
                <a:lnTo>
                  <a:pt x="327034" y="92331"/>
                </a:lnTo>
                <a:cubicBezTo>
                  <a:pt x="295813" y="82806"/>
                  <a:pt x="403763" y="117731"/>
                  <a:pt x="390534" y="108206"/>
                </a:cubicBezTo>
                <a:cubicBezTo>
                  <a:pt x="377305" y="98681"/>
                  <a:pt x="250305" y="40473"/>
                  <a:pt x="247659" y="35181"/>
                </a:cubicBezTo>
                <a:cubicBezTo>
                  <a:pt x="245013" y="29889"/>
                  <a:pt x="413817" y="79631"/>
                  <a:pt x="374659" y="76456"/>
                </a:cubicBezTo>
                <a:cubicBezTo>
                  <a:pt x="335501" y="73281"/>
                  <a:pt x="-2108" y="-5036"/>
                  <a:pt x="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24440BFF-3AD9-90A9-167F-2F25EA276531}"/>
              </a:ext>
            </a:extLst>
          </p:cNvPr>
          <p:cNvSpPr/>
          <p:nvPr/>
        </p:nvSpPr>
        <p:spPr>
          <a:xfrm>
            <a:off x="7774954" y="5793472"/>
            <a:ext cx="88244" cy="1601848"/>
          </a:xfrm>
          <a:custGeom>
            <a:avLst/>
            <a:gdLst>
              <a:gd name="connsiteX0" fmla="*/ 86346 w 88244"/>
              <a:gd name="connsiteY0" fmla="*/ 903 h 1601848"/>
              <a:gd name="connsiteX1" fmla="*/ 73646 w 88244"/>
              <a:gd name="connsiteY1" fmla="*/ 791478 h 1601848"/>
              <a:gd name="connsiteX2" fmla="*/ 64121 w 88244"/>
              <a:gd name="connsiteY2" fmla="*/ 680353 h 1601848"/>
              <a:gd name="connsiteX3" fmla="*/ 3796 w 88244"/>
              <a:gd name="connsiteY3" fmla="*/ 1547128 h 1601848"/>
              <a:gd name="connsiteX4" fmla="*/ 10146 w 88244"/>
              <a:gd name="connsiteY4" fmla="*/ 1394728 h 1601848"/>
              <a:gd name="connsiteX5" fmla="*/ 41896 w 88244"/>
              <a:gd name="connsiteY5" fmla="*/ 435878 h 1601848"/>
              <a:gd name="connsiteX6" fmla="*/ 29196 w 88244"/>
              <a:gd name="connsiteY6" fmla="*/ 629553 h 1601848"/>
              <a:gd name="connsiteX7" fmla="*/ 86346 w 88244"/>
              <a:gd name="connsiteY7" fmla="*/ 903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44" h="1601848">
                <a:moveTo>
                  <a:pt x="86346" y="903"/>
                </a:moveTo>
                <a:cubicBezTo>
                  <a:pt x="93754" y="27890"/>
                  <a:pt x="77350" y="678236"/>
                  <a:pt x="73646" y="791478"/>
                </a:cubicBezTo>
                <a:cubicBezTo>
                  <a:pt x="69942" y="904720"/>
                  <a:pt x="75763" y="554411"/>
                  <a:pt x="64121" y="680353"/>
                </a:cubicBezTo>
                <a:cubicBezTo>
                  <a:pt x="52479" y="806295"/>
                  <a:pt x="12792" y="1428066"/>
                  <a:pt x="3796" y="1547128"/>
                </a:cubicBezTo>
                <a:cubicBezTo>
                  <a:pt x="-5200" y="1666190"/>
                  <a:pt x="3796" y="1579936"/>
                  <a:pt x="10146" y="1394728"/>
                </a:cubicBezTo>
                <a:cubicBezTo>
                  <a:pt x="16496" y="1209520"/>
                  <a:pt x="38721" y="563407"/>
                  <a:pt x="41896" y="435878"/>
                </a:cubicBezTo>
                <a:cubicBezTo>
                  <a:pt x="45071" y="308349"/>
                  <a:pt x="24434" y="698874"/>
                  <a:pt x="29196" y="629553"/>
                </a:cubicBezTo>
                <a:cubicBezTo>
                  <a:pt x="33958" y="560232"/>
                  <a:pt x="78938" y="-26084"/>
                  <a:pt x="86346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DE03BFD6-E8BC-47E0-56AE-8CA882F9ACFC}"/>
              </a:ext>
            </a:extLst>
          </p:cNvPr>
          <p:cNvSpPr/>
          <p:nvPr/>
        </p:nvSpPr>
        <p:spPr>
          <a:xfrm>
            <a:off x="7391229" y="7215779"/>
            <a:ext cx="444699" cy="870622"/>
          </a:xfrm>
          <a:custGeom>
            <a:avLst/>
            <a:gdLst>
              <a:gd name="connsiteX0" fmla="*/ 444671 w 444699"/>
              <a:gd name="connsiteY0" fmla="*/ 996 h 870622"/>
              <a:gd name="connsiteX1" fmla="*/ 222421 w 444699"/>
              <a:gd name="connsiteY1" fmla="*/ 505821 h 870622"/>
              <a:gd name="connsiteX2" fmla="*/ 279571 w 444699"/>
              <a:gd name="connsiteY2" fmla="*/ 458196 h 870622"/>
              <a:gd name="connsiteX3" fmla="*/ 6521 w 444699"/>
              <a:gd name="connsiteY3" fmla="*/ 855071 h 870622"/>
              <a:gd name="connsiteX4" fmla="*/ 101771 w 444699"/>
              <a:gd name="connsiteY4" fmla="*/ 743946 h 870622"/>
              <a:gd name="connsiteX5" fmla="*/ 285921 w 444699"/>
              <a:gd name="connsiteY5" fmla="*/ 315321 h 870622"/>
              <a:gd name="connsiteX6" fmla="*/ 238296 w 444699"/>
              <a:gd name="connsiteY6" fmla="*/ 375646 h 870622"/>
              <a:gd name="connsiteX7" fmla="*/ 444671 w 444699"/>
              <a:gd name="connsiteY7" fmla="*/ 996 h 87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699" h="870622">
                <a:moveTo>
                  <a:pt x="444671" y="996"/>
                </a:moveTo>
                <a:cubicBezTo>
                  <a:pt x="442025" y="22692"/>
                  <a:pt x="249938" y="429621"/>
                  <a:pt x="222421" y="505821"/>
                </a:cubicBezTo>
                <a:cubicBezTo>
                  <a:pt x="194904" y="582021"/>
                  <a:pt x="315554" y="399988"/>
                  <a:pt x="279571" y="458196"/>
                </a:cubicBezTo>
                <a:cubicBezTo>
                  <a:pt x="243588" y="516404"/>
                  <a:pt x="36154" y="807446"/>
                  <a:pt x="6521" y="855071"/>
                </a:cubicBezTo>
                <a:cubicBezTo>
                  <a:pt x="-23112" y="902696"/>
                  <a:pt x="55204" y="833904"/>
                  <a:pt x="101771" y="743946"/>
                </a:cubicBezTo>
                <a:cubicBezTo>
                  <a:pt x="148338" y="653988"/>
                  <a:pt x="263167" y="376704"/>
                  <a:pt x="285921" y="315321"/>
                </a:cubicBezTo>
                <a:cubicBezTo>
                  <a:pt x="308675" y="253938"/>
                  <a:pt x="210779" y="432796"/>
                  <a:pt x="238296" y="375646"/>
                </a:cubicBezTo>
                <a:cubicBezTo>
                  <a:pt x="265813" y="318496"/>
                  <a:pt x="447317" y="-20700"/>
                  <a:pt x="444671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189EB36-6970-9F61-4773-5A3F8EDCC05D}"/>
              </a:ext>
            </a:extLst>
          </p:cNvPr>
          <p:cNvSpPr/>
          <p:nvPr/>
        </p:nvSpPr>
        <p:spPr>
          <a:xfrm>
            <a:off x="7286616" y="5400623"/>
            <a:ext cx="251118" cy="1135474"/>
          </a:xfrm>
          <a:custGeom>
            <a:avLst/>
            <a:gdLst>
              <a:gd name="connsiteX0" fmla="*/ 9 w 251118"/>
              <a:gd name="connsiteY0" fmla="*/ 52 h 1135474"/>
              <a:gd name="connsiteX1" fmla="*/ 225434 w 251118"/>
              <a:gd name="connsiteY1" fmla="*/ 584252 h 1135474"/>
              <a:gd name="connsiteX2" fmla="*/ 225434 w 251118"/>
              <a:gd name="connsiteY2" fmla="*/ 533452 h 1135474"/>
              <a:gd name="connsiteX3" fmla="*/ 250834 w 251118"/>
              <a:gd name="connsiteY3" fmla="*/ 723952 h 1135474"/>
              <a:gd name="connsiteX4" fmla="*/ 206384 w 251118"/>
              <a:gd name="connsiteY4" fmla="*/ 1130352 h 1135474"/>
              <a:gd name="connsiteX5" fmla="*/ 231784 w 251118"/>
              <a:gd name="connsiteY5" fmla="*/ 920802 h 1135474"/>
              <a:gd name="connsiteX6" fmla="*/ 219084 w 251118"/>
              <a:gd name="connsiteY6" fmla="*/ 463602 h 1135474"/>
              <a:gd name="connsiteX7" fmla="*/ 234959 w 251118"/>
              <a:gd name="connsiteY7" fmla="*/ 549327 h 1135474"/>
              <a:gd name="connsiteX8" fmla="*/ 9 w 251118"/>
              <a:gd name="connsiteY8" fmla="*/ 52 h 113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118" h="1135474">
                <a:moveTo>
                  <a:pt x="9" y="52"/>
                </a:moveTo>
                <a:cubicBezTo>
                  <a:pt x="-1579" y="5873"/>
                  <a:pt x="187863" y="495352"/>
                  <a:pt x="225434" y="584252"/>
                </a:cubicBezTo>
                <a:cubicBezTo>
                  <a:pt x="263005" y="673152"/>
                  <a:pt x="221201" y="510169"/>
                  <a:pt x="225434" y="533452"/>
                </a:cubicBezTo>
                <a:cubicBezTo>
                  <a:pt x="229667" y="556735"/>
                  <a:pt x="254009" y="624469"/>
                  <a:pt x="250834" y="723952"/>
                </a:cubicBezTo>
                <a:cubicBezTo>
                  <a:pt x="247659" y="823435"/>
                  <a:pt x="209559" y="1097544"/>
                  <a:pt x="206384" y="1130352"/>
                </a:cubicBezTo>
                <a:cubicBezTo>
                  <a:pt x="203209" y="1163160"/>
                  <a:pt x="229667" y="1031927"/>
                  <a:pt x="231784" y="920802"/>
                </a:cubicBezTo>
                <a:cubicBezTo>
                  <a:pt x="233901" y="809677"/>
                  <a:pt x="218555" y="525514"/>
                  <a:pt x="219084" y="463602"/>
                </a:cubicBezTo>
                <a:cubicBezTo>
                  <a:pt x="219613" y="401690"/>
                  <a:pt x="270413" y="624469"/>
                  <a:pt x="234959" y="549327"/>
                </a:cubicBezTo>
                <a:cubicBezTo>
                  <a:pt x="199505" y="474185"/>
                  <a:pt x="1597" y="-5769"/>
                  <a:pt x="9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528411CE-D194-3EFE-C23A-44543747320E}"/>
              </a:ext>
            </a:extLst>
          </p:cNvPr>
          <p:cNvSpPr/>
          <p:nvPr/>
        </p:nvSpPr>
        <p:spPr>
          <a:xfrm>
            <a:off x="7134145" y="6444564"/>
            <a:ext cx="266203" cy="756112"/>
          </a:xfrm>
          <a:custGeom>
            <a:avLst/>
            <a:gdLst>
              <a:gd name="connsiteX0" fmla="*/ 254080 w 266203"/>
              <a:gd name="connsiteY0" fmla="*/ 686 h 756112"/>
              <a:gd name="connsiteX1" fmla="*/ 222330 w 266203"/>
              <a:gd name="connsiteY1" fmla="*/ 289611 h 756112"/>
              <a:gd name="connsiteX2" fmla="*/ 263605 w 266203"/>
              <a:gd name="connsiteY2" fmla="*/ 727761 h 756112"/>
              <a:gd name="connsiteX3" fmla="*/ 257255 w 266203"/>
              <a:gd name="connsiteY3" fmla="*/ 702361 h 756112"/>
              <a:gd name="connsiteX4" fmla="*/ 219155 w 266203"/>
              <a:gd name="connsiteY4" fmla="*/ 616636 h 756112"/>
              <a:gd name="connsiteX5" fmla="*/ 80 w 266203"/>
              <a:gd name="connsiteY5" fmla="*/ 530911 h 756112"/>
              <a:gd name="connsiteX6" fmla="*/ 193755 w 266203"/>
              <a:gd name="connsiteY6" fmla="*/ 575361 h 756112"/>
              <a:gd name="connsiteX7" fmla="*/ 209630 w 266203"/>
              <a:gd name="connsiteY7" fmla="*/ 368986 h 756112"/>
              <a:gd name="connsiteX8" fmla="*/ 254080 w 266203"/>
              <a:gd name="connsiteY8" fmla="*/ 686 h 75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03" h="756112">
                <a:moveTo>
                  <a:pt x="254080" y="686"/>
                </a:moveTo>
                <a:cubicBezTo>
                  <a:pt x="256197" y="-12543"/>
                  <a:pt x="220743" y="168432"/>
                  <a:pt x="222330" y="289611"/>
                </a:cubicBezTo>
                <a:cubicBezTo>
                  <a:pt x="223917" y="410790"/>
                  <a:pt x="257784" y="658969"/>
                  <a:pt x="263605" y="727761"/>
                </a:cubicBezTo>
                <a:cubicBezTo>
                  <a:pt x="269426" y="796553"/>
                  <a:pt x="264663" y="720882"/>
                  <a:pt x="257255" y="702361"/>
                </a:cubicBezTo>
                <a:cubicBezTo>
                  <a:pt x="249847" y="683840"/>
                  <a:pt x="262017" y="645211"/>
                  <a:pt x="219155" y="616636"/>
                </a:cubicBezTo>
                <a:cubicBezTo>
                  <a:pt x="176293" y="588061"/>
                  <a:pt x="4313" y="537790"/>
                  <a:pt x="80" y="530911"/>
                </a:cubicBezTo>
                <a:cubicBezTo>
                  <a:pt x="-4153" y="524032"/>
                  <a:pt x="158830" y="602349"/>
                  <a:pt x="193755" y="575361"/>
                </a:cubicBezTo>
                <a:cubicBezTo>
                  <a:pt x="228680" y="548374"/>
                  <a:pt x="197459" y="458944"/>
                  <a:pt x="209630" y="368986"/>
                </a:cubicBezTo>
                <a:cubicBezTo>
                  <a:pt x="221801" y="279028"/>
                  <a:pt x="251963" y="13915"/>
                  <a:pt x="254080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E5CBA23-BFD0-F7DD-1C9C-F90B1A5B8BEC}"/>
              </a:ext>
            </a:extLst>
          </p:cNvPr>
          <p:cNvSpPr/>
          <p:nvPr/>
        </p:nvSpPr>
        <p:spPr>
          <a:xfrm>
            <a:off x="3384550" y="5657850"/>
            <a:ext cx="1044575" cy="57202"/>
          </a:xfrm>
          <a:custGeom>
            <a:avLst/>
            <a:gdLst>
              <a:gd name="connsiteX0" fmla="*/ 0 w 1044575"/>
              <a:gd name="connsiteY0" fmla="*/ 9525 h 57202"/>
              <a:gd name="connsiteX1" fmla="*/ 1044575 w 1044575"/>
              <a:gd name="connsiteY1" fmla="*/ 12700 h 57202"/>
              <a:gd name="connsiteX2" fmla="*/ 714375 w 1044575"/>
              <a:gd name="connsiteY2" fmla="*/ 9525 h 57202"/>
              <a:gd name="connsiteX3" fmla="*/ 1000125 w 1044575"/>
              <a:gd name="connsiteY3" fmla="*/ 0 h 57202"/>
              <a:gd name="connsiteX4" fmla="*/ 565150 w 1044575"/>
              <a:gd name="connsiteY4" fmla="*/ 12700 h 57202"/>
              <a:gd name="connsiteX5" fmla="*/ 606425 w 1044575"/>
              <a:gd name="connsiteY5" fmla="*/ 50800 h 57202"/>
              <a:gd name="connsiteX6" fmla="*/ 708025 w 1044575"/>
              <a:gd name="connsiteY6" fmla="*/ 57150 h 57202"/>
              <a:gd name="connsiteX7" fmla="*/ 314325 w 1044575"/>
              <a:gd name="connsiteY7" fmla="*/ 50800 h 57202"/>
              <a:gd name="connsiteX8" fmla="*/ 498475 w 1044575"/>
              <a:gd name="connsiteY8" fmla="*/ 38100 h 57202"/>
              <a:gd name="connsiteX9" fmla="*/ 0 w 1044575"/>
              <a:gd name="connsiteY9" fmla="*/ 9525 h 5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575" h="57202">
                <a:moveTo>
                  <a:pt x="0" y="9525"/>
                </a:moveTo>
                <a:lnTo>
                  <a:pt x="1044575" y="12700"/>
                </a:lnTo>
                <a:lnTo>
                  <a:pt x="714375" y="9525"/>
                </a:lnTo>
                <a:cubicBezTo>
                  <a:pt x="706967" y="7408"/>
                  <a:pt x="1000125" y="0"/>
                  <a:pt x="1000125" y="0"/>
                </a:cubicBezTo>
                <a:cubicBezTo>
                  <a:pt x="975254" y="529"/>
                  <a:pt x="630767" y="4233"/>
                  <a:pt x="565150" y="12700"/>
                </a:cubicBezTo>
                <a:cubicBezTo>
                  <a:pt x="499533" y="21167"/>
                  <a:pt x="582613" y="43392"/>
                  <a:pt x="606425" y="50800"/>
                </a:cubicBezTo>
                <a:cubicBezTo>
                  <a:pt x="630238" y="58208"/>
                  <a:pt x="756708" y="57150"/>
                  <a:pt x="708025" y="57150"/>
                </a:cubicBezTo>
                <a:cubicBezTo>
                  <a:pt x="659342" y="57150"/>
                  <a:pt x="349250" y="53975"/>
                  <a:pt x="314325" y="50800"/>
                </a:cubicBezTo>
                <a:cubicBezTo>
                  <a:pt x="279400" y="47625"/>
                  <a:pt x="558271" y="42333"/>
                  <a:pt x="498475" y="38100"/>
                </a:cubicBezTo>
                <a:cubicBezTo>
                  <a:pt x="438679" y="33867"/>
                  <a:pt x="197114" y="29633"/>
                  <a:pt x="0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CCD2622-48A2-3072-F458-B1765759F41F}"/>
              </a:ext>
            </a:extLst>
          </p:cNvPr>
          <p:cNvSpPr/>
          <p:nvPr/>
        </p:nvSpPr>
        <p:spPr>
          <a:xfrm>
            <a:off x="5619415" y="4708014"/>
            <a:ext cx="79745" cy="353106"/>
          </a:xfrm>
          <a:custGeom>
            <a:avLst/>
            <a:gdLst>
              <a:gd name="connsiteX0" fmla="*/ 79710 w 79745"/>
              <a:gd name="connsiteY0" fmla="*/ 511 h 353106"/>
              <a:gd name="connsiteX1" fmla="*/ 16210 w 79745"/>
              <a:gd name="connsiteY1" fmla="*/ 222761 h 353106"/>
              <a:gd name="connsiteX2" fmla="*/ 3510 w 79745"/>
              <a:gd name="connsiteY2" fmla="*/ 352936 h 353106"/>
              <a:gd name="connsiteX3" fmla="*/ 3510 w 79745"/>
              <a:gd name="connsiteY3" fmla="*/ 197361 h 353106"/>
              <a:gd name="connsiteX4" fmla="*/ 9860 w 79745"/>
              <a:gd name="connsiteY4" fmla="*/ 89411 h 353106"/>
              <a:gd name="connsiteX5" fmla="*/ 6685 w 79745"/>
              <a:gd name="connsiteY5" fmla="*/ 159261 h 353106"/>
              <a:gd name="connsiteX6" fmla="*/ 79710 w 79745"/>
              <a:gd name="connsiteY6" fmla="*/ 511 h 3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45" h="353106">
                <a:moveTo>
                  <a:pt x="79710" y="511"/>
                </a:moveTo>
                <a:cubicBezTo>
                  <a:pt x="81298" y="11094"/>
                  <a:pt x="28910" y="164024"/>
                  <a:pt x="16210" y="222761"/>
                </a:cubicBezTo>
                <a:cubicBezTo>
                  <a:pt x="3510" y="281499"/>
                  <a:pt x="5627" y="357169"/>
                  <a:pt x="3510" y="352936"/>
                </a:cubicBezTo>
                <a:cubicBezTo>
                  <a:pt x="1393" y="348703"/>
                  <a:pt x="2452" y="241282"/>
                  <a:pt x="3510" y="197361"/>
                </a:cubicBezTo>
                <a:cubicBezTo>
                  <a:pt x="4568" y="153440"/>
                  <a:pt x="9331" y="95761"/>
                  <a:pt x="9860" y="89411"/>
                </a:cubicBezTo>
                <a:cubicBezTo>
                  <a:pt x="10389" y="83061"/>
                  <a:pt x="-10248" y="171432"/>
                  <a:pt x="6685" y="159261"/>
                </a:cubicBezTo>
                <a:cubicBezTo>
                  <a:pt x="23618" y="147090"/>
                  <a:pt x="78122" y="-10072"/>
                  <a:pt x="79710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6377C6E4-7AB7-063D-5B98-A6197E855AD0}"/>
              </a:ext>
            </a:extLst>
          </p:cNvPr>
          <p:cNvSpPr/>
          <p:nvPr/>
        </p:nvSpPr>
        <p:spPr>
          <a:xfrm>
            <a:off x="5942487" y="4498963"/>
            <a:ext cx="982618" cy="267033"/>
          </a:xfrm>
          <a:custGeom>
            <a:avLst/>
            <a:gdLst>
              <a:gd name="connsiteX0" fmla="*/ 1113 w 982618"/>
              <a:gd name="connsiteY0" fmla="*/ 266712 h 267033"/>
              <a:gd name="connsiteX1" fmla="*/ 277338 w 982618"/>
              <a:gd name="connsiteY1" fmla="*/ 63512 h 267033"/>
              <a:gd name="connsiteX2" fmla="*/ 613888 w 982618"/>
              <a:gd name="connsiteY2" fmla="*/ 3187 h 267033"/>
              <a:gd name="connsiteX3" fmla="*/ 474188 w 982618"/>
              <a:gd name="connsiteY3" fmla="*/ 15887 h 267033"/>
              <a:gd name="connsiteX4" fmla="*/ 982188 w 982618"/>
              <a:gd name="connsiteY4" fmla="*/ 12 h 267033"/>
              <a:gd name="connsiteX5" fmla="*/ 569438 w 982618"/>
              <a:gd name="connsiteY5" fmla="*/ 19062 h 267033"/>
              <a:gd name="connsiteX6" fmla="*/ 242413 w 982618"/>
              <a:gd name="connsiteY6" fmla="*/ 34937 h 267033"/>
              <a:gd name="connsiteX7" fmla="*/ 134463 w 982618"/>
              <a:gd name="connsiteY7" fmla="*/ 142887 h 267033"/>
              <a:gd name="connsiteX8" fmla="*/ 178913 w 982618"/>
              <a:gd name="connsiteY8" fmla="*/ 111137 h 267033"/>
              <a:gd name="connsiteX9" fmla="*/ 1113 w 982618"/>
              <a:gd name="connsiteY9" fmla="*/ 266712 h 2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618" h="267033">
                <a:moveTo>
                  <a:pt x="1113" y="266712"/>
                </a:moveTo>
                <a:cubicBezTo>
                  <a:pt x="17517" y="258774"/>
                  <a:pt x="175209" y="107433"/>
                  <a:pt x="277338" y="63512"/>
                </a:cubicBezTo>
                <a:cubicBezTo>
                  <a:pt x="379467" y="19591"/>
                  <a:pt x="581080" y="11124"/>
                  <a:pt x="613888" y="3187"/>
                </a:cubicBezTo>
                <a:cubicBezTo>
                  <a:pt x="646696" y="-4750"/>
                  <a:pt x="412805" y="16416"/>
                  <a:pt x="474188" y="15887"/>
                </a:cubicBezTo>
                <a:cubicBezTo>
                  <a:pt x="535571" y="15358"/>
                  <a:pt x="966313" y="-517"/>
                  <a:pt x="982188" y="12"/>
                </a:cubicBezTo>
                <a:cubicBezTo>
                  <a:pt x="998063" y="541"/>
                  <a:pt x="569438" y="19062"/>
                  <a:pt x="569438" y="19062"/>
                </a:cubicBezTo>
                <a:cubicBezTo>
                  <a:pt x="446142" y="24883"/>
                  <a:pt x="314909" y="14300"/>
                  <a:pt x="242413" y="34937"/>
                </a:cubicBezTo>
                <a:cubicBezTo>
                  <a:pt x="169917" y="55574"/>
                  <a:pt x="145046" y="130187"/>
                  <a:pt x="134463" y="142887"/>
                </a:cubicBezTo>
                <a:cubicBezTo>
                  <a:pt x="123880" y="155587"/>
                  <a:pt x="203255" y="88912"/>
                  <a:pt x="178913" y="111137"/>
                </a:cubicBezTo>
                <a:cubicBezTo>
                  <a:pt x="154571" y="133362"/>
                  <a:pt x="-15291" y="274650"/>
                  <a:pt x="1113" y="266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B60B8E0A-BB4F-AD95-C613-4A00D4B1FD6A}"/>
              </a:ext>
            </a:extLst>
          </p:cNvPr>
          <p:cNvSpPr/>
          <p:nvPr/>
        </p:nvSpPr>
        <p:spPr>
          <a:xfrm>
            <a:off x="6507828" y="3234585"/>
            <a:ext cx="588272" cy="1028649"/>
          </a:xfrm>
          <a:custGeom>
            <a:avLst/>
            <a:gdLst>
              <a:gd name="connsiteX0" fmla="*/ 922 w 588272"/>
              <a:gd name="connsiteY0" fmla="*/ 3915 h 1028649"/>
              <a:gd name="connsiteX1" fmla="*/ 321597 w 588272"/>
              <a:gd name="connsiteY1" fmla="*/ 464290 h 1028649"/>
              <a:gd name="connsiteX2" fmla="*/ 296197 w 588272"/>
              <a:gd name="connsiteY2" fmla="*/ 384915 h 1028649"/>
              <a:gd name="connsiteX3" fmla="*/ 575597 w 588272"/>
              <a:gd name="connsiteY3" fmla="*/ 1013565 h 1028649"/>
              <a:gd name="connsiteX4" fmla="*/ 505747 w 588272"/>
              <a:gd name="connsiteY4" fmla="*/ 778615 h 1028649"/>
              <a:gd name="connsiteX5" fmla="*/ 197772 w 588272"/>
              <a:gd name="connsiteY5" fmla="*/ 178540 h 1028649"/>
              <a:gd name="connsiteX6" fmla="*/ 223172 w 588272"/>
              <a:gd name="connsiteY6" fmla="*/ 238865 h 1028649"/>
              <a:gd name="connsiteX7" fmla="*/ 922 w 588272"/>
              <a:gd name="connsiteY7" fmla="*/ 3915 h 10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272" h="1028649">
                <a:moveTo>
                  <a:pt x="922" y="3915"/>
                </a:moveTo>
                <a:cubicBezTo>
                  <a:pt x="17326" y="41486"/>
                  <a:pt x="272385" y="400790"/>
                  <a:pt x="321597" y="464290"/>
                </a:cubicBezTo>
                <a:cubicBezTo>
                  <a:pt x="370809" y="527790"/>
                  <a:pt x="253864" y="293369"/>
                  <a:pt x="296197" y="384915"/>
                </a:cubicBezTo>
                <a:cubicBezTo>
                  <a:pt x="338530" y="476461"/>
                  <a:pt x="540672" y="947948"/>
                  <a:pt x="575597" y="1013565"/>
                </a:cubicBezTo>
                <a:cubicBezTo>
                  <a:pt x="610522" y="1079182"/>
                  <a:pt x="568718" y="917786"/>
                  <a:pt x="505747" y="778615"/>
                </a:cubicBezTo>
                <a:cubicBezTo>
                  <a:pt x="442776" y="639444"/>
                  <a:pt x="244868" y="268498"/>
                  <a:pt x="197772" y="178540"/>
                </a:cubicBezTo>
                <a:cubicBezTo>
                  <a:pt x="150676" y="88582"/>
                  <a:pt x="254393" y="266911"/>
                  <a:pt x="223172" y="238865"/>
                </a:cubicBezTo>
                <a:cubicBezTo>
                  <a:pt x="191951" y="210819"/>
                  <a:pt x="-15482" y="-33656"/>
                  <a:pt x="922" y="3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45CDB63D-B8F7-61FF-FFC8-BCBF6AEDCE0B}"/>
              </a:ext>
            </a:extLst>
          </p:cNvPr>
          <p:cNvSpPr/>
          <p:nvPr/>
        </p:nvSpPr>
        <p:spPr>
          <a:xfrm>
            <a:off x="1958122" y="7370724"/>
            <a:ext cx="808837" cy="4022300"/>
          </a:xfrm>
          <a:custGeom>
            <a:avLst/>
            <a:gdLst>
              <a:gd name="connsiteX0" fmla="*/ 108184 w 808837"/>
              <a:gd name="connsiteY0" fmla="*/ 3853 h 4022300"/>
              <a:gd name="connsiteX1" fmla="*/ 654449 w 808837"/>
              <a:gd name="connsiteY1" fmla="*/ 965754 h 4022300"/>
              <a:gd name="connsiteX2" fmla="*/ 321940 w 808837"/>
              <a:gd name="connsiteY2" fmla="*/ 1452642 h 4022300"/>
              <a:gd name="connsiteX3" fmla="*/ 595073 w 808837"/>
              <a:gd name="connsiteY3" fmla="*/ 1880154 h 4022300"/>
              <a:gd name="connsiteX4" fmla="*/ 1307 w 808837"/>
              <a:gd name="connsiteY4" fmla="*/ 2260164 h 4022300"/>
              <a:gd name="connsiteX5" fmla="*/ 428818 w 808837"/>
              <a:gd name="connsiteY5" fmla="*/ 2129536 h 4022300"/>
              <a:gd name="connsiteX6" fmla="*/ 203187 w 808837"/>
              <a:gd name="connsiteY6" fmla="*/ 2770803 h 4022300"/>
              <a:gd name="connsiteX7" fmla="*/ 393192 w 808837"/>
              <a:gd name="connsiteY7" fmla="*/ 3293318 h 4022300"/>
              <a:gd name="connsiteX8" fmla="*/ 808829 w 808837"/>
              <a:gd name="connsiteY8" fmla="*/ 4017712 h 4022300"/>
              <a:gd name="connsiteX9" fmla="*/ 405068 w 808837"/>
              <a:gd name="connsiteY9" fmla="*/ 3518949 h 4022300"/>
              <a:gd name="connsiteX10" fmla="*/ 440694 w 808837"/>
              <a:gd name="connsiteY10" fmla="*/ 1975157 h 4022300"/>
              <a:gd name="connsiteX11" fmla="*/ 606948 w 808837"/>
              <a:gd name="connsiteY11" fmla="*/ 1369515 h 4022300"/>
              <a:gd name="connsiteX12" fmla="*/ 606948 w 808837"/>
              <a:gd name="connsiteY12" fmla="*/ 656995 h 4022300"/>
              <a:gd name="connsiteX13" fmla="*/ 108184 w 808837"/>
              <a:gd name="connsiteY13" fmla="*/ 3853 h 402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8837" h="4022300">
                <a:moveTo>
                  <a:pt x="108184" y="3853"/>
                </a:moveTo>
                <a:cubicBezTo>
                  <a:pt x="116101" y="55313"/>
                  <a:pt x="618823" y="724289"/>
                  <a:pt x="654449" y="965754"/>
                </a:cubicBezTo>
                <a:cubicBezTo>
                  <a:pt x="690075" y="1207219"/>
                  <a:pt x="331836" y="1300242"/>
                  <a:pt x="321940" y="1452642"/>
                </a:cubicBezTo>
                <a:cubicBezTo>
                  <a:pt x="312044" y="1605042"/>
                  <a:pt x="648512" y="1745567"/>
                  <a:pt x="595073" y="1880154"/>
                </a:cubicBezTo>
                <a:cubicBezTo>
                  <a:pt x="541634" y="2014741"/>
                  <a:pt x="29016" y="2218600"/>
                  <a:pt x="1307" y="2260164"/>
                </a:cubicBezTo>
                <a:cubicBezTo>
                  <a:pt x="-26402" y="2301728"/>
                  <a:pt x="395171" y="2044429"/>
                  <a:pt x="428818" y="2129536"/>
                </a:cubicBezTo>
                <a:cubicBezTo>
                  <a:pt x="462465" y="2214643"/>
                  <a:pt x="209125" y="2576839"/>
                  <a:pt x="203187" y="2770803"/>
                </a:cubicBezTo>
                <a:cubicBezTo>
                  <a:pt x="197249" y="2964767"/>
                  <a:pt x="292252" y="3085500"/>
                  <a:pt x="393192" y="3293318"/>
                </a:cubicBezTo>
                <a:cubicBezTo>
                  <a:pt x="494132" y="3501136"/>
                  <a:pt x="806850" y="3980107"/>
                  <a:pt x="808829" y="4017712"/>
                </a:cubicBezTo>
                <a:cubicBezTo>
                  <a:pt x="810808" y="4055317"/>
                  <a:pt x="466424" y="3859375"/>
                  <a:pt x="405068" y="3518949"/>
                </a:cubicBezTo>
                <a:cubicBezTo>
                  <a:pt x="343712" y="3178523"/>
                  <a:pt x="407047" y="2333396"/>
                  <a:pt x="440694" y="1975157"/>
                </a:cubicBezTo>
                <a:cubicBezTo>
                  <a:pt x="474341" y="1616918"/>
                  <a:pt x="579239" y="1589209"/>
                  <a:pt x="606948" y="1369515"/>
                </a:cubicBezTo>
                <a:cubicBezTo>
                  <a:pt x="634657" y="1149821"/>
                  <a:pt x="690075" y="884605"/>
                  <a:pt x="606948" y="656995"/>
                </a:cubicBezTo>
                <a:cubicBezTo>
                  <a:pt x="523821" y="429385"/>
                  <a:pt x="100267" y="-47607"/>
                  <a:pt x="108184" y="3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20B241CC-A460-3D00-69F5-A9F038329885}"/>
              </a:ext>
            </a:extLst>
          </p:cNvPr>
          <p:cNvSpPr/>
          <p:nvPr/>
        </p:nvSpPr>
        <p:spPr>
          <a:xfrm>
            <a:off x="1837871" y="7396690"/>
            <a:ext cx="633490" cy="3927107"/>
          </a:xfrm>
          <a:custGeom>
            <a:avLst/>
            <a:gdLst>
              <a:gd name="connsiteX0" fmla="*/ 632197 w 633490"/>
              <a:gd name="connsiteY0" fmla="*/ 1637 h 3927107"/>
              <a:gd name="connsiteX1" fmla="*/ 311563 w 633490"/>
              <a:gd name="connsiteY1" fmla="*/ 1486053 h 3927107"/>
              <a:gd name="connsiteX2" fmla="*/ 430316 w 633490"/>
              <a:gd name="connsiteY2" fmla="*/ 1604806 h 3927107"/>
              <a:gd name="connsiteX3" fmla="*/ 584695 w 633490"/>
              <a:gd name="connsiteY3" fmla="*/ 1379175 h 3927107"/>
              <a:gd name="connsiteX4" fmla="*/ 370939 w 633490"/>
              <a:gd name="connsiteY4" fmla="*/ 1877939 h 3927107"/>
              <a:gd name="connsiteX5" fmla="*/ 2804 w 633490"/>
              <a:gd name="connsiteY5" fmla="*/ 2816089 h 3927107"/>
              <a:gd name="connsiteX6" fmla="*/ 192810 w 633490"/>
              <a:gd name="connsiteY6" fmla="*/ 2400453 h 3927107"/>
              <a:gd name="connsiteX7" fmla="*/ 26555 w 633490"/>
              <a:gd name="connsiteY7" fmla="*/ 3267352 h 3927107"/>
              <a:gd name="connsiteX8" fmla="*/ 430316 w 633490"/>
              <a:gd name="connsiteY8" fmla="*/ 3908619 h 3927107"/>
              <a:gd name="connsiteX9" fmla="*/ 145308 w 633490"/>
              <a:gd name="connsiteY9" fmla="*/ 3552359 h 3927107"/>
              <a:gd name="connsiteX10" fmla="*/ 477817 w 633490"/>
              <a:gd name="connsiteY10" fmla="*/ 1604806 h 3927107"/>
              <a:gd name="connsiteX11" fmla="*/ 370939 w 633490"/>
              <a:gd name="connsiteY11" fmla="*/ 1224796 h 3927107"/>
              <a:gd name="connsiteX12" fmla="*/ 169059 w 633490"/>
              <a:gd name="connsiteY12" fmla="*/ 1806687 h 3927107"/>
              <a:gd name="connsiteX13" fmla="*/ 632197 w 633490"/>
              <a:gd name="connsiteY13" fmla="*/ 1637 h 392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3490" h="3927107">
                <a:moveTo>
                  <a:pt x="632197" y="1637"/>
                </a:moveTo>
                <a:cubicBezTo>
                  <a:pt x="655948" y="-51802"/>
                  <a:pt x="345210" y="1218858"/>
                  <a:pt x="311563" y="1486053"/>
                </a:cubicBezTo>
                <a:cubicBezTo>
                  <a:pt x="277916" y="1753248"/>
                  <a:pt x="384794" y="1622619"/>
                  <a:pt x="430316" y="1604806"/>
                </a:cubicBezTo>
                <a:cubicBezTo>
                  <a:pt x="475838" y="1586993"/>
                  <a:pt x="594591" y="1333653"/>
                  <a:pt x="584695" y="1379175"/>
                </a:cubicBezTo>
                <a:cubicBezTo>
                  <a:pt x="574799" y="1424697"/>
                  <a:pt x="467921" y="1638453"/>
                  <a:pt x="370939" y="1877939"/>
                </a:cubicBezTo>
                <a:cubicBezTo>
                  <a:pt x="273957" y="2117425"/>
                  <a:pt x="32492" y="2729003"/>
                  <a:pt x="2804" y="2816089"/>
                </a:cubicBezTo>
                <a:cubicBezTo>
                  <a:pt x="-26884" y="2903175"/>
                  <a:pt x="188852" y="2325243"/>
                  <a:pt x="192810" y="2400453"/>
                </a:cubicBezTo>
                <a:cubicBezTo>
                  <a:pt x="196768" y="2475663"/>
                  <a:pt x="-13029" y="3015991"/>
                  <a:pt x="26555" y="3267352"/>
                </a:cubicBezTo>
                <a:cubicBezTo>
                  <a:pt x="66139" y="3518713"/>
                  <a:pt x="410524" y="3861118"/>
                  <a:pt x="430316" y="3908619"/>
                </a:cubicBezTo>
                <a:cubicBezTo>
                  <a:pt x="450108" y="3956120"/>
                  <a:pt x="137391" y="3936328"/>
                  <a:pt x="145308" y="3552359"/>
                </a:cubicBezTo>
                <a:cubicBezTo>
                  <a:pt x="153225" y="3168390"/>
                  <a:pt x="440212" y="1992733"/>
                  <a:pt x="477817" y="1604806"/>
                </a:cubicBezTo>
                <a:cubicBezTo>
                  <a:pt x="515422" y="1216879"/>
                  <a:pt x="422399" y="1191149"/>
                  <a:pt x="370939" y="1224796"/>
                </a:cubicBezTo>
                <a:cubicBezTo>
                  <a:pt x="319479" y="1258443"/>
                  <a:pt x="129475" y="2006588"/>
                  <a:pt x="169059" y="1806687"/>
                </a:cubicBezTo>
                <a:cubicBezTo>
                  <a:pt x="208643" y="1606786"/>
                  <a:pt x="608446" y="55076"/>
                  <a:pt x="632197" y="1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6CD042ED-C82E-DB42-50A5-71D0460D74A7}"/>
              </a:ext>
            </a:extLst>
          </p:cNvPr>
          <p:cNvSpPr/>
          <p:nvPr/>
        </p:nvSpPr>
        <p:spPr>
          <a:xfrm>
            <a:off x="2647234" y="8942491"/>
            <a:ext cx="1150302" cy="2375210"/>
          </a:xfrm>
          <a:custGeom>
            <a:avLst/>
            <a:gdLst>
              <a:gd name="connsiteX0" fmla="*/ 1057867 w 1150302"/>
              <a:gd name="connsiteY0" fmla="*/ 11504 h 2375210"/>
              <a:gd name="connsiteX1" fmla="*/ 1117244 w 1150302"/>
              <a:gd name="connsiteY1" fmla="*/ 130257 h 2375210"/>
              <a:gd name="connsiteX2" fmla="*/ 464101 w 1150302"/>
              <a:gd name="connsiteY2" fmla="*/ 759649 h 2375210"/>
              <a:gd name="connsiteX3" fmla="*/ 963 w 1150302"/>
              <a:gd name="connsiteY3" fmla="*/ 1543421 h 2375210"/>
              <a:gd name="connsiteX4" fmla="*/ 333472 w 1150302"/>
              <a:gd name="connsiteY4" fmla="*/ 1032782 h 2375210"/>
              <a:gd name="connsiteX5" fmla="*/ 963 w 1150302"/>
              <a:gd name="connsiteY5" fmla="*/ 2362818 h 2375210"/>
              <a:gd name="connsiteX6" fmla="*/ 250345 w 1150302"/>
              <a:gd name="connsiteY6" fmla="*/ 1626548 h 2375210"/>
              <a:gd name="connsiteX7" fmla="*/ 535353 w 1150302"/>
              <a:gd name="connsiteY7" fmla="*/ 450891 h 2375210"/>
              <a:gd name="connsiteX8" fmla="*/ 464101 w 1150302"/>
              <a:gd name="connsiteY8" fmla="*/ 545893 h 2375210"/>
              <a:gd name="connsiteX9" fmla="*/ 1093493 w 1150302"/>
              <a:gd name="connsiteY9" fmla="*/ 308387 h 2375210"/>
              <a:gd name="connsiteX10" fmla="*/ 1057867 w 1150302"/>
              <a:gd name="connsiteY10" fmla="*/ 11504 h 2375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50302" h="2375210">
                <a:moveTo>
                  <a:pt x="1057867" y="11504"/>
                </a:moveTo>
                <a:cubicBezTo>
                  <a:pt x="1061825" y="-18184"/>
                  <a:pt x="1216205" y="5566"/>
                  <a:pt x="1117244" y="130257"/>
                </a:cubicBezTo>
                <a:cubicBezTo>
                  <a:pt x="1018283" y="254948"/>
                  <a:pt x="650148" y="524122"/>
                  <a:pt x="464101" y="759649"/>
                </a:cubicBezTo>
                <a:cubicBezTo>
                  <a:pt x="278054" y="995176"/>
                  <a:pt x="22734" y="1497899"/>
                  <a:pt x="963" y="1543421"/>
                </a:cubicBezTo>
                <a:cubicBezTo>
                  <a:pt x="-20808" y="1588943"/>
                  <a:pt x="333472" y="896216"/>
                  <a:pt x="333472" y="1032782"/>
                </a:cubicBezTo>
                <a:cubicBezTo>
                  <a:pt x="333472" y="1169348"/>
                  <a:pt x="14817" y="2263857"/>
                  <a:pt x="963" y="2362818"/>
                </a:cubicBezTo>
                <a:cubicBezTo>
                  <a:pt x="-12891" y="2461779"/>
                  <a:pt x="161280" y="1945202"/>
                  <a:pt x="250345" y="1626548"/>
                </a:cubicBezTo>
                <a:cubicBezTo>
                  <a:pt x="339410" y="1307894"/>
                  <a:pt x="499727" y="631000"/>
                  <a:pt x="535353" y="450891"/>
                </a:cubicBezTo>
                <a:cubicBezTo>
                  <a:pt x="570979" y="270782"/>
                  <a:pt x="371078" y="569644"/>
                  <a:pt x="464101" y="545893"/>
                </a:cubicBezTo>
                <a:cubicBezTo>
                  <a:pt x="557124" y="522142"/>
                  <a:pt x="988594" y="397452"/>
                  <a:pt x="1093493" y="308387"/>
                </a:cubicBezTo>
                <a:cubicBezTo>
                  <a:pt x="1198392" y="219322"/>
                  <a:pt x="1053909" y="41192"/>
                  <a:pt x="1057867" y="115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490D3292-B04C-E168-F83C-93295F5878A0}"/>
              </a:ext>
            </a:extLst>
          </p:cNvPr>
          <p:cNvSpPr/>
          <p:nvPr/>
        </p:nvSpPr>
        <p:spPr>
          <a:xfrm>
            <a:off x="1244770" y="7035253"/>
            <a:ext cx="1255436" cy="3075618"/>
          </a:xfrm>
          <a:custGeom>
            <a:avLst/>
            <a:gdLst>
              <a:gd name="connsiteX0" fmla="*/ 1249048 w 1255436"/>
              <a:gd name="connsiteY0" fmla="*/ 6815 h 3075618"/>
              <a:gd name="connsiteX1" fmla="*/ 500903 w 1255436"/>
              <a:gd name="connsiteY1" fmla="*/ 1918742 h 3075618"/>
              <a:gd name="connsiteX2" fmla="*/ 2139 w 1255436"/>
              <a:gd name="connsiteY2" fmla="*/ 3070648 h 3075618"/>
              <a:gd name="connsiteX3" fmla="*/ 346524 w 1255436"/>
              <a:gd name="connsiteY3" fmla="*/ 2275002 h 3075618"/>
              <a:gd name="connsiteX4" fmla="*/ 952165 w 1255436"/>
              <a:gd name="connsiteY4" fmla="*/ 849963 h 3075618"/>
              <a:gd name="connsiteX5" fmla="*/ 869038 w 1255436"/>
              <a:gd name="connsiteY5" fmla="*/ 1265599 h 3075618"/>
              <a:gd name="connsiteX6" fmla="*/ 1249048 w 1255436"/>
              <a:gd name="connsiteY6" fmla="*/ 6815 h 30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5436" h="3075618">
                <a:moveTo>
                  <a:pt x="1249048" y="6815"/>
                </a:moveTo>
                <a:cubicBezTo>
                  <a:pt x="1187692" y="115672"/>
                  <a:pt x="708721" y="1408103"/>
                  <a:pt x="500903" y="1918742"/>
                </a:cubicBezTo>
                <a:cubicBezTo>
                  <a:pt x="293085" y="2429381"/>
                  <a:pt x="2139" y="3070648"/>
                  <a:pt x="2139" y="3070648"/>
                </a:cubicBezTo>
                <a:cubicBezTo>
                  <a:pt x="-23591" y="3130025"/>
                  <a:pt x="188186" y="2645116"/>
                  <a:pt x="346524" y="2275002"/>
                </a:cubicBezTo>
                <a:cubicBezTo>
                  <a:pt x="504862" y="1904888"/>
                  <a:pt x="865079" y="1018197"/>
                  <a:pt x="952165" y="849963"/>
                </a:cubicBezTo>
                <a:cubicBezTo>
                  <a:pt x="1039251" y="681729"/>
                  <a:pt x="827474" y="1404144"/>
                  <a:pt x="869038" y="1265599"/>
                </a:cubicBezTo>
                <a:cubicBezTo>
                  <a:pt x="910602" y="1127054"/>
                  <a:pt x="1310404" y="-102042"/>
                  <a:pt x="1249048" y="6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3EF3D195-DFE6-EB71-3902-3D87BF2139D7}"/>
              </a:ext>
            </a:extLst>
          </p:cNvPr>
          <p:cNvSpPr/>
          <p:nvPr/>
        </p:nvSpPr>
        <p:spPr>
          <a:xfrm>
            <a:off x="1065327" y="8811059"/>
            <a:ext cx="882824" cy="2750969"/>
          </a:xfrm>
          <a:custGeom>
            <a:avLst/>
            <a:gdLst>
              <a:gd name="connsiteX0" fmla="*/ 751598 w 882824"/>
              <a:gd name="connsiteY0" fmla="*/ 131060 h 2750969"/>
              <a:gd name="connsiteX1" fmla="*/ 751598 w 882824"/>
              <a:gd name="connsiteY1" fmla="*/ 226063 h 2750969"/>
              <a:gd name="connsiteX2" fmla="*/ 252834 w 882824"/>
              <a:gd name="connsiteY2" fmla="*/ 1437346 h 2750969"/>
              <a:gd name="connsiteX3" fmla="*/ 514091 w 882824"/>
              <a:gd name="connsiteY3" fmla="*/ 2031112 h 2750969"/>
              <a:gd name="connsiteX4" fmla="*/ 193457 w 882824"/>
              <a:gd name="connsiteY4" fmla="*/ 1805481 h 2750969"/>
              <a:gd name="connsiteX5" fmla="*/ 704096 w 882824"/>
              <a:gd name="connsiteY5" fmla="*/ 2589253 h 2750969"/>
              <a:gd name="connsiteX6" fmla="*/ 882226 w 882824"/>
              <a:gd name="connsiteY6" fmla="*/ 2743632 h 2750969"/>
              <a:gd name="connsiteX7" fmla="*/ 656595 w 882824"/>
              <a:gd name="connsiteY7" fmla="*/ 2458624 h 2750969"/>
              <a:gd name="connsiteX8" fmla="*/ 3452 w 882824"/>
              <a:gd name="connsiteY8" fmla="*/ 1876733 h 2750969"/>
              <a:gd name="connsiteX9" fmla="*/ 383463 w 882824"/>
              <a:gd name="connsiteY9" fmla="*/ 1176089 h 2750969"/>
              <a:gd name="connsiteX10" fmla="*/ 39078 w 882824"/>
              <a:gd name="connsiteY10" fmla="*/ 1639227 h 2750969"/>
              <a:gd name="connsiteX11" fmla="*/ 751598 w 882824"/>
              <a:gd name="connsiteY11" fmla="*/ 131060 h 275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2824" h="2750969">
                <a:moveTo>
                  <a:pt x="751598" y="131060"/>
                </a:moveTo>
                <a:cubicBezTo>
                  <a:pt x="870351" y="-104467"/>
                  <a:pt x="834725" y="8349"/>
                  <a:pt x="751598" y="226063"/>
                </a:cubicBezTo>
                <a:cubicBezTo>
                  <a:pt x="668471" y="443777"/>
                  <a:pt x="292418" y="1136505"/>
                  <a:pt x="252834" y="1437346"/>
                </a:cubicBezTo>
                <a:cubicBezTo>
                  <a:pt x="213250" y="1738187"/>
                  <a:pt x="523987" y="1969756"/>
                  <a:pt x="514091" y="2031112"/>
                </a:cubicBezTo>
                <a:cubicBezTo>
                  <a:pt x="504195" y="2092468"/>
                  <a:pt x="161789" y="1712458"/>
                  <a:pt x="193457" y="1805481"/>
                </a:cubicBezTo>
                <a:cubicBezTo>
                  <a:pt x="225124" y="1898505"/>
                  <a:pt x="589301" y="2432895"/>
                  <a:pt x="704096" y="2589253"/>
                </a:cubicBezTo>
                <a:cubicBezTo>
                  <a:pt x="818891" y="2745611"/>
                  <a:pt x="890143" y="2765403"/>
                  <a:pt x="882226" y="2743632"/>
                </a:cubicBezTo>
                <a:cubicBezTo>
                  <a:pt x="874309" y="2721861"/>
                  <a:pt x="803057" y="2603107"/>
                  <a:pt x="656595" y="2458624"/>
                </a:cubicBezTo>
                <a:cubicBezTo>
                  <a:pt x="510133" y="2314141"/>
                  <a:pt x="48974" y="2090489"/>
                  <a:pt x="3452" y="1876733"/>
                </a:cubicBezTo>
                <a:cubicBezTo>
                  <a:pt x="-42070" y="1662977"/>
                  <a:pt x="377525" y="1215673"/>
                  <a:pt x="383463" y="1176089"/>
                </a:cubicBezTo>
                <a:cubicBezTo>
                  <a:pt x="389401" y="1136505"/>
                  <a:pt x="-20299" y="1811419"/>
                  <a:pt x="39078" y="1639227"/>
                </a:cubicBezTo>
                <a:cubicBezTo>
                  <a:pt x="98454" y="1467035"/>
                  <a:pt x="632845" y="366587"/>
                  <a:pt x="751598" y="131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42DC2612-2E32-00DB-CC52-4C9C6F3F12E2}"/>
              </a:ext>
            </a:extLst>
          </p:cNvPr>
          <p:cNvSpPr/>
          <p:nvPr/>
        </p:nvSpPr>
        <p:spPr>
          <a:xfrm>
            <a:off x="2252227" y="2049918"/>
            <a:ext cx="2163705" cy="3260504"/>
          </a:xfrm>
          <a:custGeom>
            <a:avLst/>
            <a:gdLst>
              <a:gd name="connsiteX0" fmla="*/ 2153518 w 2163705"/>
              <a:gd name="connsiteY0" fmla="*/ 4513 h 3260504"/>
              <a:gd name="connsiteX1" fmla="*/ 1381622 w 2163705"/>
              <a:gd name="connsiteY1" fmla="*/ 812035 h 3260504"/>
              <a:gd name="connsiteX2" fmla="*/ 823482 w 2163705"/>
              <a:gd name="connsiteY2" fmla="*/ 1963942 h 3260504"/>
              <a:gd name="connsiteX3" fmla="*/ 1274744 w 2163705"/>
              <a:gd name="connsiteY3" fmla="*/ 1358300 h 3260504"/>
              <a:gd name="connsiteX4" fmla="*/ 15960 w 2163705"/>
              <a:gd name="connsiteY4" fmla="*/ 3222726 h 3260504"/>
              <a:gd name="connsiteX5" fmla="*/ 621602 w 2163705"/>
              <a:gd name="connsiteY5" fmla="*/ 2462705 h 3260504"/>
              <a:gd name="connsiteX6" fmla="*/ 1452874 w 2163705"/>
              <a:gd name="connsiteY6" fmla="*/ 717033 h 3260504"/>
              <a:gd name="connsiteX7" fmla="*/ 787856 w 2163705"/>
              <a:gd name="connsiteY7" fmla="*/ 1168295 h 3260504"/>
              <a:gd name="connsiteX8" fmla="*/ 2153518 w 2163705"/>
              <a:gd name="connsiteY8" fmla="*/ 4513 h 326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3705" h="3260504">
                <a:moveTo>
                  <a:pt x="2153518" y="4513"/>
                </a:moveTo>
                <a:cubicBezTo>
                  <a:pt x="2252479" y="-54864"/>
                  <a:pt x="1603295" y="485464"/>
                  <a:pt x="1381622" y="812035"/>
                </a:cubicBezTo>
                <a:cubicBezTo>
                  <a:pt x="1159949" y="1138606"/>
                  <a:pt x="841295" y="1872898"/>
                  <a:pt x="823482" y="1963942"/>
                </a:cubicBezTo>
                <a:cubicBezTo>
                  <a:pt x="805669" y="2054986"/>
                  <a:pt x="1409331" y="1148503"/>
                  <a:pt x="1274744" y="1358300"/>
                </a:cubicBezTo>
                <a:cubicBezTo>
                  <a:pt x="1140157" y="1568097"/>
                  <a:pt x="124817" y="3038659"/>
                  <a:pt x="15960" y="3222726"/>
                </a:cubicBezTo>
                <a:cubicBezTo>
                  <a:pt x="-92897" y="3406793"/>
                  <a:pt x="382116" y="2880320"/>
                  <a:pt x="621602" y="2462705"/>
                </a:cubicBezTo>
                <a:cubicBezTo>
                  <a:pt x="861088" y="2045090"/>
                  <a:pt x="1425165" y="932768"/>
                  <a:pt x="1452874" y="717033"/>
                </a:cubicBezTo>
                <a:cubicBezTo>
                  <a:pt x="1480583" y="501298"/>
                  <a:pt x="675040" y="1287048"/>
                  <a:pt x="787856" y="1168295"/>
                </a:cubicBezTo>
                <a:cubicBezTo>
                  <a:pt x="900672" y="1049542"/>
                  <a:pt x="2054557" y="63890"/>
                  <a:pt x="2153518" y="45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35B4FBAD-5B5C-586F-00CD-0838D9D3550B}"/>
              </a:ext>
            </a:extLst>
          </p:cNvPr>
          <p:cNvSpPr/>
          <p:nvPr/>
        </p:nvSpPr>
        <p:spPr>
          <a:xfrm>
            <a:off x="3024124" y="1006297"/>
            <a:ext cx="2419168" cy="718985"/>
          </a:xfrm>
          <a:custGeom>
            <a:avLst/>
            <a:gdLst>
              <a:gd name="connsiteX0" fmla="*/ 2414775 w 2419168"/>
              <a:gd name="connsiteY0" fmla="*/ 454368 h 718985"/>
              <a:gd name="connsiteX1" fmla="*/ 930359 w 2419168"/>
              <a:gd name="connsiteY1" fmla="*/ 121859 h 718985"/>
              <a:gd name="connsiteX2" fmla="*/ 514723 w 2419168"/>
              <a:gd name="connsiteY2" fmla="*/ 3106 h 718985"/>
              <a:gd name="connsiteX3" fmla="*/ 1191616 w 2419168"/>
              <a:gd name="connsiteY3" fmla="*/ 228737 h 718985"/>
              <a:gd name="connsiteX4" fmla="*/ 1239118 w 2419168"/>
              <a:gd name="connsiteY4" fmla="*/ 347490 h 718985"/>
              <a:gd name="connsiteX5" fmla="*/ 4084 w 2419168"/>
              <a:gd name="connsiteY5" fmla="*/ 715625 h 718985"/>
              <a:gd name="connsiteX6" fmla="*/ 859107 w 2419168"/>
              <a:gd name="connsiteY6" fmla="*/ 513745 h 718985"/>
              <a:gd name="connsiteX7" fmla="*/ 1369746 w 2419168"/>
              <a:gd name="connsiteY7" fmla="*/ 240612 h 718985"/>
              <a:gd name="connsiteX8" fmla="*/ 2414775 w 2419168"/>
              <a:gd name="connsiteY8" fmla="*/ 454368 h 71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9168" h="718985">
                <a:moveTo>
                  <a:pt x="2414775" y="454368"/>
                </a:moveTo>
                <a:cubicBezTo>
                  <a:pt x="2341544" y="434576"/>
                  <a:pt x="1247034" y="197069"/>
                  <a:pt x="930359" y="121859"/>
                </a:cubicBezTo>
                <a:cubicBezTo>
                  <a:pt x="613684" y="46649"/>
                  <a:pt x="471180" y="-14707"/>
                  <a:pt x="514723" y="3106"/>
                </a:cubicBezTo>
                <a:cubicBezTo>
                  <a:pt x="558266" y="20919"/>
                  <a:pt x="1070884" y="171340"/>
                  <a:pt x="1191616" y="228737"/>
                </a:cubicBezTo>
                <a:cubicBezTo>
                  <a:pt x="1312348" y="286134"/>
                  <a:pt x="1437040" y="266342"/>
                  <a:pt x="1239118" y="347490"/>
                </a:cubicBezTo>
                <a:cubicBezTo>
                  <a:pt x="1041196" y="428638"/>
                  <a:pt x="67419" y="687916"/>
                  <a:pt x="4084" y="715625"/>
                </a:cubicBezTo>
                <a:cubicBezTo>
                  <a:pt x="-59251" y="743334"/>
                  <a:pt x="631497" y="592914"/>
                  <a:pt x="859107" y="513745"/>
                </a:cubicBezTo>
                <a:cubicBezTo>
                  <a:pt x="1086717" y="434576"/>
                  <a:pt x="1114426" y="250508"/>
                  <a:pt x="1369746" y="240612"/>
                </a:cubicBezTo>
                <a:cubicBezTo>
                  <a:pt x="1625066" y="230716"/>
                  <a:pt x="2488006" y="474160"/>
                  <a:pt x="2414775" y="454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F8D53BCB-5671-4E4A-03D6-07304E86CB6E}"/>
              </a:ext>
            </a:extLst>
          </p:cNvPr>
          <p:cNvSpPr/>
          <p:nvPr/>
        </p:nvSpPr>
        <p:spPr>
          <a:xfrm>
            <a:off x="2034944" y="2142898"/>
            <a:ext cx="1231358" cy="1694625"/>
          </a:xfrm>
          <a:custGeom>
            <a:avLst/>
            <a:gdLst>
              <a:gd name="connsiteX0" fmla="*/ 1230770 w 1231358"/>
              <a:gd name="connsiteY0" fmla="*/ 6536 h 1694625"/>
              <a:gd name="connsiteX1" fmla="*/ 732007 w 1231358"/>
              <a:gd name="connsiteY1" fmla="*/ 339045 h 1694625"/>
              <a:gd name="connsiteX2" fmla="*/ 482625 w 1231358"/>
              <a:gd name="connsiteY2" fmla="*/ 956562 h 1694625"/>
              <a:gd name="connsiteX3" fmla="*/ 613253 w 1231358"/>
              <a:gd name="connsiteY3" fmla="*/ 730931 h 1694625"/>
              <a:gd name="connsiteX4" fmla="*/ 7612 w 1231358"/>
              <a:gd name="connsiteY4" fmla="*/ 1680957 h 1694625"/>
              <a:gd name="connsiteX5" fmla="*/ 304495 w 1231358"/>
              <a:gd name="connsiteY5" fmla="*/ 1241570 h 1694625"/>
              <a:gd name="connsiteX6" fmla="*/ 767633 w 1231358"/>
              <a:gd name="connsiteY6" fmla="*/ 529050 h 1694625"/>
              <a:gd name="connsiteX7" fmla="*/ 625129 w 1231358"/>
              <a:gd name="connsiteY7" fmla="*/ 624053 h 1694625"/>
              <a:gd name="connsiteX8" fmla="*/ 1230770 w 1231358"/>
              <a:gd name="connsiteY8" fmla="*/ 6536 h 169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1358" h="1694625">
                <a:moveTo>
                  <a:pt x="1230770" y="6536"/>
                </a:moveTo>
                <a:cubicBezTo>
                  <a:pt x="1248583" y="-40965"/>
                  <a:pt x="856698" y="180707"/>
                  <a:pt x="732007" y="339045"/>
                </a:cubicBezTo>
                <a:cubicBezTo>
                  <a:pt x="607316" y="497383"/>
                  <a:pt x="502417" y="891248"/>
                  <a:pt x="482625" y="956562"/>
                </a:cubicBezTo>
                <a:cubicBezTo>
                  <a:pt x="462833" y="1021876"/>
                  <a:pt x="692422" y="610199"/>
                  <a:pt x="613253" y="730931"/>
                </a:cubicBezTo>
                <a:cubicBezTo>
                  <a:pt x="534084" y="851663"/>
                  <a:pt x="59072" y="1595851"/>
                  <a:pt x="7612" y="1680957"/>
                </a:cubicBezTo>
                <a:cubicBezTo>
                  <a:pt x="-43848" y="1766063"/>
                  <a:pt x="177825" y="1433554"/>
                  <a:pt x="304495" y="1241570"/>
                </a:cubicBezTo>
                <a:cubicBezTo>
                  <a:pt x="431165" y="1049586"/>
                  <a:pt x="714194" y="631969"/>
                  <a:pt x="767633" y="529050"/>
                </a:cubicBezTo>
                <a:cubicBezTo>
                  <a:pt x="821072" y="426131"/>
                  <a:pt x="547939" y="711139"/>
                  <a:pt x="625129" y="624053"/>
                </a:cubicBezTo>
                <a:cubicBezTo>
                  <a:pt x="702318" y="536967"/>
                  <a:pt x="1212957" y="54037"/>
                  <a:pt x="1230770" y="6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ED4EB019-57FD-CE31-1429-DEB58A896A6C}"/>
              </a:ext>
            </a:extLst>
          </p:cNvPr>
          <p:cNvSpPr/>
          <p:nvPr/>
        </p:nvSpPr>
        <p:spPr>
          <a:xfrm>
            <a:off x="1717604" y="1563723"/>
            <a:ext cx="2161588" cy="5849332"/>
          </a:xfrm>
          <a:custGeom>
            <a:avLst/>
            <a:gdLst>
              <a:gd name="connsiteX0" fmla="*/ 2153752 w 2161588"/>
              <a:gd name="connsiteY0" fmla="*/ 3820 h 5849332"/>
              <a:gd name="connsiteX1" fmla="*/ 408079 w 2161588"/>
              <a:gd name="connsiteY1" fmla="*/ 1535737 h 5849332"/>
              <a:gd name="connsiteX2" fmla="*/ 776214 w 2161588"/>
              <a:gd name="connsiteY2" fmla="*/ 1511986 h 5849332"/>
              <a:gd name="connsiteX3" fmla="*/ 16193 w 2161588"/>
              <a:gd name="connsiteY3" fmla="*/ 2568890 h 5849332"/>
              <a:gd name="connsiteX4" fmla="*/ 253700 w 2161588"/>
              <a:gd name="connsiteY4" fmla="*/ 2592641 h 5849332"/>
              <a:gd name="connsiteX5" fmla="*/ 218074 w 2161588"/>
              <a:gd name="connsiteY5" fmla="*/ 3269534 h 5849332"/>
              <a:gd name="connsiteX6" fmla="*/ 538708 w 2161588"/>
              <a:gd name="connsiteY6" fmla="*/ 4658947 h 5849332"/>
              <a:gd name="connsiteX7" fmla="*/ 550583 w 2161588"/>
              <a:gd name="connsiteY7" fmla="*/ 4373939 h 5849332"/>
              <a:gd name="connsiteX8" fmla="*/ 776214 w 2161588"/>
              <a:gd name="connsiteY8" fmla="*/ 4765825 h 5849332"/>
              <a:gd name="connsiteX9" fmla="*/ 1037471 w 2161588"/>
              <a:gd name="connsiteY9" fmla="*/ 5466469 h 5849332"/>
              <a:gd name="connsiteX10" fmla="*/ 918718 w 2161588"/>
              <a:gd name="connsiteY10" fmla="*/ 5169586 h 5849332"/>
              <a:gd name="connsiteX11" fmla="*/ 752464 w 2161588"/>
              <a:gd name="connsiteY11" fmla="*/ 5834604 h 5849332"/>
              <a:gd name="connsiteX12" fmla="*/ 514957 w 2161588"/>
              <a:gd name="connsiteY12" fmla="*/ 4409565 h 5849332"/>
              <a:gd name="connsiteX13" fmla="*/ 562458 w 2161588"/>
              <a:gd name="connsiteY13" fmla="*/ 2224506 h 5849332"/>
              <a:gd name="connsiteX14" fmla="*/ 467456 w 2161588"/>
              <a:gd name="connsiteY14" fmla="*/ 2521389 h 5849332"/>
              <a:gd name="connsiteX15" fmla="*/ 1310604 w 2161588"/>
              <a:gd name="connsiteY15" fmla="*/ 585711 h 5849332"/>
              <a:gd name="connsiteX16" fmla="*/ 1061222 w 2161588"/>
              <a:gd name="connsiteY16" fmla="*/ 1084474 h 5849332"/>
              <a:gd name="connsiteX17" fmla="*/ 2153752 w 2161588"/>
              <a:gd name="connsiteY17" fmla="*/ 3820 h 5849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1588" h="5849332">
                <a:moveTo>
                  <a:pt x="2153752" y="3820"/>
                </a:moveTo>
                <a:cubicBezTo>
                  <a:pt x="2044895" y="79030"/>
                  <a:pt x="637669" y="1284376"/>
                  <a:pt x="408079" y="1535737"/>
                </a:cubicBezTo>
                <a:cubicBezTo>
                  <a:pt x="178489" y="1787098"/>
                  <a:pt x="841528" y="1339794"/>
                  <a:pt x="776214" y="1511986"/>
                </a:cubicBezTo>
                <a:cubicBezTo>
                  <a:pt x="710900" y="1684178"/>
                  <a:pt x="103279" y="2388781"/>
                  <a:pt x="16193" y="2568890"/>
                </a:cubicBezTo>
                <a:cubicBezTo>
                  <a:pt x="-70893" y="2748999"/>
                  <a:pt x="220053" y="2475867"/>
                  <a:pt x="253700" y="2592641"/>
                </a:cubicBezTo>
                <a:cubicBezTo>
                  <a:pt x="287347" y="2709415"/>
                  <a:pt x="170573" y="2925150"/>
                  <a:pt x="218074" y="3269534"/>
                </a:cubicBezTo>
                <a:cubicBezTo>
                  <a:pt x="265575" y="3613918"/>
                  <a:pt x="483290" y="4474880"/>
                  <a:pt x="538708" y="4658947"/>
                </a:cubicBezTo>
                <a:cubicBezTo>
                  <a:pt x="594126" y="4843014"/>
                  <a:pt x="510999" y="4356126"/>
                  <a:pt x="550583" y="4373939"/>
                </a:cubicBezTo>
                <a:cubicBezTo>
                  <a:pt x="590167" y="4391752"/>
                  <a:pt x="695066" y="4583737"/>
                  <a:pt x="776214" y="4765825"/>
                </a:cubicBezTo>
                <a:cubicBezTo>
                  <a:pt x="857362" y="4947913"/>
                  <a:pt x="1013720" y="5399176"/>
                  <a:pt x="1037471" y="5466469"/>
                </a:cubicBezTo>
                <a:cubicBezTo>
                  <a:pt x="1061222" y="5533763"/>
                  <a:pt x="966219" y="5108230"/>
                  <a:pt x="918718" y="5169586"/>
                </a:cubicBezTo>
                <a:cubicBezTo>
                  <a:pt x="871217" y="5230942"/>
                  <a:pt x="819757" y="5961274"/>
                  <a:pt x="752464" y="5834604"/>
                </a:cubicBezTo>
                <a:cubicBezTo>
                  <a:pt x="685171" y="5707934"/>
                  <a:pt x="546625" y="5011248"/>
                  <a:pt x="514957" y="4409565"/>
                </a:cubicBezTo>
                <a:cubicBezTo>
                  <a:pt x="483289" y="3807882"/>
                  <a:pt x="570375" y="2539202"/>
                  <a:pt x="562458" y="2224506"/>
                </a:cubicBezTo>
                <a:cubicBezTo>
                  <a:pt x="554541" y="1909810"/>
                  <a:pt x="342765" y="2794522"/>
                  <a:pt x="467456" y="2521389"/>
                </a:cubicBezTo>
                <a:cubicBezTo>
                  <a:pt x="592147" y="2248257"/>
                  <a:pt x="1211643" y="825197"/>
                  <a:pt x="1310604" y="585711"/>
                </a:cubicBezTo>
                <a:cubicBezTo>
                  <a:pt x="1409565" y="346225"/>
                  <a:pt x="918718" y="1181456"/>
                  <a:pt x="1061222" y="1084474"/>
                </a:cubicBezTo>
                <a:cubicBezTo>
                  <a:pt x="1203726" y="987492"/>
                  <a:pt x="2262609" y="-71390"/>
                  <a:pt x="2153752" y="3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1D314769-CED1-F3E2-1F8A-6E4FDFABA163}"/>
              </a:ext>
            </a:extLst>
          </p:cNvPr>
          <p:cNvSpPr/>
          <p:nvPr/>
        </p:nvSpPr>
        <p:spPr>
          <a:xfrm>
            <a:off x="3507995" y="1026662"/>
            <a:ext cx="2670077" cy="690388"/>
          </a:xfrm>
          <a:custGeom>
            <a:avLst/>
            <a:gdLst>
              <a:gd name="connsiteX0" fmla="*/ 7101 w 2670077"/>
              <a:gd name="connsiteY0" fmla="*/ 671509 h 690388"/>
              <a:gd name="connsiteX1" fmla="*/ 1824026 w 2670077"/>
              <a:gd name="connsiteY1" fmla="*/ 398377 h 690388"/>
              <a:gd name="connsiteX2" fmla="*/ 2643423 w 2670077"/>
              <a:gd name="connsiteY2" fmla="*/ 683385 h 690388"/>
              <a:gd name="connsiteX3" fmla="*/ 2405917 w 2670077"/>
              <a:gd name="connsiteY3" fmla="*/ 552756 h 690388"/>
              <a:gd name="connsiteX4" fmla="*/ 1764649 w 2670077"/>
              <a:gd name="connsiteY4" fmla="*/ 18367 h 690388"/>
              <a:gd name="connsiteX5" fmla="*/ 1907153 w 2670077"/>
              <a:gd name="connsiteY5" fmla="*/ 148995 h 690388"/>
              <a:gd name="connsiteX6" fmla="*/ 1218384 w 2670077"/>
              <a:gd name="connsiteY6" fmla="*/ 398377 h 690388"/>
              <a:gd name="connsiteX7" fmla="*/ 7101 w 2670077"/>
              <a:gd name="connsiteY7" fmla="*/ 671509 h 69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0077" h="690388">
                <a:moveTo>
                  <a:pt x="7101" y="671509"/>
                </a:moveTo>
                <a:cubicBezTo>
                  <a:pt x="108041" y="671509"/>
                  <a:pt x="1384639" y="396398"/>
                  <a:pt x="1824026" y="398377"/>
                </a:cubicBezTo>
                <a:cubicBezTo>
                  <a:pt x="2263413" y="400356"/>
                  <a:pt x="2546441" y="657655"/>
                  <a:pt x="2643423" y="683385"/>
                </a:cubicBezTo>
                <a:cubicBezTo>
                  <a:pt x="2740405" y="709115"/>
                  <a:pt x="2552379" y="663592"/>
                  <a:pt x="2405917" y="552756"/>
                </a:cubicBezTo>
                <a:cubicBezTo>
                  <a:pt x="2259455" y="441920"/>
                  <a:pt x="1847776" y="85660"/>
                  <a:pt x="1764649" y="18367"/>
                </a:cubicBezTo>
                <a:cubicBezTo>
                  <a:pt x="1681522" y="-48926"/>
                  <a:pt x="1998197" y="85660"/>
                  <a:pt x="1907153" y="148995"/>
                </a:cubicBezTo>
                <a:cubicBezTo>
                  <a:pt x="1816109" y="212330"/>
                  <a:pt x="1527143" y="313270"/>
                  <a:pt x="1218384" y="398377"/>
                </a:cubicBezTo>
                <a:cubicBezTo>
                  <a:pt x="909625" y="483484"/>
                  <a:pt x="-93839" y="671509"/>
                  <a:pt x="7101" y="671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78B8C948-90BF-D40D-FE09-1E997D27F95F}"/>
              </a:ext>
            </a:extLst>
          </p:cNvPr>
          <p:cNvSpPr/>
          <p:nvPr/>
        </p:nvSpPr>
        <p:spPr>
          <a:xfrm>
            <a:off x="6352963" y="1708628"/>
            <a:ext cx="2244798" cy="4337695"/>
          </a:xfrm>
          <a:custGeom>
            <a:avLst/>
            <a:gdLst>
              <a:gd name="connsiteX0" fmla="*/ 336 w 2244798"/>
              <a:gd name="connsiteY0" fmla="*/ 1419 h 4337695"/>
              <a:gd name="connsiteX1" fmla="*/ 962237 w 2244798"/>
              <a:gd name="connsiteY1" fmla="*/ 630811 h 4337695"/>
              <a:gd name="connsiteX2" fmla="*/ 938486 w 2244798"/>
              <a:gd name="connsiteY2" fmla="*/ 500182 h 4337695"/>
              <a:gd name="connsiteX3" fmla="*/ 1615380 w 2244798"/>
              <a:gd name="connsiteY3" fmla="*/ 1497710 h 4337695"/>
              <a:gd name="connsiteX4" fmla="*/ 1579754 w 2244798"/>
              <a:gd name="connsiteY4" fmla="*/ 1367081 h 4337695"/>
              <a:gd name="connsiteX5" fmla="*/ 2031016 w 2244798"/>
              <a:gd name="connsiteY5" fmla="*/ 2210229 h 4337695"/>
              <a:gd name="connsiteX6" fmla="*/ 1900388 w 2244798"/>
              <a:gd name="connsiteY6" fmla="*/ 2115227 h 4337695"/>
              <a:gd name="connsiteX7" fmla="*/ 2090393 w 2244798"/>
              <a:gd name="connsiteY7" fmla="*/ 3635268 h 4337695"/>
              <a:gd name="connsiteX8" fmla="*/ 2090393 w 2244798"/>
              <a:gd name="connsiteY8" fmla="*/ 3195881 h 4337695"/>
              <a:gd name="connsiteX9" fmla="*/ 2244772 w 2244798"/>
              <a:gd name="connsiteY9" fmla="*/ 4324037 h 4337695"/>
              <a:gd name="connsiteX10" fmla="*/ 2102268 w 2244798"/>
              <a:gd name="connsiteY10" fmla="*/ 3718395 h 4337695"/>
              <a:gd name="connsiteX11" fmla="*/ 2031016 w 2244798"/>
              <a:gd name="connsiteY11" fmla="*/ 2233980 h 4337695"/>
              <a:gd name="connsiteX12" fmla="*/ 1841011 w 2244798"/>
              <a:gd name="connsiteY12" fmla="*/ 1675840 h 4337695"/>
              <a:gd name="connsiteX13" fmla="*/ 855359 w 2244798"/>
              <a:gd name="connsiteY13" fmla="*/ 476432 h 4337695"/>
              <a:gd name="connsiteX14" fmla="*/ 1069115 w 2244798"/>
              <a:gd name="connsiteY14" fmla="*/ 618936 h 4337695"/>
              <a:gd name="connsiteX15" fmla="*/ 855359 w 2244798"/>
              <a:gd name="connsiteY15" fmla="*/ 464556 h 4337695"/>
              <a:gd name="connsiteX16" fmla="*/ 336 w 2244798"/>
              <a:gd name="connsiteY16" fmla="*/ 1419 h 4337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4798" h="4337695">
                <a:moveTo>
                  <a:pt x="336" y="1419"/>
                </a:moveTo>
                <a:cubicBezTo>
                  <a:pt x="18149" y="29128"/>
                  <a:pt x="805879" y="547684"/>
                  <a:pt x="962237" y="630811"/>
                </a:cubicBezTo>
                <a:cubicBezTo>
                  <a:pt x="1118595" y="713938"/>
                  <a:pt x="829629" y="355699"/>
                  <a:pt x="938486" y="500182"/>
                </a:cubicBezTo>
                <a:cubicBezTo>
                  <a:pt x="1047343" y="644665"/>
                  <a:pt x="1508502" y="1353227"/>
                  <a:pt x="1615380" y="1497710"/>
                </a:cubicBezTo>
                <a:cubicBezTo>
                  <a:pt x="1722258" y="1642193"/>
                  <a:pt x="1510481" y="1248328"/>
                  <a:pt x="1579754" y="1367081"/>
                </a:cubicBezTo>
                <a:cubicBezTo>
                  <a:pt x="1649027" y="1485834"/>
                  <a:pt x="1977577" y="2085538"/>
                  <a:pt x="2031016" y="2210229"/>
                </a:cubicBezTo>
                <a:cubicBezTo>
                  <a:pt x="2084455" y="2334920"/>
                  <a:pt x="1890492" y="1877721"/>
                  <a:pt x="1900388" y="2115227"/>
                </a:cubicBezTo>
                <a:cubicBezTo>
                  <a:pt x="1910284" y="2352733"/>
                  <a:pt x="2058726" y="3455159"/>
                  <a:pt x="2090393" y="3635268"/>
                </a:cubicBezTo>
                <a:cubicBezTo>
                  <a:pt x="2122060" y="3815377"/>
                  <a:pt x="2064663" y="3081086"/>
                  <a:pt x="2090393" y="3195881"/>
                </a:cubicBezTo>
                <a:cubicBezTo>
                  <a:pt x="2116123" y="3310676"/>
                  <a:pt x="2242793" y="4236951"/>
                  <a:pt x="2244772" y="4324037"/>
                </a:cubicBezTo>
                <a:cubicBezTo>
                  <a:pt x="2246751" y="4411123"/>
                  <a:pt x="2137894" y="4066738"/>
                  <a:pt x="2102268" y="3718395"/>
                </a:cubicBezTo>
                <a:cubicBezTo>
                  <a:pt x="2066642" y="3370052"/>
                  <a:pt x="2074559" y="2574406"/>
                  <a:pt x="2031016" y="2233980"/>
                </a:cubicBezTo>
                <a:cubicBezTo>
                  <a:pt x="1987473" y="1893554"/>
                  <a:pt x="2036954" y="1968765"/>
                  <a:pt x="1841011" y="1675840"/>
                </a:cubicBezTo>
                <a:cubicBezTo>
                  <a:pt x="1645068" y="1382915"/>
                  <a:pt x="984008" y="652583"/>
                  <a:pt x="855359" y="476432"/>
                </a:cubicBezTo>
                <a:cubicBezTo>
                  <a:pt x="726710" y="300281"/>
                  <a:pt x="1069115" y="620915"/>
                  <a:pt x="1069115" y="618936"/>
                </a:cubicBezTo>
                <a:cubicBezTo>
                  <a:pt x="1069115" y="616957"/>
                  <a:pt x="1033489" y="569455"/>
                  <a:pt x="855359" y="464556"/>
                </a:cubicBezTo>
                <a:cubicBezTo>
                  <a:pt x="677229" y="359657"/>
                  <a:pt x="-17477" y="-26290"/>
                  <a:pt x="336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893B37AE-3045-4AD0-4275-F18F66C73977}"/>
              </a:ext>
            </a:extLst>
          </p:cNvPr>
          <p:cNvSpPr/>
          <p:nvPr/>
        </p:nvSpPr>
        <p:spPr>
          <a:xfrm>
            <a:off x="7076867" y="3217840"/>
            <a:ext cx="861100" cy="3054623"/>
          </a:xfrm>
          <a:custGeom>
            <a:avLst/>
            <a:gdLst>
              <a:gd name="connsiteX0" fmla="*/ 827 w 861100"/>
              <a:gd name="connsiteY0" fmla="*/ 373 h 3054623"/>
              <a:gd name="connsiteX1" fmla="*/ 653969 w 861100"/>
              <a:gd name="connsiteY1" fmla="*/ 2078555 h 3054623"/>
              <a:gd name="connsiteX2" fmla="*/ 642094 w 861100"/>
              <a:gd name="connsiteY2" fmla="*/ 1912300 h 3054623"/>
              <a:gd name="connsiteX3" fmla="*/ 855850 w 861100"/>
              <a:gd name="connsiteY3" fmla="*/ 3040456 h 3054623"/>
              <a:gd name="connsiteX4" fmla="*/ 772723 w 861100"/>
              <a:gd name="connsiteY4" fmla="*/ 2506066 h 3054623"/>
              <a:gd name="connsiteX5" fmla="*/ 523341 w 861100"/>
              <a:gd name="connsiteY5" fmla="*/ 1912300 h 3054623"/>
              <a:gd name="connsiteX6" fmla="*/ 827 w 861100"/>
              <a:gd name="connsiteY6" fmla="*/ 373 h 3054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1100" h="3054623">
                <a:moveTo>
                  <a:pt x="827" y="373"/>
                </a:moveTo>
                <a:cubicBezTo>
                  <a:pt x="22598" y="28082"/>
                  <a:pt x="547091" y="1759900"/>
                  <a:pt x="653969" y="2078555"/>
                </a:cubicBezTo>
                <a:cubicBezTo>
                  <a:pt x="760847" y="2397210"/>
                  <a:pt x="608447" y="1751983"/>
                  <a:pt x="642094" y="1912300"/>
                </a:cubicBezTo>
                <a:cubicBezTo>
                  <a:pt x="675741" y="2072617"/>
                  <a:pt x="834079" y="2941495"/>
                  <a:pt x="855850" y="3040456"/>
                </a:cubicBezTo>
                <a:cubicBezTo>
                  <a:pt x="877621" y="3139417"/>
                  <a:pt x="828141" y="2694092"/>
                  <a:pt x="772723" y="2506066"/>
                </a:cubicBezTo>
                <a:cubicBezTo>
                  <a:pt x="717305" y="2318040"/>
                  <a:pt x="653970" y="2329915"/>
                  <a:pt x="523341" y="1912300"/>
                </a:cubicBezTo>
                <a:cubicBezTo>
                  <a:pt x="392712" y="1494685"/>
                  <a:pt x="-20944" y="-27336"/>
                  <a:pt x="827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43893970-C3E9-F622-0397-8AD643DCA60D}"/>
              </a:ext>
            </a:extLst>
          </p:cNvPr>
          <p:cNvSpPr/>
          <p:nvPr/>
        </p:nvSpPr>
        <p:spPr>
          <a:xfrm>
            <a:off x="3120600" y="5272304"/>
            <a:ext cx="870004" cy="3572684"/>
          </a:xfrm>
          <a:custGeom>
            <a:avLst/>
            <a:gdLst>
              <a:gd name="connsiteX0" fmla="*/ 73862 w 870004"/>
              <a:gd name="connsiteY0" fmla="*/ 340 h 3572684"/>
              <a:gd name="connsiteX1" fmla="*/ 145114 w 870004"/>
              <a:gd name="connsiteY1" fmla="*/ 1294751 h 3572684"/>
              <a:gd name="connsiteX2" fmla="*/ 287618 w 870004"/>
              <a:gd name="connsiteY2" fmla="*/ 2327904 h 3572684"/>
              <a:gd name="connsiteX3" fmla="*/ 240117 w 870004"/>
              <a:gd name="connsiteY3" fmla="*/ 2078522 h 3572684"/>
              <a:gd name="connsiteX4" fmla="*/ 857634 w 870004"/>
              <a:gd name="connsiteY4" fmla="*/ 3503561 h 3572684"/>
              <a:gd name="connsiteX5" fmla="*/ 608252 w 870004"/>
              <a:gd name="connsiteY5" fmla="*/ 3182927 h 3572684"/>
              <a:gd name="connsiteX6" fmla="*/ 73862 w 870004"/>
              <a:gd name="connsiteY6" fmla="*/ 1734138 h 3572684"/>
              <a:gd name="connsiteX7" fmla="*/ 50112 w 870004"/>
              <a:gd name="connsiteY7" fmla="*/ 1841015 h 3572684"/>
              <a:gd name="connsiteX8" fmla="*/ 14486 w 870004"/>
              <a:gd name="connsiteY8" fmla="*/ 914740 h 3572684"/>
              <a:gd name="connsiteX9" fmla="*/ 2610 w 870004"/>
              <a:gd name="connsiteY9" fmla="*/ 1164122 h 3572684"/>
              <a:gd name="connsiteX10" fmla="*/ 73862 w 870004"/>
              <a:gd name="connsiteY10" fmla="*/ 340 h 3572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0004" h="3572684">
                <a:moveTo>
                  <a:pt x="73862" y="340"/>
                </a:moveTo>
                <a:cubicBezTo>
                  <a:pt x="97613" y="22112"/>
                  <a:pt x="109488" y="906824"/>
                  <a:pt x="145114" y="1294751"/>
                </a:cubicBezTo>
                <a:cubicBezTo>
                  <a:pt x="180740" y="1682678"/>
                  <a:pt x="271784" y="2197275"/>
                  <a:pt x="287618" y="2327904"/>
                </a:cubicBezTo>
                <a:cubicBezTo>
                  <a:pt x="303452" y="2458533"/>
                  <a:pt x="145114" y="1882579"/>
                  <a:pt x="240117" y="2078522"/>
                </a:cubicBezTo>
                <a:cubicBezTo>
                  <a:pt x="335120" y="2274465"/>
                  <a:pt x="796278" y="3319494"/>
                  <a:pt x="857634" y="3503561"/>
                </a:cubicBezTo>
                <a:cubicBezTo>
                  <a:pt x="918990" y="3687628"/>
                  <a:pt x="738881" y="3477831"/>
                  <a:pt x="608252" y="3182927"/>
                </a:cubicBezTo>
                <a:cubicBezTo>
                  <a:pt x="477623" y="2888023"/>
                  <a:pt x="166885" y="1957790"/>
                  <a:pt x="73862" y="1734138"/>
                </a:cubicBezTo>
                <a:cubicBezTo>
                  <a:pt x="-19161" y="1510486"/>
                  <a:pt x="60008" y="1977581"/>
                  <a:pt x="50112" y="1841015"/>
                </a:cubicBezTo>
                <a:cubicBezTo>
                  <a:pt x="40216" y="1704449"/>
                  <a:pt x="22403" y="1027555"/>
                  <a:pt x="14486" y="914740"/>
                </a:cubicBezTo>
                <a:cubicBezTo>
                  <a:pt x="6569" y="801925"/>
                  <a:pt x="-5307" y="1320480"/>
                  <a:pt x="2610" y="1164122"/>
                </a:cubicBezTo>
                <a:cubicBezTo>
                  <a:pt x="10527" y="1007764"/>
                  <a:pt x="50111" y="-21432"/>
                  <a:pt x="73862" y="3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25A8A87D-68F6-C0E8-63F1-1EDA87BC1723}"/>
              </a:ext>
            </a:extLst>
          </p:cNvPr>
          <p:cNvSpPr/>
          <p:nvPr/>
        </p:nvSpPr>
        <p:spPr>
          <a:xfrm>
            <a:off x="2313634" y="5390864"/>
            <a:ext cx="846627" cy="786039"/>
          </a:xfrm>
          <a:custGeom>
            <a:avLst/>
            <a:gdLst>
              <a:gd name="connsiteX0" fmla="*/ 845202 w 846627"/>
              <a:gd name="connsiteY0" fmla="*/ 143037 h 786039"/>
              <a:gd name="connsiteX1" fmla="*/ 370189 w 846627"/>
              <a:gd name="connsiteY1" fmla="*/ 202414 h 786039"/>
              <a:gd name="connsiteX2" fmla="*/ 132683 w 846627"/>
              <a:gd name="connsiteY2" fmla="*/ 533 h 786039"/>
              <a:gd name="connsiteX3" fmla="*/ 227685 w 846627"/>
              <a:gd name="connsiteY3" fmla="*/ 273666 h 786039"/>
              <a:gd name="connsiteX4" fmla="*/ 2054 w 846627"/>
              <a:gd name="connsiteY4" fmla="*/ 784305 h 786039"/>
              <a:gd name="connsiteX5" fmla="*/ 120808 w 846627"/>
              <a:gd name="connsiteY5" fmla="*/ 428045 h 786039"/>
              <a:gd name="connsiteX6" fmla="*/ 203935 w 846627"/>
              <a:gd name="connsiteY6" fmla="*/ 95536 h 786039"/>
              <a:gd name="connsiteX7" fmla="*/ 845202 w 846627"/>
              <a:gd name="connsiteY7" fmla="*/ 143037 h 786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6627" h="786039">
                <a:moveTo>
                  <a:pt x="845202" y="143037"/>
                </a:moveTo>
                <a:cubicBezTo>
                  <a:pt x="872911" y="160850"/>
                  <a:pt x="488942" y="226165"/>
                  <a:pt x="370189" y="202414"/>
                </a:cubicBezTo>
                <a:cubicBezTo>
                  <a:pt x="251436" y="178663"/>
                  <a:pt x="156434" y="-11342"/>
                  <a:pt x="132683" y="533"/>
                </a:cubicBezTo>
                <a:cubicBezTo>
                  <a:pt x="108932" y="12408"/>
                  <a:pt x="249456" y="143037"/>
                  <a:pt x="227685" y="273666"/>
                </a:cubicBezTo>
                <a:cubicBezTo>
                  <a:pt x="205914" y="404295"/>
                  <a:pt x="19867" y="758575"/>
                  <a:pt x="2054" y="784305"/>
                </a:cubicBezTo>
                <a:cubicBezTo>
                  <a:pt x="-15759" y="810035"/>
                  <a:pt x="87161" y="542840"/>
                  <a:pt x="120808" y="428045"/>
                </a:cubicBezTo>
                <a:cubicBezTo>
                  <a:pt x="154455" y="313250"/>
                  <a:pt x="89140" y="139079"/>
                  <a:pt x="203935" y="95536"/>
                </a:cubicBezTo>
                <a:cubicBezTo>
                  <a:pt x="318730" y="51993"/>
                  <a:pt x="817493" y="125224"/>
                  <a:pt x="845202" y="143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47DC5686-D78B-093F-AABD-52ED52E75353}"/>
              </a:ext>
            </a:extLst>
          </p:cNvPr>
          <p:cNvSpPr/>
          <p:nvPr/>
        </p:nvSpPr>
        <p:spPr>
          <a:xfrm>
            <a:off x="4564157" y="7940854"/>
            <a:ext cx="106372" cy="290077"/>
          </a:xfrm>
          <a:custGeom>
            <a:avLst/>
            <a:gdLst>
              <a:gd name="connsiteX0" fmla="*/ 106317 w 106372"/>
              <a:gd name="connsiteY0" fmla="*/ 358 h 290077"/>
              <a:gd name="connsiteX1" fmla="*/ 7843 w 106372"/>
              <a:gd name="connsiteY1" fmla="*/ 218408 h 290077"/>
              <a:gd name="connsiteX2" fmla="*/ 7843 w 106372"/>
              <a:gd name="connsiteY2" fmla="*/ 288746 h 290077"/>
              <a:gd name="connsiteX3" fmla="*/ 21911 w 106372"/>
              <a:gd name="connsiteY3" fmla="*/ 169171 h 290077"/>
              <a:gd name="connsiteX4" fmla="*/ 106317 w 106372"/>
              <a:gd name="connsiteY4" fmla="*/ 358 h 290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72" h="290077">
                <a:moveTo>
                  <a:pt x="106317" y="358"/>
                </a:moveTo>
                <a:cubicBezTo>
                  <a:pt x="103972" y="8564"/>
                  <a:pt x="24255" y="170343"/>
                  <a:pt x="7843" y="218408"/>
                </a:cubicBezTo>
                <a:cubicBezTo>
                  <a:pt x="-8569" y="266473"/>
                  <a:pt x="5498" y="296952"/>
                  <a:pt x="7843" y="288746"/>
                </a:cubicBezTo>
                <a:cubicBezTo>
                  <a:pt x="10188" y="280540"/>
                  <a:pt x="7843" y="211374"/>
                  <a:pt x="21911" y="169171"/>
                </a:cubicBezTo>
                <a:cubicBezTo>
                  <a:pt x="35979" y="126968"/>
                  <a:pt x="108662" y="-7848"/>
                  <a:pt x="106317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36020508-FB75-80C1-A277-2ADFCF553625}"/>
              </a:ext>
            </a:extLst>
          </p:cNvPr>
          <p:cNvSpPr/>
          <p:nvPr/>
        </p:nvSpPr>
        <p:spPr>
          <a:xfrm>
            <a:off x="4620908" y="8524290"/>
            <a:ext cx="453090" cy="231921"/>
          </a:xfrm>
          <a:custGeom>
            <a:avLst/>
            <a:gdLst>
              <a:gd name="connsiteX0" fmla="*/ 329 w 453090"/>
              <a:gd name="connsiteY0" fmla="*/ 732 h 231921"/>
              <a:gd name="connsiteX1" fmla="*/ 429394 w 453090"/>
              <a:gd name="connsiteY1" fmla="*/ 225815 h 231921"/>
              <a:gd name="connsiteX2" fmla="*/ 359055 w 453090"/>
              <a:gd name="connsiteY2" fmla="*/ 155476 h 231921"/>
              <a:gd name="connsiteX3" fmla="*/ 329 w 453090"/>
              <a:gd name="connsiteY3" fmla="*/ 732 h 23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090" h="231921">
                <a:moveTo>
                  <a:pt x="329" y="732"/>
                </a:moveTo>
                <a:cubicBezTo>
                  <a:pt x="12052" y="12455"/>
                  <a:pt x="369606" y="200024"/>
                  <a:pt x="429394" y="225815"/>
                </a:cubicBezTo>
                <a:cubicBezTo>
                  <a:pt x="489182" y="251606"/>
                  <a:pt x="424704" y="189473"/>
                  <a:pt x="359055" y="155476"/>
                </a:cubicBezTo>
                <a:cubicBezTo>
                  <a:pt x="293406" y="121479"/>
                  <a:pt x="-11394" y="-10991"/>
                  <a:pt x="329" y="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5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人時代は細かった？「ミトちゃん」こと水卜麻美アナの若かりし頃の話題まとめ - RENOTE [リノート]">
            <a:extLst>
              <a:ext uri="{FF2B5EF4-FFF2-40B4-BE49-F238E27FC236}">
                <a16:creationId xmlns:a16="http://schemas.microsoft.com/office/drawing/2014/main" id="{A4AD7A09-4EC2-46EC-0F44-2ECC7F2A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8572"/>
          <a:stretch/>
        </p:blipFill>
        <p:spPr bwMode="auto">
          <a:xfrm>
            <a:off x="0" y="1239745"/>
            <a:ext cx="9601200" cy="1032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66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人時代は細かった？「ミトちゃん」こと水卜麻美アナの若かりし頃の話題まとめ - RENOTE [リノート]" hidden="1">
            <a:extLst>
              <a:ext uri="{FF2B5EF4-FFF2-40B4-BE49-F238E27FC236}">
                <a16:creationId xmlns:a16="http://schemas.microsoft.com/office/drawing/2014/main" id="{A4AD7A09-4EC2-46EC-0F44-2ECC7F2A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8572"/>
          <a:stretch/>
        </p:blipFill>
        <p:spPr bwMode="auto">
          <a:xfrm>
            <a:off x="0" y="1239745"/>
            <a:ext cx="9601200" cy="1032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DC296D1-0508-BA66-B2A4-08E338D1F2B9}"/>
              </a:ext>
            </a:extLst>
          </p:cNvPr>
          <p:cNvSpPr/>
          <p:nvPr/>
        </p:nvSpPr>
        <p:spPr>
          <a:xfrm>
            <a:off x="3463212" y="5025894"/>
            <a:ext cx="600835" cy="299077"/>
          </a:xfrm>
          <a:custGeom>
            <a:avLst/>
            <a:gdLst>
              <a:gd name="connsiteX0" fmla="*/ 713 w 600835"/>
              <a:gd name="connsiteY0" fmla="*/ 298581 h 299077"/>
              <a:gd name="connsiteX1" fmla="*/ 197563 w 600835"/>
              <a:gd name="connsiteY1" fmla="*/ 228731 h 299077"/>
              <a:gd name="connsiteX2" fmla="*/ 156288 w 600835"/>
              <a:gd name="connsiteY2" fmla="*/ 225556 h 299077"/>
              <a:gd name="connsiteX3" fmla="*/ 245188 w 600835"/>
              <a:gd name="connsiteY3" fmla="*/ 158881 h 299077"/>
              <a:gd name="connsiteX4" fmla="*/ 184863 w 600835"/>
              <a:gd name="connsiteY4" fmla="*/ 184281 h 299077"/>
              <a:gd name="connsiteX5" fmla="*/ 261063 w 600835"/>
              <a:gd name="connsiteY5" fmla="*/ 139831 h 299077"/>
              <a:gd name="connsiteX6" fmla="*/ 226138 w 600835"/>
              <a:gd name="connsiteY6" fmla="*/ 127131 h 299077"/>
              <a:gd name="connsiteX7" fmla="*/ 229313 w 600835"/>
              <a:gd name="connsiteY7" fmla="*/ 22356 h 299077"/>
              <a:gd name="connsiteX8" fmla="*/ 222963 w 600835"/>
              <a:gd name="connsiteY8" fmla="*/ 85856 h 299077"/>
              <a:gd name="connsiteX9" fmla="*/ 283288 w 600835"/>
              <a:gd name="connsiteY9" fmla="*/ 108081 h 299077"/>
              <a:gd name="connsiteX10" fmla="*/ 397588 w 600835"/>
              <a:gd name="connsiteY10" fmla="*/ 95381 h 299077"/>
              <a:gd name="connsiteX11" fmla="*/ 346788 w 600835"/>
              <a:gd name="connsiteY11" fmla="*/ 79506 h 299077"/>
              <a:gd name="connsiteX12" fmla="*/ 261063 w 600835"/>
              <a:gd name="connsiteY12" fmla="*/ 57281 h 299077"/>
              <a:gd name="connsiteX13" fmla="*/ 410288 w 600835"/>
              <a:gd name="connsiteY13" fmla="*/ 57281 h 299077"/>
              <a:gd name="connsiteX14" fmla="*/ 343613 w 600835"/>
              <a:gd name="connsiteY14" fmla="*/ 131 h 299077"/>
              <a:gd name="connsiteX15" fmla="*/ 476963 w 600835"/>
              <a:gd name="connsiteY15" fmla="*/ 41406 h 299077"/>
              <a:gd name="connsiteX16" fmla="*/ 600788 w 600835"/>
              <a:gd name="connsiteY16" fmla="*/ 35056 h 299077"/>
              <a:gd name="connsiteX17" fmla="*/ 489663 w 600835"/>
              <a:gd name="connsiteY17" fmla="*/ 31881 h 299077"/>
              <a:gd name="connsiteX18" fmla="*/ 340438 w 600835"/>
              <a:gd name="connsiteY18" fmla="*/ 98556 h 299077"/>
              <a:gd name="connsiteX19" fmla="*/ 388063 w 600835"/>
              <a:gd name="connsiteY19" fmla="*/ 57281 h 299077"/>
              <a:gd name="connsiteX20" fmla="*/ 315038 w 600835"/>
              <a:gd name="connsiteY20" fmla="*/ 127131 h 299077"/>
              <a:gd name="connsiteX21" fmla="*/ 286463 w 600835"/>
              <a:gd name="connsiteY21" fmla="*/ 174756 h 299077"/>
              <a:gd name="connsiteX22" fmla="*/ 238838 w 600835"/>
              <a:gd name="connsiteY22" fmla="*/ 206506 h 299077"/>
              <a:gd name="connsiteX23" fmla="*/ 264238 w 600835"/>
              <a:gd name="connsiteY23" fmla="*/ 225556 h 299077"/>
              <a:gd name="connsiteX24" fmla="*/ 99138 w 600835"/>
              <a:gd name="connsiteY24" fmla="*/ 292231 h 299077"/>
              <a:gd name="connsiteX25" fmla="*/ 232488 w 600835"/>
              <a:gd name="connsiteY25" fmla="*/ 257306 h 299077"/>
              <a:gd name="connsiteX26" fmla="*/ 134063 w 600835"/>
              <a:gd name="connsiteY26" fmla="*/ 260481 h 299077"/>
              <a:gd name="connsiteX27" fmla="*/ 713 w 600835"/>
              <a:gd name="connsiteY27" fmla="*/ 298581 h 29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0835" h="299077">
                <a:moveTo>
                  <a:pt x="713" y="298581"/>
                </a:moveTo>
                <a:cubicBezTo>
                  <a:pt x="11296" y="293289"/>
                  <a:pt x="171634" y="240902"/>
                  <a:pt x="197563" y="228731"/>
                </a:cubicBezTo>
                <a:cubicBezTo>
                  <a:pt x="223492" y="216560"/>
                  <a:pt x="148351" y="237198"/>
                  <a:pt x="156288" y="225556"/>
                </a:cubicBezTo>
                <a:cubicBezTo>
                  <a:pt x="164226" y="213914"/>
                  <a:pt x="240426" y="165760"/>
                  <a:pt x="245188" y="158881"/>
                </a:cubicBezTo>
                <a:cubicBezTo>
                  <a:pt x="249950" y="152002"/>
                  <a:pt x="182217" y="187456"/>
                  <a:pt x="184863" y="184281"/>
                </a:cubicBezTo>
                <a:cubicBezTo>
                  <a:pt x="187509" y="181106"/>
                  <a:pt x="254184" y="149356"/>
                  <a:pt x="261063" y="139831"/>
                </a:cubicBezTo>
                <a:cubicBezTo>
                  <a:pt x="267942" y="130306"/>
                  <a:pt x="231430" y="146710"/>
                  <a:pt x="226138" y="127131"/>
                </a:cubicBezTo>
                <a:cubicBezTo>
                  <a:pt x="220846" y="107552"/>
                  <a:pt x="229842" y="29235"/>
                  <a:pt x="229313" y="22356"/>
                </a:cubicBezTo>
                <a:cubicBezTo>
                  <a:pt x="228784" y="15477"/>
                  <a:pt x="213967" y="71569"/>
                  <a:pt x="222963" y="85856"/>
                </a:cubicBezTo>
                <a:cubicBezTo>
                  <a:pt x="231959" y="100143"/>
                  <a:pt x="254184" y="106494"/>
                  <a:pt x="283288" y="108081"/>
                </a:cubicBezTo>
                <a:cubicBezTo>
                  <a:pt x="312392" y="109668"/>
                  <a:pt x="387005" y="100143"/>
                  <a:pt x="397588" y="95381"/>
                </a:cubicBezTo>
                <a:cubicBezTo>
                  <a:pt x="408171" y="90618"/>
                  <a:pt x="369542" y="85856"/>
                  <a:pt x="346788" y="79506"/>
                </a:cubicBezTo>
                <a:cubicBezTo>
                  <a:pt x="324034" y="73156"/>
                  <a:pt x="250480" y="60985"/>
                  <a:pt x="261063" y="57281"/>
                </a:cubicBezTo>
                <a:cubicBezTo>
                  <a:pt x="271646" y="53577"/>
                  <a:pt x="396530" y="66806"/>
                  <a:pt x="410288" y="57281"/>
                </a:cubicBezTo>
                <a:cubicBezTo>
                  <a:pt x="424046" y="47756"/>
                  <a:pt x="332500" y="2777"/>
                  <a:pt x="343613" y="131"/>
                </a:cubicBezTo>
                <a:cubicBezTo>
                  <a:pt x="354726" y="-2515"/>
                  <a:pt x="434101" y="35585"/>
                  <a:pt x="476963" y="41406"/>
                </a:cubicBezTo>
                <a:cubicBezTo>
                  <a:pt x="519826" y="47227"/>
                  <a:pt x="598671" y="36644"/>
                  <a:pt x="600788" y="35056"/>
                </a:cubicBezTo>
                <a:cubicBezTo>
                  <a:pt x="602905" y="33468"/>
                  <a:pt x="533055" y="21298"/>
                  <a:pt x="489663" y="31881"/>
                </a:cubicBezTo>
                <a:cubicBezTo>
                  <a:pt x="446271" y="42464"/>
                  <a:pt x="357371" y="94323"/>
                  <a:pt x="340438" y="98556"/>
                </a:cubicBezTo>
                <a:cubicBezTo>
                  <a:pt x="323505" y="102789"/>
                  <a:pt x="392296" y="52519"/>
                  <a:pt x="388063" y="57281"/>
                </a:cubicBezTo>
                <a:cubicBezTo>
                  <a:pt x="383830" y="62043"/>
                  <a:pt x="331971" y="107552"/>
                  <a:pt x="315038" y="127131"/>
                </a:cubicBezTo>
                <a:cubicBezTo>
                  <a:pt x="298105" y="146710"/>
                  <a:pt x="299163" y="161527"/>
                  <a:pt x="286463" y="174756"/>
                </a:cubicBezTo>
                <a:cubicBezTo>
                  <a:pt x="273763" y="187985"/>
                  <a:pt x="238838" y="206506"/>
                  <a:pt x="238838" y="206506"/>
                </a:cubicBezTo>
                <a:cubicBezTo>
                  <a:pt x="235134" y="214973"/>
                  <a:pt x="287521" y="211269"/>
                  <a:pt x="264238" y="225556"/>
                </a:cubicBezTo>
                <a:cubicBezTo>
                  <a:pt x="240955" y="239843"/>
                  <a:pt x="104430" y="286939"/>
                  <a:pt x="99138" y="292231"/>
                </a:cubicBezTo>
                <a:cubicBezTo>
                  <a:pt x="93846" y="297523"/>
                  <a:pt x="226667" y="262598"/>
                  <a:pt x="232488" y="257306"/>
                </a:cubicBezTo>
                <a:cubicBezTo>
                  <a:pt x="238309" y="252014"/>
                  <a:pt x="167930" y="255719"/>
                  <a:pt x="134063" y="260481"/>
                </a:cubicBezTo>
                <a:cubicBezTo>
                  <a:pt x="100196" y="265243"/>
                  <a:pt x="-9870" y="303873"/>
                  <a:pt x="713" y="29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92A48C42-CF28-C405-D2FF-7EBB4FDA7A97}"/>
              </a:ext>
            </a:extLst>
          </p:cNvPr>
          <p:cNvSpPr/>
          <p:nvPr/>
        </p:nvSpPr>
        <p:spPr>
          <a:xfrm>
            <a:off x="3764813" y="4940388"/>
            <a:ext cx="427447" cy="156078"/>
          </a:xfrm>
          <a:custGeom>
            <a:avLst/>
            <a:gdLst>
              <a:gd name="connsiteX0" fmla="*/ 737 w 427447"/>
              <a:gd name="connsiteY0" fmla="*/ 155487 h 156078"/>
              <a:gd name="connsiteX1" fmla="*/ 330937 w 427447"/>
              <a:gd name="connsiteY1" fmla="*/ 130087 h 156078"/>
              <a:gd name="connsiteX2" fmla="*/ 426187 w 427447"/>
              <a:gd name="connsiteY2" fmla="*/ 126912 h 156078"/>
              <a:gd name="connsiteX3" fmla="*/ 384912 w 427447"/>
              <a:gd name="connsiteY3" fmla="*/ 111037 h 156078"/>
              <a:gd name="connsiteX4" fmla="*/ 375387 w 427447"/>
              <a:gd name="connsiteY4" fmla="*/ 3087 h 156078"/>
              <a:gd name="connsiteX5" fmla="*/ 365862 w 427447"/>
              <a:gd name="connsiteY5" fmla="*/ 34837 h 156078"/>
              <a:gd name="connsiteX6" fmla="*/ 349987 w 427447"/>
              <a:gd name="connsiteY6" fmla="*/ 91987 h 156078"/>
              <a:gd name="connsiteX7" fmla="*/ 296012 w 427447"/>
              <a:gd name="connsiteY7" fmla="*/ 9437 h 156078"/>
              <a:gd name="connsiteX8" fmla="*/ 337287 w 427447"/>
              <a:gd name="connsiteY8" fmla="*/ 79287 h 156078"/>
              <a:gd name="connsiteX9" fmla="*/ 302362 w 427447"/>
              <a:gd name="connsiteY9" fmla="*/ 53887 h 156078"/>
              <a:gd name="connsiteX10" fmla="*/ 257912 w 427447"/>
              <a:gd name="connsiteY10" fmla="*/ 3087 h 156078"/>
              <a:gd name="connsiteX11" fmla="*/ 302362 w 427447"/>
              <a:gd name="connsiteY11" fmla="*/ 91987 h 156078"/>
              <a:gd name="connsiteX12" fmla="*/ 318237 w 427447"/>
              <a:gd name="connsiteY12" fmla="*/ 101512 h 156078"/>
              <a:gd name="connsiteX13" fmla="*/ 264262 w 427447"/>
              <a:gd name="connsiteY13" fmla="*/ 76112 h 156078"/>
              <a:gd name="connsiteX14" fmla="*/ 219812 w 427447"/>
              <a:gd name="connsiteY14" fmla="*/ 28487 h 156078"/>
              <a:gd name="connsiteX15" fmla="*/ 232512 w 427447"/>
              <a:gd name="connsiteY15" fmla="*/ 104687 h 156078"/>
              <a:gd name="connsiteX16" fmla="*/ 188062 w 427447"/>
              <a:gd name="connsiteY16" fmla="*/ 63412 h 156078"/>
              <a:gd name="connsiteX17" fmla="*/ 197587 w 427447"/>
              <a:gd name="connsiteY17" fmla="*/ 76112 h 156078"/>
              <a:gd name="connsiteX18" fmla="*/ 203937 w 427447"/>
              <a:gd name="connsiteY18" fmla="*/ 85637 h 156078"/>
              <a:gd name="connsiteX19" fmla="*/ 178537 w 427447"/>
              <a:gd name="connsiteY19" fmla="*/ 69762 h 156078"/>
              <a:gd name="connsiteX20" fmla="*/ 159487 w 427447"/>
              <a:gd name="connsiteY20" fmla="*/ 98337 h 156078"/>
              <a:gd name="connsiteX21" fmla="*/ 73762 w 427447"/>
              <a:gd name="connsiteY21" fmla="*/ 104687 h 156078"/>
              <a:gd name="connsiteX22" fmla="*/ 235687 w 427447"/>
              <a:gd name="connsiteY22" fmla="*/ 101512 h 156078"/>
              <a:gd name="connsiteX23" fmla="*/ 737 w 427447"/>
              <a:gd name="connsiteY23" fmla="*/ 155487 h 15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7447" h="156078">
                <a:moveTo>
                  <a:pt x="737" y="155487"/>
                </a:moveTo>
                <a:cubicBezTo>
                  <a:pt x="16612" y="160249"/>
                  <a:pt x="260029" y="134849"/>
                  <a:pt x="330937" y="130087"/>
                </a:cubicBezTo>
                <a:cubicBezTo>
                  <a:pt x="401845" y="125325"/>
                  <a:pt x="417191" y="130087"/>
                  <a:pt x="426187" y="126912"/>
                </a:cubicBezTo>
                <a:cubicBezTo>
                  <a:pt x="435183" y="123737"/>
                  <a:pt x="393379" y="131675"/>
                  <a:pt x="384912" y="111037"/>
                </a:cubicBezTo>
                <a:cubicBezTo>
                  <a:pt x="376445" y="90399"/>
                  <a:pt x="378562" y="15787"/>
                  <a:pt x="375387" y="3087"/>
                </a:cubicBezTo>
                <a:cubicBezTo>
                  <a:pt x="372212" y="-9613"/>
                  <a:pt x="370095" y="20020"/>
                  <a:pt x="365862" y="34837"/>
                </a:cubicBezTo>
                <a:cubicBezTo>
                  <a:pt x="361629" y="49654"/>
                  <a:pt x="361629" y="96220"/>
                  <a:pt x="349987" y="91987"/>
                </a:cubicBezTo>
                <a:cubicBezTo>
                  <a:pt x="338345" y="87754"/>
                  <a:pt x="298129" y="11554"/>
                  <a:pt x="296012" y="9437"/>
                </a:cubicBezTo>
                <a:cubicBezTo>
                  <a:pt x="293895" y="7320"/>
                  <a:pt x="336229" y="71879"/>
                  <a:pt x="337287" y="79287"/>
                </a:cubicBezTo>
                <a:cubicBezTo>
                  <a:pt x="338345" y="86695"/>
                  <a:pt x="315591" y="66587"/>
                  <a:pt x="302362" y="53887"/>
                </a:cubicBezTo>
                <a:cubicBezTo>
                  <a:pt x="289133" y="41187"/>
                  <a:pt x="257912" y="-3263"/>
                  <a:pt x="257912" y="3087"/>
                </a:cubicBezTo>
                <a:cubicBezTo>
                  <a:pt x="257912" y="9437"/>
                  <a:pt x="292308" y="75583"/>
                  <a:pt x="302362" y="91987"/>
                </a:cubicBezTo>
                <a:cubicBezTo>
                  <a:pt x="312416" y="108391"/>
                  <a:pt x="324587" y="104158"/>
                  <a:pt x="318237" y="101512"/>
                </a:cubicBezTo>
                <a:cubicBezTo>
                  <a:pt x="311887" y="98866"/>
                  <a:pt x="280666" y="88283"/>
                  <a:pt x="264262" y="76112"/>
                </a:cubicBezTo>
                <a:cubicBezTo>
                  <a:pt x="247858" y="63941"/>
                  <a:pt x="225104" y="23724"/>
                  <a:pt x="219812" y="28487"/>
                </a:cubicBezTo>
                <a:cubicBezTo>
                  <a:pt x="214520" y="33249"/>
                  <a:pt x="237804" y="98866"/>
                  <a:pt x="232512" y="104687"/>
                </a:cubicBezTo>
                <a:cubicBezTo>
                  <a:pt x="227220" y="110508"/>
                  <a:pt x="193883" y="68174"/>
                  <a:pt x="188062" y="63412"/>
                </a:cubicBezTo>
                <a:cubicBezTo>
                  <a:pt x="182241" y="58650"/>
                  <a:pt x="194941" y="72408"/>
                  <a:pt x="197587" y="76112"/>
                </a:cubicBezTo>
                <a:cubicBezTo>
                  <a:pt x="200233" y="79816"/>
                  <a:pt x="207112" y="86695"/>
                  <a:pt x="203937" y="85637"/>
                </a:cubicBezTo>
                <a:cubicBezTo>
                  <a:pt x="200762" y="84579"/>
                  <a:pt x="185945" y="67645"/>
                  <a:pt x="178537" y="69762"/>
                </a:cubicBezTo>
                <a:cubicBezTo>
                  <a:pt x="171129" y="71879"/>
                  <a:pt x="176949" y="92516"/>
                  <a:pt x="159487" y="98337"/>
                </a:cubicBezTo>
                <a:cubicBezTo>
                  <a:pt x="142025" y="104158"/>
                  <a:pt x="61062" y="104158"/>
                  <a:pt x="73762" y="104687"/>
                </a:cubicBezTo>
                <a:cubicBezTo>
                  <a:pt x="86462" y="105216"/>
                  <a:pt x="240979" y="95691"/>
                  <a:pt x="235687" y="101512"/>
                </a:cubicBezTo>
                <a:cubicBezTo>
                  <a:pt x="230395" y="107333"/>
                  <a:pt x="-15138" y="150725"/>
                  <a:pt x="737" y="15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C771860-3C83-2DEE-910F-B8B6F5A992B6}"/>
              </a:ext>
            </a:extLst>
          </p:cNvPr>
          <p:cNvSpPr/>
          <p:nvPr/>
        </p:nvSpPr>
        <p:spPr>
          <a:xfrm>
            <a:off x="4124102" y="4971948"/>
            <a:ext cx="461582" cy="282929"/>
          </a:xfrm>
          <a:custGeom>
            <a:avLst/>
            <a:gdLst>
              <a:gd name="connsiteX0" fmla="*/ 460598 w 461582"/>
              <a:gd name="connsiteY0" fmla="*/ 282677 h 282929"/>
              <a:gd name="connsiteX1" fmla="*/ 374873 w 461582"/>
              <a:gd name="connsiteY1" fmla="*/ 225527 h 282929"/>
              <a:gd name="connsiteX2" fmla="*/ 270098 w 461582"/>
              <a:gd name="connsiteY2" fmla="*/ 149327 h 282929"/>
              <a:gd name="connsiteX3" fmla="*/ 292323 w 461582"/>
              <a:gd name="connsiteY3" fmla="*/ 206477 h 282929"/>
              <a:gd name="connsiteX4" fmla="*/ 228823 w 461582"/>
              <a:gd name="connsiteY4" fmla="*/ 127102 h 282929"/>
              <a:gd name="connsiteX5" fmla="*/ 187548 w 461582"/>
              <a:gd name="connsiteY5" fmla="*/ 101702 h 282929"/>
              <a:gd name="connsiteX6" fmla="*/ 260573 w 461582"/>
              <a:gd name="connsiteY6" fmla="*/ 222352 h 282929"/>
              <a:gd name="connsiteX7" fmla="*/ 203423 w 461582"/>
              <a:gd name="connsiteY7" fmla="*/ 117577 h 282929"/>
              <a:gd name="connsiteX8" fmla="*/ 73248 w 461582"/>
              <a:gd name="connsiteY8" fmla="*/ 101702 h 282929"/>
              <a:gd name="connsiteX9" fmla="*/ 70073 w 461582"/>
              <a:gd name="connsiteY9" fmla="*/ 63602 h 282929"/>
              <a:gd name="connsiteX10" fmla="*/ 70073 w 461582"/>
              <a:gd name="connsiteY10" fmla="*/ 102 h 282929"/>
              <a:gd name="connsiteX11" fmla="*/ 223 w 461582"/>
              <a:gd name="connsiteY11" fmla="*/ 79477 h 282929"/>
              <a:gd name="connsiteX12" fmla="*/ 47848 w 461582"/>
              <a:gd name="connsiteY12" fmla="*/ 66777 h 282929"/>
              <a:gd name="connsiteX13" fmla="*/ 47848 w 461582"/>
              <a:gd name="connsiteY13" fmla="*/ 98527 h 282929"/>
              <a:gd name="connsiteX14" fmla="*/ 101823 w 461582"/>
              <a:gd name="connsiteY14" fmla="*/ 66777 h 282929"/>
              <a:gd name="connsiteX15" fmla="*/ 111348 w 461582"/>
              <a:gd name="connsiteY15" fmla="*/ 31852 h 282929"/>
              <a:gd name="connsiteX16" fmla="*/ 146273 w 461582"/>
              <a:gd name="connsiteY16" fmla="*/ 85827 h 282929"/>
              <a:gd name="connsiteX17" fmla="*/ 187548 w 461582"/>
              <a:gd name="connsiteY17" fmla="*/ 79477 h 282929"/>
              <a:gd name="connsiteX18" fmla="*/ 216123 w 461582"/>
              <a:gd name="connsiteY18" fmla="*/ 133452 h 282929"/>
              <a:gd name="connsiteX19" fmla="*/ 209773 w 461582"/>
              <a:gd name="connsiteY19" fmla="*/ 108052 h 282929"/>
              <a:gd name="connsiteX20" fmla="*/ 263748 w 461582"/>
              <a:gd name="connsiteY20" fmla="*/ 133452 h 282929"/>
              <a:gd name="connsiteX21" fmla="*/ 263748 w 461582"/>
              <a:gd name="connsiteY21" fmla="*/ 111227 h 282929"/>
              <a:gd name="connsiteX22" fmla="*/ 320898 w 461582"/>
              <a:gd name="connsiteY22" fmla="*/ 184252 h 282929"/>
              <a:gd name="connsiteX23" fmla="*/ 416148 w 461582"/>
              <a:gd name="connsiteY23" fmla="*/ 244577 h 282929"/>
              <a:gd name="connsiteX24" fmla="*/ 460598 w 461582"/>
              <a:gd name="connsiteY24" fmla="*/ 282677 h 2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1582" h="282929">
                <a:moveTo>
                  <a:pt x="460598" y="282677"/>
                </a:moveTo>
                <a:cubicBezTo>
                  <a:pt x="453719" y="279502"/>
                  <a:pt x="406623" y="247752"/>
                  <a:pt x="374873" y="225527"/>
                </a:cubicBezTo>
                <a:cubicBezTo>
                  <a:pt x="343123" y="203302"/>
                  <a:pt x="283856" y="152502"/>
                  <a:pt x="270098" y="149327"/>
                </a:cubicBezTo>
                <a:cubicBezTo>
                  <a:pt x="256340" y="146152"/>
                  <a:pt x="299202" y="210181"/>
                  <a:pt x="292323" y="206477"/>
                </a:cubicBezTo>
                <a:cubicBezTo>
                  <a:pt x="285444" y="202773"/>
                  <a:pt x="246285" y="144564"/>
                  <a:pt x="228823" y="127102"/>
                </a:cubicBezTo>
                <a:cubicBezTo>
                  <a:pt x="211361" y="109640"/>
                  <a:pt x="182256" y="85827"/>
                  <a:pt x="187548" y="101702"/>
                </a:cubicBezTo>
                <a:cubicBezTo>
                  <a:pt x="192840" y="117577"/>
                  <a:pt x="257927" y="219706"/>
                  <a:pt x="260573" y="222352"/>
                </a:cubicBezTo>
                <a:cubicBezTo>
                  <a:pt x="263219" y="224998"/>
                  <a:pt x="234644" y="137685"/>
                  <a:pt x="203423" y="117577"/>
                </a:cubicBezTo>
                <a:cubicBezTo>
                  <a:pt x="172202" y="97469"/>
                  <a:pt x="95473" y="110698"/>
                  <a:pt x="73248" y="101702"/>
                </a:cubicBezTo>
                <a:cubicBezTo>
                  <a:pt x="51023" y="92706"/>
                  <a:pt x="70602" y="80535"/>
                  <a:pt x="70073" y="63602"/>
                </a:cubicBezTo>
                <a:cubicBezTo>
                  <a:pt x="69544" y="46669"/>
                  <a:pt x="81715" y="-2544"/>
                  <a:pt x="70073" y="102"/>
                </a:cubicBezTo>
                <a:cubicBezTo>
                  <a:pt x="58431" y="2748"/>
                  <a:pt x="3927" y="68365"/>
                  <a:pt x="223" y="79477"/>
                </a:cubicBezTo>
                <a:cubicBezTo>
                  <a:pt x="-3481" y="90589"/>
                  <a:pt x="39910" y="63602"/>
                  <a:pt x="47848" y="66777"/>
                </a:cubicBezTo>
                <a:cubicBezTo>
                  <a:pt x="55786" y="69952"/>
                  <a:pt x="38852" y="98527"/>
                  <a:pt x="47848" y="98527"/>
                </a:cubicBezTo>
                <a:cubicBezTo>
                  <a:pt x="56844" y="98527"/>
                  <a:pt x="91240" y="77889"/>
                  <a:pt x="101823" y="66777"/>
                </a:cubicBezTo>
                <a:cubicBezTo>
                  <a:pt x="112406" y="55665"/>
                  <a:pt x="103940" y="28677"/>
                  <a:pt x="111348" y="31852"/>
                </a:cubicBezTo>
                <a:cubicBezTo>
                  <a:pt x="118756" y="35027"/>
                  <a:pt x="133573" y="77890"/>
                  <a:pt x="146273" y="85827"/>
                </a:cubicBezTo>
                <a:cubicBezTo>
                  <a:pt x="158973" y="93764"/>
                  <a:pt x="175906" y="71539"/>
                  <a:pt x="187548" y="79477"/>
                </a:cubicBezTo>
                <a:cubicBezTo>
                  <a:pt x="199190" y="87414"/>
                  <a:pt x="212419" y="128690"/>
                  <a:pt x="216123" y="133452"/>
                </a:cubicBezTo>
                <a:cubicBezTo>
                  <a:pt x="219827" y="138214"/>
                  <a:pt x="201836" y="108052"/>
                  <a:pt x="209773" y="108052"/>
                </a:cubicBezTo>
                <a:cubicBezTo>
                  <a:pt x="217710" y="108052"/>
                  <a:pt x="254752" y="132923"/>
                  <a:pt x="263748" y="133452"/>
                </a:cubicBezTo>
                <a:cubicBezTo>
                  <a:pt x="272744" y="133981"/>
                  <a:pt x="254223" y="102760"/>
                  <a:pt x="263748" y="111227"/>
                </a:cubicBezTo>
                <a:cubicBezTo>
                  <a:pt x="273273" y="119694"/>
                  <a:pt x="295498" y="162027"/>
                  <a:pt x="320898" y="184252"/>
                </a:cubicBezTo>
                <a:cubicBezTo>
                  <a:pt x="346298" y="206477"/>
                  <a:pt x="395510" y="230819"/>
                  <a:pt x="416148" y="244577"/>
                </a:cubicBezTo>
                <a:cubicBezTo>
                  <a:pt x="436786" y="258335"/>
                  <a:pt x="467477" y="285852"/>
                  <a:pt x="460598" y="28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C15E2A-1055-4ABE-E64D-2905B819DFC8}"/>
              </a:ext>
            </a:extLst>
          </p:cNvPr>
          <p:cNvSpPr/>
          <p:nvPr/>
        </p:nvSpPr>
        <p:spPr>
          <a:xfrm>
            <a:off x="3636081" y="4987848"/>
            <a:ext cx="691736" cy="200727"/>
          </a:xfrm>
          <a:custGeom>
            <a:avLst/>
            <a:gdLst>
              <a:gd name="connsiteX0" fmla="*/ 2469 w 691736"/>
              <a:gd name="connsiteY0" fmla="*/ 200102 h 200727"/>
              <a:gd name="connsiteX1" fmla="*/ 358069 w 691736"/>
              <a:gd name="connsiteY1" fmla="*/ 35002 h 200727"/>
              <a:gd name="connsiteX2" fmla="*/ 275519 w 691736"/>
              <a:gd name="connsiteY2" fmla="*/ 60402 h 200727"/>
              <a:gd name="connsiteX3" fmla="*/ 446969 w 691736"/>
              <a:gd name="connsiteY3" fmla="*/ 9602 h 200727"/>
              <a:gd name="connsiteX4" fmla="*/ 586669 w 691736"/>
              <a:gd name="connsiteY4" fmla="*/ 9602 h 200727"/>
              <a:gd name="connsiteX5" fmla="*/ 564444 w 691736"/>
              <a:gd name="connsiteY5" fmla="*/ 3252 h 200727"/>
              <a:gd name="connsiteX6" fmla="*/ 691444 w 691736"/>
              <a:gd name="connsiteY6" fmla="*/ 9602 h 200727"/>
              <a:gd name="connsiteX7" fmla="*/ 523169 w 691736"/>
              <a:gd name="connsiteY7" fmla="*/ 77 h 200727"/>
              <a:gd name="connsiteX8" fmla="*/ 294569 w 691736"/>
              <a:gd name="connsiteY8" fmla="*/ 15952 h 200727"/>
              <a:gd name="connsiteX9" fmla="*/ 431094 w 691736"/>
              <a:gd name="connsiteY9" fmla="*/ 12777 h 200727"/>
              <a:gd name="connsiteX10" fmla="*/ 212019 w 691736"/>
              <a:gd name="connsiteY10" fmla="*/ 54052 h 200727"/>
              <a:gd name="connsiteX11" fmla="*/ 294569 w 691736"/>
              <a:gd name="connsiteY11" fmla="*/ 54052 h 200727"/>
              <a:gd name="connsiteX12" fmla="*/ 186619 w 691736"/>
              <a:gd name="connsiteY12" fmla="*/ 88977 h 200727"/>
              <a:gd name="connsiteX13" fmla="*/ 199319 w 691736"/>
              <a:gd name="connsiteY13" fmla="*/ 92152 h 200727"/>
              <a:gd name="connsiteX14" fmla="*/ 2469 w 691736"/>
              <a:gd name="connsiteY14" fmla="*/ 200102 h 20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736" h="200727">
                <a:moveTo>
                  <a:pt x="2469" y="200102"/>
                </a:moveTo>
                <a:cubicBezTo>
                  <a:pt x="28927" y="190577"/>
                  <a:pt x="312561" y="58285"/>
                  <a:pt x="358069" y="35002"/>
                </a:cubicBezTo>
                <a:cubicBezTo>
                  <a:pt x="403577" y="11719"/>
                  <a:pt x="260702" y="64635"/>
                  <a:pt x="275519" y="60402"/>
                </a:cubicBezTo>
                <a:cubicBezTo>
                  <a:pt x="290336" y="56169"/>
                  <a:pt x="395111" y="18069"/>
                  <a:pt x="446969" y="9602"/>
                </a:cubicBezTo>
                <a:cubicBezTo>
                  <a:pt x="498827" y="1135"/>
                  <a:pt x="567090" y="10660"/>
                  <a:pt x="586669" y="9602"/>
                </a:cubicBezTo>
                <a:cubicBezTo>
                  <a:pt x="606248" y="8544"/>
                  <a:pt x="546982" y="3252"/>
                  <a:pt x="564444" y="3252"/>
                </a:cubicBezTo>
                <a:cubicBezTo>
                  <a:pt x="581906" y="3252"/>
                  <a:pt x="698323" y="10131"/>
                  <a:pt x="691444" y="9602"/>
                </a:cubicBezTo>
                <a:cubicBezTo>
                  <a:pt x="684565" y="9073"/>
                  <a:pt x="589315" y="-981"/>
                  <a:pt x="523169" y="77"/>
                </a:cubicBezTo>
                <a:cubicBezTo>
                  <a:pt x="457023" y="1135"/>
                  <a:pt x="309915" y="13835"/>
                  <a:pt x="294569" y="15952"/>
                </a:cubicBezTo>
                <a:cubicBezTo>
                  <a:pt x="279223" y="18069"/>
                  <a:pt x="444852" y="6427"/>
                  <a:pt x="431094" y="12777"/>
                </a:cubicBezTo>
                <a:cubicBezTo>
                  <a:pt x="417336" y="19127"/>
                  <a:pt x="234773" y="47173"/>
                  <a:pt x="212019" y="54052"/>
                </a:cubicBezTo>
                <a:cubicBezTo>
                  <a:pt x="189265" y="60931"/>
                  <a:pt x="298802" y="48231"/>
                  <a:pt x="294569" y="54052"/>
                </a:cubicBezTo>
                <a:cubicBezTo>
                  <a:pt x="290336" y="59873"/>
                  <a:pt x="186619" y="88977"/>
                  <a:pt x="186619" y="88977"/>
                </a:cubicBezTo>
                <a:cubicBezTo>
                  <a:pt x="170744" y="95327"/>
                  <a:pt x="228423" y="76806"/>
                  <a:pt x="199319" y="92152"/>
                </a:cubicBezTo>
                <a:cubicBezTo>
                  <a:pt x="170215" y="107498"/>
                  <a:pt x="-23989" y="209627"/>
                  <a:pt x="2469" y="20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9CF4244-A4D1-DFE1-7526-B6BB3494CD29}"/>
              </a:ext>
            </a:extLst>
          </p:cNvPr>
          <p:cNvSpPr/>
          <p:nvPr/>
        </p:nvSpPr>
        <p:spPr>
          <a:xfrm>
            <a:off x="3673257" y="5025592"/>
            <a:ext cx="379421" cy="308895"/>
          </a:xfrm>
          <a:custGeom>
            <a:avLst/>
            <a:gdLst>
              <a:gd name="connsiteX0" fmla="*/ 378043 w 379421"/>
              <a:gd name="connsiteY0" fmla="*/ 433 h 308895"/>
              <a:gd name="connsiteX1" fmla="*/ 200243 w 379421"/>
              <a:gd name="connsiteY1" fmla="*/ 89333 h 308895"/>
              <a:gd name="connsiteX2" fmla="*/ 127218 w 379421"/>
              <a:gd name="connsiteY2" fmla="*/ 181408 h 308895"/>
              <a:gd name="connsiteX3" fmla="*/ 193893 w 379421"/>
              <a:gd name="connsiteY3" fmla="*/ 121083 h 308895"/>
              <a:gd name="connsiteX4" fmla="*/ 73243 w 379421"/>
              <a:gd name="connsiteY4" fmla="*/ 235383 h 308895"/>
              <a:gd name="connsiteX5" fmla="*/ 9743 w 379421"/>
              <a:gd name="connsiteY5" fmla="*/ 308408 h 308895"/>
              <a:gd name="connsiteX6" fmla="*/ 108168 w 379421"/>
              <a:gd name="connsiteY6" fmla="*/ 200458 h 308895"/>
              <a:gd name="connsiteX7" fmla="*/ 218 w 379421"/>
              <a:gd name="connsiteY7" fmla="*/ 289358 h 308895"/>
              <a:gd name="connsiteX8" fmla="*/ 143093 w 379421"/>
              <a:gd name="connsiteY8" fmla="*/ 130608 h 308895"/>
              <a:gd name="connsiteX9" fmla="*/ 51018 w 379421"/>
              <a:gd name="connsiteY9" fmla="*/ 184583 h 308895"/>
              <a:gd name="connsiteX10" fmla="*/ 228818 w 379421"/>
              <a:gd name="connsiteY10" fmla="*/ 67108 h 308895"/>
              <a:gd name="connsiteX11" fmla="*/ 95468 w 379421"/>
              <a:gd name="connsiteY11" fmla="*/ 127433 h 308895"/>
              <a:gd name="connsiteX12" fmla="*/ 378043 w 379421"/>
              <a:gd name="connsiteY12" fmla="*/ 433 h 30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421" h="308895">
                <a:moveTo>
                  <a:pt x="378043" y="433"/>
                </a:moveTo>
                <a:cubicBezTo>
                  <a:pt x="395505" y="-5917"/>
                  <a:pt x="242047" y="59171"/>
                  <a:pt x="200243" y="89333"/>
                </a:cubicBezTo>
                <a:cubicBezTo>
                  <a:pt x="158439" y="119496"/>
                  <a:pt x="128276" y="176117"/>
                  <a:pt x="127218" y="181408"/>
                </a:cubicBezTo>
                <a:cubicBezTo>
                  <a:pt x="126160" y="186699"/>
                  <a:pt x="202889" y="112087"/>
                  <a:pt x="193893" y="121083"/>
                </a:cubicBezTo>
                <a:cubicBezTo>
                  <a:pt x="184897" y="130079"/>
                  <a:pt x="103935" y="204162"/>
                  <a:pt x="73243" y="235383"/>
                </a:cubicBezTo>
                <a:cubicBezTo>
                  <a:pt x="42551" y="266604"/>
                  <a:pt x="3922" y="314229"/>
                  <a:pt x="9743" y="308408"/>
                </a:cubicBezTo>
                <a:cubicBezTo>
                  <a:pt x="15564" y="302587"/>
                  <a:pt x="109755" y="203633"/>
                  <a:pt x="108168" y="200458"/>
                </a:cubicBezTo>
                <a:cubicBezTo>
                  <a:pt x="106581" y="197283"/>
                  <a:pt x="-5603" y="301000"/>
                  <a:pt x="218" y="289358"/>
                </a:cubicBezTo>
                <a:cubicBezTo>
                  <a:pt x="6039" y="277716"/>
                  <a:pt x="134626" y="148070"/>
                  <a:pt x="143093" y="130608"/>
                </a:cubicBezTo>
                <a:cubicBezTo>
                  <a:pt x="151560" y="113146"/>
                  <a:pt x="36730" y="195166"/>
                  <a:pt x="51018" y="184583"/>
                </a:cubicBezTo>
                <a:cubicBezTo>
                  <a:pt x="65305" y="174000"/>
                  <a:pt x="221410" y="76633"/>
                  <a:pt x="228818" y="67108"/>
                </a:cubicBezTo>
                <a:cubicBezTo>
                  <a:pt x="236226" y="57583"/>
                  <a:pt x="78005" y="136429"/>
                  <a:pt x="95468" y="127433"/>
                </a:cubicBezTo>
                <a:cubicBezTo>
                  <a:pt x="112930" y="118437"/>
                  <a:pt x="360581" y="6783"/>
                  <a:pt x="378043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C8D8956-0919-E099-A373-FE1917CCEBA0}"/>
              </a:ext>
            </a:extLst>
          </p:cNvPr>
          <p:cNvSpPr/>
          <p:nvPr/>
        </p:nvSpPr>
        <p:spPr>
          <a:xfrm>
            <a:off x="3854449" y="4947771"/>
            <a:ext cx="713877" cy="268444"/>
          </a:xfrm>
          <a:custGeom>
            <a:avLst/>
            <a:gdLst>
              <a:gd name="connsiteX0" fmla="*/ 1 w 713877"/>
              <a:gd name="connsiteY0" fmla="*/ 116354 h 268444"/>
              <a:gd name="connsiteX1" fmla="*/ 234951 w 713877"/>
              <a:gd name="connsiteY1" fmla="*/ 46504 h 268444"/>
              <a:gd name="connsiteX2" fmla="*/ 371476 w 713877"/>
              <a:gd name="connsiteY2" fmla="*/ 52854 h 268444"/>
              <a:gd name="connsiteX3" fmla="*/ 358776 w 713877"/>
              <a:gd name="connsiteY3" fmla="*/ 30629 h 268444"/>
              <a:gd name="connsiteX4" fmla="*/ 504826 w 713877"/>
              <a:gd name="connsiteY4" fmla="*/ 87779 h 268444"/>
              <a:gd name="connsiteX5" fmla="*/ 479426 w 713877"/>
              <a:gd name="connsiteY5" fmla="*/ 71904 h 268444"/>
              <a:gd name="connsiteX6" fmla="*/ 609601 w 713877"/>
              <a:gd name="connsiteY6" fmla="*/ 151279 h 268444"/>
              <a:gd name="connsiteX7" fmla="*/ 577851 w 713877"/>
              <a:gd name="connsiteY7" fmla="*/ 116354 h 268444"/>
              <a:gd name="connsiteX8" fmla="*/ 711201 w 713877"/>
              <a:gd name="connsiteY8" fmla="*/ 265579 h 268444"/>
              <a:gd name="connsiteX9" fmla="*/ 657226 w 713877"/>
              <a:gd name="connsiteY9" fmla="*/ 205254 h 268444"/>
              <a:gd name="connsiteX10" fmla="*/ 539751 w 713877"/>
              <a:gd name="connsiteY10" fmla="*/ 90954 h 268444"/>
              <a:gd name="connsiteX11" fmla="*/ 336551 w 713877"/>
              <a:gd name="connsiteY11" fmla="*/ 2054 h 268444"/>
              <a:gd name="connsiteX12" fmla="*/ 361951 w 713877"/>
              <a:gd name="connsiteY12" fmla="*/ 30629 h 268444"/>
              <a:gd name="connsiteX13" fmla="*/ 123826 w 713877"/>
              <a:gd name="connsiteY13" fmla="*/ 56029 h 268444"/>
              <a:gd name="connsiteX14" fmla="*/ 238126 w 713877"/>
              <a:gd name="connsiteY14" fmla="*/ 56029 h 268444"/>
              <a:gd name="connsiteX15" fmla="*/ 1 w 713877"/>
              <a:gd name="connsiteY15" fmla="*/ 116354 h 26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877" h="268444">
                <a:moveTo>
                  <a:pt x="1" y="116354"/>
                </a:moveTo>
                <a:cubicBezTo>
                  <a:pt x="-528" y="114767"/>
                  <a:pt x="173039" y="57087"/>
                  <a:pt x="234951" y="46504"/>
                </a:cubicBezTo>
                <a:cubicBezTo>
                  <a:pt x="296863" y="35921"/>
                  <a:pt x="350839" y="55500"/>
                  <a:pt x="371476" y="52854"/>
                </a:cubicBezTo>
                <a:cubicBezTo>
                  <a:pt x="392113" y="50208"/>
                  <a:pt x="336551" y="24808"/>
                  <a:pt x="358776" y="30629"/>
                </a:cubicBezTo>
                <a:cubicBezTo>
                  <a:pt x="381001" y="36450"/>
                  <a:pt x="484718" y="80900"/>
                  <a:pt x="504826" y="87779"/>
                </a:cubicBezTo>
                <a:cubicBezTo>
                  <a:pt x="524934" y="94658"/>
                  <a:pt x="479426" y="71904"/>
                  <a:pt x="479426" y="71904"/>
                </a:cubicBezTo>
                <a:cubicBezTo>
                  <a:pt x="496889" y="82487"/>
                  <a:pt x="593197" y="143871"/>
                  <a:pt x="609601" y="151279"/>
                </a:cubicBezTo>
                <a:cubicBezTo>
                  <a:pt x="626005" y="158687"/>
                  <a:pt x="577851" y="116354"/>
                  <a:pt x="577851" y="116354"/>
                </a:cubicBezTo>
                <a:lnTo>
                  <a:pt x="711201" y="265579"/>
                </a:lnTo>
                <a:cubicBezTo>
                  <a:pt x="724430" y="280396"/>
                  <a:pt x="685801" y="234358"/>
                  <a:pt x="657226" y="205254"/>
                </a:cubicBezTo>
                <a:cubicBezTo>
                  <a:pt x="628651" y="176150"/>
                  <a:pt x="593197" y="124821"/>
                  <a:pt x="539751" y="90954"/>
                </a:cubicBezTo>
                <a:cubicBezTo>
                  <a:pt x="486305" y="57087"/>
                  <a:pt x="366184" y="12108"/>
                  <a:pt x="336551" y="2054"/>
                </a:cubicBezTo>
                <a:cubicBezTo>
                  <a:pt x="306918" y="-8000"/>
                  <a:pt x="397405" y="21633"/>
                  <a:pt x="361951" y="30629"/>
                </a:cubicBezTo>
                <a:cubicBezTo>
                  <a:pt x="326497" y="39625"/>
                  <a:pt x="144463" y="51796"/>
                  <a:pt x="123826" y="56029"/>
                </a:cubicBezTo>
                <a:cubicBezTo>
                  <a:pt x="103189" y="60262"/>
                  <a:pt x="265114" y="45975"/>
                  <a:pt x="238126" y="56029"/>
                </a:cubicBezTo>
                <a:cubicBezTo>
                  <a:pt x="211139" y="66083"/>
                  <a:pt x="530" y="117941"/>
                  <a:pt x="1" y="11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DDEFFC4-85F8-5DE3-80C5-869A2B164624}"/>
              </a:ext>
            </a:extLst>
          </p:cNvPr>
          <p:cNvSpPr/>
          <p:nvPr/>
        </p:nvSpPr>
        <p:spPr>
          <a:xfrm>
            <a:off x="4279297" y="5095431"/>
            <a:ext cx="402459" cy="267178"/>
          </a:xfrm>
          <a:custGeom>
            <a:avLst/>
            <a:gdLst>
              <a:gd name="connsiteX0" fmla="*/ 200628 w 402459"/>
              <a:gd name="connsiteY0" fmla="*/ 444 h 267178"/>
              <a:gd name="connsiteX1" fmla="*/ 276828 w 402459"/>
              <a:gd name="connsiteY1" fmla="*/ 105219 h 267178"/>
              <a:gd name="connsiteX2" fmla="*/ 318103 w 402459"/>
              <a:gd name="connsiteY2" fmla="*/ 149669 h 267178"/>
              <a:gd name="connsiteX3" fmla="*/ 302228 w 402459"/>
              <a:gd name="connsiteY3" fmla="*/ 111569 h 267178"/>
              <a:gd name="connsiteX4" fmla="*/ 346678 w 402459"/>
              <a:gd name="connsiteY4" fmla="*/ 178244 h 267178"/>
              <a:gd name="connsiteX5" fmla="*/ 394303 w 402459"/>
              <a:gd name="connsiteY5" fmla="*/ 238569 h 267178"/>
              <a:gd name="connsiteX6" fmla="*/ 397478 w 402459"/>
              <a:gd name="connsiteY6" fmla="*/ 263969 h 267178"/>
              <a:gd name="connsiteX7" fmla="*/ 343503 w 402459"/>
              <a:gd name="connsiteY7" fmla="*/ 241744 h 267178"/>
              <a:gd name="connsiteX8" fmla="*/ 286353 w 402459"/>
              <a:gd name="connsiteY8" fmla="*/ 225869 h 267178"/>
              <a:gd name="connsiteX9" fmla="*/ 10128 w 402459"/>
              <a:gd name="connsiteY9" fmla="*/ 267144 h 267178"/>
              <a:gd name="connsiteX10" fmla="*/ 60928 w 402459"/>
              <a:gd name="connsiteY10" fmla="*/ 232219 h 267178"/>
              <a:gd name="connsiteX11" fmla="*/ 70453 w 402459"/>
              <a:gd name="connsiteY11" fmla="*/ 190944 h 267178"/>
              <a:gd name="connsiteX12" fmla="*/ 127603 w 402459"/>
              <a:gd name="connsiteY12" fmla="*/ 222694 h 267178"/>
              <a:gd name="connsiteX13" fmla="*/ 127603 w 402459"/>
              <a:gd name="connsiteY13" fmla="*/ 194119 h 267178"/>
              <a:gd name="connsiteX14" fmla="*/ 235553 w 402459"/>
              <a:gd name="connsiteY14" fmla="*/ 241744 h 267178"/>
              <a:gd name="connsiteX15" fmla="*/ 251428 w 402459"/>
              <a:gd name="connsiteY15" fmla="*/ 219519 h 267178"/>
              <a:gd name="connsiteX16" fmla="*/ 327628 w 402459"/>
              <a:gd name="connsiteY16" fmla="*/ 244919 h 267178"/>
              <a:gd name="connsiteX17" fmla="*/ 349853 w 402459"/>
              <a:gd name="connsiteY17" fmla="*/ 235394 h 267178"/>
              <a:gd name="connsiteX18" fmla="*/ 343503 w 402459"/>
              <a:gd name="connsiteY18" fmla="*/ 203644 h 267178"/>
              <a:gd name="connsiteX19" fmla="*/ 264128 w 402459"/>
              <a:gd name="connsiteY19" fmla="*/ 127444 h 267178"/>
              <a:gd name="connsiteX20" fmla="*/ 302228 w 402459"/>
              <a:gd name="connsiteY20" fmla="*/ 149669 h 267178"/>
              <a:gd name="connsiteX21" fmla="*/ 200628 w 402459"/>
              <a:gd name="connsiteY21" fmla="*/ 444 h 26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2459" h="267178">
                <a:moveTo>
                  <a:pt x="200628" y="444"/>
                </a:moveTo>
                <a:cubicBezTo>
                  <a:pt x="196395" y="-6964"/>
                  <a:pt x="257249" y="80348"/>
                  <a:pt x="276828" y="105219"/>
                </a:cubicBezTo>
                <a:cubicBezTo>
                  <a:pt x="296407" y="130090"/>
                  <a:pt x="313870" y="148611"/>
                  <a:pt x="318103" y="149669"/>
                </a:cubicBezTo>
                <a:cubicBezTo>
                  <a:pt x="322336" y="150727"/>
                  <a:pt x="297466" y="106807"/>
                  <a:pt x="302228" y="111569"/>
                </a:cubicBezTo>
                <a:cubicBezTo>
                  <a:pt x="306990" y="116331"/>
                  <a:pt x="331332" y="157077"/>
                  <a:pt x="346678" y="178244"/>
                </a:cubicBezTo>
                <a:cubicBezTo>
                  <a:pt x="362024" y="199411"/>
                  <a:pt x="385836" y="224281"/>
                  <a:pt x="394303" y="238569"/>
                </a:cubicBezTo>
                <a:cubicBezTo>
                  <a:pt x="402770" y="252857"/>
                  <a:pt x="405945" y="263440"/>
                  <a:pt x="397478" y="263969"/>
                </a:cubicBezTo>
                <a:cubicBezTo>
                  <a:pt x="389011" y="264498"/>
                  <a:pt x="362024" y="248094"/>
                  <a:pt x="343503" y="241744"/>
                </a:cubicBezTo>
                <a:cubicBezTo>
                  <a:pt x="324982" y="235394"/>
                  <a:pt x="341916" y="221636"/>
                  <a:pt x="286353" y="225869"/>
                </a:cubicBezTo>
                <a:cubicBezTo>
                  <a:pt x="230790" y="230102"/>
                  <a:pt x="47699" y="266086"/>
                  <a:pt x="10128" y="267144"/>
                </a:cubicBezTo>
                <a:cubicBezTo>
                  <a:pt x="-27443" y="268202"/>
                  <a:pt x="50874" y="244919"/>
                  <a:pt x="60928" y="232219"/>
                </a:cubicBezTo>
                <a:cubicBezTo>
                  <a:pt x="70982" y="219519"/>
                  <a:pt x="59341" y="192531"/>
                  <a:pt x="70453" y="190944"/>
                </a:cubicBezTo>
                <a:cubicBezTo>
                  <a:pt x="81565" y="189357"/>
                  <a:pt x="118078" y="222165"/>
                  <a:pt x="127603" y="222694"/>
                </a:cubicBezTo>
                <a:cubicBezTo>
                  <a:pt x="137128" y="223223"/>
                  <a:pt x="109611" y="190944"/>
                  <a:pt x="127603" y="194119"/>
                </a:cubicBezTo>
                <a:cubicBezTo>
                  <a:pt x="145595" y="197294"/>
                  <a:pt x="214916" y="237511"/>
                  <a:pt x="235553" y="241744"/>
                </a:cubicBezTo>
                <a:cubicBezTo>
                  <a:pt x="256190" y="245977"/>
                  <a:pt x="236082" y="218990"/>
                  <a:pt x="251428" y="219519"/>
                </a:cubicBezTo>
                <a:cubicBezTo>
                  <a:pt x="266774" y="220048"/>
                  <a:pt x="311224" y="242273"/>
                  <a:pt x="327628" y="244919"/>
                </a:cubicBezTo>
                <a:cubicBezTo>
                  <a:pt x="344032" y="247565"/>
                  <a:pt x="347207" y="242273"/>
                  <a:pt x="349853" y="235394"/>
                </a:cubicBezTo>
                <a:cubicBezTo>
                  <a:pt x="352499" y="228515"/>
                  <a:pt x="357791" y="221636"/>
                  <a:pt x="343503" y="203644"/>
                </a:cubicBezTo>
                <a:cubicBezTo>
                  <a:pt x="329215" y="185652"/>
                  <a:pt x="271007" y="136440"/>
                  <a:pt x="264128" y="127444"/>
                </a:cubicBezTo>
                <a:cubicBezTo>
                  <a:pt x="257249" y="118448"/>
                  <a:pt x="307520" y="167661"/>
                  <a:pt x="302228" y="149669"/>
                </a:cubicBezTo>
                <a:cubicBezTo>
                  <a:pt x="296936" y="131677"/>
                  <a:pt x="204861" y="7852"/>
                  <a:pt x="200628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F4D7C1-B020-7D5C-EF5E-BA20D62F56D9}"/>
              </a:ext>
            </a:extLst>
          </p:cNvPr>
          <p:cNvSpPr/>
          <p:nvPr/>
        </p:nvSpPr>
        <p:spPr>
          <a:xfrm>
            <a:off x="4285988" y="5022701"/>
            <a:ext cx="254875" cy="308207"/>
          </a:xfrm>
          <a:custGeom>
            <a:avLst/>
            <a:gdLst>
              <a:gd name="connsiteX0" fmla="*/ 262 w 254875"/>
              <a:gd name="connsiteY0" fmla="*/ 149 h 308207"/>
              <a:gd name="connsiteX1" fmla="*/ 181237 w 254875"/>
              <a:gd name="connsiteY1" fmla="*/ 139849 h 308207"/>
              <a:gd name="connsiteX2" fmla="*/ 222512 w 254875"/>
              <a:gd name="connsiteY2" fmla="*/ 203349 h 308207"/>
              <a:gd name="connsiteX3" fmla="*/ 209812 w 254875"/>
              <a:gd name="connsiteY3" fmla="*/ 308124 h 308207"/>
              <a:gd name="connsiteX4" fmla="*/ 238387 w 254875"/>
              <a:gd name="connsiteY4" fmla="*/ 222399 h 308207"/>
              <a:gd name="connsiteX5" fmla="*/ 244737 w 254875"/>
              <a:gd name="connsiteY5" fmla="*/ 308124 h 308207"/>
              <a:gd name="connsiteX6" fmla="*/ 254262 w 254875"/>
              <a:gd name="connsiteY6" fmla="*/ 225574 h 308207"/>
              <a:gd name="connsiteX7" fmla="*/ 225687 w 254875"/>
              <a:gd name="connsiteY7" fmla="*/ 168424 h 308207"/>
              <a:gd name="connsiteX8" fmla="*/ 262 w 254875"/>
              <a:gd name="connsiteY8" fmla="*/ 149 h 30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875" h="308207">
                <a:moveTo>
                  <a:pt x="262" y="149"/>
                </a:moveTo>
                <a:cubicBezTo>
                  <a:pt x="-7146" y="-4614"/>
                  <a:pt x="144195" y="105982"/>
                  <a:pt x="181237" y="139849"/>
                </a:cubicBezTo>
                <a:cubicBezTo>
                  <a:pt x="218279" y="173716"/>
                  <a:pt x="217750" y="175303"/>
                  <a:pt x="222512" y="203349"/>
                </a:cubicBezTo>
                <a:cubicBezTo>
                  <a:pt x="227274" y="231395"/>
                  <a:pt x="207166" y="304949"/>
                  <a:pt x="209812" y="308124"/>
                </a:cubicBezTo>
                <a:cubicBezTo>
                  <a:pt x="212458" y="311299"/>
                  <a:pt x="232566" y="222399"/>
                  <a:pt x="238387" y="222399"/>
                </a:cubicBezTo>
                <a:cubicBezTo>
                  <a:pt x="244208" y="222399"/>
                  <a:pt x="242091" y="307595"/>
                  <a:pt x="244737" y="308124"/>
                </a:cubicBezTo>
                <a:cubicBezTo>
                  <a:pt x="247383" y="308653"/>
                  <a:pt x="257437" y="248857"/>
                  <a:pt x="254262" y="225574"/>
                </a:cubicBezTo>
                <a:cubicBezTo>
                  <a:pt x="251087" y="202291"/>
                  <a:pt x="261670" y="204407"/>
                  <a:pt x="225687" y="168424"/>
                </a:cubicBezTo>
                <a:cubicBezTo>
                  <a:pt x="189704" y="132441"/>
                  <a:pt x="7670" y="4912"/>
                  <a:pt x="26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F105CC6-AF56-3226-DB1B-8BDAE3E98D76}"/>
              </a:ext>
            </a:extLst>
          </p:cNvPr>
          <p:cNvSpPr/>
          <p:nvPr/>
        </p:nvSpPr>
        <p:spPr>
          <a:xfrm>
            <a:off x="4381341" y="5076537"/>
            <a:ext cx="123544" cy="240644"/>
          </a:xfrm>
          <a:custGeom>
            <a:avLst/>
            <a:gdLst>
              <a:gd name="connsiteX0" fmla="*/ 35084 w 123544"/>
              <a:gd name="connsiteY0" fmla="*/ 288 h 240644"/>
              <a:gd name="connsiteX1" fmla="*/ 85884 w 123544"/>
              <a:gd name="connsiteY1" fmla="*/ 146338 h 240644"/>
              <a:gd name="connsiteX2" fmla="*/ 98584 w 123544"/>
              <a:gd name="connsiteY2" fmla="*/ 209838 h 240644"/>
              <a:gd name="connsiteX3" fmla="*/ 70009 w 123544"/>
              <a:gd name="connsiteY3" fmla="*/ 190788 h 240644"/>
              <a:gd name="connsiteX4" fmla="*/ 89059 w 123544"/>
              <a:gd name="connsiteY4" fmla="*/ 222538 h 240644"/>
              <a:gd name="connsiteX5" fmla="*/ 159 w 123544"/>
              <a:gd name="connsiteY5" fmla="*/ 213013 h 240644"/>
              <a:gd name="connsiteX6" fmla="*/ 114459 w 123544"/>
              <a:gd name="connsiteY6" fmla="*/ 238413 h 240644"/>
              <a:gd name="connsiteX7" fmla="*/ 114459 w 123544"/>
              <a:gd name="connsiteY7" fmla="*/ 146338 h 240644"/>
              <a:gd name="connsiteX8" fmla="*/ 98584 w 123544"/>
              <a:gd name="connsiteY8" fmla="*/ 187613 h 240644"/>
              <a:gd name="connsiteX9" fmla="*/ 35084 w 123544"/>
              <a:gd name="connsiteY9" fmla="*/ 288 h 24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44" h="240644">
                <a:moveTo>
                  <a:pt x="35084" y="288"/>
                </a:moveTo>
                <a:cubicBezTo>
                  <a:pt x="32967" y="-6591"/>
                  <a:pt x="75301" y="111413"/>
                  <a:pt x="85884" y="146338"/>
                </a:cubicBezTo>
                <a:cubicBezTo>
                  <a:pt x="96467" y="181263"/>
                  <a:pt x="101230" y="202430"/>
                  <a:pt x="98584" y="209838"/>
                </a:cubicBezTo>
                <a:cubicBezTo>
                  <a:pt x="95938" y="217246"/>
                  <a:pt x="71597" y="188671"/>
                  <a:pt x="70009" y="190788"/>
                </a:cubicBezTo>
                <a:cubicBezTo>
                  <a:pt x="68421" y="192905"/>
                  <a:pt x="100701" y="218834"/>
                  <a:pt x="89059" y="222538"/>
                </a:cubicBezTo>
                <a:cubicBezTo>
                  <a:pt x="77417" y="226242"/>
                  <a:pt x="-4074" y="210367"/>
                  <a:pt x="159" y="213013"/>
                </a:cubicBezTo>
                <a:cubicBezTo>
                  <a:pt x="4392" y="215659"/>
                  <a:pt x="95409" y="249525"/>
                  <a:pt x="114459" y="238413"/>
                </a:cubicBezTo>
                <a:cubicBezTo>
                  <a:pt x="133509" y="227301"/>
                  <a:pt x="117105" y="154805"/>
                  <a:pt x="114459" y="146338"/>
                </a:cubicBezTo>
                <a:cubicBezTo>
                  <a:pt x="111813" y="137871"/>
                  <a:pt x="110755" y="206134"/>
                  <a:pt x="98584" y="187613"/>
                </a:cubicBezTo>
                <a:cubicBezTo>
                  <a:pt x="86413" y="169092"/>
                  <a:pt x="37201" y="7167"/>
                  <a:pt x="35084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05F076F-922D-3A08-5683-8FC1E509F512}"/>
              </a:ext>
            </a:extLst>
          </p:cNvPr>
          <p:cNvSpPr/>
          <p:nvPr/>
        </p:nvSpPr>
        <p:spPr>
          <a:xfrm>
            <a:off x="3621278" y="5106886"/>
            <a:ext cx="338317" cy="322889"/>
          </a:xfrm>
          <a:custGeom>
            <a:avLst/>
            <a:gdLst>
              <a:gd name="connsiteX0" fmla="*/ 223647 w 338317"/>
              <a:gd name="connsiteY0" fmla="*/ 4864 h 322889"/>
              <a:gd name="connsiteX1" fmla="*/ 210947 w 338317"/>
              <a:gd name="connsiteY1" fmla="*/ 81064 h 322889"/>
              <a:gd name="connsiteX2" fmla="*/ 83947 w 338317"/>
              <a:gd name="connsiteY2" fmla="*/ 223939 h 322889"/>
              <a:gd name="connsiteX3" fmla="*/ 131572 w 338317"/>
              <a:gd name="connsiteY3" fmla="*/ 179489 h 322889"/>
              <a:gd name="connsiteX4" fmla="*/ 42672 w 338317"/>
              <a:gd name="connsiteY4" fmla="*/ 274739 h 322889"/>
              <a:gd name="connsiteX5" fmla="*/ 1397 w 338317"/>
              <a:gd name="connsiteY5" fmla="*/ 322364 h 322889"/>
              <a:gd name="connsiteX6" fmla="*/ 90297 w 338317"/>
              <a:gd name="connsiteY6" fmla="*/ 246164 h 322889"/>
              <a:gd name="connsiteX7" fmla="*/ 210947 w 338317"/>
              <a:gd name="connsiteY7" fmla="*/ 249339 h 322889"/>
              <a:gd name="connsiteX8" fmla="*/ 166497 w 338317"/>
              <a:gd name="connsiteY8" fmla="*/ 227114 h 322889"/>
              <a:gd name="connsiteX9" fmla="*/ 325247 w 338317"/>
              <a:gd name="connsiteY9" fmla="*/ 258864 h 322889"/>
              <a:gd name="connsiteX10" fmla="*/ 264922 w 338317"/>
              <a:gd name="connsiteY10" fmla="*/ 290614 h 322889"/>
              <a:gd name="connsiteX11" fmla="*/ 337947 w 338317"/>
              <a:gd name="connsiteY11" fmla="*/ 258864 h 322889"/>
              <a:gd name="connsiteX12" fmla="*/ 226822 w 338317"/>
              <a:gd name="connsiteY12" fmla="*/ 249339 h 322889"/>
              <a:gd name="connsiteX13" fmla="*/ 169672 w 338317"/>
              <a:gd name="connsiteY13" fmla="*/ 192189 h 322889"/>
              <a:gd name="connsiteX14" fmla="*/ 137922 w 338317"/>
              <a:gd name="connsiteY14" fmla="*/ 249339 h 322889"/>
              <a:gd name="connsiteX15" fmla="*/ 141097 w 338317"/>
              <a:gd name="connsiteY15" fmla="*/ 204889 h 322889"/>
              <a:gd name="connsiteX16" fmla="*/ 68072 w 338317"/>
              <a:gd name="connsiteY16" fmla="*/ 287439 h 322889"/>
              <a:gd name="connsiteX17" fmla="*/ 153797 w 338317"/>
              <a:gd name="connsiteY17" fmla="*/ 144564 h 322889"/>
              <a:gd name="connsiteX18" fmla="*/ 49022 w 338317"/>
              <a:gd name="connsiteY18" fmla="*/ 217589 h 322889"/>
              <a:gd name="connsiteX19" fmla="*/ 223647 w 338317"/>
              <a:gd name="connsiteY19" fmla="*/ 4864 h 32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17" h="322889">
                <a:moveTo>
                  <a:pt x="223647" y="4864"/>
                </a:moveTo>
                <a:cubicBezTo>
                  <a:pt x="250635" y="-17890"/>
                  <a:pt x="234230" y="44552"/>
                  <a:pt x="210947" y="81064"/>
                </a:cubicBezTo>
                <a:cubicBezTo>
                  <a:pt x="187664" y="117577"/>
                  <a:pt x="97176" y="207535"/>
                  <a:pt x="83947" y="223939"/>
                </a:cubicBezTo>
                <a:cubicBezTo>
                  <a:pt x="70718" y="240343"/>
                  <a:pt x="138451" y="171022"/>
                  <a:pt x="131572" y="179489"/>
                </a:cubicBezTo>
                <a:cubicBezTo>
                  <a:pt x="124693" y="187956"/>
                  <a:pt x="64368" y="250926"/>
                  <a:pt x="42672" y="274739"/>
                </a:cubicBezTo>
                <a:cubicBezTo>
                  <a:pt x="20976" y="298552"/>
                  <a:pt x="-6541" y="327127"/>
                  <a:pt x="1397" y="322364"/>
                </a:cubicBezTo>
                <a:cubicBezTo>
                  <a:pt x="9334" y="317602"/>
                  <a:pt x="55372" y="258335"/>
                  <a:pt x="90297" y="246164"/>
                </a:cubicBezTo>
                <a:cubicBezTo>
                  <a:pt x="125222" y="233993"/>
                  <a:pt x="198247" y="252514"/>
                  <a:pt x="210947" y="249339"/>
                </a:cubicBezTo>
                <a:cubicBezTo>
                  <a:pt x="223647" y="246164"/>
                  <a:pt x="147447" y="225527"/>
                  <a:pt x="166497" y="227114"/>
                </a:cubicBezTo>
                <a:cubicBezTo>
                  <a:pt x="185547" y="228701"/>
                  <a:pt x="308843" y="248281"/>
                  <a:pt x="325247" y="258864"/>
                </a:cubicBezTo>
                <a:cubicBezTo>
                  <a:pt x="341651" y="269447"/>
                  <a:pt x="262805" y="290614"/>
                  <a:pt x="264922" y="290614"/>
                </a:cubicBezTo>
                <a:cubicBezTo>
                  <a:pt x="267039" y="290614"/>
                  <a:pt x="344297" y="265743"/>
                  <a:pt x="337947" y="258864"/>
                </a:cubicBezTo>
                <a:cubicBezTo>
                  <a:pt x="331597" y="251985"/>
                  <a:pt x="254868" y="260452"/>
                  <a:pt x="226822" y="249339"/>
                </a:cubicBezTo>
                <a:cubicBezTo>
                  <a:pt x="198776" y="238227"/>
                  <a:pt x="184489" y="192189"/>
                  <a:pt x="169672" y="192189"/>
                </a:cubicBezTo>
                <a:cubicBezTo>
                  <a:pt x="154855" y="192189"/>
                  <a:pt x="142684" y="247222"/>
                  <a:pt x="137922" y="249339"/>
                </a:cubicBezTo>
                <a:cubicBezTo>
                  <a:pt x="133160" y="251456"/>
                  <a:pt x="152739" y="198539"/>
                  <a:pt x="141097" y="204889"/>
                </a:cubicBezTo>
                <a:cubicBezTo>
                  <a:pt x="129455" y="211239"/>
                  <a:pt x="65955" y="297493"/>
                  <a:pt x="68072" y="287439"/>
                </a:cubicBezTo>
                <a:cubicBezTo>
                  <a:pt x="70189" y="277385"/>
                  <a:pt x="156972" y="156206"/>
                  <a:pt x="153797" y="144564"/>
                </a:cubicBezTo>
                <a:cubicBezTo>
                  <a:pt x="150622" y="132922"/>
                  <a:pt x="34734" y="238756"/>
                  <a:pt x="49022" y="217589"/>
                </a:cubicBezTo>
                <a:cubicBezTo>
                  <a:pt x="63309" y="196422"/>
                  <a:pt x="196659" y="27618"/>
                  <a:pt x="223647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3F9849D-E718-3E97-3CFC-13F79BF22F2B}"/>
              </a:ext>
            </a:extLst>
          </p:cNvPr>
          <p:cNvSpPr/>
          <p:nvPr/>
        </p:nvSpPr>
        <p:spPr>
          <a:xfrm>
            <a:off x="3851275" y="5317279"/>
            <a:ext cx="581045" cy="84014"/>
          </a:xfrm>
          <a:custGeom>
            <a:avLst/>
            <a:gdLst>
              <a:gd name="connsiteX0" fmla="*/ 0 w 581045"/>
              <a:gd name="connsiteY0" fmla="*/ 10371 h 84014"/>
              <a:gd name="connsiteX1" fmla="*/ 161925 w 581045"/>
              <a:gd name="connsiteY1" fmla="*/ 19896 h 84014"/>
              <a:gd name="connsiteX2" fmla="*/ 314325 w 581045"/>
              <a:gd name="connsiteY2" fmla="*/ 23071 h 84014"/>
              <a:gd name="connsiteX3" fmla="*/ 190500 w 581045"/>
              <a:gd name="connsiteY3" fmla="*/ 51646 h 84014"/>
              <a:gd name="connsiteX4" fmla="*/ 428625 w 581045"/>
              <a:gd name="connsiteY4" fmla="*/ 13546 h 84014"/>
              <a:gd name="connsiteX5" fmla="*/ 581025 w 581045"/>
              <a:gd name="connsiteY5" fmla="*/ 846 h 84014"/>
              <a:gd name="connsiteX6" fmla="*/ 419100 w 581045"/>
              <a:gd name="connsiteY6" fmla="*/ 10371 h 84014"/>
              <a:gd name="connsiteX7" fmla="*/ 107950 w 581045"/>
              <a:gd name="connsiteY7" fmla="*/ 83396 h 84014"/>
              <a:gd name="connsiteX8" fmla="*/ 234950 w 581045"/>
              <a:gd name="connsiteY8" fmla="*/ 45296 h 84014"/>
              <a:gd name="connsiteX9" fmla="*/ 200025 w 581045"/>
              <a:gd name="connsiteY9" fmla="*/ 42121 h 84014"/>
              <a:gd name="connsiteX10" fmla="*/ 0 w 581045"/>
              <a:gd name="connsiteY10" fmla="*/ 10371 h 8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45" h="84014">
                <a:moveTo>
                  <a:pt x="0" y="10371"/>
                </a:moveTo>
                <a:lnTo>
                  <a:pt x="161925" y="19896"/>
                </a:lnTo>
                <a:cubicBezTo>
                  <a:pt x="214312" y="22013"/>
                  <a:pt x="309563" y="17779"/>
                  <a:pt x="314325" y="23071"/>
                </a:cubicBezTo>
                <a:cubicBezTo>
                  <a:pt x="319088" y="28363"/>
                  <a:pt x="171450" y="53233"/>
                  <a:pt x="190500" y="51646"/>
                </a:cubicBezTo>
                <a:cubicBezTo>
                  <a:pt x="209550" y="50059"/>
                  <a:pt x="363537" y="22013"/>
                  <a:pt x="428625" y="13546"/>
                </a:cubicBezTo>
                <a:cubicBezTo>
                  <a:pt x="493713" y="5079"/>
                  <a:pt x="582612" y="1375"/>
                  <a:pt x="581025" y="846"/>
                </a:cubicBezTo>
                <a:cubicBezTo>
                  <a:pt x="579438" y="317"/>
                  <a:pt x="497946" y="-3387"/>
                  <a:pt x="419100" y="10371"/>
                </a:cubicBezTo>
                <a:cubicBezTo>
                  <a:pt x="340254" y="24129"/>
                  <a:pt x="138642" y="77575"/>
                  <a:pt x="107950" y="83396"/>
                </a:cubicBezTo>
                <a:cubicBezTo>
                  <a:pt x="77258" y="89217"/>
                  <a:pt x="219604" y="52175"/>
                  <a:pt x="234950" y="45296"/>
                </a:cubicBezTo>
                <a:cubicBezTo>
                  <a:pt x="250296" y="38417"/>
                  <a:pt x="200025" y="42121"/>
                  <a:pt x="200025" y="42121"/>
                </a:cubicBezTo>
                <a:lnTo>
                  <a:pt x="0" y="103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6CAD5D0-DE0B-0DA2-F957-927FD6042981}"/>
              </a:ext>
            </a:extLst>
          </p:cNvPr>
          <p:cNvSpPr/>
          <p:nvPr/>
        </p:nvSpPr>
        <p:spPr>
          <a:xfrm>
            <a:off x="3818480" y="5340341"/>
            <a:ext cx="506079" cy="114394"/>
          </a:xfrm>
          <a:custGeom>
            <a:avLst/>
            <a:gdLst>
              <a:gd name="connsiteX0" fmla="*/ 1045 w 506079"/>
              <a:gd name="connsiteY0" fmla="*/ 12709 h 114394"/>
              <a:gd name="connsiteX1" fmla="*/ 83595 w 506079"/>
              <a:gd name="connsiteY1" fmla="*/ 25409 h 114394"/>
              <a:gd name="connsiteX2" fmla="*/ 166145 w 506079"/>
              <a:gd name="connsiteY2" fmla="*/ 104784 h 114394"/>
              <a:gd name="connsiteX3" fmla="*/ 134395 w 506079"/>
              <a:gd name="connsiteY3" fmla="*/ 76209 h 114394"/>
              <a:gd name="connsiteX4" fmla="*/ 159795 w 506079"/>
              <a:gd name="connsiteY4" fmla="*/ 44459 h 114394"/>
              <a:gd name="connsiteX5" fmla="*/ 182020 w 506079"/>
              <a:gd name="connsiteY5" fmla="*/ 98434 h 114394"/>
              <a:gd name="connsiteX6" fmla="*/ 232820 w 506079"/>
              <a:gd name="connsiteY6" fmla="*/ 34934 h 114394"/>
              <a:gd name="connsiteX7" fmla="*/ 264570 w 506079"/>
              <a:gd name="connsiteY7" fmla="*/ 44459 h 114394"/>
              <a:gd name="connsiteX8" fmla="*/ 207420 w 506079"/>
              <a:gd name="connsiteY8" fmla="*/ 114309 h 114394"/>
              <a:gd name="connsiteX9" fmla="*/ 267745 w 506079"/>
              <a:gd name="connsiteY9" fmla="*/ 28584 h 114394"/>
              <a:gd name="connsiteX10" fmla="*/ 328070 w 506079"/>
              <a:gd name="connsiteY10" fmla="*/ 41284 h 114394"/>
              <a:gd name="connsiteX11" fmla="*/ 362995 w 506079"/>
              <a:gd name="connsiteY11" fmla="*/ 31759 h 114394"/>
              <a:gd name="connsiteX12" fmla="*/ 353470 w 506079"/>
              <a:gd name="connsiteY12" fmla="*/ 98434 h 114394"/>
              <a:gd name="connsiteX13" fmla="*/ 369345 w 506079"/>
              <a:gd name="connsiteY13" fmla="*/ 38109 h 114394"/>
              <a:gd name="connsiteX14" fmla="*/ 505870 w 506079"/>
              <a:gd name="connsiteY14" fmla="*/ 9 h 114394"/>
              <a:gd name="connsiteX15" fmla="*/ 334420 w 506079"/>
              <a:gd name="connsiteY15" fmla="*/ 41284 h 114394"/>
              <a:gd name="connsiteX16" fmla="*/ 182020 w 506079"/>
              <a:gd name="connsiteY16" fmla="*/ 38109 h 114394"/>
              <a:gd name="connsiteX17" fmla="*/ 216945 w 506079"/>
              <a:gd name="connsiteY17" fmla="*/ 50809 h 114394"/>
              <a:gd name="connsiteX18" fmla="*/ 162970 w 506079"/>
              <a:gd name="connsiteY18" fmla="*/ 88909 h 114394"/>
              <a:gd name="connsiteX19" fmla="*/ 182020 w 506079"/>
              <a:gd name="connsiteY19" fmla="*/ 34934 h 114394"/>
              <a:gd name="connsiteX20" fmla="*/ 143920 w 506079"/>
              <a:gd name="connsiteY20" fmla="*/ 38109 h 114394"/>
              <a:gd name="connsiteX21" fmla="*/ 1045 w 506079"/>
              <a:gd name="connsiteY21" fmla="*/ 12709 h 1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6079" h="114394">
                <a:moveTo>
                  <a:pt x="1045" y="12709"/>
                </a:moveTo>
                <a:cubicBezTo>
                  <a:pt x="-9009" y="10592"/>
                  <a:pt x="56078" y="10063"/>
                  <a:pt x="83595" y="25409"/>
                </a:cubicBezTo>
                <a:cubicBezTo>
                  <a:pt x="111112" y="40755"/>
                  <a:pt x="157678" y="96317"/>
                  <a:pt x="166145" y="104784"/>
                </a:cubicBezTo>
                <a:cubicBezTo>
                  <a:pt x="174612" y="113251"/>
                  <a:pt x="135453" y="86263"/>
                  <a:pt x="134395" y="76209"/>
                </a:cubicBezTo>
                <a:cubicBezTo>
                  <a:pt x="133337" y="66155"/>
                  <a:pt x="151858" y="40755"/>
                  <a:pt x="159795" y="44459"/>
                </a:cubicBezTo>
                <a:cubicBezTo>
                  <a:pt x="167732" y="48163"/>
                  <a:pt x="169849" y="100021"/>
                  <a:pt x="182020" y="98434"/>
                </a:cubicBezTo>
                <a:cubicBezTo>
                  <a:pt x="194191" y="96847"/>
                  <a:pt x="219062" y="43930"/>
                  <a:pt x="232820" y="34934"/>
                </a:cubicBezTo>
                <a:cubicBezTo>
                  <a:pt x="246578" y="25938"/>
                  <a:pt x="268803" y="31230"/>
                  <a:pt x="264570" y="44459"/>
                </a:cubicBezTo>
                <a:cubicBezTo>
                  <a:pt x="260337" y="57688"/>
                  <a:pt x="206891" y="116955"/>
                  <a:pt x="207420" y="114309"/>
                </a:cubicBezTo>
                <a:cubicBezTo>
                  <a:pt x="207949" y="111663"/>
                  <a:pt x="247637" y="40755"/>
                  <a:pt x="267745" y="28584"/>
                </a:cubicBezTo>
                <a:cubicBezTo>
                  <a:pt x="287853" y="16413"/>
                  <a:pt x="312195" y="40755"/>
                  <a:pt x="328070" y="41284"/>
                </a:cubicBezTo>
                <a:cubicBezTo>
                  <a:pt x="343945" y="41813"/>
                  <a:pt x="358762" y="22234"/>
                  <a:pt x="362995" y="31759"/>
                </a:cubicBezTo>
                <a:cubicBezTo>
                  <a:pt x="367228" y="41284"/>
                  <a:pt x="352412" y="97376"/>
                  <a:pt x="353470" y="98434"/>
                </a:cubicBezTo>
                <a:cubicBezTo>
                  <a:pt x="354528" y="99492"/>
                  <a:pt x="343945" y="54513"/>
                  <a:pt x="369345" y="38109"/>
                </a:cubicBezTo>
                <a:cubicBezTo>
                  <a:pt x="394745" y="21705"/>
                  <a:pt x="511691" y="-520"/>
                  <a:pt x="505870" y="9"/>
                </a:cubicBezTo>
                <a:cubicBezTo>
                  <a:pt x="500049" y="538"/>
                  <a:pt x="388395" y="34934"/>
                  <a:pt x="334420" y="41284"/>
                </a:cubicBezTo>
                <a:cubicBezTo>
                  <a:pt x="280445" y="47634"/>
                  <a:pt x="201599" y="36522"/>
                  <a:pt x="182020" y="38109"/>
                </a:cubicBezTo>
                <a:cubicBezTo>
                  <a:pt x="162441" y="39696"/>
                  <a:pt x="220120" y="42342"/>
                  <a:pt x="216945" y="50809"/>
                </a:cubicBezTo>
                <a:cubicBezTo>
                  <a:pt x="213770" y="59276"/>
                  <a:pt x="168791" y="91555"/>
                  <a:pt x="162970" y="88909"/>
                </a:cubicBezTo>
                <a:cubicBezTo>
                  <a:pt x="157149" y="86263"/>
                  <a:pt x="185195" y="43401"/>
                  <a:pt x="182020" y="34934"/>
                </a:cubicBezTo>
                <a:cubicBezTo>
                  <a:pt x="178845" y="26467"/>
                  <a:pt x="172495" y="41284"/>
                  <a:pt x="143920" y="38109"/>
                </a:cubicBezTo>
                <a:cubicBezTo>
                  <a:pt x="115345" y="34934"/>
                  <a:pt x="11099" y="14826"/>
                  <a:pt x="1045" y="1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A66F01-BDBE-CEFF-0702-D32C0A395FB6}"/>
              </a:ext>
            </a:extLst>
          </p:cNvPr>
          <p:cNvSpPr/>
          <p:nvPr/>
        </p:nvSpPr>
        <p:spPr>
          <a:xfrm>
            <a:off x="3869297" y="5047514"/>
            <a:ext cx="503137" cy="325418"/>
          </a:xfrm>
          <a:custGeom>
            <a:avLst/>
            <a:gdLst>
              <a:gd name="connsiteX0" fmla="*/ 502678 w 503137"/>
              <a:gd name="connsiteY0" fmla="*/ 130911 h 325418"/>
              <a:gd name="connsiteX1" fmla="*/ 448703 w 503137"/>
              <a:gd name="connsiteY1" fmla="*/ 70586 h 325418"/>
              <a:gd name="connsiteX2" fmla="*/ 397903 w 503137"/>
              <a:gd name="connsiteY2" fmla="*/ 38836 h 325418"/>
              <a:gd name="connsiteX3" fmla="*/ 416953 w 503137"/>
              <a:gd name="connsiteY3" fmla="*/ 92811 h 325418"/>
              <a:gd name="connsiteX4" fmla="*/ 426478 w 503137"/>
              <a:gd name="connsiteY4" fmla="*/ 197586 h 325418"/>
              <a:gd name="connsiteX5" fmla="*/ 397903 w 503137"/>
              <a:gd name="connsiteY5" fmla="*/ 267436 h 325418"/>
              <a:gd name="connsiteX6" fmla="*/ 251853 w 503137"/>
              <a:gd name="connsiteY6" fmla="*/ 321411 h 325418"/>
              <a:gd name="connsiteX7" fmla="*/ 77228 w 503137"/>
              <a:gd name="connsiteY7" fmla="*/ 315061 h 325418"/>
              <a:gd name="connsiteX8" fmla="*/ 10553 w 503137"/>
              <a:gd name="connsiteY8" fmla="*/ 264261 h 325418"/>
              <a:gd name="connsiteX9" fmla="*/ 1028 w 503137"/>
              <a:gd name="connsiteY9" fmla="*/ 219811 h 325418"/>
              <a:gd name="connsiteX10" fmla="*/ 4203 w 503137"/>
              <a:gd name="connsiteY10" fmla="*/ 165836 h 325418"/>
              <a:gd name="connsiteX11" fmla="*/ 35953 w 503137"/>
              <a:gd name="connsiteY11" fmla="*/ 102336 h 325418"/>
              <a:gd name="connsiteX12" fmla="*/ 67703 w 503137"/>
              <a:gd name="connsiteY12" fmla="*/ 57886 h 325418"/>
              <a:gd name="connsiteX13" fmla="*/ 121678 w 503137"/>
              <a:gd name="connsiteY13" fmla="*/ 19786 h 325418"/>
              <a:gd name="connsiteX14" fmla="*/ 239153 w 503137"/>
              <a:gd name="connsiteY14" fmla="*/ 736 h 325418"/>
              <a:gd name="connsiteX15" fmla="*/ 312178 w 503137"/>
              <a:gd name="connsiteY15" fmla="*/ 3911 h 325418"/>
              <a:gd name="connsiteX16" fmla="*/ 366153 w 503137"/>
              <a:gd name="connsiteY16" fmla="*/ 3911 h 325418"/>
              <a:gd name="connsiteX17" fmla="*/ 416953 w 503137"/>
              <a:gd name="connsiteY17" fmla="*/ 29311 h 325418"/>
              <a:gd name="connsiteX18" fmla="*/ 502678 w 503137"/>
              <a:gd name="connsiteY18" fmla="*/ 130911 h 32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3137" h="325418">
                <a:moveTo>
                  <a:pt x="502678" y="130911"/>
                </a:moveTo>
                <a:cubicBezTo>
                  <a:pt x="507970" y="137790"/>
                  <a:pt x="466165" y="85932"/>
                  <a:pt x="448703" y="70586"/>
                </a:cubicBezTo>
                <a:cubicBezTo>
                  <a:pt x="431241" y="55240"/>
                  <a:pt x="403195" y="35132"/>
                  <a:pt x="397903" y="38836"/>
                </a:cubicBezTo>
                <a:cubicBezTo>
                  <a:pt x="392611" y="42540"/>
                  <a:pt x="412191" y="66353"/>
                  <a:pt x="416953" y="92811"/>
                </a:cubicBezTo>
                <a:cubicBezTo>
                  <a:pt x="421715" y="119269"/>
                  <a:pt x="429653" y="168482"/>
                  <a:pt x="426478" y="197586"/>
                </a:cubicBezTo>
                <a:cubicBezTo>
                  <a:pt x="423303" y="226690"/>
                  <a:pt x="427007" y="246799"/>
                  <a:pt x="397903" y="267436"/>
                </a:cubicBezTo>
                <a:cubicBezTo>
                  <a:pt x="368799" y="288074"/>
                  <a:pt x="305299" y="313474"/>
                  <a:pt x="251853" y="321411"/>
                </a:cubicBezTo>
                <a:cubicBezTo>
                  <a:pt x="198407" y="329349"/>
                  <a:pt x="117445" y="324586"/>
                  <a:pt x="77228" y="315061"/>
                </a:cubicBezTo>
                <a:cubicBezTo>
                  <a:pt x="37011" y="305536"/>
                  <a:pt x="23253" y="280136"/>
                  <a:pt x="10553" y="264261"/>
                </a:cubicBezTo>
                <a:cubicBezTo>
                  <a:pt x="-2147" y="248386"/>
                  <a:pt x="2086" y="236215"/>
                  <a:pt x="1028" y="219811"/>
                </a:cubicBezTo>
                <a:cubicBezTo>
                  <a:pt x="-30" y="203407"/>
                  <a:pt x="-1618" y="185415"/>
                  <a:pt x="4203" y="165836"/>
                </a:cubicBezTo>
                <a:cubicBezTo>
                  <a:pt x="10024" y="146257"/>
                  <a:pt x="25370" y="120328"/>
                  <a:pt x="35953" y="102336"/>
                </a:cubicBezTo>
                <a:cubicBezTo>
                  <a:pt x="46536" y="84344"/>
                  <a:pt x="53415" y="71644"/>
                  <a:pt x="67703" y="57886"/>
                </a:cubicBezTo>
                <a:cubicBezTo>
                  <a:pt x="81991" y="44128"/>
                  <a:pt x="93103" y="29311"/>
                  <a:pt x="121678" y="19786"/>
                </a:cubicBezTo>
                <a:cubicBezTo>
                  <a:pt x="150253" y="10261"/>
                  <a:pt x="207403" y="3382"/>
                  <a:pt x="239153" y="736"/>
                </a:cubicBezTo>
                <a:cubicBezTo>
                  <a:pt x="270903" y="-1910"/>
                  <a:pt x="291011" y="3382"/>
                  <a:pt x="312178" y="3911"/>
                </a:cubicBezTo>
                <a:cubicBezTo>
                  <a:pt x="333345" y="4440"/>
                  <a:pt x="348691" y="-322"/>
                  <a:pt x="366153" y="3911"/>
                </a:cubicBezTo>
                <a:cubicBezTo>
                  <a:pt x="383615" y="8144"/>
                  <a:pt x="400020" y="11849"/>
                  <a:pt x="416953" y="29311"/>
                </a:cubicBezTo>
                <a:cubicBezTo>
                  <a:pt x="433886" y="46773"/>
                  <a:pt x="497386" y="124032"/>
                  <a:pt x="502678" y="130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76C34B3C-546D-950D-836A-A8C75C0A7F71}"/>
              </a:ext>
            </a:extLst>
          </p:cNvPr>
          <p:cNvSpPr/>
          <p:nvPr/>
        </p:nvSpPr>
        <p:spPr>
          <a:xfrm>
            <a:off x="3980894" y="512494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AF7064E5-6647-0482-C303-2AFC699AD3C1}"/>
              </a:ext>
            </a:extLst>
          </p:cNvPr>
          <p:cNvSpPr/>
          <p:nvPr/>
        </p:nvSpPr>
        <p:spPr>
          <a:xfrm>
            <a:off x="4021263" y="5173114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6F98C0DA-24DC-8799-92BD-34741B22AB13}"/>
              </a:ext>
            </a:extLst>
          </p:cNvPr>
          <p:cNvSpPr/>
          <p:nvPr/>
        </p:nvSpPr>
        <p:spPr>
          <a:xfrm>
            <a:off x="4059826" y="5174593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14A10AD9-C524-9141-BCA2-739E2F257CD0}"/>
              </a:ext>
            </a:extLst>
          </p:cNvPr>
          <p:cNvSpPr/>
          <p:nvPr/>
        </p:nvSpPr>
        <p:spPr>
          <a:xfrm>
            <a:off x="4104416" y="5203217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59868EE-F01B-376A-1F32-365C499B6DF6}"/>
              </a:ext>
            </a:extLst>
          </p:cNvPr>
          <p:cNvSpPr/>
          <p:nvPr/>
        </p:nvSpPr>
        <p:spPr>
          <a:xfrm>
            <a:off x="4117137" y="508893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C9320F62-1F48-2148-EEBE-1A34D5BBF88F}"/>
              </a:ext>
            </a:extLst>
          </p:cNvPr>
          <p:cNvSpPr/>
          <p:nvPr/>
        </p:nvSpPr>
        <p:spPr>
          <a:xfrm>
            <a:off x="4208628" y="5149351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638DF70-1A9F-0D82-5675-FC7C6D9B6ACE}"/>
              </a:ext>
            </a:extLst>
          </p:cNvPr>
          <p:cNvSpPr/>
          <p:nvPr/>
        </p:nvSpPr>
        <p:spPr>
          <a:xfrm>
            <a:off x="4307606" y="4999141"/>
            <a:ext cx="229978" cy="261075"/>
          </a:xfrm>
          <a:custGeom>
            <a:avLst/>
            <a:gdLst>
              <a:gd name="connsiteX0" fmla="*/ 869 w 229978"/>
              <a:gd name="connsiteY0" fmla="*/ 1484 h 261075"/>
              <a:gd name="connsiteX1" fmla="*/ 172319 w 229978"/>
              <a:gd name="connsiteY1" fmla="*/ 172934 h 261075"/>
              <a:gd name="connsiteX2" fmla="*/ 150094 w 229978"/>
              <a:gd name="connsiteY2" fmla="*/ 84034 h 261075"/>
              <a:gd name="connsiteX3" fmla="*/ 207244 w 229978"/>
              <a:gd name="connsiteY3" fmla="*/ 223734 h 261075"/>
              <a:gd name="connsiteX4" fmla="*/ 229469 w 229978"/>
              <a:gd name="connsiteY4" fmla="*/ 258659 h 261075"/>
              <a:gd name="connsiteX5" fmla="*/ 188194 w 229978"/>
              <a:gd name="connsiteY5" fmla="*/ 172934 h 261075"/>
              <a:gd name="connsiteX6" fmla="*/ 108819 w 229978"/>
              <a:gd name="connsiteY6" fmla="*/ 93559 h 261075"/>
              <a:gd name="connsiteX7" fmla="*/ 869 w 229978"/>
              <a:gd name="connsiteY7" fmla="*/ 1484 h 26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78" h="261075">
                <a:moveTo>
                  <a:pt x="869" y="1484"/>
                </a:moveTo>
                <a:cubicBezTo>
                  <a:pt x="11452" y="14713"/>
                  <a:pt x="147448" y="159176"/>
                  <a:pt x="172319" y="172934"/>
                </a:cubicBezTo>
                <a:cubicBezTo>
                  <a:pt x="197190" y="186692"/>
                  <a:pt x="144273" y="75567"/>
                  <a:pt x="150094" y="84034"/>
                </a:cubicBezTo>
                <a:cubicBezTo>
                  <a:pt x="155915" y="92501"/>
                  <a:pt x="194015" y="194630"/>
                  <a:pt x="207244" y="223734"/>
                </a:cubicBezTo>
                <a:cubicBezTo>
                  <a:pt x="220473" y="252838"/>
                  <a:pt x="232644" y="267126"/>
                  <a:pt x="229469" y="258659"/>
                </a:cubicBezTo>
                <a:cubicBezTo>
                  <a:pt x="226294" y="250192"/>
                  <a:pt x="208302" y="200451"/>
                  <a:pt x="188194" y="172934"/>
                </a:cubicBezTo>
                <a:cubicBezTo>
                  <a:pt x="168086" y="145417"/>
                  <a:pt x="138452" y="120017"/>
                  <a:pt x="108819" y="93559"/>
                </a:cubicBezTo>
                <a:cubicBezTo>
                  <a:pt x="79186" y="67101"/>
                  <a:pt x="-9714" y="-11745"/>
                  <a:pt x="869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CD43E94-3BEF-6C24-D87E-F717469816F7}"/>
              </a:ext>
            </a:extLst>
          </p:cNvPr>
          <p:cNvSpPr/>
          <p:nvPr/>
        </p:nvSpPr>
        <p:spPr>
          <a:xfrm>
            <a:off x="4505280" y="5133847"/>
            <a:ext cx="121067" cy="219258"/>
          </a:xfrm>
          <a:custGeom>
            <a:avLst/>
            <a:gdLst>
              <a:gd name="connsiteX0" fmla="*/ 45 w 121067"/>
              <a:gd name="connsiteY0" fmla="*/ 128 h 219258"/>
              <a:gd name="connsiteX1" fmla="*/ 85770 w 121067"/>
              <a:gd name="connsiteY1" fmla="*/ 120778 h 219258"/>
              <a:gd name="connsiteX2" fmla="*/ 92120 w 121067"/>
              <a:gd name="connsiteY2" fmla="*/ 171578 h 219258"/>
              <a:gd name="connsiteX3" fmla="*/ 95295 w 121067"/>
              <a:gd name="connsiteY3" fmla="*/ 219203 h 219258"/>
              <a:gd name="connsiteX4" fmla="*/ 111170 w 121067"/>
              <a:gd name="connsiteY4" fmla="*/ 162053 h 219258"/>
              <a:gd name="connsiteX5" fmla="*/ 120695 w 121067"/>
              <a:gd name="connsiteY5" fmla="*/ 130303 h 219258"/>
              <a:gd name="connsiteX6" fmla="*/ 98470 w 121067"/>
              <a:gd name="connsiteY6" fmla="*/ 98553 h 219258"/>
              <a:gd name="connsiteX7" fmla="*/ 45 w 121067"/>
              <a:gd name="connsiteY7" fmla="*/ 128 h 2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67" h="219258">
                <a:moveTo>
                  <a:pt x="45" y="128"/>
                </a:moveTo>
                <a:cubicBezTo>
                  <a:pt x="-2072" y="3832"/>
                  <a:pt x="70424" y="92203"/>
                  <a:pt x="85770" y="120778"/>
                </a:cubicBezTo>
                <a:cubicBezTo>
                  <a:pt x="101116" y="149353"/>
                  <a:pt x="90533" y="155174"/>
                  <a:pt x="92120" y="171578"/>
                </a:cubicBezTo>
                <a:cubicBezTo>
                  <a:pt x="93707" y="187982"/>
                  <a:pt x="92120" y="220790"/>
                  <a:pt x="95295" y="219203"/>
                </a:cubicBezTo>
                <a:cubicBezTo>
                  <a:pt x="98470" y="217616"/>
                  <a:pt x="106937" y="176870"/>
                  <a:pt x="111170" y="162053"/>
                </a:cubicBezTo>
                <a:cubicBezTo>
                  <a:pt x="115403" y="147236"/>
                  <a:pt x="122812" y="140886"/>
                  <a:pt x="120695" y="130303"/>
                </a:cubicBezTo>
                <a:cubicBezTo>
                  <a:pt x="118578" y="119720"/>
                  <a:pt x="114345" y="123424"/>
                  <a:pt x="98470" y="98553"/>
                </a:cubicBezTo>
                <a:cubicBezTo>
                  <a:pt x="82595" y="73682"/>
                  <a:pt x="2162" y="-3576"/>
                  <a:pt x="4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3B4ED71D-F9D9-B959-3106-E2A83AE03C09}"/>
              </a:ext>
            </a:extLst>
          </p:cNvPr>
          <p:cNvSpPr/>
          <p:nvPr/>
        </p:nvSpPr>
        <p:spPr>
          <a:xfrm>
            <a:off x="3754932" y="5327590"/>
            <a:ext cx="883770" cy="126347"/>
          </a:xfrm>
          <a:custGeom>
            <a:avLst/>
            <a:gdLst>
              <a:gd name="connsiteX0" fmla="*/ 10618 w 883770"/>
              <a:gd name="connsiteY0" fmla="*/ 69910 h 126347"/>
              <a:gd name="connsiteX1" fmla="*/ 423368 w 883770"/>
              <a:gd name="connsiteY1" fmla="*/ 82610 h 126347"/>
              <a:gd name="connsiteX2" fmla="*/ 305893 w 883770"/>
              <a:gd name="connsiteY2" fmla="*/ 88960 h 126347"/>
              <a:gd name="connsiteX3" fmla="*/ 505918 w 883770"/>
              <a:gd name="connsiteY3" fmla="*/ 57210 h 126347"/>
              <a:gd name="connsiteX4" fmla="*/ 518618 w 883770"/>
              <a:gd name="connsiteY4" fmla="*/ 38160 h 126347"/>
              <a:gd name="connsiteX5" fmla="*/ 655143 w 883770"/>
              <a:gd name="connsiteY5" fmla="*/ 38160 h 126347"/>
              <a:gd name="connsiteX6" fmla="*/ 604343 w 883770"/>
              <a:gd name="connsiteY6" fmla="*/ 54035 h 126347"/>
              <a:gd name="connsiteX7" fmla="*/ 753568 w 883770"/>
              <a:gd name="connsiteY7" fmla="*/ 38160 h 126347"/>
              <a:gd name="connsiteX8" fmla="*/ 883743 w 883770"/>
              <a:gd name="connsiteY8" fmla="*/ 60 h 126347"/>
              <a:gd name="connsiteX9" fmla="*/ 766268 w 883770"/>
              <a:gd name="connsiteY9" fmla="*/ 28635 h 126347"/>
              <a:gd name="connsiteX10" fmla="*/ 324943 w 883770"/>
              <a:gd name="connsiteY10" fmla="*/ 120710 h 126347"/>
              <a:gd name="connsiteX11" fmla="*/ 413843 w 883770"/>
              <a:gd name="connsiteY11" fmla="*/ 114360 h 126347"/>
              <a:gd name="connsiteX12" fmla="*/ 143968 w 883770"/>
              <a:gd name="connsiteY12" fmla="*/ 98485 h 126347"/>
              <a:gd name="connsiteX13" fmla="*/ 10618 w 883770"/>
              <a:gd name="connsiteY13" fmla="*/ 69910 h 12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3770" h="126347">
                <a:moveTo>
                  <a:pt x="10618" y="69910"/>
                </a:moveTo>
                <a:cubicBezTo>
                  <a:pt x="57185" y="67264"/>
                  <a:pt x="374156" y="79435"/>
                  <a:pt x="423368" y="82610"/>
                </a:cubicBezTo>
                <a:cubicBezTo>
                  <a:pt x="472580" y="85785"/>
                  <a:pt x="292135" y="93193"/>
                  <a:pt x="305893" y="88960"/>
                </a:cubicBezTo>
                <a:cubicBezTo>
                  <a:pt x="319651" y="84727"/>
                  <a:pt x="470464" y="65677"/>
                  <a:pt x="505918" y="57210"/>
                </a:cubicBezTo>
                <a:cubicBezTo>
                  <a:pt x="541372" y="48743"/>
                  <a:pt x="493747" y="41335"/>
                  <a:pt x="518618" y="38160"/>
                </a:cubicBezTo>
                <a:cubicBezTo>
                  <a:pt x="543489" y="34985"/>
                  <a:pt x="640856" y="35514"/>
                  <a:pt x="655143" y="38160"/>
                </a:cubicBezTo>
                <a:cubicBezTo>
                  <a:pt x="669430" y="40806"/>
                  <a:pt x="587939" y="54035"/>
                  <a:pt x="604343" y="54035"/>
                </a:cubicBezTo>
                <a:cubicBezTo>
                  <a:pt x="620747" y="54035"/>
                  <a:pt x="707001" y="47156"/>
                  <a:pt x="753568" y="38160"/>
                </a:cubicBezTo>
                <a:cubicBezTo>
                  <a:pt x="800135" y="29164"/>
                  <a:pt x="881626" y="1648"/>
                  <a:pt x="883743" y="60"/>
                </a:cubicBezTo>
                <a:cubicBezTo>
                  <a:pt x="885860" y="-1528"/>
                  <a:pt x="766268" y="28635"/>
                  <a:pt x="766268" y="28635"/>
                </a:cubicBezTo>
                <a:lnTo>
                  <a:pt x="324943" y="120710"/>
                </a:lnTo>
                <a:cubicBezTo>
                  <a:pt x="266206" y="134998"/>
                  <a:pt x="444006" y="118064"/>
                  <a:pt x="413843" y="114360"/>
                </a:cubicBezTo>
                <a:cubicBezTo>
                  <a:pt x="383681" y="110656"/>
                  <a:pt x="205881" y="104835"/>
                  <a:pt x="143968" y="98485"/>
                </a:cubicBezTo>
                <a:cubicBezTo>
                  <a:pt x="82056" y="92135"/>
                  <a:pt x="-35949" y="72556"/>
                  <a:pt x="10618" y="6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D07547-2925-B079-4D61-3F8BBFFBB728}"/>
              </a:ext>
            </a:extLst>
          </p:cNvPr>
          <p:cNvSpPr/>
          <p:nvPr/>
        </p:nvSpPr>
        <p:spPr>
          <a:xfrm>
            <a:off x="4521803" y="5216352"/>
            <a:ext cx="213478" cy="357690"/>
          </a:xfrm>
          <a:custGeom>
            <a:avLst/>
            <a:gdLst>
              <a:gd name="connsiteX0" fmla="*/ 107347 w 213478"/>
              <a:gd name="connsiteY0" fmla="*/ 173 h 357690"/>
              <a:gd name="connsiteX1" fmla="*/ 142272 w 213478"/>
              <a:gd name="connsiteY1" fmla="*/ 95423 h 357690"/>
              <a:gd name="connsiteX2" fmla="*/ 180372 w 213478"/>
              <a:gd name="connsiteY2" fmla="*/ 149398 h 357690"/>
              <a:gd name="connsiteX3" fmla="*/ 196247 w 213478"/>
              <a:gd name="connsiteY3" fmla="*/ 92248 h 357690"/>
              <a:gd name="connsiteX4" fmla="*/ 196247 w 213478"/>
              <a:gd name="connsiteY4" fmla="*/ 187498 h 357690"/>
              <a:gd name="connsiteX5" fmla="*/ 107347 w 213478"/>
              <a:gd name="connsiteY5" fmla="*/ 250998 h 357690"/>
              <a:gd name="connsiteX6" fmla="*/ 154972 w 213478"/>
              <a:gd name="connsiteY6" fmla="*/ 200198 h 357690"/>
              <a:gd name="connsiteX7" fmla="*/ 2572 w 213478"/>
              <a:gd name="connsiteY7" fmla="*/ 355773 h 357690"/>
              <a:gd name="connsiteX8" fmla="*/ 66072 w 213478"/>
              <a:gd name="connsiteY8" fmla="*/ 282748 h 357690"/>
              <a:gd name="connsiteX9" fmla="*/ 154972 w 213478"/>
              <a:gd name="connsiteY9" fmla="*/ 219248 h 357690"/>
              <a:gd name="connsiteX10" fmla="*/ 208947 w 213478"/>
              <a:gd name="connsiteY10" fmla="*/ 200198 h 357690"/>
              <a:gd name="connsiteX11" fmla="*/ 205772 w 213478"/>
              <a:gd name="connsiteY11" fmla="*/ 123998 h 357690"/>
              <a:gd name="connsiteX12" fmla="*/ 167672 w 213478"/>
              <a:gd name="connsiteY12" fmla="*/ 120823 h 357690"/>
              <a:gd name="connsiteX13" fmla="*/ 107347 w 213478"/>
              <a:gd name="connsiteY13" fmla="*/ 173 h 35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478" h="357690">
                <a:moveTo>
                  <a:pt x="107347" y="173"/>
                </a:moveTo>
                <a:cubicBezTo>
                  <a:pt x="103114" y="-4060"/>
                  <a:pt x="130101" y="70552"/>
                  <a:pt x="142272" y="95423"/>
                </a:cubicBezTo>
                <a:cubicBezTo>
                  <a:pt x="154443" y="120294"/>
                  <a:pt x="171376" y="149927"/>
                  <a:pt x="180372" y="149398"/>
                </a:cubicBezTo>
                <a:cubicBezTo>
                  <a:pt x="189368" y="148869"/>
                  <a:pt x="193601" y="85898"/>
                  <a:pt x="196247" y="92248"/>
                </a:cubicBezTo>
                <a:cubicBezTo>
                  <a:pt x="198893" y="98598"/>
                  <a:pt x="211064" y="161040"/>
                  <a:pt x="196247" y="187498"/>
                </a:cubicBezTo>
                <a:cubicBezTo>
                  <a:pt x="181430" y="213956"/>
                  <a:pt x="114226" y="248881"/>
                  <a:pt x="107347" y="250998"/>
                </a:cubicBezTo>
                <a:cubicBezTo>
                  <a:pt x="100468" y="253115"/>
                  <a:pt x="172434" y="182736"/>
                  <a:pt x="154972" y="200198"/>
                </a:cubicBezTo>
                <a:cubicBezTo>
                  <a:pt x="137510" y="217660"/>
                  <a:pt x="17389" y="342015"/>
                  <a:pt x="2572" y="355773"/>
                </a:cubicBezTo>
                <a:cubicBezTo>
                  <a:pt x="-12245" y="369531"/>
                  <a:pt x="40672" y="305502"/>
                  <a:pt x="66072" y="282748"/>
                </a:cubicBezTo>
                <a:cubicBezTo>
                  <a:pt x="91472" y="259994"/>
                  <a:pt x="131160" y="233006"/>
                  <a:pt x="154972" y="219248"/>
                </a:cubicBezTo>
                <a:cubicBezTo>
                  <a:pt x="178784" y="205490"/>
                  <a:pt x="200480" y="216073"/>
                  <a:pt x="208947" y="200198"/>
                </a:cubicBezTo>
                <a:cubicBezTo>
                  <a:pt x="217414" y="184323"/>
                  <a:pt x="212651" y="137227"/>
                  <a:pt x="205772" y="123998"/>
                </a:cubicBezTo>
                <a:cubicBezTo>
                  <a:pt x="198893" y="110769"/>
                  <a:pt x="181959" y="138285"/>
                  <a:pt x="167672" y="120823"/>
                </a:cubicBezTo>
                <a:cubicBezTo>
                  <a:pt x="153385" y="103361"/>
                  <a:pt x="111580" y="4406"/>
                  <a:pt x="10734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F62DA38-8F1C-E7C4-1EB4-5A406FF2C397}"/>
              </a:ext>
            </a:extLst>
          </p:cNvPr>
          <p:cNvSpPr/>
          <p:nvPr/>
        </p:nvSpPr>
        <p:spPr>
          <a:xfrm>
            <a:off x="3559175" y="5133906"/>
            <a:ext cx="209905" cy="364248"/>
          </a:xfrm>
          <a:custGeom>
            <a:avLst/>
            <a:gdLst>
              <a:gd name="connsiteX0" fmla="*/ 168275 w 209905"/>
              <a:gd name="connsiteY0" fmla="*/ 69 h 364248"/>
              <a:gd name="connsiteX1" fmla="*/ 79375 w 209905"/>
              <a:gd name="connsiteY1" fmla="*/ 98494 h 364248"/>
              <a:gd name="connsiteX2" fmla="*/ 0 w 209905"/>
              <a:gd name="connsiteY2" fmla="*/ 114369 h 364248"/>
              <a:gd name="connsiteX3" fmla="*/ 79375 w 209905"/>
              <a:gd name="connsiteY3" fmla="*/ 92144 h 364248"/>
              <a:gd name="connsiteX4" fmla="*/ 44450 w 209905"/>
              <a:gd name="connsiteY4" fmla="*/ 184219 h 364248"/>
              <a:gd name="connsiteX5" fmla="*/ 76200 w 209905"/>
              <a:gd name="connsiteY5" fmla="*/ 139769 h 364248"/>
              <a:gd name="connsiteX6" fmla="*/ 63500 w 209905"/>
              <a:gd name="connsiteY6" fmla="*/ 241369 h 364248"/>
              <a:gd name="connsiteX7" fmla="*/ 15875 w 209905"/>
              <a:gd name="connsiteY7" fmla="*/ 362019 h 364248"/>
              <a:gd name="connsiteX8" fmla="*/ 25400 w 209905"/>
              <a:gd name="connsiteY8" fmla="*/ 314394 h 364248"/>
              <a:gd name="connsiteX9" fmla="*/ 117475 w 209905"/>
              <a:gd name="connsiteY9" fmla="*/ 247719 h 364248"/>
              <a:gd name="connsiteX10" fmla="*/ 209550 w 209905"/>
              <a:gd name="connsiteY10" fmla="*/ 155644 h 364248"/>
              <a:gd name="connsiteX11" fmla="*/ 82550 w 209905"/>
              <a:gd name="connsiteY11" fmla="*/ 266769 h 364248"/>
              <a:gd name="connsiteX12" fmla="*/ 69850 w 209905"/>
              <a:gd name="connsiteY12" fmla="*/ 266769 h 364248"/>
              <a:gd name="connsiteX13" fmla="*/ 73025 w 209905"/>
              <a:gd name="connsiteY13" fmla="*/ 155644 h 364248"/>
              <a:gd name="connsiteX14" fmla="*/ 76200 w 209905"/>
              <a:gd name="connsiteY14" fmla="*/ 98494 h 364248"/>
              <a:gd name="connsiteX15" fmla="*/ 76200 w 209905"/>
              <a:gd name="connsiteY15" fmla="*/ 82619 h 364248"/>
              <a:gd name="connsiteX16" fmla="*/ 168275 w 209905"/>
              <a:gd name="connsiteY16" fmla="*/ 69 h 3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9905" h="364248">
                <a:moveTo>
                  <a:pt x="168275" y="69"/>
                </a:moveTo>
                <a:cubicBezTo>
                  <a:pt x="168804" y="2715"/>
                  <a:pt x="107421" y="79444"/>
                  <a:pt x="79375" y="98494"/>
                </a:cubicBezTo>
                <a:cubicBezTo>
                  <a:pt x="51329" y="117544"/>
                  <a:pt x="0" y="115427"/>
                  <a:pt x="0" y="114369"/>
                </a:cubicBezTo>
                <a:cubicBezTo>
                  <a:pt x="0" y="113311"/>
                  <a:pt x="71967" y="80502"/>
                  <a:pt x="79375" y="92144"/>
                </a:cubicBezTo>
                <a:cubicBezTo>
                  <a:pt x="86783" y="103786"/>
                  <a:pt x="44979" y="176282"/>
                  <a:pt x="44450" y="184219"/>
                </a:cubicBezTo>
                <a:cubicBezTo>
                  <a:pt x="43921" y="192157"/>
                  <a:pt x="73025" y="130244"/>
                  <a:pt x="76200" y="139769"/>
                </a:cubicBezTo>
                <a:cubicBezTo>
                  <a:pt x="79375" y="149294"/>
                  <a:pt x="73554" y="204327"/>
                  <a:pt x="63500" y="241369"/>
                </a:cubicBezTo>
                <a:cubicBezTo>
                  <a:pt x="53446" y="278411"/>
                  <a:pt x="22225" y="349848"/>
                  <a:pt x="15875" y="362019"/>
                </a:cubicBezTo>
                <a:cubicBezTo>
                  <a:pt x="9525" y="374190"/>
                  <a:pt x="8467" y="333444"/>
                  <a:pt x="25400" y="314394"/>
                </a:cubicBezTo>
                <a:cubicBezTo>
                  <a:pt x="42333" y="295344"/>
                  <a:pt x="86783" y="274177"/>
                  <a:pt x="117475" y="247719"/>
                </a:cubicBezTo>
                <a:cubicBezTo>
                  <a:pt x="148167" y="221261"/>
                  <a:pt x="215371" y="152469"/>
                  <a:pt x="209550" y="155644"/>
                </a:cubicBezTo>
                <a:cubicBezTo>
                  <a:pt x="203729" y="158819"/>
                  <a:pt x="105833" y="248248"/>
                  <a:pt x="82550" y="266769"/>
                </a:cubicBezTo>
                <a:cubicBezTo>
                  <a:pt x="59267" y="285290"/>
                  <a:pt x="71437" y="285290"/>
                  <a:pt x="69850" y="266769"/>
                </a:cubicBezTo>
                <a:cubicBezTo>
                  <a:pt x="68263" y="248248"/>
                  <a:pt x="71967" y="183690"/>
                  <a:pt x="73025" y="155644"/>
                </a:cubicBezTo>
                <a:cubicBezTo>
                  <a:pt x="74083" y="127598"/>
                  <a:pt x="76200" y="98494"/>
                  <a:pt x="76200" y="98494"/>
                </a:cubicBezTo>
                <a:cubicBezTo>
                  <a:pt x="76729" y="86323"/>
                  <a:pt x="63500" y="93731"/>
                  <a:pt x="76200" y="82619"/>
                </a:cubicBezTo>
                <a:cubicBezTo>
                  <a:pt x="88900" y="71507"/>
                  <a:pt x="167746" y="-2577"/>
                  <a:pt x="16827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3E3D904-D248-0772-4E6B-887AB3AB5A69}"/>
              </a:ext>
            </a:extLst>
          </p:cNvPr>
          <p:cNvSpPr/>
          <p:nvPr/>
        </p:nvSpPr>
        <p:spPr>
          <a:xfrm>
            <a:off x="3835074" y="5375559"/>
            <a:ext cx="868780" cy="238230"/>
          </a:xfrm>
          <a:custGeom>
            <a:avLst/>
            <a:gdLst>
              <a:gd name="connsiteX0" fmla="*/ 851226 w 868780"/>
              <a:gd name="connsiteY0" fmla="*/ 9241 h 238230"/>
              <a:gd name="connsiteX1" fmla="*/ 501976 w 868780"/>
              <a:gd name="connsiteY1" fmla="*/ 155291 h 238230"/>
              <a:gd name="connsiteX2" fmla="*/ 628976 w 868780"/>
              <a:gd name="connsiteY2" fmla="*/ 142591 h 238230"/>
              <a:gd name="connsiteX3" fmla="*/ 435301 w 868780"/>
              <a:gd name="connsiteY3" fmla="*/ 193391 h 238230"/>
              <a:gd name="connsiteX4" fmla="*/ 326 w 868780"/>
              <a:gd name="connsiteY4" fmla="*/ 237841 h 238230"/>
              <a:gd name="connsiteX5" fmla="*/ 368626 w 868780"/>
              <a:gd name="connsiteY5" fmla="*/ 212441 h 238230"/>
              <a:gd name="connsiteX6" fmla="*/ 622626 w 868780"/>
              <a:gd name="connsiteY6" fmla="*/ 167991 h 238230"/>
              <a:gd name="connsiteX7" fmla="*/ 578176 w 868780"/>
              <a:gd name="connsiteY7" fmla="*/ 167991 h 238230"/>
              <a:gd name="connsiteX8" fmla="*/ 603576 w 868780"/>
              <a:gd name="connsiteY8" fmla="*/ 145766 h 238230"/>
              <a:gd name="connsiteX9" fmla="*/ 546426 w 868780"/>
              <a:gd name="connsiteY9" fmla="*/ 101316 h 238230"/>
              <a:gd name="connsiteX10" fmla="*/ 657551 w 868780"/>
              <a:gd name="connsiteY10" fmla="*/ 85441 h 238230"/>
              <a:gd name="connsiteX11" fmla="*/ 451176 w 868780"/>
              <a:gd name="connsiteY11" fmla="*/ 107666 h 238230"/>
              <a:gd name="connsiteX12" fmla="*/ 775026 w 868780"/>
              <a:gd name="connsiteY12" fmla="*/ 25116 h 238230"/>
              <a:gd name="connsiteX13" fmla="*/ 851226 w 868780"/>
              <a:gd name="connsiteY13" fmla="*/ 9241 h 23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8780" h="238230">
                <a:moveTo>
                  <a:pt x="851226" y="9241"/>
                </a:moveTo>
                <a:cubicBezTo>
                  <a:pt x="805718" y="30937"/>
                  <a:pt x="539017" y="133066"/>
                  <a:pt x="501976" y="155291"/>
                </a:cubicBezTo>
                <a:cubicBezTo>
                  <a:pt x="464935" y="177516"/>
                  <a:pt x="640088" y="136241"/>
                  <a:pt x="628976" y="142591"/>
                </a:cubicBezTo>
                <a:cubicBezTo>
                  <a:pt x="617864" y="148941"/>
                  <a:pt x="540076" y="177516"/>
                  <a:pt x="435301" y="193391"/>
                </a:cubicBezTo>
                <a:cubicBezTo>
                  <a:pt x="330526" y="209266"/>
                  <a:pt x="11439" y="234666"/>
                  <a:pt x="326" y="237841"/>
                </a:cubicBezTo>
                <a:cubicBezTo>
                  <a:pt x="-10787" y="241016"/>
                  <a:pt x="264909" y="224083"/>
                  <a:pt x="368626" y="212441"/>
                </a:cubicBezTo>
                <a:cubicBezTo>
                  <a:pt x="472343" y="200799"/>
                  <a:pt x="587701" y="175399"/>
                  <a:pt x="622626" y="167991"/>
                </a:cubicBezTo>
                <a:cubicBezTo>
                  <a:pt x="657551" y="160583"/>
                  <a:pt x="581351" y="171695"/>
                  <a:pt x="578176" y="167991"/>
                </a:cubicBezTo>
                <a:cubicBezTo>
                  <a:pt x="575001" y="164287"/>
                  <a:pt x="608868" y="156879"/>
                  <a:pt x="603576" y="145766"/>
                </a:cubicBezTo>
                <a:cubicBezTo>
                  <a:pt x="598284" y="134654"/>
                  <a:pt x="537430" y="111370"/>
                  <a:pt x="546426" y="101316"/>
                </a:cubicBezTo>
                <a:cubicBezTo>
                  <a:pt x="555422" y="91262"/>
                  <a:pt x="673426" y="84383"/>
                  <a:pt x="657551" y="85441"/>
                </a:cubicBezTo>
                <a:cubicBezTo>
                  <a:pt x="641676" y="86499"/>
                  <a:pt x="431597" y="117720"/>
                  <a:pt x="451176" y="107666"/>
                </a:cubicBezTo>
                <a:cubicBezTo>
                  <a:pt x="470755" y="97612"/>
                  <a:pt x="702530" y="41520"/>
                  <a:pt x="775026" y="25116"/>
                </a:cubicBezTo>
                <a:cubicBezTo>
                  <a:pt x="847522" y="8712"/>
                  <a:pt x="896734" y="-12455"/>
                  <a:pt x="851226" y="9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009D688-125D-A8F9-B4E4-B74CF79ADCA9}"/>
              </a:ext>
            </a:extLst>
          </p:cNvPr>
          <p:cNvSpPr/>
          <p:nvPr/>
        </p:nvSpPr>
        <p:spPr>
          <a:xfrm>
            <a:off x="4079867" y="5368386"/>
            <a:ext cx="611946" cy="153114"/>
          </a:xfrm>
          <a:custGeom>
            <a:avLst/>
            <a:gdLst>
              <a:gd name="connsiteX0" fmla="*/ 609608 w 611946"/>
              <a:gd name="connsiteY0" fmla="*/ 3714 h 153114"/>
              <a:gd name="connsiteX1" fmla="*/ 457208 w 611946"/>
              <a:gd name="connsiteY1" fmla="*/ 3714 h 153114"/>
              <a:gd name="connsiteX2" fmla="*/ 225433 w 611946"/>
              <a:gd name="connsiteY2" fmla="*/ 44989 h 153114"/>
              <a:gd name="connsiteX3" fmla="*/ 285758 w 611946"/>
              <a:gd name="connsiteY3" fmla="*/ 16414 h 153114"/>
              <a:gd name="connsiteX4" fmla="*/ 152408 w 611946"/>
              <a:gd name="connsiteY4" fmla="*/ 92614 h 153114"/>
              <a:gd name="connsiteX5" fmla="*/ 8 w 611946"/>
              <a:gd name="connsiteY5" fmla="*/ 152939 h 153114"/>
              <a:gd name="connsiteX6" fmla="*/ 146058 w 611946"/>
              <a:gd name="connsiteY6" fmla="*/ 73564 h 153114"/>
              <a:gd name="connsiteX7" fmla="*/ 323858 w 611946"/>
              <a:gd name="connsiteY7" fmla="*/ 16414 h 153114"/>
              <a:gd name="connsiteX8" fmla="*/ 390533 w 611946"/>
              <a:gd name="connsiteY8" fmla="*/ 6889 h 153114"/>
              <a:gd name="connsiteX9" fmla="*/ 339733 w 611946"/>
              <a:gd name="connsiteY9" fmla="*/ 539 h 153114"/>
              <a:gd name="connsiteX10" fmla="*/ 609608 w 611946"/>
              <a:gd name="connsiteY10" fmla="*/ 3714 h 15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46" h="153114">
                <a:moveTo>
                  <a:pt x="609608" y="3714"/>
                </a:moveTo>
                <a:cubicBezTo>
                  <a:pt x="629187" y="4243"/>
                  <a:pt x="521237" y="-3165"/>
                  <a:pt x="457208" y="3714"/>
                </a:cubicBezTo>
                <a:cubicBezTo>
                  <a:pt x="393179" y="10593"/>
                  <a:pt x="254008" y="42872"/>
                  <a:pt x="225433" y="44989"/>
                </a:cubicBezTo>
                <a:cubicBezTo>
                  <a:pt x="196858" y="47106"/>
                  <a:pt x="297929" y="8477"/>
                  <a:pt x="285758" y="16414"/>
                </a:cubicBezTo>
                <a:cubicBezTo>
                  <a:pt x="273587" y="24351"/>
                  <a:pt x="200033" y="69860"/>
                  <a:pt x="152408" y="92614"/>
                </a:cubicBezTo>
                <a:cubicBezTo>
                  <a:pt x="104783" y="115368"/>
                  <a:pt x="1066" y="156114"/>
                  <a:pt x="8" y="152939"/>
                </a:cubicBezTo>
                <a:cubicBezTo>
                  <a:pt x="-1050" y="149764"/>
                  <a:pt x="92083" y="96318"/>
                  <a:pt x="146058" y="73564"/>
                </a:cubicBezTo>
                <a:cubicBezTo>
                  <a:pt x="200033" y="50810"/>
                  <a:pt x="283112" y="27527"/>
                  <a:pt x="323858" y="16414"/>
                </a:cubicBezTo>
                <a:cubicBezTo>
                  <a:pt x="364604" y="5302"/>
                  <a:pt x="387887" y="9535"/>
                  <a:pt x="390533" y="6889"/>
                </a:cubicBezTo>
                <a:cubicBezTo>
                  <a:pt x="393179" y="4243"/>
                  <a:pt x="306925" y="2656"/>
                  <a:pt x="339733" y="539"/>
                </a:cubicBezTo>
                <a:cubicBezTo>
                  <a:pt x="372541" y="-1578"/>
                  <a:pt x="590029" y="3185"/>
                  <a:pt x="609608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94CF20FC-3DC0-F93B-4FA0-8FD1B8B26F56}"/>
              </a:ext>
            </a:extLst>
          </p:cNvPr>
          <p:cNvSpPr/>
          <p:nvPr/>
        </p:nvSpPr>
        <p:spPr>
          <a:xfrm>
            <a:off x="3600260" y="5372043"/>
            <a:ext cx="471283" cy="111822"/>
          </a:xfrm>
          <a:custGeom>
            <a:avLst/>
            <a:gdLst>
              <a:gd name="connsiteX0" fmla="*/ 155765 w 471283"/>
              <a:gd name="connsiteY0" fmla="*/ 57 h 111822"/>
              <a:gd name="connsiteX1" fmla="*/ 149415 w 471283"/>
              <a:gd name="connsiteY1" fmla="*/ 60382 h 111822"/>
              <a:gd name="connsiteX2" fmla="*/ 190 w 471283"/>
              <a:gd name="connsiteY2" fmla="*/ 31807 h 111822"/>
              <a:gd name="connsiteX3" fmla="*/ 184340 w 471283"/>
              <a:gd name="connsiteY3" fmla="*/ 82607 h 111822"/>
              <a:gd name="connsiteX4" fmla="*/ 466915 w 471283"/>
              <a:gd name="connsiteY4" fmla="*/ 95307 h 111822"/>
              <a:gd name="connsiteX5" fmla="*/ 358965 w 471283"/>
              <a:gd name="connsiteY5" fmla="*/ 108007 h 111822"/>
              <a:gd name="connsiteX6" fmla="*/ 397065 w 471283"/>
              <a:gd name="connsiteY6" fmla="*/ 108007 h 111822"/>
              <a:gd name="connsiteX7" fmla="*/ 120840 w 471283"/>
              <a:gd name="connsiteY7" fmla="*/ 63557 h 111822"/>
              <a:gd name="connsiteX8" fmla="*/ 184340 w 471283"/>
              <a:gd name="connsiteY8" fmla="*/ 73082 h 111822"/>
              <a:gd name="connsiteX9" fmla="*/ 155765 w 471283"/>
              <a:gd name="connsiteY9" fmla="*/ 57 h 11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283" h="111822">
                <a:moveTo>
                  <a:pt x="155765" y="57"/>
                </a:moveTo>
                <a:cubicBezTo>
                  <a:pt x="149944" y="-2060"/>
                  <a:pt x="175344" y="55090"/>
                  <a:pt x="149415" y="60382"/>
                </a:cubicBezTo>
                <a:cubicBezTo>
                  <a:pt x="123486" y="65674"/>
                  <a:pt x="-5631" y="28103"/>
                  <a:pt x="190" y="31807"/>
                </a:cubicBezTo>
                <a:cubicBezTo>
                  <a:pt x="6011" y="35511"/>
                  <a:pt x="106553" y="72024"/>
                  <a:pt x="184340" y="82607"/>
                </a:cubicBezTo>
                <a:cubicBezTo>
                  <a:pt x="262127" y="93190"/>
                  <a:pt x="437811" y="91074"/>
                  <a:pt x="466915" y="95307"/>
                </a:cubicBezTo>
                <a:cubicBezTo>
                  <a:pt x="496019" y="99540"/>
                  <a:pt x="370607" y="105890"/>
                  <a:pt x="358965" y="108007"/>
                </a:cubicBezTo>
                <a:cubicBezTo>
                  <a:pt x="347323" y="110124"/>
                  <a:pt x="436752" y="115415"/>
                  <a:pt x="397065" y="108007"/>
                </a:cubicBezTo>
                <a:cubicBezTo>
                  <a:pt x="357378" y="100599"/>
                  <a:pt x="156294" y="69378"/>
                  <a:pt x="120840" y="63557"/>
                </a:cubicBezTo>
                <a:cubicBezTo>
                  <a:pt x="85386" y="57736"/>
                  <a:pt x="175344" y="79432"/>
                  <a:pt x="184340" y="73082"/>
                </a:cubicBezTo>
                <a:cubicBezTo>
                  <a:pt x="193336" y="66732"/>
                  <a:pt x="161586" y="2174"/>
                  <a:pt x="15576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C9A83FD-9DC2-5AA8-98F1-C7D0441B9283}"/>
              </a:ext>
            </a:extLst>
          </p:cNvPr>
          <p:cNvSpPr/>
          <p:nvPr/>
        </p:nvSpPr>
        <p:spPr>
          <a:xfrm>
            <a:off x="3571875" y="5367313"/>
            <a:ext cx="1014655" cy="167621"/>
          </a:xfrm>
          <a:custGeom>
            <a:avLst/>
            <a:gdLst>
              <a:gd name="connsiteX0" fmla="*/ 0 w 1014655"/>
              <a:gd name="connsiteY0" fmla="*/ 112737 h 167621"/>
              <a:gd name="connsiteX1" fmla="*/ 463550 w 1014655"/>
              <a:gd name="connsiteY1" fmla="*/ 150837 h 167621"/>
              <a:gd name="connsiteX2" fmla="*/ 333375 w 1014655"/>
              <a:gd name="connsiteY2" fmla="*/ 154012 h 167621"/>
              <a:gd name="connsiteX3" fmla="*/ 530225 w 1014655"/>
              <a:gd name="connsiteY3" fmla="*/ 147662 h 167621"/>
              <a:gd name="connsiteX4" fmla="*/ 793750 w 1014655"/>
              <a:gd name="connsiteY4" fmla="*/ 71462 h 167621"/>
              <a:gd name="connsiteX5" fmla="*/ 660400 w 1014655"/>
              <a:gd name="connsiteY5" fmla="*/ 84162 h 167621"/>
              <a:gd name="connsiteX6" fmla="*/ 1012825 w 1014655"/>
              <a:gd name="connsiteY6" fmla="*/ 1612 h 167621"/>
              <a:gd name="connsiteX7" fmla="*/ 784225 w 1014655"/>
              <a:gd name="connsiteY7" fmla="*/ 39712 h 167621"/>
              <a:gd name="connsiteX8" fmla="*/ 469900 w 1014655"/>
              <a:gd name="connsiteY8" fmla="*/ 160362 h 167621"/>
              <a:gd name="connsiteX9" fmla="*/ 266700 w 1014655"/>
              <a:gd name="connsiteY9" fmla="*/ 154012 h 167621"/>
              <a:gd name="connsiteX10" fmla="*/ 352425 w 1014655"/>
              <a:gd name="connsiteY10" fmla="*/ 154012 h 167621"/>
              <a:gd name="connsiteX11" fmla="*/ 247650 w 1014655"/>
              <a:gd name="connsiteY11" fmla="*/ 144487 h 167621"/>
              <a:gd name="connsiteX12" fmla="*/ 0 w 1014655"/>
              <a:gd name="connsiteY12" fmla="*/ 112737 h 16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655" h="167621">
                <a:moveTo>
                  <a:pt x="0" y="112737"/>
                </a:moveTo>
                <a:lnTo>
                  <a:pt x="463550" y="150837"/>
                </a:lnTo>
                <a:cubicBezTo>
                  <a:pt x="519112" y="157716"/>
                  <a:pt x="322263" y="154541"/>
                  <a:pt x="333375" y="154012"/>
                </a:cubicBezTo>
                <a:cubicBezTo>
                  <a:pt x="344487" y="153483"/>
                  <a:pt x="453496" y="161420"/>
                  <a:pt x="530225" y="147662"/>
                </a:cubicBezTo>
                <a:cubicBezTo>
                  <a:pt x="606954" y="133904"/>
                  <a:pt x="772054" y="82045"/>
                  <a:pt x="793750" y="71462"/>
                </a:cubicBezTo>
                <a:cubicBezTo>
                  <a:pt x="815446" y="60879"/>
                  <a:pt x="623888" y="95804"/>
                  <a:pt x="660400" y="84162"/>
                </a:cubicBezTo>
                <a:cubicBezTo>
                  <a:pt x="696912" y="72520"/>
                  <a:pt x="992188" y="9020"/>
                  <a:pt x="1012825" y="1612"/>
                </a:cubicBezTo>
                <a:cubicBezTo>
                  <a:pt x="1033462" y="-5796"/>
                  <a:pt x="874712" y="13254"/>
                  <a:pt x="784225" y="39712"/>
                </a:cubicBezTo>
                <a:cubicBezTo>
                  <a:pt x="693738" y="66170"/>
                  <a:pt x="556154" y="141312"/>
                  <a:pt x="469900" y="160362"/>
                </a:cubicBezTo>
                <a:cubicBezTo>
                  <a:pt x="383646" y="179412"/>
                  <a:pt x="286279" y="155070"/>
                  <a:pt x="266700" y="154012"/>
                </a:cubicBezTo>
                <a:cubicBezTo>
                  <a:pt x="247121" y="152954"/>
                  <a:pt x="355600" y="155599"/>
                  <a:pt x="352425" y="154012"/>
                </a:cubicBezTo>
                <a:cubicBezTo>
                  <a:pt x="349250" y="152425"/>
                  <a:pt x="247650" y="144487"/>
                  <a:pt x="247650" y="144487"/>
                </a:cubicBezTo>
                <a:lnTo>
                  <a:pt x="0" y="112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418B148-5A49-6823-D54E-C970266C5FBE}"/>
              </a:ext>
            </a:extLst>
          </p:cNvPr>
          <p:cNvSpPr/>
          <p:nvPr/>
        </p:nvSpPr>
        <p:spPr>
          <a:xfrm>
            <a:off x="3777520" y="4999952"/>
            <a:ext cx="318521" cy="183551"/>
          </a:xfrm>
          <a:custGeom>
            <a:avLst/>
            <a:gdLst>
              <a:gd name="connsiteX0" fmla="*/ 318230 w 318521"/>
              <a:gd name="connsiteY0" fmla="*/ 673 h 183551"/>
              <a:gd name="connsiteX1" fmla="*/ 178530 w 318521"/>
              <a:gd name="connsiteY1" fmla="*/ 89573 h 183551"/>
              <a:gd name="connsiteX2" fmla="*/ 140430 w 318521"/>
              <a:gd name="connsiteY2" fmla="*/ 156248 h 183551"/>
              <a:gd name="connsiteX3" fmla="*/ 127730 w 318521"/>
              <a:gd name="connsiteY3" fmla="*/ 134023 h 183551"/>
              <a:gd name="connsiteX4" fmla="*/ 156305 w 318521"/>
              <a:gd name="connsiteY4" fmla="*/ 181648 h 183551"/>
              <a:gd name="connsiteX5" fmla="*/ 95980 w 318521"/>
              <a:gd name="connsiteY5" fmla="*/ 168948 h 183551"/>
              <a:gd name="connsiteX6" fmla="*/ 19780 w 318521"/>
              <a:gd name="connsiteY6" fmla="*/ 121323 h 183551"/>
              <a:gd name="connsiteX7" fmla="*/ 89630 w 318521"/>
              <a:gd name="connsiteY7" fmla="*/ 143548 h 183551"/>
              <a:gd name="connsiteX8" fmla="*/ 83280 w 318521"/>
              <a:gd name="connsiteY8" fmla="*/ 99098 h 183551"/>
              <a:gd name="connsiteX9" fmla="*/ 730 w 318521"/>
              <a:gd name="connsiteY9" fmla="*/ 105448 h 183551"/>
              <a:gd name="connsiteX10" fmla="*/ 137255 w 318521"/>
              <a:gd name="connsiteY10" fmla="*/ 51473 h 183551"/>
              <a:gd name="connsiteX11" fmla="*/ 318230 w 318521"/>
              <a:gd name="connsiteY11" fmla="*/ 673 h 18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521" h="183551">
                <a:moveTo>
                  <a:pt x="318230" y="673"/>
                </a:moveTo>
                <a:cubicBezTo>
                  <a:pt x="325109" y="7023"/>
                  <a:pt x="208163" y="63644"/>
                  <a:pt x="178530" y="89573"/>
                </a:cubicBezTo>
                <a:cubicBezTo>
                  <a:pt x="148897" y="115502"/>
                  <a:pt x="148897" y="148840"/>
                  <a:pt x="140430" y="156248"/>
                </a:cubicBezTo>
                <a:cubicBezTo>
                  <a:pt x="131963" y="163656"/>
                  <a:pt x="125084" y="129790"/>
                  <a:pt x="127730" y="134023"/>
                </a:cubicBezTo>
                <a:cubicBezTo>
                  <a:pt x="130376" y="138256"/>
                  <a:pt x="161597" y="175827"/>
                  <a:pt x="156305" y="181648"/>
                </a:cubicBezTo>
                <a:cubicBezTo>
                  <a:pt x="151013" y="187469"/>
                  <a:pt x="118734" y="179002"/>
                  <a:pt x="95980" y="168948"/>
                </a:cubicBezTo>
                <a:cubicBezTo>
                  <a:pt x="73226" y="158894"/>
                  <a:pt x="20838" y="125556"/>
                  <a:pt x="19780" y="121323"/>
                </a:cubicBezTo>
                <a:cubicBezTo>
                  <a:pt x="18722" y="117090"/>
                  <a:pt x="79047" y="147252"/>
                  <a:pt x="89630" y="143548"/>
                </a:cubicBezTo>
                <a:cubicBezTo>
                  <a:pt x="100213" y="139844"/>
                  <a:pt x="98097" y="105448"/>
                  <a:pt x="83280" y="99098"/>
                </a:cubicBezTo>
                <a:cubicBezTo>
                  <a:pt x="68463" y="92748"/>
                  <a:pt x="-8266" y="113386"/>
                  <a:pt x="730" y="105448"/>
                </a:cubicBezTo>
                <a:cubicBezTo>
                  <a:pt x="9726" y="97511"/>
                  <a:pt x="89101" y="68406"/>
                  <a:pt x="137255" y="51473"/>
                </a:cubicBezTo>
                <a:cubicBezTo>
                  <a:pt x="185409" y="34540"/>
                  <a:pt x="311351" y="-5677"/>
                  <a:pt x="3182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7998B01-35EF-FA79-E758-30318C3BF863}"/>
              </a:ext>
            </a:extLst>
          </p:cNvPr>
          <p:cNvSpPr/>
          <p:nvPr/>
        </p:nvSpPr>
        <p:spPr>
          <a:xfrm>
            <a:off x="3749077" y="5149848"/>
            <a:ext cx="550027" cy="232337"/>
          </a:xfrm>
          <a:custGeom>
            <a:avLst/>
            <a:gdLst>
              <a:gd name="connsiteX0" fmla="*/ 19648 w 550027"/>
              <a:gd name="connsiteY0" fmla="*/ 2 h 232337"/>
              <a:gd name="connsiteX1" fmla="*/ 70448 w 550027"/>
              <a:gd name="connsiteY1" fmla="*/ 101602 h 232337"/>
              <a:gd name="connsiteX2" fmla="*/ 70448 w 550027"/>
              <a:gd name="connsiteY2" fmla="*/ 38102 h 232337"/>
              <a:gd name="connsiteX3" fmla="*/ 45048 w 550027"/>
              <a:gd name="connsiteY3" fmla="*/ 142877 h 232337"/>
              <a:gd name="connsiteX4" fmla="*/ 83148 w 550027"/>
              <a:gd name="connsiteY4" fmla="*/ 187327 h 232337"/>
              <a:gd name="connsiteX5" fmla="*/ 67273 w 550027"/>
              <a:gd name="connsiteY5" fmla="*/ 165102 h 232337"/>
              <a:gd name="connsiteX6" fmla="*/ 111723 w 550027"/>
              <a:gd name="connsiteY6" fmla="*/ 165102 h 232337"/>
              <a:gd name="connsiteX7" fmla="*/ 194273 w 550027"/>
              <a:gd name="connsiteY7" fmla="*/ 187327 h 232337"/>
              <a:gd name="connsiteX8" fmla="*/ 184748 w 550027"/>
              <a:gd name="connsiteY8" fmla="*/ 177802 h 232337"/>
              <a:gd name="connsiteX9" fmla="*/ 330798 w 550027"/>
              <a:gd name="connsiteY9" fmla="*/ 212727 h 232337"/>
              <a:gd name="connsiteX10" fmla="*/ 473673 w 550027"/>
              <a:gd name="connsiteY10" fmla="*/ 187327 h 232337"/>
              <a:gd name="connsiteX11" fmla="*/ 476848 w 550027"/>
              <a:gd name="connsiteY11" fmla="*/ 155577 h 232337"/>
              <a:gd name="connsiteX12" fmla="*/ 549873 w 550027"/>
              <a:gd name="connsiteY12" fmla="*/ 193677 h 232337"/>
              <a:gd name="connsiteX13" fmla="*/ 454623 w 550027"/>
              <a:gd name="connsiteY13" fmla="*/ 203202 h 232337"/>
              <a:gd name="connsiteX14" fmla="*/ 226023 w 550027"/>
              <a:gd name="connsiteY14" fmla="*/ 231777 h 232337"/>
              <a:gd name="connsiteX15" fmla="*/ 41873 w 550027"/>
              <a:gd name="connsiteY15" fmla="*/ 174627 h 232337"/>
              <a:gd name="connsiteX16" fmla="*/ 598 w 550027"/>
              <a:gd name="connsiteY16" fmla="*/ 161927 h 232337"/>
              <a:gd name="connsiteX17" fmla="*/ 16473 w 550027"/>
              <a:gd name="connsiteY17" fmla="*/ 127002 h 232337"/>
              <a:gd name="connsiteX18" fmla="*/ 3773 w 550027"/>
              <a:gd name="connsiteY18" fmla="*/ 152402 h 232337"/>
              <a:gd name="connsiteX19" fmla="*/ 41873 w 550027"/>
              <a:gd name="connsiteY19" fmla="*/ 104777 h 232337"/>
              <a:gd name="connsiteX20" fmla="*/ 19648 w 550027"/>
              <a:gd name="connsiteY20" fmla="*/ 2 h 23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27" h="232337">
                <a:moveTo>
                  <a:pt x="19648" y="2"/>
                </a:moveTo>
                <a:cubicBezTo>
                  <a:pt x="24411" y="-527"/>
                  <a:pt x="61981" y="95252"/>
                  <a:pt x="70448" y="101602"/>
                </a:cubicBezTo>
                <a:cubicBezTo>
                  <a:pt x="78915" y="107952"/>
                  <a:pt x="74681" y="31223"/>
                  <a:pt x="70448" y="38102"/>
                </a:cubicBezTo>
                <a:cubicBezTo>
                  <a:pt x="66215" y="44981"/>
                  <a:pt x="42931" y="118006"/>
                  <a:pt x="45048" y="142877"/>
                </a:cubicBezTo>
                <a:cubicBezTo>
                  <a:pt x="47165" y="167748"/>
                  <a:pt x="79444" y="183623"/>
                  <a:pt x="83148" y="187327"/>
                </a:cubicBezTo>
                <a:cubicBezTo>
                  <a:pt x="86852" y="191031"/>
                  <a:pt x="62511" y="168806"/>
                  <a:pt x="67273" y="165102"/>
                </a:cubicBezTo>
                <a:cubicBezTo>
                  <a:pt x="72035" y="161398"/>
                  <a:pt x="90556" y="161398"/>
                  <a:pt x="111723" y="165102"/>
                </a:cubicBezTo>
                <a:cubicBezTo>
                  <a:pt x="132890" y="168806"/>
                  <a:pt x="194273" y="187327"/>
                  <a:pt x="194273" y="187327"/>
                </a:cubicBezTo>
                <a:cubicBezTo>
                  <a:pt x="206444" y="189444"/>
                  <a:pt x="161994" y="173569"/>
                  <a:pt x="184748" y="177802"/>
                </a:cubicBezTo>
                <a:cubicBezTo>
                  <a:pt x="207502" y="182035"/>
                  <a:pt x="282644" y="211140"/>
                  <a:pt x="330798" y="212727"/>
                </a:cubicBezTo>
                <a:cubicBezTo>
                  <a:pt x="378952" y="214314"/>
                  <a:pt x="449331" y="196852"/>
                  <a:pt x="473673" y="187327"/>
                </a:cubicBezTo>
                <a:cubicBezTo>
                  <a:pt x="498015" y="177802"/>
                  <a:pt x="464148" y="154519"/>
                  <a:pt x="476848" y="155577"/>
                </a:cubicBezTo>
                <a:cubicBezTo>
                  <a:pt x="489548" y="156635"/>
                  <a:pt x="553577" y="185740"/>
                  <a:pt x="549873" y="193677"/>
                </a:cubicBezTo>
                <a:cubicBezTo>
                  <a:pt x="546169" y="201614"/>
                  <a:pt x="454623" y="203202"/>
                  <a:pt x="454623" y="203202"/>
                </a:cubicBezTo>
                <a:cubicBezTo>
                  <a:pt x="400648" y="209552"/>
                  <a:pt x="294815" y="236539"/>
                  <a:pt x="226023" y="231777"/>
                </a:cubicBezTo>
                <a:cubicBezTo>
                  <a:pt x="157231" y="227015"/>
                  <a:pt x="41873" y="174627"/>
                  <a:pt x="41873" y="174627"/>
                </a:cubicBezTo>
                <a:cubicBezTo>
                  <a:pt x="4302" y="162985"/>
                  <a:pt x="4831" y="169864"/>
                  <a:pt x="598" y="161927"/>
                </a:cubicBezTo>
                <a:cubicBezTo>
                  <a:pt x="-3635" y="153990"/>
                  <a:pt x="15944" y="128589"/>
                  <a:pt x="16473" y="127002"/>
                </a:cubicBezTo>
                <a:cubicBezTo>
                  <a:pt x="17002" y="125415"/>
                  <a:pt x="-460" y="156106"/>
                  <a:pt x="3773" y="152402"/>
                </a:cubicBezTo>
                <a:cubicBezTo>
                  <a:pt x="8006" y="148698"/>
                  <a:pt x="36581" y="124356"/>
                  <a:pt x="41873" y="104777"/>
                </a:cubicBezTo>
                <a:cubicBezTo>
                  <a:pt x="47165" y="85198"/>
                  <a:pt x="14885" y="531"/>
                  <a:pt x="196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3431E5-EE74-241E-870C-FED7BDC1B6C7}"/>
              </a:ext>
            </a:extLst>
          </p:cNvPr>
          <p:cNvSpPr/>
          <p:nvPr/>
        </p:nvSpPr>
        <p:spPr>
          <a:xfrm>
            <a:off x="4390840" y="5140322"/>
            <a:ext cx="197647" cy="219171"/>
          </a:xfrm>
          <a:custGeom>
            <a:avLst/>
            <a:gdLst>
              <a:gd name="connsiteX0" fmla="*/ 185 w 197647"/>
              <a:gd name="connsiteY0" fmla="*/ 3 h 219171"/>
              <a:gd name="connsiteX1" fmla="*/ 111310 w 197647"/>
              <a:gd name="connsiteY1" fmla="*/ 82553 h 219171"/>
              <a:gd name="connsiteX2" fmla="*/ 165285 w 197647"/>
              <a:gd name="connsiteY2" fmla="*/ 133353 h 219171"/>
              <a:gd name="connsiteX3" fmla="*/ 174810 w 197647"/>
              <a:gd name="connsiteY3" fmla="*/ 187328 h 219171"/>
              <a:gd name="connsiteX4" fmla="*/ 197035 w 197647"/>
              <a:gd name="connsiteY4" fmla="*/ 161928 h 219171"/>
              <a:gd name="connsiteX5" fmla="*/ 165285 w 197647"/>
              <a:gd name="connsiteY5" fmla="*/ 219078 h 219171"/>
              <a:gd name="connsiteX6" fmla="*/ 197035 w 197647"/>
              <a:gd name="connsiteY6" fmla="*/ 146053 h 219171"/>
              <a:gd name="connsiteX7" fmla="*/ 130360 w 197647"/>
              <a:gd name="connsiteY7" fmla="*/ 66678 h 219171"/>
              <a:gd name="connsiteX8" fmla="*/ 139885 w 197647"/>
              <a:gd name="connsiteY8" fmla="*/ 85728 h 219171"/>
              <a:gd name="connsiteX9" fmla="*/ 185 w 197647"/>
              <a:gd name="connsiteY9" fmla="*/ 3 h 2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47" h="219171">
                <a:moveTo>
                  <a:pt x="185" y="3"/>
                </a:moveTo>
                <a:cubicBezTo>
                  <a:pt x="-4578" y="-526"/>
                  <a:pt x="83793" y="60328"/>
                  <a:pt x="111310" y="82553"/>
                </a:cubicBezTo>
                <a:cubicBezTo>
                  <a:pt x="138827" y="104778"/>
                  <a:pt x="154702" y="115891"/>
                  <a:pt x="165285" y="133353"/>
                </a:cubicBezTo>
                <a:cubicBezTo>
                  <a:pt x="175868" y="150816"/>
                  <a:pt x="169518" y="182566"/>
                  <a:pt x="174810" y="187328"/>
                </a:cubicBezTo>
                <a:cubicBezTo>
                  <a:pt x="180102" y="192091"/>
                  <a:pt x="198622" y="156636"/>
                  <a:pt x="197035" y="161928"/>
                </a:cubicBezTo>
                <a:cubicBezTo>
                  <a:pt x="195448" y="167220"/>
                  <a:pt x="165285" y="221724"/>
                  <a:pt x="165285" y="219078"/>
                </a:cubicBezTo>
                <a:cubicBezTo>
                  <a:pt x="165285" y="216432"/>
                  <a:pt x="202856" y="171453"/>
                  <a:pt x="197035" y="146053"/>
                </a:cubicBezTo>
                <a:cubicBezTo>
                  <a:pt x="191214" y="120653"/>
                  <a:pt x="130360" y="66678"/>
                  <a:pt x="130360" y="66678"/>
                </a:cubicBezTo>
                <a:cubicBezTo>
                  <a:pt x="120835" y="56624"/>
                  <a:pt x="154702" y="93136"/>
                  <a:pt x="139885" y="85728"/>
                </a:cubicBezTo>
                <a:cubicBezTo>
                  <a:pt x="125068" y="78320"/>
                  <a:pt x="4948" y="532"/>
                  <a:pt x="1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2EC1D52-4D27-61A0-C2FE-9661C47B2EBA}"/>
              </a:ext>
            </a:extLst>
          </p:cNvPr>
          <p:cNvSpPr/>
          <p:nvPr/>
        </p:nvSpPr>
        <p:spPr>
          <a:xfrm>
            <a:off x="3494280" y="5308227"/>
            <a:ext cx="414282" cy="92455"/>
          </a:xfrm>
          <a:custGeom>
            <a:avLst/>
            <a:gdLst>
              <a:gd name="connsiteX0" fmla="*/ 1395 w 414282"/>
              <a:gd name="connsiteY0" fmla="*/ 92448 h 92455"/>
              <a:gd name="connsiteX1" fmla="*/ 337945 w 414282"/>
              <a:gd name="connsiteY1" fmla="*/ 60698 h 92455"/>
              <a:gd name="connsiteX2" fmla="*/ 414145 w 414282"/>
              <a:gd name="connsiteY2" fmla="*/ 73398 h 92455"/>
              <a:gd name="connsiteX3" fmla="*/ 353820 w 414282"/>
              <a:gd name="connsiteY3" fmla="*/ 51173 h 92455"/>
              <a:gd name="connsiteX4" fmla="*/ 252220 w 414282"/>
              <a:gd name="connsiteY4" fmla="*/ 373 h 92455"/>
              <a:gd name="connsiteX5" fmla="*/ 312545 w 414282"/>
              <a:gd name="connsiteY5" fmla="*/ 28948 h 92455"/>
              <a:gd name="connsiteX6" fmla="*/ 242695 w 414282"/>
              <a:gd name="connsiteY6" fmla="*/ 44823 h 92455"/>
              <a:gd name="connsiteX7" fmla="*/ 144270 w 414282"/>
              <a:gd name="connsiteY7" fmla="*/ 76573 h 92455"/>
              <a:gd name="connsiteX8" fmla="*/ 214120 w 414282"/>
              <a:gd name="connsiteY8" fmla="*/ 63873 h 92455"/>
              <a:gd name="connsiteX9" fmla="*/ 1395 w 414282"/>
              <a:gd name="connsiteY9" fmla="*/ 92448 h 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282" h="92455">
                <a:moveTo>
                  <a:pt x="1395" y="92448"/>
                </a:moveTo>
                <a:cubicBezTo>
                  <a:pt x="22032" y="91919"/>
                  <a:pt x="269153" y="63873"/>
                  <a:pt x="337945" y="60698"/>
                </a:cubicBezTo>
                <a:cubicBezTo>
                  <a:pt x="406737" y="57523"/>
                  <a:pt x="411499" y="74985"/>
                  <a:pt x="414145" y="73398"/>
                </a:cubicBezTo>
                <a:cubicBezTo>
                  <a:pt x="416791" y="71810"/>
                  <a:pt x="380808" y="63344"/>
                  <a:pt x="353820" y="51173"/>
                </a:cubicBezTo>
                <a:cubicBezTo>
                  <a:pt x="326833" y="39002"/>
                  <a:pt x="259099" y="4077"/>
                  <a:pt x="252220" y="373"/>
                </a:cubicBezTo>
                <a:cubicBezTo>
                  <a:pt x="245341" y="-3331"/>
                  <a:pt x="314132" y="21540"/>
                  <a:pt x="312545" y="28948"/>
                </a:cubicBezTo>
                <a:cubicBezTo>
                  <a:pt x="310958" y="36356"/>
                  <a:pt x="270741" y="36885"/>
                  <a:pt x="242695" y="44823"/>
                </a:cubicBezTo>
                <a:cubicBezTo>
                  <a:pt x="214649" y="52760"/>
                  <a:pt x="149032" y="73398"/>
                  <a:pt x="144270" y="76573"/>
                </a:cubicBezTo>
                <a:cubicBezTo>
                  <a:pt x="139508" y="79748"/>
                  <a:pt x="232641" y="62815"/>
                  <a:pt x="214120" y="63873"/>
                </a:cubicBezTo>
                <a:cubicBezTo>
                  <a:pt x="195599" y="64931"/>
                  <a:pt x="-19242" y="92977"/>
                  <a:pt x="1395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E11A1E7-4CB6-128F-64D6-039355C687E1}"/>
              </a:ext>
            </a:extLst>
          </p:cNvPr>
          <p:cNvSpPr/>
          <p:nvPr/>
        </p:nvSpPr>
        <p:spPr>
          <a:xfrm>
            <a:off x="4137018" y="4987800"/>
            <a:ext cx="412702" cy="267933"/>
          </a:xfrm>
          <a:custGeom>
            <a:avLst/>
            <a:gdLst>
              <a:gd name="connsiteX0" fmla="*/ 7 w 412702"/>
              <a:gd name="connsiteY0" fmla="*/ 125 h 267933"/>
              <a:gd name="connsiteX1" fmla="*/ 158757 w 412702"/>
              <a:gd name="connsiteY1" fmla="*/ 63625 h 267933"/>
              <a:gd name="connsiteX2" fmla="*/ 273057 w 412702"/>
              <a:gd name="connsiteY2" fmla="*/ 158875 h 267933"/>
              <a:gd name="connsiteX3" fmla="*/ 266707 w 412702"/>
              <a:gd name="connsiteY3" fmla="*/ 130300 h 267933"/>
              <a:gd name="connsiteX4" fmla="*/ 409582 w 412702"/>
              <a:gd name="connsiteY4" fmla="*/ 263650 h 267933"/>
              <a:gd name="connsiteX5" fmla="*/ 355607 w 412702"/>
              <a:gd name="connsiteY5" fmla="*/ 225550 h 267933"/>
              <a:gd name="connsiteX6" fmla="*/ 244482 w 412702"/>
              <a:gd name="connsiteY6" fmla="*/ 130300 h 267933"/>
              <a:gd name="connsiteX7" fmla="*/ 285757 w 412702"/>
              <a:gd name="connsiteY7" fmla="*/ 181100 h 267933"/>
              <a:gd name="connsiteX8" fmla="*/ 146057 w 412702"/>
              <a:gd name="connsiteY8" fmla="*/ 101725 h 267933"/>
              <a:gd name="connsiteX9" fmla="*/ 187332 w 412702"/>
              <a:gd name="connsiteY9" fmla="*/ 114425 h 267933"/>
              <a:gd name="connsiteX10" fmla="*/ 165107 w 412702"/>
              <a:gd name="connsiteY10" fmla="*/ 79500 h 267933"/>
              <a:gd name="connsiteX11" fmla="*/ 7 w 412702"/>
              <a:gd name="connsiteY11" fmla="*/ 125 h 2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702" h="267933">
                <a:moveTo>
                  <a:pt x="7" y="125"/>
                </a:moveTo>
                <a:cubicBezTo>
                  <a:pt x="-1051" y="-2521"/>
                  <a:pt x="113249" y="37167"/>
                  <a:pt x="158757" y="63625"/>
                </a:cubicBezTo>
                <a:cubicBezTo>
                  <a:pt x="204265" y="90083"/>
                  <a:pt x="255066" y="147763"/>
                  <a:pt x="273057" y="158875"/>
                </a:cubicBezTo>
                <a:cubicBezTo>
                  <a:pt x="291048" y="169987"/>
                  <a:pt x="243953" y="112838"/>
                  <a:pt x="266707" y="130300"/>
                </a:cubicBezTo>
                <a:cubicBezTo>
                  <a:pt x="289461" y="147763"/>
                  <a:pt x="394765" y="247775"/>
                  <a:pt x="409582" y="263650"/>
                </a:cubicBezTo>
                <a:cubicBezTo>
                  <a:pt x="424399" y="279525"/>
                  <a:pt x="383124" y="247775"/>
                  <a:pt x="355607" y="225550"/>
                </a:cubicBezTo>
                <a:cubicBezTo>
                  <a:pt x="328090" y="203325"/>
                  <a:pt x="256124" y="137708"/>
                  <a:pt x="244482" y="130300"/>
                </a:cubicBezTo>
                <a:cubicBezTo>
                  <a:pt x="232840" y="122892"/>
                  <a:pt x="302161" y="185863"/>
                  <a:pt x="285757" y="181100"/>
                </a:cubicBezTo>
                <a:cubicBezTo>
                  <a:pt x="269353" y="176337"/>
                  <a:pt x="162461" y="112837"/>
                  <a:pt x="146057" y="101725"/>
                </a:cubicBezTo>
                <a:cubicBezTo>
                  <a:pt x="129653" y="90613"/>
                  <a:pt x="184157" y="118129"/>
                  <a:pt x="187332" y="114425"/>
                </a:cubicBezTo>
                <a:cubicBezTo>
                  <a:pt x="190507" y="110721"/>
                  <a:pt x="193682" y="95375"/>
                  <a:pt x="165107" y="79500"/>
                </a:cubicBezTo>
                <a:cubicBezTo>
                  <a:pt x="136532" y="63625"/>
                  <a:pt x="1065" y="2771"/>
                  <a:pt x="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297CD33-34A7-0E47-0928-B40995851173}"/>
              </a:ext>
            </a:extLst>
          </p:cNvPr>
          <p:cNvSpPr/>
          <p:nvPr/>
        </p:nvSpPr>
        <p:spPr>
          <a:xfrm>
            <a:off x="3588453" y="5053141"/>
            <a:ext cx="285087" cy="389801"/>
          </a:xfrm>
          <a:custGeom>
            <a:avLst/>
            <a:gdLst>
              <a:gd name="connsiteX0" fmla="*/ 285047 w 285087"/>
              <a:gd name="connsiteY0" fmla="*/ 1459 h 389801"/>
              <a:gd name="connsiteX1" fmla="*/ 183447 w 285087"/>
              <a:gd name="connsiteY1" fmla="*/ 109409 h 389801"/>
              <a:gd name="connsiteX2" fmla="*/ 53272 w 285087"/>
              <a:gd name="connsiteY2" fmla="*/ 309434 h 389801"/>
              <a:gd name="connsiteX3" fmla="*/ 85022 w 285087"/>
              <a:gd name="connsiteY3" fmla="*/ 245934 h 389801"/>
              <a:gd name="connsiteX4" fmla="*/ 2472 w 285087"/>
              <a:gd name="connsiteY4" fmla="*/ 388809 h 389801"/>
              <a:gd name="connsiteX5" fmla="*/ 31047 w 285087"/>
              <a:gd name="connsiteY5" fmla="*/ 299909 h 389801"/>
              <a:gd name="connsiteX6" fmla="*/ 126297 w 285087"/>
              <a:gd name="connsiteY6" fmla="*/ 125284 h 389801"/>
              <a:gd name="connsiteX7" fmla="*/ 75497 w 285087"/>
              <a:gd name="connsiteY7" fmla="*/ 14159 h 389801"/>
              <a:gd name="connsiteX8" fmla="*/ 129472 w 285087"/>
              <a:gd name="connsiteY8" fmla="*/ 61784 h 389801"/>
              <a:gd name="connsiteX9" fmla="*/ 208847 w 285087"/>
              <a:gd name="connsiteY9" fmla="*/ 52259 h 389801"/>
              <a:gd name="connsiteX10" fmla="*/ 196147 w 285087"/>
              <a:gd name="connsiteY10" fmla="*/ 45909 h 389801"/>
              <a:gd name="connsiteX11" fmla="*/ 285047 w 285087"/>
              <a:gd name="connsiteY11" fmla="*/ 1459 h 3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087" h="389801">
                <a:moveTo>
                  <a:pt x="285047" y="1459"/>
                </a:moveTo>
                <a:cubicBezTo>
                  <a:pt x="282930" y="12042"/>
                  <a:pt x="222076" y="58080"/>
                  <a:pt x="183447" y="109409"/>
                </a:cubicBezTo>
                <a:cubicBezTo>
                  <a:pt x="144818" y="160738"/>
                  <a:pt x="69676" y="286680"/>
                  <a:pt x="53272" y="309434"/>
                </a:cubicBezTo>
                <a:cubicBezTo>
                  <a:pt x="36868" y="332188"/>
                  <a:pt x="93489" y="232705"/>
                  <a:pt x="85022" y="245934"/>
                </a:cubicBezTo>
                <a:cubicBezTo>
                  <a:pt x="76555" y="259163"/>
                  <a:pt x="11468" y="379813"/>
                  <a:pt x="2472" y="388809"/>
                </a:cubicBezTo>
                <a:cubicBezTo>
                  <a:pt x="-6524" y="397805"/>
                  <a:pt x="10410" y="343830"/>
                  <a:pt x="31047" y="299909"/>
                </a:cubicBezTo>
                <a:cubicBezTo>
                  <a:pt x="51684" y="255988"/>
                  <a:pt x="118889" y="172909"/>
                  <a:pt x="126297" y="125284"/>
                </a:cubicBezTo>
                <a:cubicBezTo>
                  <a:pt x="133705" y="77659"/>
                  <a:pt x="74968" y="24742"/>
                  <a:pt x="75497" y="14159"/>
                </a:cubicBezTo>
                <a:cubicBezTo>
                  <a:pt x="76026" y="3576"/>
                  <a:pt x="107247" y="55434"/>
                  <a:pt x="129472" y="61784"/>
                </a:cubicBezTo>
                <a:cubicBezTo>
                  <a:pt x="151697" y="68134"/>
                  <a:pt x="208847" y="52259"/>
                  <a:pt x="208847" y="52259"/>
                </a:cubicBezTo>
                <a:cubicBezTo>
                  <a:pt x="219960" y="49613"/>
                  <a:pt x="186622" y="50672"/>
                  <a:pt x="196147" y="45909"/>
                </a:cubicBezTo>
                <a:cubicBezTo>
                  <a:pt x="205672" y="41146"/>
                  <a:pt x="287164" y="-9124"/>
                  <a:pt x="285047" y="1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DBC6032-472C-0EC5-FDD1-AD58F1E6E032}"/>
              </a:ext>
            </a:extLst>
          </p:cNvPr>
          <p:cNvSpPr/>
          <p:nvPr/>
        </p:nvSpPr>
        <p:spPr>
          <a:xfrm>
            <a:off x="4187480" y="5047007"/>
            <a:ext cx="332607" cy="284859"/>
          </a:xfrm>
          <a:custGeom>
            <a:avLst/>
            <a:gdLst>
              <a:gd name="connsiteX0" fmla="*/ 345 w 332607"/>
              <a:gd name="connsiteY0" fmla="*/ 1243 h 284859"/>
              <a:gd name="connsiteX1" fmla="*/ 120995 w 332607"/>
              <a:gd name="connsiteY1" fmla="*/ 61568 h 284859"/>
              <a:gd name="connsiteX2" fmla="*/ 159095 w 332607"/>
              <a:gd name="connsiteY2" fmla="*/ 115543 h 284859"/>
              <a:gd name="connsiteX3" fmla="*/ 162270 w 332607"/>
              <a:gd name="connsiteY3" fmla="*/ 77443 h 284859"/>
              <a:gd name="connsiteX4" fmla="*/ 254345 w 332607"/>
              <a:gd name="connsiteY4" fmla="*/ 137768 h 284859"/>
              <a:gd name="connsiteX5" fmla="*/ 260695 w 332607"/>
              <a:gd name="connsiteY5" fmla="*/ 134593 h 284859"/>
              <a:gd name="connsiteX6" fmla="*/ 298795 w 332607"/>
              <a:gd name="connsiteY6" fmla="*/ 210793 h 284859"/>
              <a:gd name="connsiteX7" fmla="*/ 301970 w 332607"/>
              <a:gd name="connsiteY7" fmla="*/ 172693 h 284859"/>
              <a:gd name="connsiteX8" fmla="*/ 270220 w 332607"/>
              <a:gd name="connsiteY8" fmla="*/ 283818 h 284859"/>
              <a:gd name="connsiteX9" fmla="*/ 308320 w 332607"/>
              <a:gd name="connsiteY9" fmla="*/ 226668 h 284859"/>
              <a:gd name="connsiteX10" fmla="*/ 324195 w 332607"/>
              <a:gd name="connsiteY10" fmla="*/ 198093 h 284859"/>
              <a:gd name="connsiteX11" fmla="*/ 171795 w 332607"/>
              <a:gd name="connsiteY11" fmla="*/ 42518 h 284859"/>
              <a:gd name="connsiteX12" fmla="*/ 200370 w 332607"/>
              <a:gd name="connsiteY12" fmla="*/ 80618 h 284859"/>
              <a:gd name="connsiteX13" fmla="*/ 149570 w 332607"/>
              <a:gd name="connsiteY13" fmla="*/ 74268 h 284859"/>
              <a:gd name="connsiteX14" fmla="*/ 86070 w 332607"/>
              <a:gd name="connsiteY14" fmla="*/ 23468 h 284859"/>
              <a:gd name="connsiteX15" fmla="*/ 345 w 332607"/>
              <a:gd name="connsiteY15" fmla="*/ 1243 h 2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607" h="284859">
                <a:moveTo>
                  <a:pt x="345" y="1243"/>
                </a:moveTo>
                <a:cubicBezTo>
                  <a:pt x="6166" y="7593"/>
                  <a:pt x="94537" y="42518"/>
                  <a:pt x="120995" y="61568"/>
                </a:cubicBezTo>
                <a:cubicBezTo>
                  <a:pt x="147453" y="80618"/>
                  <a:pt x="152216" y="112897"/>
                  <a:pt x="159095" y="115543"/>
                </a:cubicBezTo>
                <a:cubicBezTo>
                  <a:pt x="165974" y="118189"/>
                  <a:pt x="146395" y="73739"/>
                  <a:pt x="162270" y="77443"/>
                </a:cubicBezTo>
                <a:cubicBezTo>
                  <a:pt x="178145" y="81147"/>
                  <a:pt x="237941" y="128243"/>
                  <a:pt x="254345" y="137768"/>
                </a:cubicBezTo>
                <a:cubicBezTo>
                  <a:pt x="270749" y="147293"/>
                  <a:pt x="253287" y="122422"/>
                  <a:pt x="260695" y="134593"/>
                </a:cubicBezTo>
                <a:cubicBezTo>
                  <a:pt x="268103" y="146764"/>
                  <a:pt x="291916" y="204443"/>
                  <a:pt x="298795" y="210793"/>
                </a:cubicBezTo>
                <a:cubicBezTo>
                  <a:pt x="305674" y="217143"/>
                  <a:pt x="306732" y="160522"/>
                  <a:pt x="301970" y="172693"/>
                </a:cubicBezTo>
                <a:cubicBezTo>
                  <a:pt x="297208" y="184864"/>
                  <a:pt x="269162" y="274822"/>
                  <a:pt x="270220" y="283818"/>
                </a:cubicBezTo>
                <a:cubicBezTo>
                  <a:pt x="271278" y="292814"/>
                  <a:pt x="299324" y="240955"/>
                  <a:pt x="308320" y="226668"/>
                </a:cubicBezTo>
                <a:cubicBezTo>
                  <a:pt x="317316" y="212381"/>
                  <a:pt x="346949" y="228785"/>
                  <a:pt x="324195" y="198093"/>
                </a:cubicBezTo>
                <a:cubicBezTo>
                  <a:pt x="301441" y="167401"/>
                  <a:pt x="192432" y="62097"/>
                  <a:pt x="171795" y="42518"/>
                </a:cubicBezTo>
                <a:cubicBezTo>
                  <a:pt x="151158" y="22939"/>
                  <a:pt x="204074" y="75326"/>
                  <a:pt x="200370" y="80618"/>
                </a:cubicBezTo>
                <a:cubicBezTo>
                  <a:pt x="196666" y="85910"/>
                  <a:pt x="168620" y="83793"/>
                  <a:pt x="149570" y="74268"/>
                </a:cubicBezTo>
                <a:cubicBezTo>
                  <a:pt x="130520" y="64743"/>
                  <a:pt x="108295" y="32464"/>
                  <a:pt x="86070" y="23468"/>
                </a:cubicBezTo>
                <a:cubicBezTo>
                  <a:pt x="63845" y="14472"/>
                  <a:pt x="-5476" y="-5107"/>
                  <a:pt x="345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6AA8460F-ACCD-58CD-F86F-AD3DB7B044AB}"/>
              </a:ext>
            </a:extLst>
          </p:cNvPr>
          <p:cNvSpPr/>
          <p:nvPr/>
        </p:nvSpPr>
        <p:spPr>
          <a:xfrm>
            <a:off x="4239545" y="5067076"/>
            <a:ext cx="136584" cy="267184"/>
          </a:xfrm>
          <a:custGeom>
            <a:avLst/>
            <a:gdLst>
              <a:gd name="connsiteX0" fmla="*/ 135605 w 136584"/>
              <a:gd name="connsiteY0" fmla="*/ 54199 h 267184"/>
              <a:gd name="connsiteX1" fmla="*/ 62580 w 136584"/>
              <a:gd name="connsiteY1" fmla="*/ 6574 h 267184"/>
              <a:gd name="connsiteX2" fmla="*/ 59405 w 136584"/>
              <a:gd name="connsiteY2" fmla="*/ 47849 h 267184"/>
              <a:gd name="connsiteX3" fmla="*/ 53055 w 136584"/>
              <a:gd name="connsiteY3" fmla="*/ 89124 h 267184"/>
              <a:gd name="connsiteX4" fmla="*/ 56230 w 136584"/>
              <a:gd name="connsiteY4" fmla="*/ 104999 h 267184"/>
              <a:gd name="connsiteX5" fmla="*/ 62580 w 136584"/>
              <a:gd name="connsiteY5" fmla="*/ 203424 h 267184"/>
              <a:gd name="connsiteX6" fmla="*/ 49880 w 136584"/>
              <a:gd name="connsiteY6" fmla="*/ 266924 h 267184"/>
              <a:gd name="connsiteX7" fmla="*/ 46705 w 136584"/>
              <a:gd name="connsiteY7" fmla="*/ 222474 h 267184"/>
              <a:gd name="connsiteX8" fmla="*/ 40355 w 136584"/>
              <a:gd name="connsiteY8" fmla="*/ 139924 h 267184"/>
              <a:gd name="connsiteX9" fmla="*/ 37180 w 136584"/>
              <a:gd name="connsiteY9" fmla="*/ 60549 h 267184"/>
              <a:gd name="connsiteX10" fmla="*/ 2255 w 136584"/>
              <a:gd name="connsiteY10" fmla="*/ 224 h 267184"/>
              <a:gd name="connsiteX11" fmla="*/ 135605 w 136584"/>
              <a:gd name="connsiteY11" fmla="*/ 54199 h 26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84" h="267184">
                <a:moveTo>
                  <a:pt x="135605" y="54199"/>
                </a:moveTo>
                <a:cubicBezTo>
                  <a:pt x="145659" y="55257"/>
                  <a:pt x="75280" y="7632"/>
                  <a:pt x="62580" y="6574"/>
                </a:cubicBezTo>
                <a:cubicBezTo>
                  <a:pt x="49880" y="5516"/>
                  <a:pt x="60992" y="34091"/>
                  <a:pt x="59405" y="47849"/>
                </a:cubicBezTo>
                <a:cubicBezTo>
                  <a:pt x="57818" y="61607"/>
                  <a:pt x="53584" y="79599"/>
                  <a:pt x="53055" y="89124"/>
                </a:cubicBezTo>
                <a:cubicBezTo>
                  <a:pt x="52526" y="98649"/>
                  <a:pt x="54643" y="85949"/>
                  <a:pt x="56230" y="104999"/>
                </a:cubicBezTo>
                <a:cubicBezTo>
                  <a:pt x="57817" y="124049"/>
                  <a:pt x="63638" y="176437"/>
                  <a:pt x="62580" y="203424"/>
                </a:cubicBezTo>
                <a:cubicBezTo>
                  <a:pt x="61522" y="230411"/>
                  <a:pt x="52526" y="263749"/>
                  <a:pt x="49880" y="266924"/>
                </a:cubicBezTo>
                <a:cubicBezTo>
                  <a:pt x="47234" y="270099"/>
                  <a:pt x="48292" y="243641"/>
                  <a:pt x="46705" y="222474"/>
                </a:cubicBezTo>
                <a:cubicBezTo>
                  <a:pt x="45118" y="201307"/>
                  <a:pt x="41942" y="166911"/>
                  <a:pt x="40355" y="139924"/>
                </a:cubicBezTo>
                <a:cubicBezTo>
                  <a:pt x="38768" y="112937"/>
                  <a:pt x="43530" y="83832"/>
                  <a:pt x="37180" y="60549"/>
                </a:cubicBezTo>
                <a:cubicBezTo>
                  <a:pt x="30830" y="37266"/>
                  <a:pt x="-9916" y="4457"/>
                  <a:pt x="2255" y="224"/>
                </a:cubicBezTo>
                <a:cubicBezTo>
                  <a:pt x="14426" y="-4009"/>
                  <a:pt x="125551" y="53141"/>
                  <a:pt x="135605" y="5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ABD870A-17F6-A777-4387-D5DAFE3D289C}"/>
              </a:ext>
            </a:extLst>
          </p:cNvPr>
          <p:cNvSpPr/>
          <p:nvPr/>
        </p:nvSpPr>
        <p:spPr>
          <a:xfrm>
            <a:off x="3644900" y="5368545"/>
            <a:ext cx="1029872" cy="191438"/>
          </a:xfrm>
          <a:custGeom>
            <a:avLst/>
            <a:gdLst>
              <a:gd name="connsiteX0" fmla="*/ 0 w 1029872"/>
              <a:gd name="connsiteY0" fmla="*/ 152780 h 191438"/>
              <a:gd name="connsiteX1" fmla="*/ 327025 w 1029872"/>
              <a:gd name="connsiteY1" fmla="*/ 178180 h 191438"/>
              <a:gd name="connsiteX2" fmla="*/ 523875 w 1029872"/>
              <a:gd name="connsiteY2" fmla="*/ 159130 h 191438"/>
              <a:gd name="connsiteX3" fmla="*/ 450850 w 1029872"/>
              <a:gd name="connsiteY3" fmla="*/ 165480 h 191438"/>
              <a:gd name="connsiteX4" fmla="*/ 628650 w 1029872"/>
              <a:gd name="connsiteY4" fmla="*/ 117855 h 191438"/>
              <a:gd name="connsiteX5" fmla="*/ 571500 w 1029872"/>
              <a:gd name="connsiteY5" fmla="*/ 143255 h 191438"/>
              <a:gd name="connsiteX6" fmla="*/ 765175 w 1029872"/>
              <a:gd name="connsiteY6" fmla="*/ 70230 h 191438"/>
              <a:gd name="connsiteX7" fmla="*/ 1028700 w 1029872"/>
              <a:gd name="connsiteY7" fmla="*/ 380 h 191438"/>
              <a:gd name="connsiteX8" fmla="*/ 654050 w 1029872"/>
              <a:gd name="connsiteY8" fmla="*/ 101980 h 191438"/>
              <a:gd name="connsiteX9" fmla="*/ 412750 w 1029872"/>
              <a:gd name="connsiteY9" fmla="*/ 187705 h 191438"/>
              <a:gd name="connsiteX10" fmla="*/ 520700 w 1029872"/>
              <a:gd name="connsiteY10" fmla="*/ 175005 h 191438"/>
              <a:gd name="connsiteX11" fmla="*/ 307975 w 1029872"/>
              <a:gd name="connsiteY11" fmla="*/ 165480 h 191438"/>
              <a:gd name="connsiteX12" fmla="*/ 0 w 1029872"/>
              <a:gd name="connsiteY12" fmla="*/ 152780 h 19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9872" h="191438">
                <a:moveTo>
                  <a:pt x="0" y="152780"/>
                </a:moveTo>
                <a:cubicBezTo>
                  <a:pt x="119856" y="164951"/>
                  <a:pt x="239713" y="177122"/>
                  <a:pt x="327025" y="178180"/>
                </a:cubicBezTo>
                <a:cubicBezTo>
                  <a:pt x="414337" y="179238"/>
                  <a:pt x="503238" y="161247"/>
                  <a:pt x="523875" y="159130"/>
                </a:cubicBezTo>
                <a:cubicBezTo>
                  <a:pt x="544512" y="157013"/>
                  <a:pt x="433388" y="172359"/>
                  <a:pt x="450850" y="165480"/>
                </a:cubicBezTo>
                <a:cubicBezTo>
                  <a:pt x="468312" y="158601"/>
                  <a:pt x="608542" y="121559"/>
                  <a:pt x="628650" y="117855"/>
                </a:cubicBezTo>
                <a:cubicBezTo>
                  <a:pt x="648758" y="114151"/>
                  <a:pt x="548746" y="151192"/>
                  <a:pt x="571500" y="143255"/>
                </a:cubicBezTo>
                <a:cubicBezTo>
                  <a:pt x="594254" y="135317"/>
                  <a:pt x="688975" y="94042"/>
                  <a:pt x="765175" y="70230"/>
                </a:cubicBezTo>
                <a:cubicBezTo>
                  <a:pt x="841375" y="46418"/>
                  <a:pt x="1047221" y="-4912"/>
                  <a:pt x="1028700" y="380"/>
                </a:cubicBezTo>
                <a:cubicBezTo>
                  <a:pt x="1010179" y="5672"/>
                  <a:pt x="756708" y="70759"/>
                  <a:pt x="654050" y="101980"/>
                </a:cubicBezTo>
                <a:cubicBezTo>
                  <a:pt x="551392" y="133201"/>
                  <a:pt x="434975" y="175534"/>
                  <a:pt x="412750" y="187705"/>
                </a:cubicBezTo>
                <a:cubicBezTo>
                  <a:pt x="390525" y="199876"/>
                  <a:pt x="538162" y="178709"/>
                  <a:pt x="520700" y="175005"/>
                </a:cubicBezTo>
                <a:cubicBezTo>
                  <a:pt x="503238" y="171301"/>
                  <a:pt x="307975" y="165480"/>
                  <a:pt x="307975" y="165480"/>
                </a:cubicBezTo>
                <a:lnTo>
                  <a:pt x="0" y="1527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E6FF76-9251-BAF8-DC1F-5D4CC9440853}"/>
              </a:ext>
            </a:extLst>
          </p:cNvPr>
          <p:cNvSpPr/>
          <p:nvPr/>
        </p:nvSpPr>
        <p:spPr>
          <a:xfrm>
            <a:off x="4000178" y="4877262"/>
            <a:ext cx="635348" cy="409503"/>
          </a:xfrm>
          <a:custGeom>
            <a:avLst/>
            <a:gdLst>
              <a:gd name="connsiteX0" fmla="*/ 254322 w 635348"/>
              <a:gd name="connsiteY0" fmla="*/ 2713 h 409503"/>
              <a:gd name="connsiteX1" fmla="*/ 495622 w 635348"/>
              <a:gd name="connsiteY1" fmla="*/ 190038 h 409503"/>
              <a:gd name="connsiteX2" fmla="*/ 501972 w 635348"/>
              <a:gd name="connsiteY2" fmla="*/ 145588 h 409503"/>
              <a:gd name="connsiteX3" fmla="*/ 533722 w 635348"/>
              <a:gd name="connsiteY3" fmla="*/ 244013 h 409503"/>
              <a:gd name="connsiteX4" fmla="*/ 540072 w 635348"/>
              <a:gd name="connsiteY4" fmla="*/ 158288 h 409503"/>
              <a:gd name="connsiteX5" fmla="*/ 613097 w 635348"/>
              <a:gd name="connsiteY5" fmla="*/ 275763 h 409503"/>
              <a:gd name="connsiteX6" fmla="*/ 578172 w 635348"/>
              <a:gd name="connsiteY6" fmla="*/ 231313 h 409503"/>
              <a:gd name="connsiteX7" fmla="*/ 635322 w 635348"/>
              <a:gd name="connsiteY7" fmla="*/ 409113 h 409503"/>
              <a:gd name="connsiteX8" fmla="*/ 584522 w 635348"/>
              <a:gd name="connsiteY8" fmla="*/ 275763 h 409503"/>
              <a:gd name="connsiteX9" fmla="*/ 511497 w 635348"/>
              <a:gd name="connsiteY9" fmla="*/ 164638 h 409503"/>
              <a:gd name="connsiteX10" fmla="*/ 473397 w 635348"/>
              <a:gd name="connsiteY10" fmla="*/ 196388 h 409503"/>
              <a:gd name="connsiteX11" fmla="*/ 387672 w 635348"/>
              <a:gd name="connsiteY11" fmla="*/ 126538 h 409503"/>
              <a:gd name="connsiteX12" fmla="*/ 282897 w 635348"/>
              <a:gd name="connsiteY12" fmla="*/ 66213 h 409503"/>
              <a:gd name="connsiteX13" fmla="*/ 322 w 635348"/>
              <a:gd name="connsiteY13" fmla="*/ 53513 h 409503"/>
              <a:gd name="connsiteX14" fmla="*/ 343222 w 635348"/>
              <a:gd name="connsiteY14" fmla="*/ 75738 h 409503"/>
              <a:gd name="connsiteX15" fmla="*/ 254322 w 635348"/>
              <a:gd name="connsiteY15" fmla="*/ 2713 h 40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48" h="409503">
                <a:moveTo>
                  <a:pt x="254322" y="2713"/>
                </a:moveTo>
                <a:cubicBezTo>
                  <a:pt x="279722" y="21763"/>
                  <a:pt x="454347" y="166226"/>
                  <a:pt x="495622" y="190038"/>
                </a:cubicBezTo>
                <a:cubicBezTo>
                  <a:pt x="536897" y="213850"/>
                  <a:pt x="495622" y="136592"/>
                  <a:pt x="501972" y="145588"/>
                </a:cubicBezTo>
                <a:cubicBezTo>
                  <a:pt x="508322" y="154584"/>
                  <a:pt x="527372" y="241896"/>
                  <a:pt x="533722" y="244013"/>
                </a:cubicBezTo>
                <a:cubicBezTo>
                  <a:pt x="540072" y="246130"/>
                  <a:pt x="526843" y="152996"/>
                  <a:pt x="540072" y="158288"/>
                </a:cubicBezTo>
                <a:cubicBezTo>
                  <a:pt x="553301" y="163580"/>
                  <a:pt x="606747" y="263592"/>
                  <a:pt x="613097" y="275763"/>
                </a:cubicBezTo>
                <a:cubicBezTo>
                  <a:pt x="619447" y="287934"/>
                  <a:pt x="574468" y="209088"/>
                  <a:pt x="578172" y="231313"/>
                </a:cubicBezTo>
                <a:cubicBezTo>
                  <a:pt x="581876" y="253538"/>
                  <a:pt x="634264" y="401705"/>
                  <a:pt x="635322" y="409113"/>
                </a:cubicBezTo>
                <a:cubicBezTo>
                  <a:pt x="636380" y="416521"/>
                  <a:pt x="605159" y="316509"/>
                  <a:pt x="584522" y="275763"/>
                </a:cubicBezTo>
                <a:cubicBezTo>
                  <a:pt x="563885" y="235017"/>
                  <a:pt x="530018" y="177867"/>
                  <a:pt x="511497" y="164638"/>
                </a:cubicBezTo>
                <a:cubicBezTo>
                  <a:pt x="492976" y="151409"/>
                  <a:pt x="494034" y="202738"/>
                  <a:pt x="473397" y="196388"/>
                </a:cubicBezTo>
                <a:cubicBezTo>
                  <a:pt x="452760" y="190038"/>
                  <a:pt x="419422" y="148234"/>
                  <a:pt x="387672" y="126538"/>
                </a:cubicBezTo>
                <a:cubicBezTo>
                  <a:pt x="355922" y="104842"/>
                  <a:pt x="347455" y="78384"/>
                  <a:pt x="282897" y="66213"/>
                </a:cubicBezTo>
                <a:cubicBezTo>
                  <a:pt x="218339" y="54042"/>
                  <a:pt x="-9732" y="51926"/>
                  <a:pt x="322" y="53513"/>
                </a:cubicBezTo>
                <a:cubicBezTo>
                  <a:pt x="10376" y="55100"/>
                  <a:pt x="298772" y="80501"/>
                  <a:pt x="343222" y="75738"/>
                </a:cubicBezTo>
                <a:cubicBezTo>
                  <a:pt x="387672" y="70976"/>
                  <a:pt x="228922" y="-16337"/>
                  <a:pt x="254322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8522B1-0EC7-9B41-1CD6-F18BEE16C66E}"/>
              </a:ext>
            </a:extLst>
          </p:cNvPr>
          <p:cNvSpPr/>
          <p:nvPr/>
        </p:nvSpPr>
        <p:spPr>
          <a:xfrm>
            <a:off x="5770817" y="4800546"/>
            <a:ext cx="520614" cy="495373"/>
          </a:xfrm>
          <a:custGeom>
            <a:avLst/>
            <a:gdLst>
              <a:gd name="connsiteX0" fmla="*/ 515683 w 520614"/>
              <a:gd name="connsiteY0" fmla="*/ 66729 h 495373"/>
              <a:gd name="connsiteX1" fmla="*/ 233108 w 520614"/>
              <a:gd name="connsiteY1" fmla="*/ 200079 h 495373"/>
              <a:gd name="connsiteX2" fmla="*/ 274383 w 520614"/>
              <a:gd name="connsiteY2" fmla="*/ 177854 h 495373"/>
              <a:gd name="connsiteX3" fmla="*/ 214058 w 520614"/>
              <a:gd name="connsiteY3" fmla="*/ 276279 h 495373"/>
              <a:gd name="connsiteX4" fmla="*/ 217233 w 520614"/>
              <a:gd name="connsiteY4" fmla="*/ 222304 h 495373"/>
              <a:gd name="connsiteX5" fmla="*/ 166433 w 520614"/>
              <a:gd name="connsiteY5" fmla="*/ 292154 h 495373"/>
              <a:gd name="connsiteX6" fmla="*/ 80708 w 520614"/>
              <a:gd name="connsiteY6" fmla="*/ 371529 h 495373"/>
              <a:gd name="connsiteX7" fmla="*/ 58483 w 520614"/>
              <a:gd name="connsiteY7" fmla="*/ 409629 h 495373"/>
              <a:gd name="connsiteX8" fmla="*/ 61658 w 520614"/>
              <a:gd name="connsiteY8" fmla="*/ 425504 h 495373"/>
              <a:gd name="connsiteX9" fmla="*/ 163258 w 520614"/>
              <a:gd name="connsiteY9" fmla="*/ 400104 h 495373"/>
              <a:gd name="connsiteX10" fmla="*/ 112458 w 520614"/>
              <a:gd name="connsiteY10" fmla="*/ 438204 h 495373"/>
              <a:gd name="connsiteX11" fmla="*/ 1333 w 520614"/>
              <a:gd name="connsiteY11" fmla="*/ 495354 h 495373"/>
              <a:gd name="connsiteX12" fmla="*/ 52133 w 520614"/>
              <a:gd name="connsiteY12" fmla="*/ 431854 h 495373"/>
              <a:gd name="connsiteX13" fmla="*/ 68008 w 520614"/>
              <a:gd name="connsiteY13" fmla="*/ 365179 h 495373"/>
              <a:gd name="connsiteX14" fmla="*/ 217233 w 520614"/>
              <a:gd name="connsiteY14" fmla="*/ 215954 h 495373"/>
              <a:gd name="connsiteX15" fmla="*/ 277558 w 520614"/>
              <a:gd name="connsiteY15" fmla="*/ 146104 h 495373"/>
              <a:gd name="connsiteX16" fmla="*/ 268033 w 520614"/>
              <a:gd name="connsiteY16" fmla="*/ 69904 h 495373"/>
              <a:gd name="connsiteX17" fmla="*/ 296608 w 520614"/>
              <a:gd name="connsiteY17" fmla="*/ 120704 h 495373"/>
              <a:gd name="connsiteX18" fmla="*/ 277558 w 520614"/>
              <a:gd name="connsiteY18" fmla="*/ 38154 h 495373"/>
              <a:gd name="connsiteX19" fmla="*/ 360108 w 520614"/>
              <a:gd name="connsiteY19" fmla="*/ 117529 h 495373"/>
              <a:gd name="connsiteX20" fmla="*/ 360108 w 520614"/>
              <a:gd name="connsiteY20" fmla="*/ 31804 h 495373"/>
              <a:gd name="connsiteX21" fmla="*/ 395033 w 520614"/>
              <a:gd name="connsiteY21" fmla="*/ 79429 h 495373"/>
              <a:gd name="connsiteX22" fmla="*/ 401383 w 520614"/>
              <a:gd name="connsiteY22" fmla="*/ 54 h 495373"/>
              <a:gd name="connsiteX23" fmla="*/ 414083 w 520614"/>
              <a:gd name="connsiteY23" fmla="*/ 66729 h 495373"/>
              <a:gd name="connsiteX24" fmla="*/ 515683 w 520614"/>
              <a:gd name="connsiteY24" fmla="*/ 66729 h 4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0614" h="495373">
                <a:moveTo>
                  <a:pt x="515683" y="66729"/>
                </a:moveTo>
                <a:cubicBezTo>
                  <a:pt x="485521" y="88954"/>
                  <a:pt x="273325" y="181558"/>
                  <a:pt x="233108" y="200079"/>
                </a:cubicBezTo>
                <a:cubicBezTo>
                  <a:pt x="192891" y="218600"/>
                  <a:pt x="277558" y="165154"/>
                  <a:pt x="274383" y="177854"/>
                </a:cubicBezTo>
                <a:cubicBezTo>
                  <a:pt x="271208" y="190554"/>
                  <a:pt x="223583" y="268871"/>
                  <a:pt x="214058" y="276279"/>
                </a:cubicBezTo>
                <a:cubicBezTo>
                  <a:pt x="204533" y="283687"/>
                  <a:pt x="225170" y="219658"/>
                  <a:pt x="217233" y="222304"/>
                </a:cubicBezTo>
                <a:cubicBezTo>
                  <a:pt x="209296" y="224950"/>
                  <a:pt x="189187" y="267283"/>
                  <a:pt x="166433" y="292154"/>
                </a:cubicBezTo>
                <a:cubicBezTo>
                  <a:pt x="143679" y="317025"/>
                  <a:pt x="98700" y="351950"/>
                  <a:pt x="80708" y="371529"/>
                </a:cubicBezTo>
                <a:cubicBezTo>
                  <a:pt x="62716" y="391108"/>
                  <a:pt x="61658" y="400633"/>
                  <a:pt x="58483" y="409629"/>
                </a:cubicBezTo>
                <a:cubicBezTo>
                  <a:pt x="55308" y="418625"/>
                  <a:pt x="44196" y="427091"/>
                  <a:pt x="61658" y="425504"/>
                </a:cubicBezTo>
                <a:cubicBezTo>
                  <a:pt x="79120" y="423917"/>
                  <a:pt x="154791" y="397987"/>
                  <a:pt x="163258" y="400104"/>
                </a:cubicBezTo>
                <a:cubicBezTo>
                  <a:pt x="171725" y="402221"/>
                  <a:pt x="139445" y="422329"/>
                  <a:pt x="112458" y="438204"/>
                </a:cubicBezTo>
                <a:cubicBezTo>
                  <a:pt x="85470" y="454079"/>
                  <a:pt x="11387" y="496412"/>
                  <a:pt x="1333" y="495354"/>
                </a:cubicBezTo>
                <a:cubicBezTo>
                  <a:pt x="-8721" y="494296"/>
                  <a:pt x="41021" y="453550"/>
                  <a:pt x="52133" y="431854"/>
                </a:cubicBezTo>
                <a:cubicBezTo>
                  <a:pt x="63245" y="410158"/>
                  <a:pt x="40491" y="401162"/>
                  <a:pt x="68008" y="365179"/>
                </a:cubicBezTo>
                <a:cubicBezTo>
                  <a:pt x="95525" y="329196"/>
                  <a:pt x="182308" y="252466"/>
                  <a:pt x="217233" y="215954"/>
                </a:cubicBezTo>
                <a:cubicBezTo>
                  <a:pt x="252158" y="179442"/>
                  <a:pt x="269091" y="170446"/>
                  <a:pt x="277558" y="146104"/>
                </a:cubicBezTo>
                <a:cubicBezTo>
                  <a:pt x="286025" y="121762"/>
                  <a:pt x="264858" y="74137"/>
                  <a:pt x="268033" y="69904"/>
                </a:cubicBezTo>
                <a:cubicBezTo>
                  <a:pt x="271208" y="65671"/>
                  <a:pt x="295021" y="125996"/>
                  <a:pt x="296608" y="120704"/>
                </a:cubicBezTo>
                <a:cubicBezTo>
                  <a:pt x="298195" y="115412"/>
                  <a:pt x="266975" y="38683"/>
                  <a:pt x="277558" y="38154"/>
                </a:cubicBezTo>
                <a:cubicBezTo>
                  <a:pt x="288141" y="37625"/>
                  <a:pt x="346350" y="118587"/>
                  <a:pt x="360108" y="117529"/>
                </a:cubicBezTo>
                <a:cubicBezTo>
                  <a:pt x="373866" y="116471"/>
                  <a:pt x="354287" y="38154"/>
                  <a:pt x="360108" y="31804"/>
                </a:cubicBezTo>
                <a:cubicBezTo>
                  <a:pt x="365929" y="25454"/>
                  <a:pt x="388154" y="84721"/>
                  <a:pt x="395033" y="79429"/>
                </a:cubicBezTo>
                <a:cubicBezTo>
                  <a:pt x="401912" y="74137"/>
                  <a:pt x="398208" y="2171"/>
                  <a:pt x="401383" y="54"/>
                </a:cubicBezTo>
                <a:cubicBezTo>
                  <a:pt x="404558" y="-2063"/>
                  <a:pt x="399796" y="57733"/>
                  <a:pt x="414083" y="66729"/>
                </a:cubicBezTo>
                <a:cubicBezTo>
                  <a:pt x="428370" y="75725"/>
                  <a:pt x="545845" y="44504"/>
                  <a:pt x="515683" y="66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2275792-E13D-F4F6-E5C8-B8407984B896}"/>
              </a:ext>
            </a:extLst>
          </p:cNvPr>
          <p:cNvSpPr/>
          <p:nvPr/>
        </p:nvSpPr>
        <p:spPr>
          <a:xfrm>
            <a:off x="6283342" y="4759323"/>
            <a:ext cx="655326" cy="435053"/>
          </a:xfrm>
          <a:custGeom>
            <a:avLst/>
            <a:gdLst>
              <a:gd name="connsiteX0" fmla="*/ 3158 w 655326"/>
              <a:gd name="connsiteY0" fmla="*/ 92077 h 435053"/>
              <a:gd name="connsiteX1" fmla="*/ 288908 w 655326"/>
              <a:gd name="connsiteY1" fmla="*/ 196852 h 435053"/>
              <a:gd name="connsiteX2" fmla="*/ 263508 w 655326"/>
              <a:gd name="connsiteY2" fmla="*/ 171452 h 435053"/>
              <a:gd name="connsiteX3" fmla="*/ 450833 w 655326"/>
              <a:gd name="connsiteY3" fmla="*/ 279402 h 435053"/>
              <a:gd name="connsiteX4" fmla="*/ 425433 w 655326"/>
              <a:gd name="connsiteY4" fmla="*/ 266702 h 435053"/>
              <a:gd name="connsiteX5" fmla="*/ 558783 w 655326"/>
              <a:gd name="connsiteY5" fmla="*/ 330202 h 435053"/>
              <a:gd name="connsiteX6" fmla="*/ 654033 w 655326"/>
              <a:gd name="connsiteY6" fmla="*/ 434977 h 435053"/>
              <a:gd name="connsiteX7" fmla="*/ 606408 w 655326"/>
              <a:gd name="connsiteY7" fmla="*/ 346077 h 435053"/>
              <a:gd name="connsiteX8" fmla="*/ 501633 w 655326"/>
              <a:gd name="connsiteY8" fmla="*/ 285752 h 435053"/>
              <a:gd name="connsiteX9" fmla="*/ 644508 w 655326"/>
              <a:gd name="connsiteY9" fmla="*/ 355602 h 435053"/>
              <a:gd name="connsiteX10" fmla="*/ 488933 w 655326"/>
              <a:gd name="connsiteY10" fmla="*/ 263527 h 435053"/>
              <a:gd name="connsiteX11" fmla="*/ 533383 w 655326"/>
              <a:gd name="connsiteY11" fmla="*/ 174627 h 435053"/>
              <a:gd name="connsiteX12" fmla="*/ 492108 w 655326"/>
              <a:gd name="connsiteY12" fmla="*/ 212727 h 435053"/>
              <a:gd name="connsiteX13" fmla="*/ 355583 w 655326"/>
              <a:gd name="connsiteY13" fmla="*/ 177802 h 435053"/>
              <a:gd name="connsiteX14" fmla="*/ 473058 w 655326"/>
              <a:gd name="connsiteY14" fmla="*/ 231777 h 435053"/>
              <a:gd name="connsiteX15" fmla="*/ 358758 w 655326"/>
              <a:gd name="connsiteY15" fmla="*/ 149227 h 435053"/>
              <a:gd name="connsiteX16" fmla="*/ 390508 w 655326"/>
              <a:gd name="connsiteY16" fmla="*/ 41277 h 435053"/>
              <a:gd name="connsiteX17" fmla="*/ 371458 w 655326"/>
              <a:gd name="connsiteY17" fmla="*/ 95252 h 435053"/>
              <a:gd name="connsiteX18" fmla="*/ 323833 w 655326"/>
              <a:gd name="connsiteY18" fmla="*/ 130177 h 435053"/>
              <a:gd name="connsiteX19" fmla="*/ 193658 w 655326"/>
              <a:gd name="connsiteY19" fmla="*/ 88902 h 435053"/>
              <a:gd name="connsiteX20" fmla="*/ 177783 w 655326"/>
              <a:gd name="connsiteY20" fmla="*/ 2 h 435053"/>
              <a:gd name="connsiteX21" fmla="*/ 168258 w 655326"/>
              <a:gd name="connsiteY21" fmla="*/ 85727 h 435053"/>
              <a:gd name="connsiteX22" fmla="*/ 133333 w 655326"/>
              <a:gd name="connsiteY22" fmla="*/ 31752 h 435053"/>
              <a:gd name="connsiteX23" fmla="*/ 133333 w 655326"/>
              <a:gd name="connsiteY23" fmla="*/ 82552 h 435053"/>
              <a:gd name="connsiteX24" fmla="*/ 3158 w 655326"/>
              <a:gd name="connsiteY24" fmla="*/ 92077 h 43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5326" h="435053">
                <a:moveTo>
                  <a:pt x="3158" y="92077"/>
                </a:moveTo>
                <a:cubicBezTo>
                  <a:pt x="29087" y="111127"/>
                  <a:pt x="245516" y="183623"/>
                  <a:pt x="288908" y="196852"/>
                </a:cubicBezTo>
                <a:cubicBezTo>
                  <a:pt x="332300" y="210081"/>
                  <a:pt x="236521" y="157694"/>
                  <a:pt x="263508" y="171452"/>
                </a:cubicBezTo>
                <a:cubicBezTo>
                  <a:pt x="290496" y="185210"/>
                  <a:pt x="450833" y="279402"/>
                  <a:pt x="450833" y="279402"/>
                </a:cubicBezTo>
                <a:cubicBezTo>
                  <a:pt x="477821" y="295277"/>
                  <a:pt x="425433" y="266702"/>
                  <a:pt x="425433" y="266702"/>
                </a:cubicBezTo>
                <a:cubicBezTo>
                  <a:pt x="443425" y="275169"/>
                  <a:pt x="520683" y="302156"/>
                  <a:pt x="558783" y="330202"/>
                </a:cubicBezTo>
                <a:cubicBezTo>
                  <a:pt x="596883" y="358248"/>
                  <a:pt x="646096" y="432331"/>
                  <a:pt x="654033" y="434977"/>
                </a:cubicBezTo>
                <a:cubicBezTo>
                  <a:pt x="661970" y="437623"/>
                  <a:pt x="631808" y="370948"/>
                  <a:pt x="606408" y="346077"/>
                </a:cubicBezTo>
                <a:cubicBezTo>
                  <a:pt x="581008" y="321206"/>
                  <a:pt x="495283" y="284165"/>
                  <a:pt x="501633" y="285752"/>
                </a:cubicBezTo>
                <a:cubicBezTo>
                  <a:pt x="507983" y="287340"/>
                  <a:pt x="646625" y="359306"/>
                  <a:pt x="644508" y="355602"/>
                </a:cubicBezTo>
                <a:cubicBezTo>
                  <a:pt x="642391" y="351898"/>
                  <a:pt x="507454" y="293690"/>
                  <a:pt x="488933" y="263527"/>
                </a:cubicBezTo>
                <a:cubicBezTo>
                  <a:pt x="470412" y="233365"/>
                  <a:pt x="532854" y="183094"/>
                  <a:pt x="533383" y="174627"/>
                </a:cubicBezTo>
                <a:cubicBezTo>
                  <a:pt x="533912" y="166160"/>
                  <a:pt x="521741" y="212198"/>
                  <a:pt x="492108" y="212727"/>
                </a:cubicBezTo>
                <a:cubicBezTo>
                  <a:pt x="462475" y="213256"/>
                  <a:pt x="358758" y="174627"/>
                  <a:pt x="355583" y="177802"/>
                </a:cubicBezTo>
                <a:cubicBezTo>
                  <a:pt x="352408" y="180977"/>
                  <a:pt x="472529" y="236540"/>
                  <a:pt x="473058" y="231777"/>
                </a:cubicBezTo>
                <a:cubicBezTo>
                  <a:pt x="473587" y="227015"/>
                  <a:pt x="372516" y="180977"/>
                  <a:pt x="358758" y="149227"/>
                </a:cubicBezTo>
                <a:cubicBezTo>
                  <a:pt x="345000" y="117477"/>
                  <a:pt x="388391" y="50273"/>
                  <a:pt x="390508" y="41277"/>
                </a:cubicBezTo>
                <a:cubicBezTo>
                  <a:pt x="392625" y="32281"/>
                  <a:pt x="382570" y="80436"/>
                  <a:pt x="371458" y="95252"/>
                </a:cubicBezTo>
                <a:cubicBezTo>
                  <a:pt x="360346" y="110068"/>
                  <a:pt x="353466" y="131235"/>
                  <a:pt x="323833" y="130177"/>
                </a:cubicBezTo>
                <a:cubicBezTo>
                  <a:pt x="294200" y="129119"/>
                  <a:pt x="217999" y="110598"/>
                  <a:pt x="193658" y="88902"/>
                </a:cubicBezTo>
                <a:cubicBezTo>
                  <a:pt x="169317" y="67206"/>
                  <a:pt x="182016" y="531"/>
                  <a:pt x="177783" y="2"/>
                </a:cubicBezTo>
                <a:cubicBezTo>
                  <a:pt x="173550" y="-527"/>
                  <a:pt x="175666" y="80435"/>
                  <a:pt x="168258" y="85727"/>
                </a:cubicBezTo>
                <a:cubicBezTo>
                  <a:pt x="160850" y="91019"/>
                  <a:pt x="139154" y="32281"/>
                  <a:pt x="133333" y="31752"/>
                </a:cubicBezTo>
                <a:cubicBezTo>
                  <a:pt x="127512" y="31223"/>
                  <a:pt x="147620" y="74615"/>
                  <a:pt x="133333" y="82552"/>
                </a:cubicBezTo>
                <a:cubicBezTo>
                  <a:pt x="119046" y="90489"/>
                  <a:pt x="-22771" y="73027"/>
                  <a:pt x="3158" y="9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03F8710-39E3-C591-1309-A553C2487536}"/>
              </a:ext>
            </a:extLst>
          </p:cNvPr>
          <p:cNvSpPr/>
          <p:nvPr/>
        </p:nvSpPr>
        <p:spPr>
          <a:xfrm>
            <a:off x="5852698" y="4755940"/>
            <a:ext cx="613723" cy="387851"/>
          </a:xfrm>
          <a:custGeom>
            <a:avLst/>
            <a:gdLst>
              <a:gd name="connsiteX0" fmla="*/ 2002 w 613723"/>
              <a:gd name="connsiteY0" fmla="*/ 387560 h 387851"/>
              <a:gd name="connsiteX1" fmla="*/ 240127 w 613723"/>
              <a:gd name="connsiteY1" fmla="*/ 200235 h 387851"/>
              <a:gd name="connsiteX2" fmla="*/ 367127 w 613723"/>
              <a:gd name="connsiteY2" fmla="*/ 117685 h 387851"/>
              <a:gd name="connsiteX3" fmla="*/ 335377 w 613723"/>
              <a:gd name="connsiteY3" fmla="*/ 143085 h 387851"/>
              <a:gd name="connsiteX4" fmla="*/ 494127 w 613723"/>
              <a:gd name="connsiteY4" fmla="*/ 108160 h 387851"/>
              <a:gd name="connsiteX5" fmla="*/ 608427 w 613723"/>
              <a:gd name="connsiteY5" fmla="*/ 120860 h 387851"/>
              <a:gd name="connsiteX6" fmla="*/ 589377 w 613723"/>
              <a:gd name="connsiteY6" fmla="*/ 98635 h 387851"/>
              <a:gd name="connsiteX7" fmla="*/ 541752 w 613723"/>
              <a:gd name="connsiteY7" fmla="*/ 9735 h 387851"/>
              <a:gd name="connsiteX8" fmla="*/ 551277 w 613723"/>
              <a:gd name="connsiteY8" fmla="*/ 82760 h 387851"/>
              <a:gd name="connsiteX9" fmla="*/ 478252 w 613723"/>
              <a:gd name="connsiteY9" fmla="*/ 92285 h 387851"/>
              <a:gd name="connsiteX10" fmla="*/ 440152 w 613723"/>
              <a:gd name="connsiteY10" fmla="*/ 25610 h 387851"/>
              <a:gd name="connsiteX11" fmla="*/ 443327 w 613723"/>
              <a:gd name="connsiteY11" fmla="*/ 85935 h 387851"/>
              <a:gd name="connsiteX12" fmla="*/ 398877 w 613723"/>
              <a:gd name="connsiteY12" fmla="*/ 98635 h 387851"/>
              <a:gd name="connsiteX13" fmla="*/ 370302 w 613723"/>
              <a:gd name="connsiteY13" fmla="*/ 210 h 387851"/>
              <a:gd name="connsiteX14" fmla="*/ 383002 w 613723"/>
              <a:gd name="connsiteY14" fmla="*/ 73235 h 387851"/>
              <a:gd name="connsiteX15" fmla="*/ 373477 w 613723"/>
              <a:gd name="connsiteY15" fmla="*/ 98635 h 387851"/>
              <a:gd name="connsiteX16" fmla="*/ 284577 w 613723"/>
              <a:gd name="connsiteY16" fmla="*/ 130385 h 387851"/>
              <a:gd name="connsiteX17" fmla="*/ 303627 w 613723"/>
              <a:gd name="connsiteY17" fmla="*/ 104985 h 387851"/>
              <a:gd name="connsiteX18" fmla="*/ 138527 w 613723"/>
              <a:gd name="connsiteY18" fmla="*/ 222460 h 387851"/>
              <a:gd name="connsiteX19" fmla="*/ 182977 w 613723"/>
              <a:gd name="connsiteY19" fmla="*/ 168485 h 387851"/>
              <a:gd name="connsiteX20" fmla="*/ 148052 w 613723"/>
              <a:gd name="connsiteY20" fmla="*/ 219285 h 387851"/>
              <a:gd name="connsiteX21" fmla="*/ 81377 w 613723"/>
              <a:gd name="connsiteY21" fmla="*/ 285960 h 387851"/>
              <a:gd name="connsiteX22" fmla="*/ 122652 w 613723"/>
              <a:gd name="connsiteY22" fmla="*/ 244685 h 387851"/>
              <a:gd name="connsiteX23" fmla="*/ 2002 w 613723"/>
              <a:gd name="connsiteY23" fmla="*/ 387560 h 38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3723" h="387851">
                <a:moveTo>
                  <a:pt x="2002" y="387560"/>
                </a:moveTo>
                <a:cubicBezTo>
                  <a:pt x="21581" y="380152"/>
                  <a:pt x="179273" y="245214"/>
                  <a:pt x="240127" y="200235"/>
                </a:cubicBezTo>
                <a:cubicBezTo>
                  <a:pt x="300981" y="155256"/>
                  <a:pt x="351252" y="127210"/>
                  <a:pt x="367127" y="117685"/>
                </a:cubicBezTo>
                <a:cubicBezTo>
                  <a:pt x="383002" y="108160"/>
                  <a:pt x="314210" y="144672"/>
                  <a:pt x="335377" y="143085"/>
                </a:cubicBezTo>
                <a:cubicBezTo>
                  <a:pt x="356544" y="141498"/>
                  <a:pt x="448619" y="111864"/>
                  <a:pt x="494127" y="108160"/>
                </a:cubicBezTo>
                <a:cubicBezTo>
                  <a:pt x="539635" y="104456"/>
                  <a:pt x="592552" y="122447"/>
                  <a:pt x="608427" y="120860"/>
                </a:cubicBezTo>
                <a:cubicBezTo>
                  <a:pt x="624302" y="119272"/>
                  <a:pt x="600490" y="117156"/>
                  <a:pt x="589377" y="98635"/>
                </a:cubicBezTo>
                <a:cubicBezTo>
                  <a:pt x="578265" y="80114"/>
                  <a:pt x="548102" y="12381"/>
                  <a:pt x="541752" y="9735"/>
                </a:cubicBezTo>
                <a:cubicBezTo>
                  <a:pt x="535402" y="7089"/>
                  <a:pt x="561860" y="69002"/>
                  <a:pt x="551277" y="82760"/>
                </a:cubicBezTo>
                <a:cubicBezTo>
                  <a:pt x="540694" y="96518"/>
                  <a:pt x="496773" y="101810"/>
                  <a:pt x="478252" y="92285"/>
                </a:cubicBezTo>
                <a:cubicBezTo>
                  <a:pt x="459731" y="82760"/>
                  <a:pt x="445973" y="26668"/>
                  <a:pt x="440152" y="25610"/>
                </a:cubicBezTo>
                <a:cubicBezTo>
                  <a:pt x="434331" y="24552"/>
                  <a:pt x="450206" y="73764"/>
                  <a:pt x="443327" y="85935"/>
                </a:cubicBezTo>
                <a:cubicBezTo>
                  <a:pt x="436448" y="98106"/>
                  <a:pt x="411048" y="112922"/>
                  <a:pt x="398877" y="98635"/>
                </a:cubicBezTo>
                <a:cubicBezTo>
                  <a:pt x="386706" y="84348"/>
                  <a:pt x="372948" y="4443"/>
                  <a:pt x="370302" y="210"/>
                </a:cubicBezTo>
                <a:cubicBezTo>
                  <a:pt x="367656" y="-4023"/>
                  <a:pt x="382473" y="56831"/>
                  <a:pt x="383002" y="73235"/>
                </a:cubicBezTo>
                <a:cubicBezTo>
                  <a:pt x="383531" y="89639"/>
                  <a:pt x="389881" y="89110"/>
                  <a:pt x="373477" y="98635"/>
                </a:cubicBezTo>
                <a:cubicBezTo>
                  <a:pt x="357073" y="108160"/>
                  <a:pt x="296219" y="129327"/>
                  <a:pt x="284577" y="130385"/>
                </a:cubicBezTo>
                <a:cubicBezTo>
                  <a:pt x="272935" y="131443"/>
                  <a:pt x="327969" y="89639"/>
                  <a:pt x="303627" y="104985"/>
                </a:cubicBezTo>
                <a:cubicBezTo>
                  <a:pt x="279285" y="120331"/>
                  <a:pt x="158635" y="211877"/>
                  <a:pt x="138527" y="222460"/>
                </a:cubicBezTo>
                <a:cubicBezTo>
                  <a:pt x="118419" y="233043"/>
                  <a:pt x="181390" y="169014"/>
                  <a:pt x="182977" y="168485"/>
                </a:cubicBezTo>
                <a:cubicBezTo>
                  <a:pt x="184564" y="167956"/>
                  <a:pt x="164985" y="199706"/>
                  <a:pt x="148052" y="219285"/>
                </a:cubicBezTo>
                <a:cubicBezTo>
                  <a:pt x="131119" y="238864"/>
                  <a:pt x="81377" y="285960"/>
                  <a:pt x="81377" y="285960"/>
                </a:cubicBezTo>
                <a:cubicBezTo>
                  <a:pt x="77144" y="290193"/>
                  <a:pt x="132706" y="230398"/>
                  <a:pt x="122652" y="244685"/>
                </a:cubicBezTo>
                <a:cubicBezTo>
                  <a:pt x="112598" y="258972"/>
                  <a:pt x="-17577" y="394968"/>
                  <a:pt x="2002" y="387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EC1DC6B-B64B-57FF-09FD-ADBB17E363F9}"/>
              </a:ext>
            </a:extLst>
          </p:cNvPr>
          <p:cNvSpPr/>
          <p:nvPr/>
        </p:nvSpPr>
        <p:spPr>
          <a:xfrm>
            <a:off x="5778509" y="4762163"/>
            <a:ext cx="431989" cy="547925"/>
          </a:xfrm>
          <a:custGeom>
            <a:avLst/>
            <a:gdLst>
              <a:gd name="connsiteX0" fmla="*/ 431791 w 431989"/>
              <a:gd name="connsiteY0" fmla="*/ 337 h 547925"/>
              <a:gd name="connsiteX1" fmla="*/ 282566 w 431989"/>
              <a:gd name="connsiteY1" fmla="*/ 127337 h 547925"/>
              <a:gd name="connsiteX2" fmla="*/ 114291 w 431989"/>
              <a:gd name="connsiteY2" fmla="*/ 225762 h 547925"/>
              <a:gd name="connsiteX3" fmla="*/ 187316 w 431989"/>
              <a:gd name="connsiteY3" fmla="*/ 178137 h 547925"/>
              <a:gd name="connsiteX4" fmla="*/ 57141 w 431989"/>
              <a:gd name="connsiteY4" fmla="*/ 333712 h 547925"/>
              <a:gd name="connsiteX5" fmla="*/ 12691 w 431989"/>
              <a:gd name="connsiteY5" fmla="*/ 454362 h 547925"/>
              <a:gd name="connsiteX6" fmla="*/ 66666 w 431989"/>
              <a:gd name="connsiteY6" fmla="*/ 362287 h 547925"/>
              <a:gd name="connsiteX7" fmla="*/ 3166 w 431989"/>
              <a:gd name="connsiteY7" fmla="*/ 540087 h 547925"/>
              <a:gd name="connsiteX8" fmla="*/ 22216 w 431989"/>
              <a:gd name="connsiteY8" fmla="*/ 489287 h 547925"/>
              <a:gd name="connsiteX9" fmla="*/ 130166 w 431989"/>
              <a:gd name="connsiteY9" fmla="*/ 247987 h 547925"/>
              <a:gd name="connsiteX10" fmla="*/ 228591 w 431989"/>
              <a:gd name="connsiteY10" fmla="*/ 159087 h 547925"/>
              <a:gd name="connsiteX11" fmla="*/ 177791 w 431989"/>
              <a:gd name="connsiteY11" fmla="*/ 181312 h 547925"/>
              <a:gd name="connsiteX12" fmla="*/ 288916 w 431989"/>
              <a:gd name="connsiteY12" fmla="*/ 73362 h 547925"/>
              <a:gd name="connsiteX13" fmla="*/ 250816 w 431989"/>
              <a:gd name="connsiteY13" fmla="*/ 89237 h 547925"/>
              <a:gd name="connsiteX14" fmla="*/ 431791 w 431989"/>
              <a:gd name="connsiteY14" fmla="*/ 337 h 5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989" h="547925">
                <a:moveTo>
                  <a:pt x="431791" y="337"/>
                </a:moveTo>
                <a:cubicBezTo>
                  <a:pt x="437083" y="6687"/>
                  <a:pt x="335483" y="89766"/>
                  <a:pt x="282566" y="127337"/>
                </a:cubicBezTo>
                <a:cubicBezTo>
                  <a:pt x="229649" y="164908"/>
                  <a:pt x="130166" y="217295"/>
                  <a:pt x="114291" y="225762"/>
                </a:cubicBezTo>
                <a:cubicBezTo>
                  <a:pt x="98416" y="234229"/>
                  <a:pt x="196841" y="160145"/>
                  <a:pt x="187316" y="178137"/>
                </a:cubicBezTo>
                <a:cubicBezTo>
                  <a:pt x="177791" y="196129"/>
                  <a:pt x="86245" y="287674"/>
                  <a:pt x="57141" y="333712"/>
                </a:cubicBezTo>
                <a:cubicBezTo>
                  <a:pt x="28037" y="379750"/>
                  <a:pt x="11104" y="449600"/>
                  <a:pt x="12691" y="454362"/>
                </a:cubicBezTo>
                <a:cubicBezTo>
                  <a:pt x="14278" y="459124"/>
                  <a:pt x="68253" y="348000"/>
                  <a:pt x="66666" y="362287"/>
                </a:cubicBezTo>
                <a:cubicBezTo>
                  <a:pt x="65079" y="376574"/>
                  <a:pt x="10574" y="518920"/>
                  <a:pt x="3166" y="540087"/>
                </a:cubicBezTo>
                <a:cubicBezTo>
                  <a:pt x="-4242" y="561254"/>
                  <a:pt x="1049" y="537970"/>
                  <a:pt x="22216" y="489287"/>
                </a:cubicBezTo>
                <a:cubicBezTo>
                  <a:pt x="43383" y="440604"/>
                  <a:pt x="95770" y="303020"/>
                  <a:pt x="130166" y="247987"/>
                </a:cubicBezTo>
                <a:cubicBezTo>
                  <a:pt x="164562" y="192954"/>
                  <a:pt x="220653" y="170200"/>
                  <a:pt x="228591" y="159087"/>
                </a:cubicBezTo>
                <a:cubicBezTo>
                  <a:pt x="236528" y="147975"/>
                  <a:pt x="167737" y="195599"/>
                  <a:pt x="177791" y="181312"/>
                </a:cubicBezTo>
                <a:cubicBezTo>
                  <a:pt x="187845" y="167025"/>
                  <a:pt x="276745" y="88708"/>
                  <a:pt x="288916" y="73362"/>
                </a:cubicBezTo>
                <a:cubicBezTo>
                  <a:pt x="301087" y="58016"/>
                  <a:pt x="221183" y="99291"/>
                  <a:pt x="250816" y="89237"/>
                </a:cubicBezTo>
                <a:cubicBezTo>
                  <a:pt x="280449" y="79183"/>
                  <a:pt x="426499" y="-6013"/>
                  <a:pt x="431791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9C0AFD3-FC22-686D-F965-60CF35C4D179}"/>
              </a:ext>
            </a:extLst>
          </p:cNvPr>
          <p:cNvSpPr/>
          <p:nvPr/>
        </p:nvSpPr>
        <p:spPr>
          <a:xfrm>
            <a:off x="6161462" y="4761860"/>
            <a:ext cx="789122" cy="289781"/>
          </a:xfrm>
          <a:custGeom>
            <a:avLst/>
            <a:gdLst>
              <a:gd name="connsiteX0" fmla="*/ 1213 w 789122"/>
              <a:gd name="connsiteY0" fmla="*/ 60965 h 289781"/>
              <a:gd name="connsiteX1" fmla="*/ 194888 w 789122"/>
              <a:gd name="connsiteY1" fmla="*/ 38740 h 289781"/>
              <a:gd name="connsiteX2" fmla="*/ 325063 w 789122"/>
              <a:gd name="connsiteY2" fmla="*/ 54615 h 289781"/>
              <a:gd name="connsiteX3" fmla="*/ 302838 w 789122"/>
              <a:gd name="connsiteY3" fmla="*/ 54615 h 289781"/>
              <a:gd name="connsiteX4" fmla="*/ 502863 w 789122"/>
              <a:gd name="connsiteY4" fmla="*/ 114940 h 289781"/>
              <a:gd name="connsiteX5" fmla="*/ 429838 w 789122"/>
              <a:gd name="connsiteY5" fmla="*/ 89540 h 289781"/>
              <a:gd name="connsiteX6" fmla="*/ 591763 w 789122"/>
              <a:gd name="connsiteY6" fmla="*/ 184790 h 289781"/>
              <a:gd name="connsiteX7" fmla="*/ 677488 w 789122"/>
              <a:gd name="connsiteY7" fmla="*/ 273690 h 289781"/>
              <a:gd name="connsiteX8" fmla="*/ 591763 w 789122"/>
              <a:gd name="connsiteY8" fmla="*/ 207015 h 289781"/>
              <a:gd name="connsiteX9" fmla="*/ 785438 w 789122"/>
              <a:gd name="connsiteY9" fmla="*/ 289565 h 289781"/>
              <a:gd name="connsiteX10" fmla="*/ 696538 w 789122"/>
              <a:gd name="connsiteY10" fmla="*/ 226065 h 289781"/>
              <a:gd name="connsiteX11" fmla="*/ 429838 w 789122"/>
              <a:gd name="connsiteY11" fmla="*/ 83190 h 289781"/>
              <a:gd name="connsiteX12" fmla="*/ 207588 w 789122"/>
              <a:gd name="connsiteY12" fmla="*/ 16515 h 289781"/>
              <a:gd name="connsiteX13" fmla="*/ 213938 w 789122"/>
              <a:gd name="connsiteY13" fmla="*/ 16515 h 289781"/>
              <a:gd name="connsiteX14" fmla="*/ 86938 w 789122"/>
              <a:gd name="connsiteY14" fmla="*/ 3815 h 289781"/>
              <a:gd name="connsiteX15" fmla="*/ 112338 w 789122"/>
              <a:gd name="connsiteY15" fmla="*/ 3815 h 289781"/>
              <a:gd name="connsiteX16" fmla="*/ 1213 w 789122"/>
              <a:gd name="connsiteY16" fmla="*/ 60965 h 2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9122" h="289781">
                <a:moveTo>
                  <a:pt x="1213" y="60965"/>
                </a:moveTo>
                <a:cubicBezTo>
                  <a:pt x="14971" y="66786"/>
                  <a:pt x="140913" y="39798"/>
                  <a:pt x="194888" y="38740"/>
                </a:cubicBezTo>
                <a:cubicBezTo>
                  <a:pt x="248863" y="37682"/>
                  <a:pt x="307071" y="51969"/>
                  <a:pt x="325063" y="54615"/>
                </a:cubicBezTo>
                <a:cubicBezTo>
                  <a:pt x="343055" y="57261"/>
                  <a:pt x="273205" y="44561"/>
                  <a:pt x="302838" y="54615"/>
                </a:cubicBezTo>
                <a:cubicBezTo>
                  <a:pt x="332471" y="64669"/>
                  <a:pt x="481696" y="109119"/>
                  <a:pt x="502863" y="114940"/>
                </a:cubicBezTo>
                <a:cubicBezTo>
                  <a:pt x="524030" y="120761"/>
                  <a:pt x="415022" y="77898"/>
                  <a:pt x="429838" y="89540"/>
                </a:cubicBezTo>
                <a:cubicBezTo>
                  <a:pt x="444654" y="101182"/>
                  <a:pt x="550488" y="154098"/>
                  <a:pt x="591763" y="184790"/>
                </a:cubicBezTo>
                <a:cubicBezTo>
                  <a:pt x="633038" y="215482"/>
                  <a:pt x="677488" y="269986"/>
                  <a:pt x="677488" y="273690"/>
                </a:cubicBezTo>
                <a:cubicBezTo>
                  <a:pt x="677488" y="277394"/>
                  <a:pt x="573771" y="204369"/>
                  <a:pt x="591763" y="207015"/>
                </a:cubicBezTo>
                <a:cubicBezTo>
                  <a:pt x="609755" y="209661"/>
                  <a:pt x="767976" y="286390"/>
                  <a:pt x="785438" y="289565"/>
                </a:cubicBezTo>
                <a:cubicBezTo>
                  <a:pt x="802901" y="292740"/>
                  <a:pt x="755805" y="260461"/>
                  <a:pt x="696538" y="226065"/>
                </a:cubicBezTo>
                <a:cubicBezTo>
                  <a:pt x="637271" y="191669"/>
                  <a:pt x="511330" y="118115"/>
                  <a:pt x="429838" y="83190"/>
                </a:cubicBezTo>
                <a:cubicBezTo>
                  <a:pt x="348346" y="48265"/>
                  <a:pt x="207588" y="16515"/>
                  <a:pt x="207588" y="16515"/>
                </a:cubicBezTo>
                <a:cubicBezTo>
                  <a:pt x="171605" y="5402"/>
                  <a:pt x="213938" y="16515"/>
                  <a:pt x="213938" y="16515"/>
                </a:cubicBezTo>
                <a:lnTo>
                  <a:pt x="86938" y="3815"/>
                </a:lnTo>
                <a:cubicBezTo>
                  <a:pt x="70005" y="1698"/>
                  <a:pt x="129800" y="-3593"/>
                  <a:pt x="112338" y="3815"/>
                </a:cubicBezTo>
                <a:cubicBezTo>
                  <a:pt x="94876" y="11223"/>
                  <a:pt x="-12545" y="55144"/>
                  <a:pt x="1213" y="60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F1AEE0F-E0CD-8EA1-C6C1-614B9F758ABD}"/>
              </a:ext>
            </a:extLst>
          </p:cNvPr>
          <p:cNvSpPr/>
          <p:nvPr/>
        </p:nvSpPr>
        <p:spPr>
          <a:xfrm>
            <a:off x="6671690" y="4917753"/>
            <a:ext cx="510915" cy="209416"/>
          </a:xfrm>
          <a:custGeom>
            <a:avLst/>
            <a:gdLst>
              <a:gd name="connsiteX0" fmla="*/ 2160 w 510915"/>
              <a:gd name="connsiteY0" fmla="*/ 322 h 209416"/>
              <a:gd name="connsiteX1" fmla="*/ 145035 w 510915"/>
              <a:gd name="connsiteY1" fmla="*/ 127322 h 209416"/>
              <a:gd name="connsiteX2" fmla="*/ 259335 w 510915"/>
              <a:gd name="connsiteY2" fmla="*/ 165422 h 209416"/>
              <a:gd name="connsiteX3" fmla="*/ 218060 w 510915"/>
              <a:gd name="connsiteY3" fmla="*/ 174947 h 209416"/>
              <a:gd name="connsiteX4" fmla="*/ 284735 w 510915"/>
              <a:gd name="connsiteY4" fmla="*/ 203522 h 209416"/>
              <a:gd name="connsiteX5" fmla="*/ 351410 w 510915"/>
              <a:gd name="connsiteY5" fmla="*/ 206697 h 209416"/>
              <a:gd name="connsiteX6" fmla="*/ 510160 w 510915"/>
              <a:gd name="connsiteY6" fmla="*/ 171772 h 209416"/>
              <a:gd name="connsiteX7" fmla="*/ 405385 w 510915"/>
              <a:gd name="connsiteY7" fmla="*/ 184472 h 209416"/>
              <a:gd name="connsiteX8" fmla="*/ 268860 w 510915"/>
              <a:gd name="connsiteY8" fmla="*/ 193997 h 209416"/>
              <a:gd name="connsiteX9" fmla="*/ 37085 w 510915"/>
              <a:gd name="connsiteY9" fmla="*/ 76522 h 209416"/>
              <a:gd name="connsiteX10" fmla="*/ 56135 w 510915"/>
              <a:gd name="connsiteY10" fmla="*/ 89222 h 209416"/>
              <a:gd name="connsiteX11" fmla="*/ 2160 w 510915"/>
              <a:gd name="connsiteY11" fmla="*/ 322 h 20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915" h="209416">
                <a:moveTo>
                  <a:pt x="2160" y="322"/>
                </a:moveTo>
                <a:cubicBezTo>
                  <a:pt x="16977" y="6672"/>
                  <a:pt x="102173" y="99805"/>
                  <a:pt x="145035" y="127322"/>
                </a:cubicBezTo>
                <a:cubicBezTo>
                  <a:pt x="187897" y="154839"/>
                  <a:pt x="247164" y="157485"/>
                  <a:pt x="259335" y="165422"/>
                </a:cubicBezTo>
                <a:cubicBezTo>
                  <a:pt x="271506" y="173359"/>
                  <a:pt x="213827" y="168597"/>
                  <a:pt x="218060" y="174947"/>
                </a:cubicBezTo>
                <a:cubicBezTo>
                  <a:pt x="222293" y="181297"/>
                  <a:pt x="262510" y="198230"/>
                  <a:pt x="284735" y="203522"/>
                </a:cubicBezTo>
                <a:cubicBezTo>
                  <a:pt x="306960" y="208814"/>
                  <a:pt x="313839" y="211989"/>
                  <a:pt x="351410" y="206697"/>
                </a:cubicBezTo>
                <a:cubicBezTo>
                  <a:pt x="388981" y="201405"/>
                  <a:pt x="501164" y="175476"/>
                  <a:pt x="510160" y="171772"/>
                </a:cubicBezTo>
                <a:cubicBezTo>
                  <a:pt x="519156" y="168068"/>
                  <a:pt x="445602" y="180768"/>
                  <a:pt x="405385" y="184472"/>
                </a:cubicBezTo>
                <a:cubicBezTo>
                  <a:pt x="365168" y="188176"/>
                  <a:pt x="330243" y="211989"/>
                  <a:pt x="268860" y="193997"/>
                </a:cubicBezTo>
                <a:cubicBezTo>
                  <a:pt x="207477" y="176005"/>
                  <a:pt x="72539" y="93984"/>
                  <a:pt x="37085" y="76522"/>
                </a:cubicBezTo>
                <a:cubicBezTo>
                  <a:pt x="1631" y="59060"/>
                  <a:pt x="58781" y="95043"/>
                  <a:pt x="56135" y="89222"/>
                </a:cubicBezTo>
                <a:cubicBezTo>
                  <a:pt x="53489" y="83401"/>
                  <a:pt x="-12657" y="-6028"/>
                  <a:pt x="2160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0B6D9E-B564-8ECD-3B0E-8350A25684AA}"/>
              </a:ext>
            </a:extLst>
          </p:cNvPr>
          <p:cNvSpPr/>
          <p:nvPr/>
        </p:nvSpPr>
        <p:spPr>
          <a:xfrm>
            <a:off x="5835293" y="4962102"/>
            <a:ext cx="199722" cy="248103"/>
          </a:xfrm>
          <a:custGeom>
            <a:avLst/>
            <a:gdLst>
              <a:gd name="connsiteX0" fmla="*/ 146407 w 199722"/>
              <a:gd name="connsiteY0" fmla="*/ 423 h 248103"/>
              <a:gd name="connsiteX1" fmla="*/ 136882 w 199722"/>
              <a:gd name="connsiteY1" fmla="*/ 82973 h 248103"/>
              <a:gd name="connsiteX2" fmla="*/ 136882 w 199722"/>
              <a:gd name="connsiteY2" fmla="*/ 187748 h 248103"/>
              <a:gd name="connsiteX3" fmla="*/ 197207 w 199722"/>
              <a:gd name="connsiteY3" fmla="*/ 232198 h 248103"/>
              <a:gd name="connsiteX4" fmla="*/ 181332 w 199722"/>
              <a:gd name="connsiteY4" fmla="*/ 219498 h 248103"/>
              <a:gd name="connsiteX5" fmla="*/ 117832 w 199722"/>
              <a:gd name="connsiteY5" fmla="*/ 248073 h 248103"/>
              <a:gd name="connsiteX6" fmla="*/ 357 w 199722"/>
              <a:gd name="connsiteY6" fmla="*/ 213148 h 248103"/>
              <a:gd name="connsiteX7" fmla="*/ 159107 w 199722"/>
              <a:gd name="connsiteY7" fmla="*/ 241723 h 248103"/>
              <a:gd name="connsiteX8" fmla="*/ 149582 w 199722"/>
              <a:gd name="connsiteY8" fmla="*/ 206798 h 248103"/>
              <a:gd name="connsiteX9" fmla="*/ 35282 w 199722"/>
              <a:gd name="connsiteY9" fmla="*/ 200448 h 248103"/>
              <a:gd name="connsiteX10" fmla="*/ 108307 w 199722"/>
              <a:gd name="connsiteY10" fmla="*/ 187748 h 248103"/>
              <a:gd name="connsiteX11" fmla="*/ 114657 w 199722"/>
              <a:gd name="connsiteY11" fmla="*/ 159173 h 248103"/>
              <a:gd name="connsiteX12" fmla="*/ 140057 w 199722"/>
              <a:gd name="connsiteY12" fmla="*/ 54398 h 248103"/>
              <a:gd name="connsiteX13" fmla="*/ 146407 w 199722"/>
              <a:gd name="connsiteY13" fmla="*/ 42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22" h="248103">
                <a:moveTo>
                  <a:pt x="146407" y="423"/>
                </a:moveTo>
                <a:cubicBezTo>
                  <a:pt x="145878" y="5186"/>
                  <a:pt x="138469" y="51752"/>
                  <a:pt x="136882" y="82973"/>
                </a:cubicBezTo>
                <a:cubicBezTo>
                  <a:pt x="135295" y="114194"/>
                  <a:pt x="126828" y="162877"/>
                  <a:pt x="136882" y="187748"/>
                </a:cubicBezTo>
                <a:cubicBezTo>
                  <a:pt x="146936" y="212619"/>
                  <a:pt x="197207" y="232198"/>
                  <a:pt x="197207" y="232198"/>
                </a:cubicBezTo>
                <a:cubicBezTo>
                  <a:pt x="204615" y="237490"/>
                  <a:pt x="194561" y="216852"/>
                  <a:pt x="181332" y="219498"/>
                </a:cubicBezTo>
                <a:cubicBezTo>
                  <a:pt x="168103" y="222144"/>
                  <a:pt x="147994" y="249131"/>
                  <a:pt x="117832" y="248073"/>
                </a:cubicBezTo>
                <a:cubicBezTo>
                  <a:pt x="87670" y="247015"/>
                  <a:pt x="-6522" y="214206"/>
                  <a:pt x="357" y="213148"/>
                </a:cubicBezTo>
                <a:cubicBezTo>
                  <a:pt x="7236" y="212090"/>
                  <a:pt x="134236" y="242781"/>
                  <a:pt x="159107" y="241723"/>
                </a:cubicBezTo>
                <a:cubicBezTo>
                  <a:pt x="183978" y="240665"/>
                  <a:pt x="170219" y="213677"/>
                  <a:pt x="149582" y="206798"/>
                </a:cubicBezTo>
                <a:cubicBezTo>
                  <a:pt x="128945" y="199919"/>
                  <a:pt x="42161" y="203623"/>
                  <a:pt x="35282" y="200448"/>
                </a:cubicBezTo>
                <a:cubicBezTo>
                  <a:pt x="28403" y="197273"/>
                  <a:pt x="95078" y="194627"/>
                  <a:pt x="108307" y="187748"/>
                </a:cubicBezTo>
                <a:cubicBezTo>
                  <a:pt x="121536" y="180869"/>
                  <a:pt x="109365" y="181398"/>
                  <a:pt x="114657" y="159173"/>
                </a:cubicBezTo>
                <a:cubicBezTo>
                  <a:pt x="119949" y="136948"/>
                  <a:pt x="134765" y="76623"/>
                  <a:pt x="140057" y="54398"/>
                </a:cubicBezTo>
                <a:cubicBezTo>
                  <a:pt x="145349" y="32173"/>
                  <a:pt x="146936" y="-4340"/>
                  <a:pt x="146407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D60BC8-9AB9-7B81-AD6F-C4D3C9B1DA98}"/>
              </a:ext>
            </a:extLst>
          </p:cNvPr>
          <p:cNvSpPr/>
          <p:nvPr/>
        </p:nvSpPr>
        <p:spPr>
          <a:xfrm>
            <a:off x="5866630" y="5031013"/>
            <a:ext cx="1023174" cy="195353"/>
          </a:xfrm>
          <a:custGeom>
            <a:avLst/>
            <a:gdLst>
              <a:gd name="connsiteX0" fmla="*/ 3945 w 1023174"/>
              <a:gd name="connsiteY0" fmla="*/ 191862 h 195353"/>
              <a:gd name="connsiteX1" fmla="*/ 143645 w 1023174"/>
              <a:gd name="connsiteY1" fmla="*/ 182337 h 195353"/>
              <a:gd name="connsiteX2" fmla="*/ 296045 w 1023174"/>
              <a:gd name="connsiteY2" fmla="*/ 195037 h 195353"/>
              <a:gd name="connsiteX3" fmla="*/ 213495 w 1023174"/>
              <a:gd name="connsiteY3" fmla="*/ 166462 h 195353"/>
              <a:gd name="connsiteX4" fmla="*/ 327795 w 1023174"/>
              <a:gd name="connsiteY4" fmla="*/ 172812 h 195353"/>
              <a:gd name="connsiteX5" fmla="*/ 375420 w 1023174"/>
              <a:gd name="connsiteY5" fmla="*/ 191862 h 195353"/>
              <a:gd name="connsiteX6" fmla="*/ 356370 w 1023174"/>
              <a:gd name="connsiteY6" fmla="*/ 172812 h 195353"/>
              <a:gd name="connsiteX7" fmla="*/ 527820 w 1023174"/>
              <a:gd name="connsiteY7" fmla="*/ 188687 h 195353"/>
              <a:gd name="connsiteX8" fmla="*/ 451620 w 1023174"/>
              <a:gd name="connsiteY8" fmla="*/ 153762 h 195353"/>
              <a:gd name="connsiteX9" fmla="*/ 616720 w 1023174"/>
              <a:gd name="connsiteY9" fmla="*/ 153762 h 195353"/>
              <a:gd name="connsiteX10" fmla="*/ 537345 w 1023174"/>
              <a:gd name="connsiteY10" fmla="*/ 150587 h 195353"/>
              <a:gd name="connsiteX11" fmla="*/ 689745 w 1023174"/>
              <a:gd name="connsiteY11" fmla="*/ 131537 h 195353"/>
              <a:gd name="connsiteX12" fmla="*/ 832620 w 1023174"/>
              <a:gd name="connsiteY12" fmla="*/ 106137 h 195353"/>
              <a:gd name="connsiteX13" fmla="*/ 743720 w 1023174"/>
              <a:gd name="connsiteY13" fmla="*/ 71212 h 195353"/>
              <a:gd name="connsiteX14" fmla="*/ 950095 w 1023174"/>
              <a:gd name="connsiteY14" fmla="*/ 99787 h 195353"/>
              <a:gd name="connsiteX15" fmla="*/ 953270 w 1023174"/>
              <a:gd name="connsiteY15" fmla="*/ 61687 h 195353"/>
              <a:gd name="connsiteX16" fmla="*/ 1023120 w 1023174"/>
              <a:gd name="connsiteY16" fmla="*/ 128362 h 195353"/>
              <a:gd name="connsiteX17" fmla="*/ 940570 w 1023174"/>
              <a:gd name="connsiteY17" fmla="*/ 58512 h 195353"/>
              <a:gd name="connsiteX18" fmla="*/ 851670 w 1023174"/>
              <a:gd name="connsiteY18" fmla="*/ 1362 h 195353"/>
              <a:gd name="connsiteX19" fmla="*/ 899295 w 1023174"/>
              <a:gd name="connsiteY19" fmla="*/ 20412 h 195353"/>
              <a:gd name="connsiteX20" fmla="*/ 816745 w 1023174"/>
              <a:gd name="connsiteY20" fmla="*/ 48987 h 195353"/>
              <a:gd name="connsiteX21" fmla="*/ 699270 w 1023174"/>
              <a:gd name="connsiteY21" fmla="*/ 71212 h 195353"/>
              <a:gd name="connsiteX22" fmla="*/ 550045 w 1023174"/>
              <a:gd name="connsiteY22" fmla="*/ 112487 h 195353"/>
              <a:gd name="connsiteX23" fmla="*/ 403995 w 1023174"/>
              <a:gd name="connsiteY23" fmla="*/ 141062 h 195353"/>
              <a:gd name="connsiteX24" fmla="*/ 286520 w 1023174"/>
              <a:gd name="connsiteY24" fmla="*/ 141062 h 195353"/>
              <a:gd name="connsiteX25" fmla="*/ 191270 w 1023174"/>
              <a:gd name="connsiteY25" fmla="*/ 144237 h 195353"/>
              <a:gd name="connsiteX26" fmla="*/ 153170 w 1023174"/>
              <a:gd name="connsiteY26" fmla="*/ 87087 h 195353"/>
              <a:gd name="connsiteX27" fmla="*/ 172220 w 1023174"/>
              <a:gd name="connsiteY27" fmla="*/ 118837 h 195353"/>
              <a:gd name="connsiteX28" fmla="*/ 51570 w 1023174"/>
              <a:gd name="connsiteY28" fmla="*/ 160112 h 195353"/>
              <a:gd name="connsiteX29" fmla="*/ 3945 w 1023174"/>
              <a:gd name="connsiteY29" fmla="*/ 191862 h 19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23174" h="195353">
                <a:moveTo>
                  <a:pt x="3945" y="191862"/>
                </a:moveTo>
                <a:cubicBezTo>
                  <a:pt x="19291" y="195566"/>
                  <a:pt x="94962" y="181808"/>
                  <a:pt x="143645" y="182337"/>
                </a:cubicBezTo>
                <a:cubicBezTo>
                  <a:pt x="192328" y="182866"/>
                  <a:pt x="284403" y="197683"/>
                  <a:pt x="296045" y="195037"/>
                </a:cubicBezTo>
                <a:cubicBezTo>
                  <a:pt x="307687" y="192391"/>
                  <a:pt x="208203" y="170166"/>
                  <a:pt x="213495" y="166462"/>
                </a:cubicBezTo>
                <a:cubicBezTo>
                  <a:pt x="218787" y="162758"/>
                  <a:pt x="300808" y="168579"/>
                  <a:pt x="327795" y="172812"/>
                </a:cubicBezTo>
                <a:cubicBezTo>
                  <a:pt x="354783" y="177045"/>
                  <a:pt x="370658" y="191862"/>
                  <a:pt x="375420" y="191862"/>
                </a:cubicBezTo>
                <a:cubicBezTo>
                  <a:pt x="380182" y="191862"/>
                  <a:pt x="330970" y="173341"/>
                  <a:pt x="356370" y="172812"/>
                </a:cubicBezTo>
                <a:cubicBezTo>
                  <a:pt x="381770" y="172283"/>
                  <a:pt x="511945" y="191862"/>
                  <a:pt x="527820" y="188687"/>
                </a:cubicBezTo>
                <a:cubicBezTo>
                  <a:pt x="543695" y="185512"/>
                  <a:pt x="436803" y="159583"/>
                  <a:pt x="451620" y="153762"/>
                </a:cubicBezTo>
                <a:cubicBezTo>
                  <a:pt x="466437" y="147941"/>
                  <a:pt x="602433" y="154291"/>
                  <a:pt x="616720" y="153762"/>
                </a:cubicBezTo>
                <a:cubicBezTo>
                  <a:pt x="631008" y="153233"/>
                  <a:pt x="525174" y="154291"/>
                  <a:pt x="537345" y="150587"/>
                </a:cubicBezTo>
                <a:cubicBezTo>
                  <a:pt x="549516" y="146883"/>
                  <a:pt x="640533" y="138945"/>
                  <a:pt x="689745" y="131537"/>
                </a:cubicBezTo>
                <a:cubicBezTo>
                  <a:pt x="738957" y="124129"/>
                  <a:pt x="823624" y="116191"/>
                  <a:pt x="832620" y="106137"/>
                </a:cubicBezTo>
                <a:cubicBezTo>
                  <a:pt x="841616" y="96083"/>
                  <a:pt x="724141" y="72270"/>
                  <a:pt x="743720" y="71212"/>
                </a:cubicBezTo>
                <a:cubicBezTo>
                  <a:pt x="763299" y="70154"/>
                  <a:pt x="915170" y="101375"/>
                  <a:pt x="950095" y="99787"/>
                </a:cubicBezTo>
                <a:cubicBezTo>
                  <a:pt x="985020" y="98199"/>
                  <a:pt x="941099" y="56925"/>
                  <a:pt x="953270" y="61687"/>
                </a:cubicBezTo>
                <a:cubicBezTo>
                  <a:pt x="965441" y="66449"/>
                  <a:pt x="1025237" y="128891"/>
                  <a:pt x="1023120" y="128362"/>
                </a:cubicBezTo>
                <a:cubicBezTo>
                  <a:pt x="1021003" y="127833"/>
                  <a:pt x="969145" y="79679"/>
                  <a:pt x="940570" y="58512"/>
                </a:cubicBezTo>
                <a:cubicBezTo>
                  <a:pt x="911995" y="37345"/>
                  <a:pt x="858549" y="7712"/>
                  <a:pt x="851670" y="1362"/>
                </a:cubicBezTo>
                <a:cubicBezTo>
                  <a:pt x="844791" y="-4988"/>
                  <a:pt x="905116" y="12475"/>
                  <a:pt x="899295" y="20412"/>
                </a:cubicBezTo>
                <a:cubicBezTo>
                  <a:pt x="893474" y="28349"/>
                  <a:pt x="850082" y="40520"/>
                  <a:pt x="816745" y="48987"/>
                </a:cubicBezTo>
                <a:cubicBezTo>
                  <a:pt x="783408" y="57454"/>
                  <a:pt x="743720" y="60629"/>
                  <a:pt x="699270" y="71212"/>
                </a:cubicBezTo>
                <a:cubicBezTo>
                  <a:pt x="654820" y="81795"/>
                  <a:pt x="599258" y="100845"/>
                  <a:pt x="550045" y="112487"/>
                </a:cubicBezTo>
                <a:cubicBezTo>
                  <a:pt x="500833" y="124129"/>
                  <a:pt x="447916" y="136300"/>
                  <a:pt x="403995" y="141062"/>
                </a:cubicBezTo>
                <a:cubicBezTo>
                  <a:pt x="360074" y="145824"/>
                  <a:pt x="321974" y="140533"/>
                  <a:pt x="286520" y="141062"/>
                </a:cubicBezTo>
                <a:cubicBezTo>
                  <a:pt x="251066" y="141591"/>
                  <a:pt x="213495" y="153233"/>
                  <a:pt x="191270" y="144237"/>
                </a:cubicBezTo>
                <a:cubicBezTo>
                  <a:pt x="169045" y="135241"/>
                  <a:pt x="156345" y="91320"/>
                  <a:pt x="153170" y="87087"/>
                </a:cubicBezTo>
                <a:cubicBezTo>
                  <a:pt x="149995" y="82854"/>
                  <a:pt x="189153" y="106666"/>
                  <a:pt x="172220" y="118837"/>
                </a:cubicBezTo>
                <a:cubicBezTo>
                  <a:pt x="155287" y="131008"/>
                  <a:pt x="82262" y="150058"/>
                  <a:pt x="51570" y="160112"/>
                </a:cubicBezTo>
                <a:cubicBezTo>
                  <a:pt x="20878" y="170166"/>
                  <a:pt x="-11401" y="188158"/>
                  <a:pt x="3945" y="19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6E6B140-F481-F37B-73BC-97814A09C90F}"/>
              </a:ext>
            </a:extLst>
          </p:cNvPr>
          <p:cNvSpPr/>
          <p:nvPr/>
        </p:nvSpPr>
        <p:spPr>
          <a:xfrm>
            <a:off x="6016625" y="4785124"/>
            <a:ext cx="918203" cy="317132"/>
          </a:xfrm>
          <a:custGeom>
            <a:avLst/>
            <a:gdLst>
              <a:gd name="connsiteX0" fmla="*/ 0 w 918203"/>
              <a:gd name="connsiteY0" fmla="*/ 129776 h 317132"/>
              <a:gd name="connsiteX1" fmla="*/ 57150 w 918203"/>
              <a:gd name="connsiteY1" fmla="*/ 123426 h 317132"/>
              <a:gd name="connsiteX2" fmla="*/ 279400 w 918203"/>
              <a:gd name="connsiteY2" fmla="*/ 66276 h 317132"/>
              <a:gd name="connsiteX3" fmla="*/ 457200 w 918203"/>
              <a:gd name="connsiteY3" fmla="*/ 66276 h 317132"/>
              <a:gd name="connsiteX4" fmla="*/ 441325 w 918203"/>
              <a:gd name="connsiteY4" fmla="*/ 72626 h 317132"/>
              <a:gd name="connsiteX5" fmla="*/ 587375 w 918203"/>
              <a:gd name="connsiteY5" fmla="*/ 129776 h 317132"/>
              <a:gd name="connsiteX6" fmla="*/ 581025 w 918203"/>
              <a:gd name="connsiteY6" fmla="*/ 113901 h 317132"/>
              <a:gd name="connsiteX7" fmla="*/ 739775 w 918203"/>
              <a:gd name="connsiteY7" fmla="*/ 215501 h 317132"/>
              <a:gd name="connsiteX8" fmla="*/ 917575 w 918203"/>
              <a:gd name="connsiteY8" fmla="*/ 317101 h 317132"/>
              <a:gd name="connsiteX9" fmla="*/ 790575 w 918203"/>
              <a:gd name="connsiteY9" fmla="*/ 225026 h 317132"/>
              <a:gd name="connsiteX10" fmla="*/ 577850 w 918203"/>
              <a:gd name="connsiteY10" fmla="*/ 104376 h 317132"/>
              <a:gd name="connsiteX11" fmla="*/ 307975 w 918203"/>
              <a:gd name="connsiteY11" fmla="*/ 2776 h 317132"/>
              <a:gd name="connsiteX12" fmla="*/ 342900 w 918203"/>
              <a:gd name="connsiteY12" fmla="*/ 31351 h 317132"/>
              <a:gd name="connsiteX13" fmla="*/ 257175 w 918203"/>
              <a:gd name="connsiteY13" fmla="*/ 59926 h 317132"/>
              <a:gd name="connsiteX14" fmla="*/ 0 w 918203"/>
              <a:gd name="connsiteY14" fmla="*/ 129776 h 3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8203" h="317132">
                <a:moveTo>
                  <a:pt x="0" y="129776"/>
                </a:moveTo>
                <a:cubicBezTo>
                  <a:pt x="5291" y="131892"/>
                  <a:pt x="10583" y="134009"/>
                  <a:pt x="57150" y="123426"/>
                </a:cubicBezTo>
                <a:cubicBezTo>
                  <a:pt x="103717" y="112843"/>
                  <a:pt x="212725" y="75801"/>
                  <a:pt x="279400" y="66276"/>
                </a:cubicBezTo>
                <a:cubicBezTo>
                  <a:pt x="346075" y="56751"/>
                  <a:pt x="430213" y="65218"/>
                  <a:pt x="457200" y="66276"/>
                </a:cubicBezTo>
                <a:cubicBezTo>
                  <a:pt x="484187" y="67334"/>
                  <a:pt x="419629" y="62043"/>
                  <a:pt x="441325" y="72626"/>
                </a:cubicBezTo>
                <a:cubicBezTo>
                  <a:pt x="463021" y="83209"/>
                  <a:pt x="564092" y="122897"/>
                  <a:pt x="587375" y="129776"/>
                </a:cubicBezTo>
                <a:cubicBezTo>
                  <a:pt x="610658" y="136655"/>
                  <a:pt x="555625" y="99614"/>
                  <a:pt x="581025" y="113901"/>
                </a:cubicBezTo>
                <a:cubicBezTo>
                  <a:pt x="606425" y="128188"/>
                  <a:pt x="683683" y="181634"/>
                  <a:pt x="739775" y="215501"/>
                </a:cubicBezTo>
                <a:cubicBezTo>
                  <a:pt x="795867" y="249368"/>
                  <a:pt x="909108" y="315514"/>
                  <a:pt x="917575" y="317101"/>
                </a:cubicBezTo>
                <a:cubicBezTo>
                  <a:pt x="926042" y="318688"/>
                  <a:pt x="847196" y="260480"/>
                  <a:pt x="790575" y="225026"/>
                </a:cubicBezTo>
                <a:cubicBezTo>
                  <a:pt x="733954" y="189572"/>
                  <a:pt x="658283" y="141418"/>
                  <a:pt x="577850" y="104376"/>
                </a:cubicBezTo>
                <a:cubicBezTo>
                  <a:pt x="497417" y="67334"/>
                  <a:pt x="347133" y="14947"/>
                  <a:pt x="307975" y="2776"/>
                </a:cubicBezTo>
                <a:cubicBezTo>
                  <a:pt x="268817" y="-9395"/>
                  <a:pt x="351367" y="21826"/>
                  <a:pt x="342900" y="31351"/>
                </a:cubicBezTo>
                <a:cubicBezTo>
                  <a:pt x="334433" y="40876"/>
                  <a:pt x="257175" y="59926"/>
                  <a:pt x="257175" y="59926"/>
                </a:cubicBezTo>
                <a:lnTo>
                  <a:pt x="0" y="1297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E895E10-69A2-2836-69D8-912620B9D2DE}"/>
              </a:ext>
            </a:extLst>
          </p:cNvPr>
          <p:cNvSpPr/>
          <p:nvPr/>
        </p:nvSpPr>
        <p:spPr>
          <a:xfrm>
            <a:off x="6019329" y="4829173"/>
            <a:ext cx="464082" cy="381589"/>
          </a:xfrm>
          <a:custGeom>
            <a:avLst/>
            <a:gdLst>
              <a:gd name="connsiteX0" fmla="*/ 324321 w 464082"/>
              <a:gd name="connsiteY0" fmla="*/ 2 h 381589"/>
              <a:gd name="connsiteX1" fmla="*/ 400521 w 464082"/>
              <a:gd name="connsiteY1" fmla="*/ 95252 h 381589"/>
              <a:gd name="connsiteX2" fmla="*/ 451321 w 464082"/>
              <a:gd name="connsiteY2" fmla="*/ 231777 h 381589"/>
              <a:gd name="connsiteX3" fmla="*/ 438621 w 464082"/>
              <a:gd name="connsiteY3" fmla="*/ 304802 h 381589"/>
              <a:gd name="connsiteX4" fmla="*/ 187796 w 464082"/>
              <a:gd name="connsiteY4" fmla="*/ 371477 h 381589"/>
              <a:gd name="connsiteX5" fmla="*/ 54446 w 464082"/>
              <a:gd name="connsiteY5" fmla="*/ 381002 h 381589"/>
              <a:gd name="connsiteX6" fmla="*/ 13171 w 464082"/>
              <a:gd name="connsiteY6" fmla="*/ 368302 h 381589"/>
              <a:gd name="connsiteX7" fmla="*/ 41746 w 464082"/>
              <a:gd name="connsiteY7" fmla="*/ 358777 h 381589"/>
              <a:gd name="connsiteX8" fmla="*/ 35396 w 464082"/>
              <a:gd name="connsiteY8" fmla="*/ 301627 h 381589"/>
              <a:gd name="connsiteX9" fmla="*/ 9996 w 464082"/>
              <a:gd name="connsiteY9" fmla="*/ 212727 h 381589"/>
              <a:gd name="connsiteX10" fmla="*/ 6821 w 464082"/>
              <a:gd name="connsiteY10" fmla="*/ 171452 h 381589"/>
              <a:gd name="connsiteX11" fmla="*/ 98896 w 464082"/>
              <a:gd name="connsiteY11" fmla="*/ 95252 h 381589"/>
              <a:gd name="connsiteX12" fmla="*/ 86196 w 464082"/>
              <a:gd name="connsiteY12" fmla="*/ 92077 h 381589"/>
              <a:gd name="connsiteX13" fmla="*/ 324321 w 464082"/>
              <a:gd name="connsiteY13" fmla="*/ 2 h 38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082" h="381589">
                <a:moveTo>
                  <a:pt x="324321" y="2"/>
                </a:moveTo>
                <a:cubicBezTo>
                  <a:pt x="376708" y="531"/>
                  <a:pt x="379354" y="56623"/>
                  <a:pt x="400521" y="95252"/>
                </a:cubicBezTo>
                <a:cubicBezTo>
                  <a:pt x="421688" y="133881"/>
                  <a:pt x="444971" y="196852"/>
                  <a:pt x="451321" y="231777"/>
                </a:cubicBezTo>
                <a:cubicBezTo>
                  <a:pt x="457671" y="266702"/>
                  <a:pt x="482542" y="281519"/>
                  <a:pt x="438621" y="304802"/>
                </a:cubicBezTo>
                <a:cubicBezTo>
                  <a:pt x="394700" y="328085"/>
                  <a:pt x="251825" y="358777"/>
                  <a:pt x="187796" y="371477"/>
                </a:cubicBezTo>
                <a:cubicBezTo>
                  <a:pt x="123767" y="384177"/>
                  <a:pt x="83550" y="381531"/>
                  <a:pt x="54446" y="381002"/>
                </a:cubicBezTo>
                <a:cubicBezTo>
                  <a:pt x="25342" y="380473"/>
                  <a:pt x="15288" y="372006"/>
                  <a:pt x="13171" y="368302"/>
                </a:cubicBezTo>
                <a:cubicBezTo>
                  <a:pt x="11054" y="364598"/>
                  <a:pt x="38042" y="369889"/>
                  <a:pt x="41746" y="358777"/>
                </a:cubicBezTo>
                <a:cubicBezTo>
                  <a:pt x="45450" y="347665"/>
                  <a:pt x="40688" y="325969"/>
                  <a:pt x="35396" y="301627"/>
                </a:cubicBezTo>
                <a:cubicBezTo>
                  <a:pt x="30104" y="277285"/>
                  <a:pt x="14758" y="234423"/>
                  <a:pt x="9996" y="212727"/>
                </a:cubicBezTo>
                <a:cubicBezTo>
                  <a:pt x="5234" y="191031"/>
                  <a:pt x="-7996" y="191031"/>
                  <a:pt x="6821" y="171452"/>
                </a:cubicBezTo>
                <a:cubicBezTo>
                  <a:pt x="21638" y="151873"/>
                  <a:pt x="98896" y="95252"/>
                  <a:pt x="98896" y="95252"/>
                </a:cubicBezTo>
                <a:cubicBezTo>
                  <a:pt x="112125" y="82023"/>
                  <a:pt x="54975" y="105835"/>
                  <a:pt x="86196" y="92077"/>
                </a:cubicBezTo>
                <a:cubicBezTo>
                  <a:pt x="117417" y="78319"/>
                  <a:pt x="271934" y="-527"/>
                  <a:pt x="324321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8174D924-5D18-5BC6-1448-68904AFE3449}"/>
              </a:ext>
            </a:extLst>
          </p:cNvPr>
          <p:cNvSpPr/>
          <p:nvPr/>
        </p:nvSpPr>
        <p:spPr>
          <a:xfrm>
            <a:off x="6142585" y="5003239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6941C111-8BB8-D0B6-E4BB-3C697C6B68CA}"/>
              </a:ext>
            </a:extLst>
          </p:cNvPr>
          <p:cNvSpPr/>
          <p:nvPr/>
        </p:nvSpPr>
        <p:spPr>
          <a:xfrm>
            <a:off x="6189595" y="5005392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FC501FEA-9CAE-FFBF-2B81-3C3563CFB395}"/>
              </a:ext>
            </a:extLst>
          </p:cNvPr>
          <p:cNvSpPr/>
          <p:nvPr/>
        </p:nvSpPr>
        <p:spPr>
          <a:xfrm>
            <a:off x="6236724" y="5041035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1A2254DF-9C42-D84B-843C-29D706276D5E}"/>
              </a:ext>
            </a:extLst>
          </p:cNvPr>
          <p:cNvSpPr/>
          <p:nvPr/>
        </p:nvSpPr>
        <p:spPr>
          <a:xfrm>
            <a:off x="6227903" y="4968291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4A1368BE-EB3E-ED75-11D7-C03154400621}"/>
              </a:ext>
            </a:extLst>
          </p:cNvPr>
          <p:cNvSpPr/>
          <p:nvPr/>
        </p:nvSpPr>
        <p:spPr>
          <a:xfrm>
            <a:off x="6230153" y="4898474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052094D5-5414-75F8-8A06-E9BADBC0322E}"/>
              </a:ext>
            </a:extLst>
          </p:cNvPr>
          <p:cNvSpPr/>
          <p:nvPr/>
        </p:nvSpPr>
        <p:spPr>
          <a:xfrm>
            <a:off x="6280980" y="4932580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月 59">
            <a:extLst>
              <a:ext uri="{FF2B5EF4-FFF2-40B4-BE49-F238E27FC236}">
                <a16:creationId xmlns:a16="http://schemas.microsoft.com/office/drawing/2014/main" id="{EEEE5055-7011-600B-A20A-3820D24D126C}"/>
              </a:ext>
            </a:extLst>
          </p:cNvPr>
          <p:cNvSpPr/>
          <p:nvPr/>
        </p:nvSpPr>
        <p:spPr>
          <a:xfrm rot="14642608">
            <a:off x="6332081" y="4958186"/>
            <a:ext cx="80703" cy="1017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9357083-4CCE-2090-F850-D7D1DDA7342A}"/>
              </a:ext>
            </a:extLst>
          </p:cNvPr>
          <p:cNvSpPr/>
          <p:nvPr/>
        </p:nvSpPr>
        <p:spPr>
          <a:xfrm>
            <a:off x="6548781" y="4879969"/>
            <a:ext cx="304364" cy="250863"/>
          </a:xfrm>
          <a:custGeom>
            <a:avLst/>
            <a:gdLst>
              <a:gd name="connsiteX0" fmla="*/ 1244 w 304364"/>
              <a:gd name="connsiteY0" fmla="*/ 6 h 250863"/>
              <a:gd name="connsiteX1" fmla="*/ 150469 w 304364"/>
              <a:gd name="connsiteY1" fmla="*/ 155581 h 250863"/>
              <a:gd name="connsiteX2" fmla="*/ 147294 w 304364"/>
              <a:gd name="connsiteY2" fmla="*/ 123831 h 250863"/>
              <a:gd name="connsiteX3" fmla="*/ 185394 w 304364"/>
              <a:gd name="connsiteY3" fmla="*/ 174631 h 250863"/>
              <a:gd name="connsiteX4" fmla="*/ 172694 w 304364"/>
              <a:gd name="connsiteY4" fmla="*/ 187331 h 250863"/>
              <a:gd name="connsiteX5" fmla="*/ 74269 w 304364"/>
              <a:gd name="connsiteY5" fmla="*/ 200031 h 250863"/>
              <a:gd name="connsiteX6" fmla="*/ 179044 w 304364"/>
              <a:gd name="connsiteY6" fmla="*/ 200031 h 250863"/>
              <a:gd name="connsiteX7" fmla="*/ 302869 w 304364"/>
              <a:gd name="connsiteY7" fmla="*/ 250831 h 250863"/>
              <a:gd name="connsiteX8" fmla="*/ 245719 w 304364"/>
              <a:gd name="connsiteY8" fmla="*/ 206381 h 250863"/>
              <a:gd name="connsiteX9" fmla="*/ 217144 w 304364"/>
              <a:gd name="connsiteY9" fmla="*/ 127006 h 250863"/>
              <a:gd name="connsiteX10" fmla="*/ 245719 w 304364"/>
              <a:gd name="connsiteY10" fmla="*/ 161931 h 250863"/>
              <a:gd name="connsiteX11" fmla="*/ 1244 w 304364"/>
              <a:gd name="connsiteY11" fmla="*/ 6 h 2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364" h="250863">
                <a:moveTo>
                  <a:pt x="1244" y="6"/>
                </a:moveTo>
                <a:cubicBezTo>
                  <a:pt x="-14631" y="-1052"/>
                  <a:pt x="126127" y="134944"/>
                  <a:pt x="150469" y="155581"/>
                </a:cubicBezTo>
                <a:cubicBezTo>
                  <a:pt x="174811" y="176218"/>
                  <a:pt x="141473" y="120656"/>
                  <a:pt x="147294" y="123831"/>
                </a:cubicBezTo>
                <a:cubicBezTo>
                  <a:pt x="153115" y="127006"/>
                  <a:pt x="185394" y="174631"/>
                  <a:pt x="185394" y="174631"/>
                </a:cubicBezTo>
                <a:cubicBezTo>
                  <a:pt x="189627" y="185214"/>
                  <a:pt x="191215" y="183098"/>
                  <a:pt x="172694" y="187331"/>
                </a:cubicBezTo>
                <a:cubicBezTo>
                  <a:pt x="154173" y="191564"/>
                  <a:pt x="73211" y="197914"/>
                  <a:pt x="74269" y="200031"/>
                </a:cubicBezTo>
                <a:cubicBezTo>
                  <a:pt x="75327" y="202148"/>
                  <a:pt x="140944" y="191564"/>
                  <a:pt x="179044" y="200031"/>
                </a:cubicBezTo>
                <a:cubicBezTo>
                  <a:pt x="217144" y="208498"/>
                  <a:pt x="291757" y="249773"/>
                  <a:pt x="302869" y="250831"/>
                </a:cubicBezTo>
                <a:cubicBezTo>
                  <a:pt x="313981" y="251889"/>
                  <a:pt x="260006" y="227018"/>
                  <a:pt x="245719" y="206381"/>
                </a:cubicBezTo>
                <a:cubicBezTo>
                  <a:pt x="231432" y="185744"/>
                  <a:pt x="217144" y="134414"/>
                  <a:pt x="217144" y="127006"/>
                </a:cubicBezTo>
                <a:cubicBezTo>
                  <a:pt x="217144" y="119598"/>
                  <a:pt x="276940" y="179393"/>
                  <a:pt x="245719" y="161931"/>
                </a:cubicBezTo>
                <a:cubicBezTo>
                  <a:pt x="214498" y="144469"/>
                  <a:pt x="17119" y="1064"/>
                  <a:pt x="124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A32BB9D-628C-FF50-9F57-3FAB9F77E989}"/>
              </a:ext>
            </a:extLst>
          </p:cNvPr>
          <p:cNvSpPr/>
          <p:nvPr/>
        </p:nvSpPr>
        <p:spPr>
          <a:xfrm>
            <a:off x="5749832" y="5169168"/>
            <a:ext cx="1133584" cy="95372"/>
          </a:xfrm>
          <a:custGeom>
            <a:avLst/>
            <a:gdLst>
              <a:gd name="connsiteX0" fmla="*/ 93 w 1133584"/>
              <a:gd name="connsiteY0" fmla="*/ 85457 h 95372"/>
              <a:gd name="connsiteX1" fmla="*/ 457293 w 1133584"/>
              <a:gd name="connsiteY1" fmla="*/ 94982 h 95372"/>
              <a:gd name="connsiteX2" fmla="*/ 368393 w 1133584"/>
              <a:gd name="connsiteY2" fmla="*/ 69582 h 95372"/>
              <a:gd name="connsiteX3" fmla="*/ 663668 w 1133584"/>
              <a:gd name="connsiteY3" fmla="*/ 60057 h 95372"/>
              <a:gd name="connsiteX4" fmla="*/ 577943 w 1133584"/>
              <a:gd name="connsiteY4" fmla="*/ 60057 h 95372"/>
              <a:gd name="connsiteX5" fmla="*/ 854168 w 1133584"/>
              <a:gd name="connsiteY5" fmla="*/ 41007 h 95372"/>
              <a:gd name="connsiteX6" fmla="*/ 784318 w 1133584"/>
              <a:gd name="connsiteY6" fmla="*/ 6082 h 95372"/>
              <a:gd name="connsiteX7" fmla="*/ 984343 w 1133584"/>
              <a:gd name="connsiteY7" fmla="*/ 9257 h 95372"/>
              <a:gd name="connsiteX8" fmla="*/ 1133568 w 1133584"/>
              <a:gd name="connsiteY8" fmla="*/ 2907 h 95372"/>
              <a:gd name="connsiteX9" fmla="*/ 990693 w 1133584"/>
              <a:gd name="connsiteY9" fmla="*/ 6082 h 95372"/>
              <a:gd name="connsiteX10" fmla="*/ 562068 w 1133584"/>
              <a:gd name="connsiteY10" fmla="*/ 69582 h 95372"/>
              <a:gd name="connsiteX11" fmla="*/ 327118 w 1133584"/>
              <a:gd name="connsiteY11" fmla="*/ 63232 h 95372"/>
              <a:gd name="connsiteX12" fmla="*/ 416018 w 1133584"/>
              <a:gd name="connsiteY12" fmla="*/ 91807 h 95372"/>
              <a:gd name="connsiteX13" fmla="*/ 93 w 1133584"/>
              <a:gd name="connsiteY13" fmla="*/ 85457 h 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584" h="95372">
                <a:moveTo>
                  <a:pt x="93" y="85457"/>
                </a:moveTo>
                <a:cubicBezTo>
                  <a:pt x="6972" y="85986"/>
                  <a:pt x="395910" y="97628"/>
                  <a:pt x="457293" y="94982"/>
                </a:cubicBezTo>
                <a:cubicBezTo>
                  <a:pt x="518676" y="92336"/>
                  <a:pt x="333997" y="75403"/>
                  <a:pt x="368393" y="69582"/>
                </a:cubicBezTo>
                <a:cubicBezTo>
                  <a:pt x="402789" y="63761"/>
                  <a:pt x="628743" y="61645"/>
                  <a:pt x="663668" y="60057"/>
                </a:cubicBezTo>
                <a:cubicBezTo>
                  <a:pt x="698593" y="58469"/>
                  <a:pt x="546193" y="63232"/>
                  <a:pt x="577943" y="60057"/>
                </a:cubicBezTo>
                <a:cubicBezTo>
                  <a:pt x="609693" y="56882"/>
                  <a:pt x="819772" y="50003"/>
                  <a:pt x="854168" y="41007"/>
                </a:cubicBezTo>
                <a:cubicBezTo>
                  <a:pt x="888564" y="32011"/>
                  <a:pt x="762622" y="11374"/>
                  <a:pt x="784318" y="6082"/>
                </a:cubicBezTo>
                <a:cubicBezTo>
                  <a:pt x="806014" y="790"/>
                  <a:pt x="926135" y="9786"/>
                  <a:pt x="984343" y="9257"/>
                </a:cubicBezTo>
                <a:cubicBezTo>
                  <a:pt x="1042551" y="8728"/>
                  <a:pt x="1132510" y="3436"/>
                  <a:pt x="1133568" y="2907"/>
                </a:cubicBezTo>
                <a:cubicBezTo>
                  <a:pt x="1134626" y="2378"/>
                  <a:pt x="1085943" y="-5030"/>
                  <a:pt x="990693" y="6082"/>
                </a:cubicBezTo>
                <a:cubicBezTo>
                  <a:pt x="895443" y="17194"/>
                  <a:pt x="672664" y="60057"/>
                  <a:pt x="562068" y="69582"/>
                </a:cubicBezTo>
                <a:cubicBezTo>
                  <a:pt x="451472" y="79107"/>
                  <a:pt x="351460" y="59528"/>
                  <a:pt x="327118" y="63232"/>
                </a:cubicBezTo>
                <a:cubicBezTo>
                  <a:pt x="302776" y="66936"/>
                  <a:pt x="465760" y="86515"/>
                  <a:pt x="416018" y="91807"/>
                </a:cubicBezTo>
                <a:cubicBezTo>
                  <a:pt x="366276" y="97099"/>
                  <a:pt x="-6786" y="84928"/>
                  <a:pt x="93" y="8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1EE2E1F-7C8B-0143-565D-D3AC0ABDB8D4}"/>
              </a:ext>
            </a:extLst>
          </p:cNvPr>
          <p:cNvSpPr/>
          <p:nvPr/>
        </p:nvSpPr>
        <p:spPr>
          <a:xfrm>
            <a:off x="5711205" y="5026024"/>
            <a:ext cx="336063" cy="444536"/>
          </a:xfrm>
          <a:custGeom>
            <a:avLst/>
            <a:gdLst>
              <a:gd name="connsiteX0" fmla="*/ 153020 w 336063"/>
              <a:gd name="connsiteY0" fmla="*/ 1 h 444536"/>
              <a:gd name="connsiteX1" fmla="*/ 57770 w 336063"/>
              <a:gd name="connsiteY1" fmla="*/ 174626 h 444536"/>
              <a:gd name="connsiteX2" fmla="*/ 32370 w 336063"/>
              <a:gd name="connsiteY2" fmla="*/ 269876 h 444536"/>
              <a:gd name="connsiteX3" fmla="*/ 51420 w 336063"/>
              <a:gd name="connsiteY3" fmla="*/ 206376 h 444536"/>
              <a:gd name="connsiteX4" fmla="*/ 64120 w 336063"/>
              <a:gd name="connsiteY4" fmla="*/ 266701 h 444536"/>
              <a:gd name="connsiteX5" fmla="*/ 143495 w 336063"/>
              <a:gd name="connsiteY5" fmla="*/ 361951 h 444536"/>
              <a:gd name="connsiteX6" fmla="*/ 118095 w 336063"/>
              <a:gd name="connsiteY6" fmla="*/ 327026 h 444536"/>
              <a:gd name="connsiteX7" fmla="*/ 330820 w 336063"/>
              <a:gd name="connsiteY7" fmla="*/ 441326 h 444536"/>
              <a:gd name="connsiteX8" fmla="*/ 254620 w 336063"/>
              <a:gd name="connsiteY8" fmla="*/ 403226 h 444536"/>
              <a:gd name="connsiteX9" fmla="*/ 73645 w 336063"/>
              <a:gd name="connsiteY9" fmla="*/ 301626 h 444536"/>
              <a:gd name="connsiteX10" fmla="*/ 22845 w 336063"/>
              <a:gd name="connsiteY10" fmla="*/ 241301 h 444536"/>
              <a:gd name="connsiteX11" fmla="*/ 76820 w 336063"/>
              <a:gd name="connsiteY11" fmla="*/ 120651 h 444536"/>
              <a:gd name="connsiteX12" fmla="*/ 620 w 336063"/>
              <a:gd name="connsiteY12" fmla="*/ 171451 h 444536"/>
              <a:gd name="connsiteX13" fmla="*/ 153020 w 336063"/>
              <a:gd name="connsiteY13" fmla="*/ 1 h 4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063" h="444536">
                <a:moveTo>
                  <a:pt x="153020" y="1"/>
                </a:moveTo>
                <a:cubicBezTo>
                  <a:pt x="162545" y="530"/>
                  <a:pt x="77878" y="129647"/>
                  <a:pt x="57770" y="174626"/>
                </a:cubicBezTo>
                <a:cubicBezTo>
                  <a:pt x="37662" y="219605"/>
                  <a:pt x="33428" y="264585"/>
                  <a:pt x="32370" y="269876"/>
                </a:cubicBezTo>
                <a:cubicBezTo>
                  <a:pt x="31312" y="275167"/>
                  <a:pt x="46128" y="206905"/>
                  <a:pt x="51420" y="206376"/>
                </a:cubicBezTo>
                <a:cubicBezTo>
                  <a:pt x="56712" y="205847"/>
                  <a:pt x="48774" y="240772"/>
                  <a:pt x="64120" y="266701"/>
                </a:cubicBezTo>
                <a:cubicBezTo>
                  <a:pt x="79466" y="292630"/>
                  <a:pt x="134499" y="351897"/>
                  <a:pt x="143495" y="361951"/>
                </a:cubicBezTo>
                <a:cubicBezTo>
                  <a:pt x="152491" y="372005"/>
                  <a:pt x="86874" y="313797"/>
                  <a:pt x="118095" y="327026"/>
                </a:cubicBezTo>
                <a:cubicBezTo>
                  <a:pt x="149316" y="340255"/>
                  <a:pt x="308066" y="428626"/>
                  <a:pt x="330820" y="441326"/>
                </a:cubicBezTo>
                <a:cubicBezTo>
                  <a:pt x="353574" y="454026"/>
                  <a:pt x="297482" y="426509"/>
                  <a:pt x="254620" y="403226"/>
                </a:cubicBezTo>
                <a:cubicBezTo>
                  <a:pt x="211758" y="379943"/>
                  <a:pt x="112274" y="328613"/>
                  <a:pt x="73645" y="301626"/>
                </a:cubicBezTo>
                <a:cubicBezTo>
                  <a:pt x="35016" y="274639"/>
                  <a:pt x="22316" y="271464"/>
                  <a:pt x="22845" y="241301"/>
                </a:cubicBezTo>
                <a:cubicBezTo>
                  <a:pt x="23374" y="211139"/>
                  <a:pt x="80524" y="132293"/>
                  <a:pt x="76820" y="120651"/>
                </a:cubicBezTo>
                <a:cubicBezTo>
                  <a:pt x="73116" y="109009"/>
                  <a:pt x="-7847" y="186268"/>
                  <a:pt x="620" y="171451"/>
                </a:cubicBezTo>
                <a:cubicBezTo>
                  <a:pt x="9087" y="156634"/>
                  <a:pt x="143495" y="-528"/>
                  <a:pt x="153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90160FB-4D7B-57F2-EA89-549E20C2D9DB}"/>
              </a:ext>
            </a:extLst>
          </p:cNvPr>
          <p:cNvSpPr/>
          <p:nvPr/>
        </p:nvSpPr>
        <p:spPr>
          <a:xfrm>
            <a:off x="6791308" y="5101970"/>
            <a:ext cx="393963" cy="146422"/>
          </a:xfrm>
          <a:custGeom>
            <a:avLst/>
            <a:gdLst>
              <a:gd name="connsiteX0" fmla="*/ 17 w 393963"/>
              <a:gd name="connsiteY0" fmla="*/ 117730 h 146422"/>
              <a:gd name="connsiteX1" fmla="*/ 168292 w 393963"/>
              <a:gd name="connsiteY1" fmla="*/ 114555 h 146422"/>
              <a:gd name="connsiteX2" fmla="*/ 377842 w 393963"/>
              <a:gd name="connsiteY2" fmla="*/ 146305 h 146422"/>
              <a:gd name="connsiteX3" fmla="*/ 327042 w 393963"/>
              <a:gd name="connsiteY3" fmla="*/ 124080 h 146422"/>
              <a:gd name="connsiteX4" fmla="*/ 203217 w 393963"/>
              <a:gd name="connsiteY4" fmla="*/ 92330 h 146422"/>
              <a:gd name="connsiteX5" fmla="*/ 285767 w 393963"/>
              <a:gd name="connsiteY5" fmla="*/ 98680 h 146422"/>
              <a:gd name="connsiteX6" fmla="*/ 393717 w 393963"/>
              <a:gd name="connsiteY6" fmla="*/ 73280 h 146422"/>
              <a:gd name="connsiteX7" fmla="*/ 254017 w 393963"/>
              <a:gd name="connsiteY7" fmla="*/ 66930 h 146422"/>
              <a:gd name="connsiteX8" fmla="*/ 393717 w 393963"/>
              <a:gd name="connsiteY8" fmla="*/ 255 h 146422"/>
              <a:gd name="connsiteX9" fmla="*/ 231792 w 393963"/>
              <a:gd name="connsiteY9" fmla="*/ 44705 h 146422"/>
              <a:gd name="connsiteX10" fmla="*/ 177817 w 393963"/>
              <a:gd name="connsiteY10" fmla="*/ 63755 h 146422"/>
              <a:gd name="connsiteX11" fmla="*/ 342917 w 393963"/>
              <a:gd name="connsiteY11" fmla="*/ 82805 h 146422"/>
              <a:gd name="connsiteX12" fmla="*/ 384192 w 393963"/>
              <a:gd name="connsiteY12" fmla="*/ 101855 h 146422"/>
              <a:gd name="connsiteX13" fmla="*/ 276242 w 393963"/>
              <a:gd name="connsiteY13" fmla="*/ 143130 h 146422"/>
              <a:gd name="connsiteX14" fmla="*/ 177817 w 393963"/>
              <a:gd name="connsiteY14" fmla="*/ 127255 h 146422"/>
              <a:gd name="connsiteX15" fmla="*/ 17 w 393963"/>
              <a:gd name="connsiteY15" fmla="*/ 117730 h 14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3963" h="146422">
                <a:moveTo>
                  <a:pt x="17" y="117730"/>
                </a:moveTo>
                <a:cubicBezTo>
                  <a:pt x="-1571" y="115613"/>
                  <a:pt x="105321" y="109793"/>
                  <a:pt x="168292" y="114555"/>
                </a:cubicBezTo>
                <a:cubicBezTo>
                  <a:pt x="231263" y="119317"/>
                  <a:pt x="351384" y="144718"/>
                  <a:pt x="377842" y="146305"/>
                </a:cubicBezTo>
                <a:cubicBezTo>
                  <a:pt x="404300" y="147893"/>
                  <a:pt x="356146" y="133076"/>
                  <a:pt x="327042" y="124080"/>
                </a:cubicBezTo>
                <a:cubicBezTo>
                  <a:pt x="297938" y="115084"/>
                  <a:pt x="210096" y="96563"/>
                  <a:pt x="203217" y="92330"/>
                </a:cubicBezTo>
                <a:cubicBezTo>
                  <a:pt x="196338" y="88097"/>
                  <a:pt x="254017" y="101855"/>
                  <a:pt x="285767" y="98680"/>
                </a:cubicBezTo>
                <a:cubicBezTo>
                  <a:pt x="317517" y="95505"/>
                  <a:pt x="399009" y="78572"/>
                  <a:pt x="393717" y="73280"/>
                </a:cubicBezTo>
                <a:cubicBezTo>
                  <a:pt x="388425" y="67988"/>
                  <a:pt x="254017" y="79101"/>
                  <a:pt x="254017" y="66930"/>
                </a:cubicBezTo>
                <a:cubicBezTo>
                  <a:pt x="254017" y="54759"/>
                  <a:pt x="397421" y="3959"/>
                  <a:pt x="393717" y="255"/>
                </a:cubicBezTo>
                <a:cubicBezTo>
                  <a:pt x="390013" y="-3449"/>
                  <a:pt x="267775" y="34122"/>
                  <a:pt x="231792" y="44705"/>
                </a:cubicBezTo>
                <a:cubicBezTo>
                  <a:pt x="195809" y="55288"/>
                  <a:pt x="159296" y="57405"/>
                  <a:pt x="177817" y="63755"/>
                </a:cubicBezTo>
                <a:cubicBezTo>
                  <a:pt x="196338" y="70105"/>
                  <a:pt x="308521" y="76455"/>
                  <a:pt x="342917" y="82805"/>
                </a:cubicBezTo>
                <a:cubicBezTo>
                  <a:pt x="377313" y="89155"/>
                  <a:pt x="395304" y="91801"/>
                  <a:pt x="384192" y="101855"/>
                </a:cubicBezTo>
                <a:cubicBezTo>
                  <a:pt x="373080" y="111909"/>
                  <a:pt x="310638" y="138897"/>
                  <a:pt x="276242" y="143130"/>
                </a:cubicBezTo>
                <a:cubicBezTo>
                  <a:pt x="241846" y="147363"/>
                  <a:pt x="220150" y="131488"/>
                  <a:pt x="177817" y="127255"/>
                </a:cubicBezTo>
                <a:cubicBezTo>
                  <a:pt x="135484" y="123022"/>
                  <a:pt x="1605" y="119847"/>
                  <a:pt x="17" y="11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4CA540-6EDC-9BCB-73F5-AEE5B527D6E9}"/>
              </a:ext>
            </a:extLst>
          </p:cNvPr>
          <p:cNvSpPr/>
          <p:nvPr/>
        </p:nvSpPr>
        <p:spPr>
          <a:xfrm>
            <a:off x="5764499" y="5092576"/>
            <a:ext cx="49635" cy="261211"/>
          </a:xfrm>
          <a:custGeom>
            <a:avLst/>
            <a:gdLst>
              <a:gd name="connsiteX0" fmla="*/ 48926 w 49635"/>
              <a:gd name="connsiteY0" fmla="*/ 124 h 261211"/>
              <a:gd name="connsiteX1" fmla="*/ 29876 w 49635"/>
              <a:gd name="connsiteY1" fmla="*/ 127124 h 261211"/>
              <a:gd name="connsiteX2" fmla="*/ 29876 w 49635"/>
              <a:gd name="connsiteY2" fmla="*/ 158874 h 261211"/>
              <a:gd name="connsiteX3" fmla="*/ 45751 w 49635"/>
              <a:gd name="connsiteY3" fmla="*/ 254124 h 261211"/>
              <a:gd name="connsiteX4" fmla="*/ 36226 w 49635"/>
              <a:gd name="connsiteY4" fmla="*/ 238249 h 261211"/>
              <a:gd name="connsiteX5" fmla="*/ 14001 w 49635"/>
              <a:gd name="connsiteY5" fmla="*/ 111249 h 261211"/>
              <a:gd name="connsiteX6" fmla="*/ 1301 w 49635"/>
              <a:gd name="connsiteY6" fmla="*/ 152524 h 261211"/>
              <a:gd name="connsiteX7" fmla="*/ 48926 w 49635"/>
              <a:gd name="connsiteY7" fmla="*/ 124 h 2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35" h="261211">
                <a:moveTo>
                  <a:pt x="48926" y="124"/>
                </a:moveTo>
                <a:cubicBezTo>
                  <a:pt x="53688" y="-4109"/>
                  <a:pt x="33051" y="100666"/>
                  <a:pt x="29876" y="127124"/>
                </a:cubicBezTo>
                <a:cubicBezTo>
                  <a:pt x="26701" y="153582"/>
                  <a:pt x="27230" y="137707"/>
                  <a:pt x="29876" y="158874"/>
                </a:cubicBezTo>
                <a:cubicBezTo>
                  <a:pt x="32522" y="180041"/>
                  <a:pt x="45751" y="254124"/>
                  <a:pt x="45751" y="254124"/>
                </a:cubicBezTo>
                <a:cubicBezTo>
                  <a:pt x="46809" y="267353"/>
                  <a:pt x="41518" y="262062"/>
                  <a:pt x="36226" y="238249"/>
                </a:cubicBezTo>
                <a:cubicBezTo>
                  <a:pt x="30934" y="214436"/>
                  <a:pt x="19822" y="125536"/>
                  <a:pt x="14001" y="111249"/>
                </a:cubicBezTo>
                <a:cubicBezTo>
                  <a:pt x="8180" y="96962"/>
                  <a:pt x="-3991" y="166282"/>
                  <a:pt x="1301" y="152524"/>
                </a:cubicBezTo>
                <a:cubicBezTo>
                  <a:pt x="6593" y="138766"/>
                  <a:pt x="44164" y="4357"/>
                  <a:pt x="4892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537ACE1-1135-7747-3442-7D54560A3B2F}"/>
              </a:ext>
            </a:extLst>
          </p:cNvPr>
          <p:cNvSpPr/>
          <p:nvPr/>
        </p:nvSpPr>
        <p:spPr>
          <a:xfrm>
            <a:off x="5809936" y="5254508"/>
            <a:ext cx="382355" cy="57435"/>
          </a:xfrm>
          <a:custGeom>
            <a:avLst/>
            <a:gdLst>
              <a:gd name="connsiteX0" fmla="*/ 314 w 382355"/>
              <a:gd name="connsiteY0" fmla="*/ 117 h 57435"/>
              <a:gd name="connsiteX1" fmla="*/ 368614 w 382355"/>
              <a:gd name="connsiteY1" fmla="*/ 44567 h 57435"/>
              <a:gd name="connsiteX2" fmla="*/ 289239 w 382355"/>
              <a:gd name="connsiteY2" fmla="*/ 35042 h 57435"/>
              <a:gd name="connsiteX3" fmla="*/ 149539 w 382355"/>
              <a:gd name="connsiteY3" fmla="*/ 57267 h 57435"/>
              <a:gd name="connsiteX4" fmla="*/ 362264 w 382355"/>
              <a:gd name="connsiteY4" fmla="*/ 44567 h 57435"/>
              <a:gd name="connsiteX5" fmla="*/ 305114 w 382355"/>
              <a:gd name="connsiteY5" fmla="*/ 31867 h 57435"/>
              <a:gd name="connsiteX6" fmla="*/ 314 w 382355"/>
              <a:gd name="connsiteY6" fmla="*/ 117 h 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55" h="57435">
                <a:moveTo>
                  <a:pt x="314" y="117"/>
                </a:moveTo>
                <a:cubicBezTo>
                  <a:pt x="10897" y="2234"/>
                  <a:pt x="368614" y="44567"/>
                  <a:pt x="368614" y="44567"/>
                </a:cubicBezTo>
                <a:cubicBezTo>
                  <a:pt x="416768" y="50388"/>
                  <a:pt x="325751" y="32925"/>
                  <a:pt x="289239" y="35042"/>
                </a:cubicBezTo>
                <a:cubicBezTo>
                  <a:pt x="252727" y="37159"/>
                  <a:pt x="137368" y="55680"/>
                  <a:pt x="149539" y="57267"/>
                </a:cubicBezTo>
                <a:cubicBezTo>
                  <a:pt x="161710" y="58854"/>
                  <a:pt x="336335" y="48800"/>
                  <a:pt x="362264" y="44567"/>
                </a:cubicBezTo>
                <a:cubicBezTo>
                  <a:pt x="388193" y="40334"/>
                  <a:pt x="360676" y="38746"/>
                  <a:pt x="305114" y="31867"/>
                </a:cubicBezTo>
                <a:cubicBezTo>
                  <a:pt x="249552" y="24988"/>
                  <a:pt x="-10269" y="-2000"/>
                  <a:pt x="314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97CB85F-5039-A458-6F00-2BFF528827B3}"/>
              </a:ext>
            </a:extLst>
          </p:cNvPr>
          <p:cNvSpPr/>
          <p:nvPr/>
        </p:nvSpPr>
        <p:spPr>
          <a:xfrm>
            <a:off x="5952896" y="5336843"/>
            <a:ext cx="873523" cy="129913"/>
          </a:xfrm>
          <a:custGeom>
            <a:avLst/>
            <a:gdLst>
              <a:gd name="connsiteX0" fmla="*/ 229 w 873523"/>
              <a:gd name="connsiteY0" fmla="*/ 105107 h 129913"/>
              <a:gd name="connsiteX1" fmla="*/ 251054 w 873523"/>
              <a:gd name="connsiteY1" fmla="*/ 98757 h 129913"/>
              <a:gd name="connsiteX2" fmla="*/ 184379 w 873523"/>
              <a:gd name="connsiteY2" fmla="*/ 114632 h 129913"/>
              <a:gd name="connsiteX3" fmla="*/ 447904 w 873523"/>
              <a:gd name="connsiteY3" fmla="*/ 92407 h 129913"/>
              <a:gd name="connsiteX4" fmla="*/ 387579 w 873523"/>
              <a:gd name="connsiteY4" fmla="*/ 92407 h 129913"/>
              <a:gd name="connsiteX5" fmla="*/ 530454 w 873523"/>
              <a:gd name="connsiteY5" fmla="*/ 70182 h 129913"/>
              <a:gd name="connsiteX6" fmla="*/ 463779 w 873523"/>
              <a:gd name="connsiteY6" fmla="*/ 44782 h 129913"/>
              <a:gd name="connsiteX7" fmla="*/ 625704 w 873523"/>
              <a:gd name="connsiteY7" fmla="*/ 63832 h 129913"/>
              <a:gd name="connsiteX8" fmla="*/ 590779 w 873523"/>
              <a:gd name="connsiteY8" fmla="*/ 35257 h 129913"/>
              <a:gd name="connsiteX9" fmla="*/ 641579 w 873523"/>
              <a:gd name="connsiteY9" fmla="*/ 57482 h 129913"/>
              <a:gd name="connsiteX10" fmla="*/ 873354 w 873523"/>
              <a:gd name="connsiteY10" fmla="*/ 332 h 129913"/>
              <a:gd name="connsiteX11" fmla="*/ 673329 w 873523"/>
              <a:gd name="connsiteY11" fmla="*/ 38432 h 129913"/>
              <a:gd name="connsiteX12" fmla="*/ 359004 w 873523"/>
              <a:gd name="connsiteY12" fmla="*/ 127332 h 129913"/>
              <a:gd name="connsiteX13" fmla="*/ 212954 w 873523"/>
              <a:gd name="connsiteY13" fmla="*/ 105107 h 129913"/>
              <a:gd name="connsiteX14" fmla="*/ 301854 w 873523"/>
              <a:gd name="connsiteY14" fmla="*/ 95582 h 129913"/>
              <a:gd name="connsiteX15" fmla="*/ 229 w 873523"/>
              <a:gd name="connsiteY15" fmla="*/ 105107 h 1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3523" h="129913">
                <a:moveTo>
                  <a:pt x="229" y="105107"/>
                </a:moveTo>
                <a:cubicBezTo>
                  <a:pt x="-8238" y="105636"/>
                  <a:pt x="220362" y="97169"/>
                  <a:pt x="251054" y="98757"/>
                </a:cubicBezTo>
                <a:cubicBezTo>
                  <a:pt x="281746" y="100344"/>
                  <a:pt x="151571" y="115690"/>
                  <a:pt x="184379" y="114632"/>
                </a:cubicBezTo>
                <a:cubicBezTo>
                  <a:pt x="217187" y="113574"/>
                  <a:pt x="414037" y="96111"/>
                  <a:pt x="447904" y="92407"/>
                </a:cubicBezTo>
                <a:cubicBezTo>
                  <a:pt x="481771" y="88703"/>
                  <a:pt x="373821" y="96111"/>
                  <a:pt x="387579" y="92407"/>
                </a:cubicBezTo>
                <a:cubicBezTo>
                  <a:pt x="401337" y="88703"/>
                  <a:pt x="517754" y="78119"/>
                  <a:pt x="530454" y="70182"/>
                </a:cubicBezTo>
                <a:cubicBezTo>
                  <a:pt x="543154" y="62245"/>
                  <a:pt x="447904" y="45840"/>
                  <a:pt x="463779" y="44782"/>
                </a:cubicBezTo>
                <a:cubicBezTo>
                  <a:pt x="479654" y="43724"/>
                  <a:pt x="604537" y="65419"/>
                  <a:pt x="625704" y="63832"/>
                </a:cubicBezTo>
                <a:cubicBezTo>
                  <a:pt x="646871" y="62245"/>
                  <a:pt x="588133" y="36315"/>
                  <a:pt x="590779" y="35257"/>
                </a:cubicBezTo>
                <a:cubicBezTo>
                  <a:pt x="593425" y="34199"/>
                  <a:pt x="594483" y="63303"/>
                  <a:pt x="641579" y="57482"/>
                </a:cubicBezTo>
                <a:cubicBezTo>
                  <a:pt x="688675" y="51661"/>
                  <a:pt x="868062" y="3507"/>
                  <a:pt x="873354" y="332"/>
                </a:cubicBezTo>
                <a:cubicBezTo>
                  <a:pt x="878646" y="-2843"/>
                  <a:pt x="759054" y="17265"/>
                  <a:pt x="673329" y="38432"/>
                </a:cubicBezTo>
                <a:cubicBezTo>
                  <a:pt x="587604" y="59599"/>
                  <a:pt x="435733" y="116220"/>
                  <a:pt x="359004" y="127332"/>
                </a:cubicBezTo>
                <a:cubicBezTo>
                  <a:pt x="282275" y="138445"/>
                  <a:pt x="222479" y="110399"/>
                  <a:pt x="212954" y="105107"/>
                </a:cubicBezTo>
                <a:cubicBezTo>
                  <a:pt x="203429" y="99815"/>
                  <a:pt x="329371" y="93995"/>
                  <a:pt x="301854" y="95582"/>
                </a:cubicBezTo>
                <a:cubicBezTo>
                  <a:pt x="274337" y="97169"/>
                  <a:pt x="8696" y="104578"/>
                  <a:pt x="229" y="105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106FDC9-EF6A-5914-4789-2ABE10C22CDD}"/>
              </a:ext>
            </a:extLst>
          </p:cNvPr>
          <p:cNvSpPr/>
          <p:nvPr/>
        </p:nvSpPr>
        <p:spPr>
          <a:xfrm>
            <a:off x="5803897" y="4806898"/>
            <a:ext cx="216254" cy="321357"/>
          </a:xfrm>
          <a:custGeom>
            <a:avLst/>
            <a:gdLst>
              <a:gd name="connsiteX0" fmla="*/ 215903 w 216254"/>
              <a:gd name="connsiteY0" fmla="*/ 52 h 321357"/>
              <a:gd name="connsiteX1" fmla="*/ 114303 w 216254"/>
              <a:gd name="connsiteY1" fmla="*/ 136577 h 321357"/>
              <a:gd name="connsiteX2" fmla="*/ 57153 w 216254"/>
              <a:gd name="connsiteY2" fmla="*/ 250877 h 321357"/>
              <a:gd name="connsiteX3" fmla="*/ 73028 w 216254"/>
              <a:gd name="connsiteY3" fmla="*/ 88952 h 321357"/>
              <a:gd name="connsiteX4" fmla="*/ 3 w 216254"/>
              <a:gd name="connsiteY4" fmla="*/ 320727 h 321357"/>
              <a:gd name="connsiteX5" fmla="*/ 76203 w 216254"/>
              <a:gd name="connsiteY5" fmla="*/ 152452 h 321357"/>
              <a:gd name="connsiteX6" fmla="*/ 215903 w 216254"/>
              <a:gd name="connsiteY6" fmla="*/ 52 h 32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54" h="321357">
                <a:moveTo>
                  <a:pt x="215903" y="52"/>
                </a:moveTo>
                <a:cubicBezTo>
                  <a:pt x="222253" y="-2594"/>
                  <a:pt x="140761" y="94773"/>
                  <a:pt x="114303" y="136577"/>
                </a:cubicBezTo>
                <a:cubicBezTo>
                  <a:pt x="87845" y="178381"/>
                  <a:pt x="64032" y="258815"/>
                  <a:pt x="57153" y="250877"/>
                </a:cubicBezTo>
                <a:cubicBezTo>
                  <a:pt x="50274" y="242939"/>
                  <a:pt x="82553" y="77310"/>
                  <a:pt x="73028" y="88952"/>
                </a:cubicBezTo>
                <a:cubicBezTo>
                  <a:pt x="63503" y="100594"/>
                  <a:pt x="-526" y="310144"/>
                  <a:pt x="3" y="320727"/>
                </a:cubicBezTo>
                <a:cubicBezTo>
                  <a:pt x="532" y="331310"/>
                  <a:pt x="43395" y="205898"/>
                  <a:pt x="76203" y="152452"/>
                </a:cubicBezTo>
                <a:cubicBezTo>
                  <a:pt x="109011" y="99006"/>
                  <a:pt x="209553" y="2698"/>
                  <a:pt x="21590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99D0C8D-AAF1-49CE-D6C8-75BF2DEC0D74}"/>
              </a:ext>
            </a:extLst>
          </p:cNvPr>
          <p:cNvSpPr/>
          <p:nvPr/>
        </p:nvSpPr>
        <p:spPr>
          <a:xfrm>
            <a:off x="5624059" y="5128856"/>
            <a:ext cx="1065674" cy="411721"/>
          </a:xfrm>
          <a:custGeom>
            <a:avLst/>
            <a:gdLst>
              <a:gd name="connsiteX0" fmla="*/ 2041 w 1065674"/>
              <a:gd name="connsiteY0" fmla="*/ 1944 h 411721"/>
              <a:gd name="connsiteX1" fmla="*/ 262391 w 1065674"/>
              <a:gd name="connsiteY1" fmla="*/ 294044 h 411721"/>
              <a:gd name="connsiteX2" fmla="*/ 240166 w 1065674"/>
              <a:gd name="connsiteY2" fmla="*/ 287694 h 411721"/>
              <a:gd name="connsiteX3" fmla="*/ 557666 w 1065674"/>
              <a:gd name="connsiteY3" fmla="*/ 408344 h 411721"/>
              <a:gd name="connsiteX4" fmla="*/ 503691 w 1065674"/>
              <a:gd name="connsiteY4" fmla="*/ 379769 h 411721"/>
              <a:gd name="connsiteX5" fmla="*/ 837066 w 1065674"/>
              <a:gd name="connsiteY5" fmla="*/ 395644 h 411721"/>
              <a:gd name="connsiteX6" fmla="*/ 1065666 w 1065674"/>
              <a:gd name="connsiteY6" fmla="*/ 395644 h 411721"/>
              <a:gd name="connsiteX7" fmla="*/ 846591 w 1065674"/>
              <a:gd name="connsiteY7" fmla="*/ 386119 h 411721"/>
              <a:gd name="connsiteX8" fmla="*/ 398916 w 1065674"/>
              <a:gd name="connsiteY8" fmla="*/ 370244 h 411721"/>
              <a:gd name="connsiteX9" fmla="*/ 275091 w 1065674"/>
              <a:gd name="connsiteY9" fmla="*/ 284519 h 411721"/>
              <a:gd name="connsiteX10" fmla="*/ 43316 w 1065674"/>
              <a:gd name="connsiteY10" fmla="*/ 116244 h 411721"/>
              <a:gd name="connsiteX11" fmla="*/ 135391 w 1065674"/>
              <a:gd name="connsiteY11" fmla="*/ 163869 h 411721"/>
              <a:gd name="connsiteX12" fmla="*/ 2041 w 1065674"/>
              <a:gd name="connsiteY12" fmla="*/ 1944 h 41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5674" h="411721">
                <a:moveTo>
                  <a:pt x="2041" y="1944"/>
                </a:moveTo>
                <a:cubicBezTo>
                  <a:pt x="23208" y="23640"/>
                  <a:pt x="222704" y="246419"/>
                  <a:pt x="262391" y="294044"/>
                </a:cubicBezTo>
                <a:cubicBezTo>
                  <a:pt x="302078" y="341669"/>
                  <a:pt x="240166" y="287694"/>
                  <a:pt x="240166" y="287694"/>
                </a:cubicBezTo>
                <a:lnTo>
                  <a:pt x="557666" y="408344"/>
                </a:lnTo>
                <a:cubicBezTo>
                  <a:pt x="601587" y="423690"/>
                  <a:pt x="457124" y="381886"/>
                  <a:pt x="503691" y="379769"/>
                </a:cubicBezTo>
                <a:lnTo>
                  <a:pt x="837066" y="395644"/>
                </a:lnTo>
                <a:cubicBezTo>
                  <a:pt x="930728" y="398290"/>
                  <a:pt x="1064079" y="397231"/>
                  <a:pt x="1065666" y="395644"/>
                </a:cubicBezTo>
                <a:cubicBezTo>
                  <a:pt x="1067253" y="394057"/>
                  <a:pt x="846591" y="386119"/>
                  <a:pt x="846591" y="386119"/>
                </a:cubicBezTo>
                <a:cubicBezTo>
                  <a:pt x="735466" y="381886"/>
                  <a:pt x="494166" y="387177"/>
                  <a:pt x="398916" y="370244"/>
                </a:cubicBezTo>
                <a:cubicBezTo>
                  <a:pt x="303666" y="353311"/>
                  <a:pt x="334358" y="326852"/>
                  <a:pt x="275091" y="284519"/>
                </a:cubicBezTo>
                <a:cubicBezTo>
                  <a:pt x="215824" y="242186"/>
                  <a:pt x="66599" y="136352"/>
                  <a:pt x="43316" y="116244"/>
                </a:cubicBezTo>
                <a:cubicBezTo>
                  <a:pt x="20033" y="96136"/>
                  <a:pt x="139624" y="180802"/>
                  <a:pt x="135391" y="163869"/>
                </a:cubicBezTo>
                <a:cubicBezTo>
                  <a:pt x="131158" y="146936"/>
                  <a:pt x="-19126" y="-19752"/>
                  <a:pt x="2041" y="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BB5FB21-C25A-36B6-FDFC-7495DFF530AE}"/>
              </a:ext>
            </a:extLst>
          </p:cNvPr>
          <p:cNvSpPr/>
          <p:nvPr/>
        </p:nvSpPr>
        <p:spPr>
          <a:xfrm>
            <a:off x="5734999" y="5288532"/>
            <a:ext cx="522926" cy="68316"/>
          </a:xfrm>
          <a:custGeom>
            <a:avLst/>
            <a:gdLst>
              <a:gd name="connsiteX0" fmla="*/ 5401 w 522926"/>
              <a:gd name="connsiteY0" fmla="*/ 1018 h 68316"/>
              <a:gd name="connsiteX1" fmla="*/ 218126 w 522926"/>
              <a:gd name="connsiteY1" fmla="*/ 23243 h 68316"/>
              <a:gd name="connsiteX2" fmla="*/ 472126 w 522926"/>
              <a:gd name="connsiteY2" fmla="*/ 35943 h 68316"/>
              <a:gd name="connsiteX3" fmla="*/ 522926 w 522926"/>
              <a:gd name="connsiteY3" fmla="*/ 32768 h 68316"/>
              <a:gd name="connsiteX4" fmla="*/ 218126 w 522926"/>
              <a:gd name="connsiteY4" fmla="*/ 51818 h 68316"/>
              <a:gd name="connsiteX5" fmla="*/ 491176 w 522926"/>
              <a:gd name="connsiteY5" fmla="*/ 67693 h 68316"/>
              <a:gd name="connsiteX6" fmla="*/ 259401 w 522926"/>
              <a:gd name="connsiteY6" fmla="*/ 29593 h 68316"/>
              <a:gd name="connsiteX7" fmla="*/ 348301 w 522926"/>
              <a:gd name="connsiteY7" fmla="*/ 32768 h 68316"/>
              <a:gd name="connsiteX8" fmla="*/ 84776 w 522926"/>
              <a:gd name="connsiteY8" fmla="*/ 7368 h 68316"/>
              <a:gd name="connsiteX9" fmla="*/ 5401 w 522926"/>
              <a:gd name="connsiteY9" fmla="*/ 1018 h 6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926" h="68316">
                <a:moveTo>
                  <a:pt x="5401" y="1018"/>
                </a:moveTo>
                <a:cubicBezTo>
                  <a:pt x="27626" y="3664"/>
                  <a:pt x="140338" y="17422"/>
                  <a:pt x="218126" y="23243"/>
                </a:cubicBezTo>
                <a:cubicBezTo>
                  <a:pt x="295914" y="29064"/>
                  <a:pt x="421326" y="34356"/>
                  <a:pt x="472126" y="35943"/>
                </a:cubicBezTo>
                <a:cubicBezTo>
                  <a:pt x="522926" y="37531"/>
                  <a:pt x="522926" y="32768"/>
                  <a:pt x="522926" y="32768"/>
                </a:cubicBezTo>
                <a:cubicBezTo>
                  <a:pt x="480593" y="35414"/>
                  <a:pt x="223418" y="45997"/>
                  <a:pt x="218126" y="51818"/>
                </a:cubicBezTo>
                <a:cubicBezTo>
                  <a:pt x="212834" y="57639"/>
                  <a:pt x="484297" y="71397"/>
                  <a:pt x="491176" y="67693"/>
                </a:cubicBezTo>
                <a:cubicBezTo>
                  <a:pt x="498055" y="63989"/>
                  <a:pt x="283214" y="35414"/>
                  <a:pt x="259401" y="29593"/>
                </a:cubicBezTo>
                <a:cubicBezTo>
                  <a:pt x="235588" y="23772"/>
                  <a:pt x="377405" y="36472"/>
                  <a:pt x="348301" y="32768"/>
                </a:cubicBezTo>
                <a:cubicBezTo>
                  <a:pt x="319197" y="29064"/>
                  <a:pt x="136105" y="13718"/>
                  <a:pt x="84776" y="7368"/>
                </a:cubicBezTo>
                <a:cubicBezTo>
                  <a:pt x="33447" y="1018"/>
                  <a:pt x="-16824" y="-1628"/>
                  <a:pt x="5401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144CA5F-7CF1-7F13-E8C9-3B54426FAF33}"/>
              </a:ext>
            </a:extLst>
          </p:cNvPr>
          <p:cNvSpPr/>
          <p:nvPr/>
        </p:nvSpPr>
        <p:spPr>
          <a:xfrm>
            <a:off x="6213400" y="5197468"/>
            <a:ext cx="915260" cy="120680"/>
          </a:xfrm>
          <a:custGeom>
            <a:avLst/>
            <a:gdLst>
              <a:gd name="connsiteX0" fmla="*/ 75 w 915260"/>
              <a:gd name="connsiteY0" fmla="*/ 34932 h 120680"/>
              <a:gd name="connsiteX1" fmla="*/ 257250 w 915260"/>
              <a:gd name="connsiteY1" fmla="*/ 53982 h 120680"/>
              <a:gd name="connsiteX2" fmla="*/ 514425 w 915260"/>
              <a:gd name="connsiteY2" fmla="*/ 31757 h 120680"/>
              <a:gd name="connsiteX3" fmla="*/ 447750 w 915260"/>
              <a:gd name="connsiteY3" fmla="*/ 7 h 120680"/>
              <a:gd name="connsiteX4" fmla="*/ 911300 w 915260"/>
              <a:gd name="connsiteY4" fmla="*/ 28582 h 120680"/>
              <a:gd name="connsiteX5" fmla="*/ 650950 w 915260"/>
              <a:gd name="connsiteY5" fmla="*/ 15882 h 120680"/>
              <a:gd name="connsiteX6" fmla="*/ 295350 w 915260"/>
              <a:gd name="connsiteY6" fmla="*/ 66682 h 120680"/>
              <a:gd name="connsiteX7" fmla="*/ 6425 w 915260"/>
              <a:gd name="connsiteY7" fmla="*/ 120657 h 120680"/>
              <a:gd name="connsiteX8" fmla="*/ 387425 w 915260"/>
              <a:gd name="connsiteY8" fmla="*/ 73032 h 120680"/>
              <a:gd name="connsiteX9" fmla="*/ 492200 w 915260"/>
              <a:gd name="connsiteY9" fmla="*/ 38107 h 120680"/>
              <a:gd name="connsiteX10" fmla="*/ 282650 w 915260"/>
              <a:gd name="connsiteY10" fmla="*/ 47632 h 120680"/>
              <a:gd name="connsiteX11" fmla="*/ 75 w 915260"/>
              <a:gd name="connsiteY11" fmla="*/ 34932 h 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5260" h="120680">
                <a:moveTo>
                  <a:pt x="75" y="34932"/>
                </a:moveTo>
                <a:cubicBezTo>
                  <a:pt x="-4158" y="35990"/>
                  <a:pt x="171525" y="54511"/>
                  <a:pt x="257250" y="53982"/>
                </a:cubicBezTo>
                <a:cubicBezTo>
                  <a:pt x="342975" y="53453"/>
                  <a:pt x="482675" y="40753"/>
                  <a:pt x="514425" y="31757"/>
                </a:cubicBezTo>
                <a:cubicBezTo>
                  <a:pt x="546175" y="22761"/>
                  <a:pt x="381604" y="536"/>
                  <a:pt x="447750" y="7"/>
                </a:cubicBezTo>
                <a:cubicBezTo>
                  <a:pt x="513896" y="-522"/>
                  <a:pt x="877433" y="25936"/>
                  <a:pt x="911300" y="28582"/>
                </a:cubicBezTo>
                <a:cubicBezTo>
                  <a:pt x="945167" y="31228"/>
                  <a:pt x="753608" y="9532"/>
                  <a:pt x="650950" y="15882"/>
                </a:cubicBezTo>
                <a:cubicBezTo>
                  <a:pt x="548292" y="22232"/>
                  <a:pt x="402771" y="49220"/>
                  <a:pt x="295350" y="66682"/>
                </a:cubicBezTo>
                <a:cubicBezTo>
                  <a:pt x="187929" y="84144"/>
                  <a:pt x="-8921" y="119599"/>
                  <a:pt x="6425" y="120657"/>
                </a:cubicBezTo>
                <a:cubicBezTo>
                  <a:pt x="21771" y="121715"/>
                  <a:pt x="306463" y="86790"/>
                  <a:pt x="387425" y="73032"/>
                </a:cubicBezTo>
                <a:cubicBezTo>
                  <a:pt x="468388" y="59274"/>
                  <a:pt x="509662" y="42340"/>
                  <a:pt x="492200" y="38107"/>
                </a:cubicBezTo>
                <a:cubicBezTo>
                  <a:pt x="474738" y="33874"/>
                  <a:pt x="360967" y="47632"/>
                  <a:pt x="282650" y="47632"/>
                </a:cubicBezTo>
                <a:cubicBezTo>
                  <a:pt x="204333" y="47632"/>
                  <a:pt x="4308" y="33874"/>
                  <a:pt x="75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E92FCCC-0F11-9C25-0CAC-9000BC9BDDCE}"/>
              </a:ext>
            </a:extLst>
          </p:cNvPr>
          <p:cNvSpPr/>
          <p:nvPr/>
        </p:nvSpPr>
        <p:spPr>
          <a:xfrm>
            <a:off x="5274437" y="4730708"/>
            <a:ext cx="171086" cy="758766"/>
          </a:xfrm>
          <a:custGeom>
            <a:avLst/>
            <a:gdLst>
              <a:gd name="connsiteX0" fmla="*/ 53213 w 171086"/>
              <a:gd name="connsiteY0" fmla="*/ 42 h 758766"/>
              <a:gd name="connsiteX1" fmla="*/ 11938 w 171086"/>
              <a:gd name="connsiteY1" fmla="*/ 247692 h 758766"/>
              <a:gd name="connsiteX2" fmla="*/ 40513 w 171086"/>
              <a:gd name="connsiteY2" fmla="*/ 314367 h 758766"/>
              <a:gd name="connsiteX3" fmla="*/ 11938 w 171086"/>
              <a:gd name="connsiteY3" fmla="*/ 273092 h 758766"/>
              <a:gd name="connsiteX4" fmla="*/ 62738 w 171086"/>
              <a:gd name="connsiteY4" fmla="*/ 435017 h 758766"/>
              <a:gd name="connsiteX5" fmla="*/ 81788 w 171086"/>
              <a:gd name="connsiteY5" fmla="*/ 387392 h 758766"/>
              <a:gd name="connsiteX6" fmla="*/ 97663 w 171086"/>
              <a:gd name="connsiteY6" fmla="*/ 558842 h 758766"/>
              <a:gd name="connsiteX7" fmla="*/ 164338 w 171086"/>
              <a:gd name="connsiteY7" fmla="*/ 752517 h 758766"/>
              <a:gd name="connsiteX8" fmla="*/ 154813 w 171086"/>
              <a:gd name="connsiteY8" fmla="*/ 689017 h 758766"/>
              <a:gd name="connsiteX9" fmla="*/ 40513 w 171086"/>
              <a:gd name="connsiteY9" fmla="*/ 469942 h 758766"/>
              <a:gd name="connsiteX10" fmla="*/ 53213 w 171086"/>
              <a:gd name="connsiteY10" fmla="*/ 479467 h 758766"/>
              <a:gd name="connsiteX11" fmla="*/ 18288 w 171086"/>
              <a:gd name="connsiteY11" fmla="*/ 301667 h 758766"/>
              <a:gd name="connsiteX12" fmla="*/ 2413 w 171086"/>
              <a:gd name="connsiteY12" fmla="*/ 228642 h 758766"/>
              <a:gd name="connsiteX13" fmla="*/ 53213 w 171086"/>
              <a:gd name="connsiteY13" fmla="*/ 42 h 75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086" h="758766">
                <a:moveTo>
                  <a:pt x="53213" y="42"/>
                </a:moveTo>
                <a:cubicBezTo>
                  <a:pt x="54800" y="3217"/>
                  <a:pt x="14055" y="195305"/>
                  <a:pt x="11938" y="247692"/>
                </a:cubicBezTo>
                <a:cubicBezTo>
                  <a:pt x="9821" y="300079"/>
                  <a:pt x="40513" y="310134"/>
                  <a:pt x="40513" y="314367"/>
                </a:cubicBezTo>
                <a:cubicBezTo>
                  <a:pt x="40513" y="318600"/>
                  <a:pt x="8234" y="252984"/>
                  <a:pt x="11938" y="273092"/>
                </a:cubicBezTo>
                <a:cubicBezTo>
                  <a:pt x="15642" y="293200"/>
                  <a:pt x="51096" y="415967"/>
                  <a:pt x="62738" y="435017"/>
                </a:cubicBezTo>
                <a:cubicBezTo>
                  <a:pt x="74380" y="454067"/>
                  <a:pt x="75967" y="366755"/>
                  <a:pt x="81788" y="387392"/>
                </a:cubicBezTo>
                <a:cubicBezTo>
                  <a:pt x="87609" y="408029"/>
                  <a:pt x="83905" y="497988"/>
                  <a:pt x="97663" y="558842"/>
                </a:cubicBezTo>
                <a:cubicBezTo>
                  <a:pt x="111421" y="619696"/>
                  <a:pt x="154813" y="730821"/>
                  <a:pt x="164338" y="752517"/>
                </a:cubicBezTo>
                <a:cubicBezTo>
                  <a:pt x="173863" y="774213"/>
                  <a:pt x="175450" y="736113"/>
                  <a:pt x="154813" y="689017"/>
                </a:cubicBezTo>
                <a:cubicBezTo>
                  <a:pt x="134176" y="641921"/>
                  <a:pt x="57446" y="504867"/>
                  <a:pt x="40513" y="469942"/>
                </a:cubicBezTo>
                <a:cubicBezTo>
                  <a:pt x="23580" y="435017"/>
                  <a:pt x="56917" y="507513"/>
                  <a:pt x="53213" y="479467"/>
                </a:cubicBezTo>
                <a:cubicBezTo>
                  <a:pt x="49509" y="451421"/>
                  <a:pt x="26755" y="343471"/>
                  <a:pt x="18288" y="301667"/>
                </a:cubicBezTo>
                <a:cubicBezTo>
                  <a:pt x="9821" y="259863"/>
                  <a:pt x="-6054" y="283675"/>
                  <a:pt x="2413" y="228642"/>
                </a:cubicBezTo>
                <a:cubicBezTo>
                  <a:pt x="10880" y="173609"/>
                  <a:pt x="51626" y="-3133"/>
                  <a:pt x="5321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045CD7D-0349-53CE-3FBC-00DE391893D7}"/>
              </a:ext>
            </a:extLst>
          </p:cNvPr>
          <p:cNvSpPr/>
          <p:nvPr/>
        </p:nvSpPr>
        <p:spPr>
          <a:xfrm>
            <a:off x="5175220" y="4695814"/>
            <a:ext cx="119930" cy="716202"/>
          </a:xfrm>
          <a:custGeom>
            <a:avLst/>
            <a:gdLst>
              <a:gd name="connsiteX0" fmla="*/ 30 w 119930"/>
              <a:gd name="connsiteY0" fmla="*/ 11 h 716202"/>
              <a:gd name="connsiteX1" fmla="*/ 31780 w 119930"/>
              <a:gd name="connsiteY1" fmla="*/ 174636 h 716202"/>
              <a:gd name="connsiteX2" fmla="*/ 38130 w 119930"/>
              <a:gd name="connsiteY2" fmla="*/ 330211 h 716202"/>
              <a:gd name="connsiteX3" fmla="*/ 82580 w 119930"/>
              <a:gd name="connsiteY3" fmla="*/ 485786 h 716202"/>
              <a:gd name="connsiteX4" fmla="*/ 25430 w 119930"/>
              <a:gd name="connsiteY4" fmla="*/ 422286 h 716202"/>
              <a:gd name="connsiteX5" fmla="*/ 117505 w 119930"/>
              <a:gd name="connsiteY5" fmla="*/ 704861 h 716202"/>
              <a:gd name="connsiteX6" fmla="*/ 85755 w 119930"/>
              <a:gd name="connsiteY6" fmla="*/ 638186 h 716202"/>
              <a:gd name="connsiteX7" fmla="*/ 6380 w 119930"/>
              <a:gd name="connsiteY7" fmla="*/ 431811 h 716202"/>
              <a:gd name="connsiteX8" fmla="*/ 44480 w 119930"/>
              <a:gd name="connsiteY8" fmla="*/ 476261 h 716202"/>
              <a:gd name="connsiteX9" fmla="*/ 44480 w 119930"/>
              <a:gd name="connsiteY9" fmla="*/ 307986 h 716202"/>
              <a:gd name="connsiteX10" fmla="*/ 69880 w 119930"/>
              <a:gd name="connsiteY10" fmla="*/ 60336 h 716202"/>
              <a:gd name="connsiteX11" fmla="*/ 38130 w 119930"/>
              <a:gd name="connsiteY11" fmla="*/ 165111 h 716202"/>
              <a:gd name="connsiteX12" fmla="*/ 30 w 119930"/>
              <a:gd name="connsiteY12" fmla="*/ 11 h 7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930" h="716202">
                <a:moveTo>
                  <a:pt x="30" y="11"/>
                </a:moveTo>
                <a:cubicBezTo>
                  <a:pt x="-1028" y="1599"/>
                  <a:pt x="25430" y="119603"/>
                  <a:pt x="31780" y="174636"/>
                </a:cubicBezTo>
                <a:cubicBezTo>
                  <a:pt x="38130" y="229669"/>
                  <a:pt x="29663" y="278353"/>
                  <a:pt x="38130" y="330211"/>
                </a:cubicBezTo>
                <a:cubicBezTo>
                  <a:pt x="46597" y="382069"/>
                  <a:pt x="84697" y="470440"/>
                  <a:pt x="82580" y="485786"/>
                </a:cubicBezTo>
                <a:cubicBezTo>
                  <a:pt x="80463" y="501132"/>
                  <a:pt x="19609" y="385774"/>
                  <a:pt x="25430" y="422286"/>
                </a:cubicBezTo>
                <a:cubicBezTo>
                  <a:pt x="31251" y="458798"/>
                  <a:pt x="107451" y="668878"/>
                  <a:pt x="117505" y="704861"/>
                </a:cubicBezTo>
                <a:cubicBezTo>
                  <a:pt x="127559" y="740844"/>
                  <a:pt x="104276" y="683694"/>
                  <a:pt x="85755" y="638186"/>
                </a:cubicBezTo>
                <a:cubicBezTo>
                  <a:pt x="67234" y="592678"/>
                  <a:pt x="13259" y="458798"/>
                  <a:pt x="6380" y="431811"/>
                </a:cubicBezTo>
                <a:cubicBezTo>
                  <a:pt x="-499" y="404824"/>
                  <a:pt x="38130" y="496898"/>
                  <a:pt x="44480" y="476261"/>
                </a:cubicBezTo>
                <a:cubicBezTo>
                  <a:pt x="50830" y="455624"/>
                  <a:pt x="40247" y="377307"/>
                  <a:pt x="44480" y="307986"/>
                </a:cubicBezTo>
                <a:cubicBezTo>
                  <a:pt x="48713" y="238665"/>
                  <a:pt x="70938" y="84148"/>
                  <a:pt x="69880" y="60336"/>
                </a:cubicBezTo>
                <a:cubicBezTo>
                  <a:pt x="68822" y="36524"/>
                  <a:pt x="48713" y="169344"/>
                  <a:pt x="38130" y="165111"/>
                </a:cubicBezTo>
                <a:cubicBezTo>
                  <a:pt x="27547" y="160878"/>
                  <a:pt x="1088" y="-1577"/>
                  <a:pt x="3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3D0B40A-1503-F48D-DF73-8F2377CA8D79}"/>
              </a:ext>
            </a:extLst>
          </p:cNvPr>
          <p:cNvSpPr/>
          <p:nvPr/>
        </p:nvSpPr>
        <p:spPr>
          <a:xfrm>
            <a:off x="5419720" y="5502140"/>
            <a:ext cx="211223" cy="460658"/>
          </a:xfrm>
          <a:custGeom>
            <a:avLst/>
            <a:gdLst>
              <a:gd name="connsiteX0" fmla="*/ 5 w 211223"/>
              <a:gd name="connsiteY0" fmla="*/ 135 h 460658"/>
              <a:gd name="connsiteX1" fmla="*/ 47630 w 211223"/>
              <a:gd name="connsiteY1" fmla="*/ 171585 h 460658"/>
              <a:gd name="connsiteX2" fmla="*/ 63505 w 211223"/>
              <a:gd name="connsiteY2" fmla="*/ 301760 h 460658"/>
              <a:gd name="connsiteX3" fmla="*/ 31755 w 211223"/>
              <a:gd name="connsiteY3" fmla="*/ 241435 h 460658"/>
              <a:gd name="connsiteX4" fmla="*/ 209555 w 211223"/>
              <a:gd name="connsiteY4" fmla="*/ 457335 h 460658"/>
              <a:gd name="connsiteX5" fmla="*/ 117480 w 211223"/>
              <a:gd name="connsiteY5" fmla="*/ 365260 h 460658"/>
              <a:gd name="connsiteX6" fmla="*/ 60330 w 211223"/>
              <a:gd name="connsiteY6" fmla="*/ 266835 h 460658"/>
              <a:gd name="connsiteX7" fmla="*/ 22230 w 211223"/>
              <a:gd name="connsiteY7" fmla="*/ 228735 h 460658"/>
              <a:gd name="connsiteX8" fmla="*/ 31755 w 211223"/>
              <a:gd name="connsiteY8" fmla="*/ 187460 h 460658"/>
              <a:gd name="connsiteX9" fmla="*/ 44455 w 211223"/>
              <a:gd name="connsiteY9" fmla="*/ 143010 h 460658"/>
              <a:gd name="connsiteX10" fmla="*/ 5 w 211223"/>
              <a:gd name="connsiteY10" fmla="*/ 135 h 46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223" h="460658">
                <a:moveTo>
                  <a:pt x="5" y="135"/>
                </a:moveTo>
                <a:cubicBezTo>
                  <a:pt x="534" y="4898"/>
                  <a:pt x="37047" y="121314"/>
                  <a:pt x="47630" y="171585"/>
                </a:cubicBezTo>
                <a:cubicBezTo>
                  <a:pt x="58213" y="221856"/>
                  <a:pt x="66151" y="290118"/>
                  <a:pt x="63505" y="301760"/>
                </a:cubicBezTo>
                <a:cubicBezTo>
                  <a:pt x="60859" y="313402"/>
                  <a:pt x="7413" y="215506"/>
                  <a:pt x="31755" y="241435"/>
                </a:cubicBezTo>
                <a:cubicBezTo>
                  <a:pt x="56097" y="267364"/>
                  <a:pt x="195268" y="436698"/>
                  <a:pt x="209555" y="457335"/>
                </a:cubicBezTo>
                <a:cubicBezTo>
                  <a:pt x="223842" y="477972"/>
                  <a:pt x="142351" y="397010"/>
                  <a:pt x="117480" y="365260"/>
                </a:cubicBezTo>
                <a:cubicBezTo>
                  <a:pt x="92609" y="333510"/>
                  <a:pt x="76205" y="289589"/>
                  <a:pt x="60330" y="266835"/>
                </a:cubicBezTo>
                <a:cubicBezTo>
                  <a:pt x="44455" y="244081"/>
                  <a:pt x="26992" y="241964"/>
                  <a:pt x="22230" y="228735"/>
                </a:cubicBezTo>
                <a:cubicBezTo>
                  <a:pt x="17468" y="215506"/>
                  <a:pt x="28051" y="201747"/>
                  <a:pt x="31755" y="187460"/>
                </a:cubicBezTo>
                <a:cubicBezTo>
                  <a:pt x="35459" y="173173"/>
                  <a:pt x="48688" y="168410"/>
                  <a:pt x="44455" y="143010"/>
                </a:cubicBezTo>
                <a:cubicBezTo>
                  <a:pt x="40222" y="117610"/>
                  <a:pt x="-524" y="-4628"/>
                  <a:pt x="5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867D15B-0C18-DAF5-FA68-07310AD6EC22}"/>
              </a:ext>
            </a:extLst>
          </p:cNvPr>
          <p:cNvSpPr/>
          <p:nvPr/>
        </p:nvSpPr>
        <p:spPr>
          <a:xfrm>
            <a:off x="5085061" y="5356197"/>
            <a:ext cx="109148" cy="840209"/>
          </a:xfrm>
          <a:custGeom>
            <a:avLst/>
            <a:gdLst>
              <a:gd name="connsiteX0" fmla="*/ 80664 w 109148"/>
              <a:gd name="connsiteY0" fmla="*/ 28 h 840209"/>
              <a:gd name="connsiteX1" fmla="*/ 23514 w 109148"/>
              <a:gd name="connsiteY1" fmla="*/ 311178 h 840209"/>
              <a:gd name="connsiteX2" fmla="*/ 33039 w 109148"/>
              <a:gd name="connsiteY2" fmla="*/ 517553 h 840209"/>
              <a:gd name="connsiteX3" fmla="*/ 29864 w 109148"/>
              <a:gd name="connsiteY3" fmla="*/ 441353 h 840209"/>
              <a:gd name="connsiteX4" fmla="*/ 106064 w 109148"/>
              <a:gd name="connsiteY4" fmla="*/ 819178 h 840209"/>
              <a:gd name="connsiteX5" fmla="*/ 87014 w 109148"/>
              <a:gd name="connsiteY5" fmla="*/ 752503 h 840209"/>
              <a:gd name="connsiteX6" fmla="*/ 20339 w 109148"/>
              <a:gd name="connsiteY6" fmla="*/ 422303 h 840209"/>
              <a:gd name="connsiteX7" fmla="*/ 17164 w 109148"/>
              <a:gd name="connsiteY7" fmla="*/ 219103 h 840209"/>
              <a:gd name="connsiteX8" fmla="*/ 4464 w 109148"/>
              <a:gd name="connsiteY8" fmla="*/ 292128 h 840209"/>
              <a:gd name="connsiteX9" fmla="*/ 80664 w 109148"/>
              <a:gd name="connsiteY9" fmla="*/ 28 h 84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48" h="840209">
                <a:moveTo>
                  <a:pt x="80664" y="28"/>
                </a:moveTo>
                <a:cubicBezTo>
                  <a:pt x="83839" y="3203"/>
                  <a:pt x="31451" y="224924"/>
                  <a:pt x="23514" y="311178"/>
                </a:cubicBezTo>
                <a:cubicBezTo>
                  <a:pt x="15577" y="397432"/>
                  <a:pt x="31981" y="495857"/>
                  <a:pt x="33039" y="517553"/>
                </a:cubicBezTo>
                <a:cubicBezTo>
                  <a:pt x="34097" y="539249"/>
                  <a:pt x="17693" y="391082"/>
                  <a:pt x="29864" y="441353"/>
                </a:cubicBezTo>
                <a:cubicBezTo>
                  <a:pt x="42035" y="491624"/>
                  <a:pt x="96539" y="767320"/>
                  <a:pt x="106064" y="819178"/>
                </a:cubicBezTo>
                <a:cubicBezTo>
                  <a:pt x="115589" y="871036"/>
                  <a:pt x="101301" y="818649"/>
                  <a:pt x="87014" y="752503"/>
                </a:cubicBezTo>
                <a:cubicBezTo>
                  <a:pt x="72727" y="686357"/>
                  <a:pt x="31981" y="511203"/>
                  <a:pt x="20339" y="422303"/>
                </a:cubicBezTo>
                <a:cubicBezTo>
                  <a:pt x="8697" y="333403"/>
                  <a:pt x="19810" y="240799"/>
                  <a:pt x="17164" y="219103"/>
                </a:cubicBezTo>
                <a:cubicBezTo>
                  <a:pt x="14518" y="197407"/>
                  <a:pt x="-9824" y="325995"/>
                  <a:pt x="4464" y="292128"/>
                </a:cubicBezTo>
                <a:cubicBezTo>
                  <a:pt x="18752" y="258261"/>
                  <a:pt x="77489" y="-3147"/>
                  <a:pt x="8066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B2DC232-540C-22B3-DADA-069A759962EF}"/>
              </a:ext>
            </a:extLst>
          </p:cNvPr>
          <p:cNvSpPr/>
          <p:nvPr/>
        </p:nvSpPr>
        <p:spPr>
          <a:xfrm>
            <a:off x="5044390" y="5832416"/>
            <a:ext cx="293279" cy="505235"/>
          </a:xfrm>
          <a:custGeom>
            <a:avLst/>
            <a:gdLst>
              <a:gd name="connsiteX0" fmla="*/ 7035 w 293279"/>
              <a:gd name="connsiteY0" fmla="*/ 59 h 505235"/>
              <a:gd name="connsiteX1" fmla="*/ 16560 w 293279"/>
              <a:gd name="connsiteY1" fmla="*/ 225484 h 505235"/>
              <a:gd name="connsiteX2" fmla="*/ 108635 w 293279"/>
              <a:gd name="connsiteY2" fmla="*/ 358834 h 505235"/>
              <a:gd name="connsiteX3" fmla="*/ 41960 w 293279"/>
              <a:gd name="connsiteY3" fmla="*/ 368359 h 505235"/>
              <a:gd name="connsiteX4" fmla="*/ 289610 w 293279"/>
              <a:gd name="connsiteY4" fmla="*/ 501709 h 505235"/>
              <a:gd name="connsiteX5" fmla="*/ 181660 w 293279"/>
              <a:gd name="connsiteY5" fmla="*/ 460434 h 505235"/>
              <a:gd name="connsiteX6" fmla="*/ 64185 w 293279"/>
              <a:gd name="connsiteY6" fmla="*/ 393759 h 505235"/>
              <a:gd name="connsiteX7" fmla="*/ 102285 w 293279"/>
              <a:gd name="connsiteY7" fmla="*/ 396934 h 505235"/>
              <a:gd name="connsiteX8" fmla="*/ 67360 w 293279"/>
              <a:gd name="connsiteY8" fmla="*/ 336609 h 505235"/>
              <a:gd name="connsiteX9" fmla="*/ 3860 w 293279"/>
              <a:gd name="connsiteY9" fmla="*/ 231834 h 505235"/>
              <a:gd name="connsiteX10" fmla="*/ 7035 w 293279"/>
              <a:gd name="connsiteY10" fmla="*/ 247709 h 505235"/>
              <a:gd name="connsiteX11" fmla="*/ 7035 w 293279"/>
              <a:gd name="connsiteY11" fmla="*/ 59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279" h="505235">
                <a:moveTo>
                  <a:pt x="7035" y="59"/>
                </a:moveTo>
                <a:cubicBezTo>
                  <a:pt x="8622" y="-3645"/>
                  <a:pt x="-373" y="165688"/>
                  <a:pt x="16560" y="225484"/>
                </a:cubicBezTo>
                <a:cubicBezTo>
                  <a:pt x="33493" y="285280"/>
                  <a:pt x="104402" y="335022"/>
                  <a:pt x="108635" y="358834"/>
                </a:cubicBezTo>
                <a:cubicBezTo>
                  <a:pt x="112868" y="382646"/>
                  <a:pt x="11798" y="344547"/>
                  <a:pt x="41960" y="368359"/>
                </a:cubicBezTo>
                <a:cubicBezTo>
                  <a:pt x="72122" y="392171"/>
                  <a:pt x="266327" y="486363"/>
                  <a:pt x="289610" y="501709"/>
                </a:cubicBezTo>
                <a:cubicBezTo>
                  <a:pt x="312893" y="517055"/>
                  <a:pt x="219231" y="478426"/>
                  <a:pt x="181660" y="460434"/>
                </a:cubicBezTo>
                <a:cubicBezTo>
                  <a:pt x="144089" y="442442"/>
                  <a:pt x="77414" y="404342"/>
                  <a:pt x="64185" y="393759"/>
                </a:cubicBezTo>
                <a:cubicBezTo>
                  <a:pt x="50956" y="383176"/>
                  <a:pt x="101756" y="406459"/>
                  <a:pt x="102285" y="396934"/>
                </a:cubicBezTo>
                <a:cubicBezTo>
                  <a:pt x="102814" y="387409"/>
                  <a:pt x="83764" y="364126"/>
                  <a:pt x="67360" y="336609"/>
                </a:cubicBezTo>
                <a:cubicBezTo>
                  <a:pt x="50956" y="309092"/>
                  <a:pt x="3860" y="231834"/>
                  <a:pt x="3860" y="231834"/>
                </a:cubicBezTo>
                <a:cubicBezTo>
                  <a:pt x="-6194" y="217017"/>
                  <a:pt x="6506" y="282634"/>
                  <a:pt x="7035" y="247709"/>
                </a:cubicBezTo>
                <a:cubicBezTo>
                  <a:pt x="7564" y="212784"/>
                  <a:pt x="5448" y="3763"/>
                  <a:pt x="70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3973A14-BF32-0AA3-0340-298C3290A5F5}"/>
              </a:ext>
            </a:extLst>
          </p:cNvPr>
          <p:cNvSpPr/>
          <p:nvPr/>
        </p:nvSpPr>
        <p:spPr>
          <a:xfrm>
            <a:off x="5093994" y="4829172"/>
            <a:ext cx="63036" cy="653481"/>
          </a:xfrm>
          <a:custGeom>
            <a:avLst/>
            <a:gdLst>
              <a:gd name="connsiteX0" fmla="*/ 62206 w 63036"/>
              <a:gd name="connsiteY0" fmla="*/ 3 h 653481"/>
              <a:gd name="connsiteX1" fmla="*/ 55856 w 63036"/>
              <a:gd name="connsiteY1" fmla="*/ 311153 h 653481"/>
              <a:gd name="connsiteX2" fmla="*/ 8231 w 63036"/>
              <a:gd name="connsiteY2" fmla="*/ 469903 h 653481"/>
              <a:gd name="connsiteX3" fmla="*/ 30456 w 63036"/>
              <a:gd name="connsiteY3" fmla="*/ 409578 h 653481"/>
              <a:gd name="connsiteX4" fmla="*/ 1881 w 63036"/>
              <a:gd name="connsiteY4" fmla="*/ 650878 h 653481"/>
              <a:gd name="connsiteX5" fmla="*/ 8231 w 63036"/>
              <a:gd name="connsiteY5" fmla="*/ 520703 h 653481"/>
              <a:gd name="connsiteX6" fmla="*/ 52681 w 63036"/>
              <a:gd name="connsiteY6" fmla="*/ 263528 h 653481"/>
              <a:gd name="connsiteX7" fmla="*/ 49506 w 63036"/>
              <a:gd name="connsiteY7" fmla="*/ 317503 h 653481"/>
              <a:gd name="connsiteX8" fmla="*/ 62206 w 63036"/>
              <a:gd name="connsiteY8" fmla="*/ 3 h 65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36" h="653481">
                <a:moveTo>
                  <a:pt x="62206" y="3"/>
                </a:moveTo>
                <a:cubicBezTo>
                  <a:pt x="63264" y="-1055"/>
                  <a:pt x="64852" y="232836"/>
                  <a:pt x="55856" y="311153"/>
                </a:cubicBezTo>
                <a:cubicBezTo>
                  <a:pt x="46860" y="389470"/>
                  <a:pt x="12464" y="453499"/>
                  <a:pt x="8231" y="469903"/>
                </a:cubicBezTo>
                <a:cubicBezTo>
                  <a:pt x="3998" y="486307"/>
                  <a:pt x="31514" y="379416"/>
                  <a:pt x="30456" y="409578"/>
                </a:cubicBezTo>
                <a:cubicBezTo>
                  <a:pt x="29398" y="439740"/>
                  <a:pt x="5585" y="632357"/>
                  <a:pt x="1881" y="650878"/>
                </a:cubicBezTo>
                <a:cubicBezTo>
                  <a:pt x="-1823" y="669399"/>
                  <a:pt x="-236" y="585261"/>
                  <a:pt x="8231" y="520703"/>
                </a:cubicBezTo>
                <a:cubicBezTo>
                  <a:pt x="16698" y="456145"/>
                  <a:pt x="45802" y="297395"/>
                  <a:pt x="52681" y="263528"/>
                </a:cubicBezTo>
                <a:cubicBezTo>
                  <a:pt x="59560" y="229661"/>
                  <a:pt x="47389" y="356132"/>
                  <a:pt x="49506" y="317503"/>
                </a:cubicBezTo>
                <a:cubicBezTo>
                  <a:pt x="51623" y="278874"/>
                  <a:pt x="61148" y="1061"/>
                  <a:pt x="6220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A715153-82AA-471E-0CBA-DE42CCB0AFFC}"/>
              </a:ext>
            </a:extLst>
          </p:cNvPr>
          <p:cNvSpPr/>
          <p:nvPr/>
        </p:nvSpPr>
        <p:spPr>
          <a:xfrm>
            <a:off x="5221299" y="5419725"/>
            <a:ext cx="179833" cy="777640"/>
          </a:xfrm>
          <a:custGeom>
            <a:avLst/>
            <a:gdLst>
              <a:gd name="connsiteX0" fmla="*/ 30151 w 179833"/>
              <a:gd name="connsiteY0" fmla="*/ 0 h 777640"/>
              <a:gd name="connsiteX1" fmla="*/ 7926 w 179833"/>
              <a:gd name="connsiteY1" fmla="*/ 323850 h 777640"/>
              <a:gd name="connsiteX2" fmla="*/ 65076 w 179833"/>
              <a:gd name="connsiteY2" fmla="*/ 473075 h 777640"/>
              <a:gd name="connsiteX3" fmla="*/ 49201 w 179833"/>
              <a:gd name="connsiteY3" fmla="*/ 431800 h 777640"/>
              <a:gd name="connsiteX4" fmla="*/ 176201 w 179833"/>
              <a:gd name="connsiteY4" fmla="*/ 660400 h 777640"/>
              <a:gd name="connsiteX5" fmla="*/ 147626 w 179833"/>
              <a:gd name="connsiteY5" fmla="*/ 625475 h 777640"/>
              <a:gd name="connsiteX6" fmla="*/ 173026 w 179833"/>
              <a:gd name="connsiteY6" fmla="*/ 739775 h 777640"/>
              <a:gd name="connsiteX7" fmla="*/ 144451 w 179833"/>
              <a:gd name="connsiteY7" fmla="*/ 762000 h 777640"/>
              <a:gd name="connsiteX8" fmla="*/ 33326 w 179833"/>
              <a:gd name="connsiteY8" fmla="*/ 765175 h 777640"/>
              <a:gd name="connsiteX9" fmla="*/ 125401 w 179833"/>
              <a:gd name="connsiteY9" fmla="*/ 768350 h 777640"/>
              <a:gd name="connsiteX10" fmla="*/ 147626 w 179833"/>
              <a:gd name="connsiteY10" fmla="*/ 768350 h 777640"/>
              <a:gd name="connsiteX11" fmla="*/ 122226 w 179833"/>
              <a:gd name="connsiteY11" fmla="*/ 644525 h 777640"/>
              <a:gd name="connsiteX12" fmla="*/ 80951 w 179833"/>
              <a:gd name="connsiteY12" fmla="*/ 542925 h 777640"/>
              <a:gd name="connsiteX13" fmla="*/ 144451 w 179833"/>
              <a:gd name="connsiteY13" fmla="*/ 603250 h 777640"/>
              <a:gd name="connsiteX14" fmla="*/ 80951 w 179833"/>
              <a:gd name="connsiteY14" fmla="*/ 504825 h 777640"/>
              <a:gd name="connsiteX15" fmla="*/ 55551 w 179833"/>
              <a:gd name="connsiteY15" fmla="*/ 466725 h 777640"/>
              <a:gd name="connsiteX16" fmla="*/ 14276 w 179833"/>
              <a:gd name="connsiteY16" fmla="*/ 263525 h 777640"/>
              <a:gd name="connsiteX17" fmla="*/ 1576 w 179833"/>
              <a:gd name="connsiteY17" fmla="*/ 327025 h 777640"/>
              <a:gd name="connsiteX18" fmla="*/ 30151 w 179833"/>
              <a:gd name="connsiteY18" fmla="*/ 0 h 7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9833" h="777640">
                <a:moveTo>
                  <a:pt x="30151" y="0"/>
                </a:moveTo>
                <a:cubicBezTo>
                  <a:pt x="31209" y="-529"/>
                  <a:pt x="2105" y="245004"/>
                  <a:pt x="7926" y="323850"/>
                </a:cubicBezTo>
                <a:cubicBezTo>
                  <a:pt x="13747" y="402696"/>
                  <a:pt x="58197" y="455083"/>
                  <a:pt x="65076" y="473075"/>
                </a:cubicBezTo>
                <a:cubicBezTo>
                  <a:pt x="71955" y="491067"/>
                  <a:pt x="30680" y="400579"/>
                  <a:pt x="49201" y="431800"/>
                </a:cubicBezTo>
                <a:cubicBezTo>
                  <a:pt x="67722" y="463021"/>
                  <a:pt x="159797" y="628121"/>
                  <a:pt x="176201" y="660400"/>
                </a:cubicBezTo>
                <a:cubicBezTo>
                  <a:pt x="192605" y="692679"/>
                  <a:pt x="148155" y="612246"/>
                  <a:pt x="147626" y="625475"/>
                </a:cubicBezTo>
                <a:cubicBezTo>
                  <a:pt x="147097" y="638704"/>
                  <a:pt x="173555" y="717021"/>
                  <a:pt x="173026" y="739775"/>
                </a:cubicBezTo>
                <a:cubicBezTo>
                  <a:pt x="172497" y="762529"/>
                  <a:pt x="167734" y="757767"/>
                  <a:pt x="144451" y="762000"/>
                </a:cubicBezTo>
                <a:cubicBezTo>
                  <a:pt x="121168" y="766233"/>
                  <a:pt x="36501" y="764117"/>
                  <a:pt x="33326" y="765175"/>
                </a:cubicBezTo>
                <a:cubicBezTo>
                  <a:pt x="30151" y="766233"/>
                  <a:pt x="106351" y="767821"/>
                  <a:pt x="125401" y="768350"/>
                </a:cubicBezTo>
                <a:cubicBezTo>
                  <a:pt x="144451" y="768879"/>
                  <a:pt x="148155" y="788987"/>
                  <a:pt x="147626" y="768350"/>
                </a:cubicBezTo>
                <a:cubicBezTo>
                  <a:pt x="147097" y="747713"/>
                  <a:pt x="133339" y="682096"/>
                  <a:pt x="122226" y="644525"/>
                </a:cubicBezTo>
                <a:cubicBezTo>
                  <a:pt x="111114" y="606954"/>
                  <a:pt x="77247" y="549804"/>
                  <a:pt x="80951" y="542925"/>
                </a:cubicBezTo>
                <a:cubicBezTo>
                  <a:pt x="84655" y="536046"/>
                  <a:pt x="144451" y="609600"/>
                  <a:pt x="144451" y="603250"/>
                </a:cubicBezTo>
                <a:cubicBezTo>
                  <a:pt x="144451" y="596900"/>
                  <a:pt x="95768" y="527579"/>
                  <a:pt x="80951" y="504825"/>
                </a:cubicBezTo>
                <a:cubicBezTo>
                  <a:pt x="66134" y="482071"/>
                  <a:pt x="66664" y="506942"/>
                  <a:pt x="55551" y="466725"/>
                </a:cubicBezTo>
                <a:cubicBezTo>
                  <a:pt x="44439" y="426508"/>
                  <a:pt x="23272" y="286808"/>
                  <a:pt x="14276" y="263525"/>
                </a:cubicBezTo>
                <a:cubicBezTo>
                  <a:pt x="5280" y="240242"/>
                  <a:pt x="-3716" y="374650"/>
                  <a:pt x="1576" y="327025"/>
                </a:cubicBezTo>
                <a:cubicBezTo>
                  <a:pt x="6868" y="279400"/>
                  <a:pt x="29093" y="529"/>
                  <a:pt x="301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C7388EC-0DBE-CD74-FE89-762AB477E59E}"/>
              </a:ext>
            </a:extLst>
          </p:cNvPr>
          <p:cNvSpPr/>
          <p:nvPr/>
        </p:nvSpPr>
        <p:spPr>
          <a:xfrm>
            <a:off x="5323815" y="5587930"/>
            <a:ext cx="154433" cy="732069"/>
          </a:xfrm>
          <a:custGeom>
            <a:avLst/>
            <a:gdLst>
              <a:gd name="connsiteX0" fmla="*/ 3835 w 154433"/>
              <a:gd name="connsiteY0" fmla="*/ 70 h 732069"/>
              <a:gd name="connsiteX1" fmla="*/ 16535 w 154433"/>
              <a:gd name="connsiteY1" fmla="*/ 215970 h 732069"/>
              <a:gd name="connsiteX2" fmla="*/ 134010 w 154433"/>
              <a:gd name="connsiteY2" fmla="*/ 454095 h 732069"/>
              <a:gd name="connsiteX3" fmla="*/ 124485 w 154433"/>
              <a:gd name="connsiteY3" fmla="*/ 539820 h 732069"/>
              <a:gd name="connsiteX4" fmla="*/ 45110 w 154433"/>
              <a:gd name="connsiteY4" fmla="*/ 727145 h 732069"/>
              <a:gd name="connsiteX5" fmla="*/ 67335 w 154433"/>
              <a:gd name="connsiteY5" fmla="*/ 663645 h 732069"/>
              <a:gd name="connsiteX6" fmla="*/ 140360 w 154433"/>
              <a:gd name="connsiteY6" fmla="*/ 514420 h 732069"/>
              <a:gd name="connsiteX7" fmla="*/ 153060 w 154433"/>
              <a:gd name="connsiteY7" fmla="*/ 504895 h 732069"/>
              <a:gd name="connsiteX8" fmla="*/ 121310 w 154433"/>
              <a:gd name="connsiteY8" fmla="*/ 438220 h 732069"/>
              <a:gd name="connsiteX9" fmla="*/ 10185 w 154433"/>
              <a:gd name="connsiteY9" fmla="*/ 238195 h 732069"/>
              <a:gd name="connsiteX10" fmla="*/ 3835 w 154433"/>
              <a:gd name="connsiteY10" fmla="*/ 70 h 73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433" h="732069">
                <a:moveTo>
                  <a:pt x="3835" y="70"/>
                </a:moveTo>
                <a:cubicBezTo>
                  <a:pt x="4893" y="-3634"/>
                  <a:pt x="-5161" y="140299"/>
                  <a:pt x="16535" y="215970"/>
                </a:cubicBezTo>
                <a:cubicBezTo>
                  <a:pt x="38231" y="291641"/>
                  <a:pt x="116018" y="400120"/>
                  <a:pt x="134010" y="454095"/>
                </a:cubicBezTo>
                <a:cubicBezTo>
                  <a:pt x="152002" y="508070"/>
                  <a:pt x="139302" y="494312"/>
                  <a:pt x="124485" y="539820"/>
                </a:cubicBezTo>
                <a:cubicBezTo>
                  <a:pt x="109668" y="585328"/>
                  <a:pt x="54635" y="706508"/>
                  <a:pt x="45110" y="727145"/>
                </a:cubicBezTo>
                <a:cubicBezTo>
                  <a:pt x="35585" y="747782"/>
                  <a:pt x="51460" y="699099"/>
                  <a:pt x="67335" y="663645"/>
                </a:cubicBezTo>
                <a:cubicBezTo>
                  <a:pt x="83210" y="628191"/>
                  <a:pt x="140360" y="514420"/>
                  <a:pt x="140360" y="514420"/>
                </a:cubicBezTo>
                <a:cubicBezTo>
                  <a:pt x="154647" y="487962"/>
                  <a:pt x="156235" y="517595"/>
                  <a:pt x="153060" y="504895"/>
                </a:cubicBezTo>
                <a:cubicBezTo>
                  <a:pt x="149885" y="492195"/>
                  <a:pt x="145122" y="482670"/>
                  <a:pt x="121310" y="438220"/>
                </a:cubicBezTo>
                <a:cubicBezTo>
                  <a:pt x="97498" y="393770"/>
                  <a:pt x="27648" y="308574"/>
                  <a:pt x="10185" y="238195"/>
                </a:cubicBezTo>
                <a:cubicBezTo>
                  <a:pt x="-7278" y="167816"/>
                  <a:pt x="2777" y="3774"/>
                  <a:pt x="383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CC9CAB4-6B5D-D09A-9F68-D925615D1A06}"/>
              </a:ext>
            </a:extLst>
          </p:cNvPr>
          <p:cNvSpPr/>
          <p:nvPr/>
        </p:nvSpPr>
        <p:spPr>
          <a:xfrm>
            <a:off x="4712398" y="6129029"/>
            <a:ext cx="276431" cy="400839"/>
          </a:xfrm>
          <a:custGeom>
            <a:avLst/>
            <a:gdLst>
              <a:gd name="connsiteX0" fmla="*/ 275527 w 276431"/>
              <a:gd name="connsiteY0" fmla="*/ 1896 h 400839"/>
              <a:gd name="connsiteX1" fmla="*/ 100902 w 276431"/>
              <a:gd name="connsiteY1" fmla="*/ 78096 h 400839"/>
              <a:gd name="connsiteX2" fmla="*/ 27877 w 276431"/>
              <a:gd name="connsiteY2" fmla="*/ 182871 h 400839"/>
              <a:gd name="connsiteX3" fmla="*/ 34227 w 276431"/>
              <a:gd name="connsiteY3" fmla="*/ 160646 h 400839"/>
              <a:gd name="connsiteX4" fmla="*/ 2477 w 276431"/>
              <a:gd name="connsiteY4" fmla="*/ 265421 h 400839"/>
              <a:gd name="connsiteX5" fmla="*/ 12002 w 276431"/>
              <a:gd name="connsiteY5" fmla="*/ 395596 h 400839"/>
              <a:gd name="connsiteX6" fmla="*/ 5652 w 276431"/>
              <a:gd name="connsiteY6" fmla="*/ 354321 h 400839"/>
              <a:gd name="connsiteX7" fmla="*/ 5652 w 276431"/>
              <a:gd name="connsiteY7" fmla="*/ 163821 h 400839"/>
              <a:gd name="connsiteX8" fmla="*/ 78677 w 276431"/>
              <a:gd name="connsiteY8" fmla="*/ 119371 h 400839"/>
              <a:gd name="connsiteX9" fmla="*/ 18352 w 276431"/>
              <a:gd name="connsiteY9" fmla="*/ 157471 h 400839"/>
              <a:gd name="connsiteX10" fmla="*/ 275527 w 276431"/>
              <a:gd name="connsiteY10" fmla="*/ 1896 h 4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431" h="400839">
                <a:moveTo>
                  <a:pt x="275527" y="1896"/>
                </a:moveTo>
                <a:cubicBezTo>
                  <a:pt x="289285" y="-11333"/>
                  <a:pt x="142177" y="47934"/>
                  <a:pt x="100902" y="78096"/>
                </a:cubicBezTo>
                <a:cubicBezTo>
                  <a:pt x="59627" y="108258"/>
                  <a:pt x="38990" y="169113"/>
                  <a:pt x="27877" y="182871"/>
                </a:cubicBezTo>
                <a:cubicBezTo>
                  <a:pt x="16764" y="196629"/>
                  <a:pt x="38460" y="146888"/>
                  <a:pt x="34227" y="160646"/>
                </a:cubicBezTo>
                <a:cubicBezTo>
                  <a:pt x="29994" y="174404"/>
                  <a:pt x="6181" y="226263"/>
                  <a:pt x="2477" y="265421"/>
                </a:cubicBezTo>
                <a:cubicBezTo>
                  <a:pt x="-1227" y="304579"/>
                  <a:pt x="11473" y="380779"/>
                  <a:pt x="12002" y="395596"/>
                </a:cubicBezTo>
                <a:cubicBezTo>
                  <a:pt x="12531" y="410413"/>
                  <a:pt x="6710" y="392950"/>
                  <a:pt x="5652" y="354321"/>
                </a:cubicBezTo>
                <a:cubicBezTo>
                  <a:pt x="4594" y="315692"/>
                  <a:pt x="-6519" y="202979"/>
                  <a:pt x="5652" y="163821"/>
                </a:cubicBezTo>
                <a:cubicBezTo>
                  <a:pt x="17823" y="124663"/>
                  <a:pt x="76560" y="120429"/>
                  <a:pt x="78677" y="119371"/>
                </a:cubicBezTo>
                <a:cubicBezTo>
                  <a:pt x="80794" y="118313"/>
                  <a:pt x="-11810" y="173875"/>
                  <a:pt x="18352" y="157471"/>
                </a:cubicBezTo>
                <a:cubicBezTo>
                  <a:pt x="48514" y="141067"/>
                  <a:pt x="261769" y="15125"/>
                  <a:pt x="275527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F31207-02A8-9679-42F4-B643B522FE44}"/>
              </a:ext>
            </a:extLst>
          </p:cNvPr>
          <p:cNvSpPr/>
          <p:nvPr/>
        </p:nvSpPr>
        <p:spPr>
          <a:xfrm>
            <a:off x="5428558" y="5883274"/>
            <a:ext cx="132075" cy="454032"/>
          </a:xfrm>
          <a:custGeom>
            <a:avLst/>
            <a:gdLst>
              <a:gd name="connsiteX0" fmla="*/ 16567 w 132075"/>
              <a:gd name="connsiteY0" fmla="*/ 1 h 454032"/>
              <a:gd name="connsiteX1" fmla="*/ 108642 w 132075"/>
              <a:gd name="connsiteY1" fmla="*/ 254001 h 454032"/>
              <a:gd name="connsiteX2" fmla="*/ 80067 w 132075"/>
              <a:gd name="connsiteY2" fmla="*/ 317501 h 454032"/>
              <a:gd name="connsiteX3" fmla="*/ 692 w 132075"/>
              <a:gd name="connsiteY3" fmla="*/ 444501 h 454032"/>
              <a:gd name="connsiteX4" fmla="*/ 45142 w 132075"/>
              <a:gd name="connsiteY4" fmla="*/ 409576 h 454032"/>
              <a:gd name="connsiteX5" fmla="*/ 108642 w 132075"/>
              <a:gd name="connsiteY5" fmla="*/ 454026 h 454032"/>
              <a:gd name="connsiteX6" fmla="*/ 83242 w 132075"/>
              <a:gd name="connsiteY6" fmla="*/ 412751 h 454032"/>
              <a:gd name="connsiteX7" fmla="*/ 32442 w 132075"/>
              <a:gd name="connsiteY7" fmla="*/ 396876 h 454032"/>
              <a:gd name="connsiteX8" fmla="*/ 114992 w 132075"/>
              <a:gd name="connsiteY8" fmla="*/ 301626 h 454032"/>
              <a:gd name="connsiteX9" fmla="*/ 124517 w 132075"/>
              <a:gd name="connsiteY9" fmla="*/ 257176 h 454032"/>
              <a:gd name="connsiteX10" fmla="*/ 16567 w 132075"/>
              <a:gd name="connsiteY10" fmla="*/ 1 h 45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075" h="454032">
                <a:moveTo>
                  <a:pt x="16567" y="1"/>
                </a:moveTo>
                <a:cubicBezTo>
                  <a:pt x="13921" y="-528"/>
                  <a:pt x="98059" y="201084"/>
                  <a:pt x="108642" y="254001"/>
                </a:cubicBezTo>
                <a:cubicBezTo>
                  <a:pt x="119225" y="306918"/>
                  <a:pt x="98059" y="285751"/>
                  <a:pt x="80067" y="317501"/>
                </a:cubicBezTo>
                <a:cubicBezTo>
                  <a:pt x="62075" y="349251"/>
                  <a:pt x="6513" y="429155"/>
                  <a:pt x="692" y="444501"/>
                </a:cubicBezTo>
                <a:cubicBezTo>
                  <a:pt x="-5129" y="459847"/>
                  <a:pt x="27150" y="407989"/>
                  <a:pt x="45142" y="409576"/>
                </a:cubicBezTo>
                <a:cubicBezTo>
                  <a:pt x="63134" y="411164"/>
                  <a:pt x="102292" y="453497"/>
                  <a:pt x="108642" y="454026"/>
                </a:cubicBezTo>
                <a:cubicBezTo>
                  <a:pt x="114992" y="454555"/>
                  <a:pt x="95942" y="422276"/>
                  <a:pt x="83242" y="412751"/>
                </a:cubicBezTo>
                <a:cubicBezTo>
                  <a:pt x="70542" y="403226"/>
                  <a:pt x="27150" y="415397"/>
                  <a:pt x="32442" y="396876"/>
                </a:cubicBezTo>
                <a:cubicBezTo>
                  <a:pt x="37734" y="378355"/>
                  <a:pt x="99646" y="324909"/>
                  <a:pt x="114992" y="301626"/>
                </a:cubicBezTo>
                <a:cubicBezTo>
                  <a:pt x="130338" y="278343"/>
                  <a:pt x="139334" y="302155"/>
                  <a:pt x="124517" y="257176"/>
                </a:cubicBezTo>
                <a:cubicBezTo>
                  <a:pt x="109700" y="212197"/>
                  <a:pt x="19213" y="530"/>
                  <a:pt x="16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61B7D14-4324-F27E-E4C1-419A603998ED}"/>
              </a:ext>
            </a:extLst>
          </p:cNvPr>
          <p:cNvSpPr/>
          <p:nvPr/>
        </p:nvSpPr>
        <p:spPr>
          <a:xfrm>
            <a:off x="5664114" y="6162402"/>
            <a:ext cx="356053" cy="289249"/>
          </a:xfrm>
          <a:custGeom>
            <a:avLst/>
            <a:gdLst>
              <a:gd name="connsiteX0" fmla="*/ 86 w 356053"/>
              <a:gd name="connsiteY0" fmla="*/ 16148 h 289249"/>
              <a:gd name="connsiteX1" fmla="*/ 190586 w 356053"/>
              <a:gd name="connsiteY1" fmla="*/ 6623 h 289249"/>
              <a:gd name="connsiteX2" fmla="*/ 257261 w 356053"/>
              <a:gd name="connsiteY2" fmla="*/ 130448 h 289249"/>
              <a:gd name="connsiteX3" fmla="*/ 282661 w 356053"/>
              <a:gd name="connsiteY3" fmla="*/ 108223 h 289249"/>
              <a:gd name="connsiteX4" fmla="*/ 320761 w 356053"/>
              <a:gd name="connsiteY4" fmla="*/ 165373 h 289249"/>
              <a:gd name="connsiteX5" fmla="*/ 333461 w 356053"/>
              <a:gd name="connsiteY5" fmla="*/ 286023 h 289249"/>
              <a:gd name="connsiteX6" fmla="*/ 330286 w 356053"/>
              <a:gd name="connsiteY6" fmla="*/ 244748 h 289249"/>
              <a:gd name="connsiteX7" fmla="*/ 355686 w 356053"/>
              <a:gd name="connsiteY7" fmla="*/ 139973 h 289249"/>
              <a:gd name="connsiteX8" fmla="*/ 308061 w 356053"/>
              <a:gd name="connsiteY8" fmla="*/ 73298 h 289249"/>
              <a:gd name="connsiteX9" fmla="*/ 327111 w 356053"/>
              <a:gd name="connsiteY9" fmla="*/ 120923 h 289249"/>
              <a:gd name="connsiteX10" fmla="*/ 260436 w 356053"/>
              <a:gd name="connsiteY10" fmla="*/ 70123 h 289249"/>
              <a:gd name="connsiteX11" fmla="*/ 215986 w 356053"/>
              <a:gd name="connsiteY11" fmla="*/ 9798 h 289249"/>
              <a:gd name="connsiteX12" fmla="*/ 86 w 356053"/>
              <a:gd name="connsiteY12" fmla="*/ 16148 h 28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053" h="289249">
                <a:moveTo>
                  <a:pt x="86" y="16148"/>
                </a:moveTo>
                <a:cubicBezTo>
                  <a:pt x="-4147" y="15619"/>
                  <a:pt x="147724" y="-12427"/>
                  <a:pt x="190586" y="6623"/>
                </a:cubicBezTo>
                <a:cubicBezTo>
                  <a:pt x="233449" y="25673"/>
                  <a:pt x="241915" y="113515"/>
                  <a:pt x="257261" y="130448"/>
                </a:cubicBezTo>
                <a:cubicBezTo>
                  <a:pt x="272607" y="147381"/>
                  <a:pt x="272078" y="102402"/>
                  <a:pt x="282661" y="108223"/>
                </a:cubicBezTo>
                <a:cubicBezTo>
                  <a:pt x="293244" y="114044"/>
                  <a:pt x="312294" y="135740"/>
                  <a:pt x="320761" y="165373"/>
                </a:cubicBezTo>
                <a:cubicBezTo>
                  <a:pt x="329228" y="195006"/>
                  <a:pt x="331874" y="272794"/>
                  <a:pt x="333461" y="286023"/>
                </a:cubicBezTo>
                <a:cubicBezTo>
                  <a:pt x="335048" y="299252"/>
                  <a:pt x="326582" y="269090"/>
                  <a:pt x="330286" y="244748"/>
                </a:cubicBezTo>
                <a:cubicBezTo>
                  <a:pt x="333990" y="220406"/>
                  <a:pt x="359390" y="168548"/>
                  <a:pt x="355686" y="139973"/>
                </a:cubicBezTo>
                <a:cubicBezTo>
                  <a:pt x="351982" y="111398"/>
                  <a:pt x="312823" y="76473"/>
                  <a:pt x="308061" y="73298"/>
                </a:cubicBezTo>
                <a:cubicBezTo>
                  <a:pt x="303299" y="70123"/>
                  <a:pt x="335049" y="121452"/>
                  <a:pt x="327111" y="120923"/>
                </a:cubicBezTo>
                <a:cubicBezTo>
                  <a:pt x="319174" y="120394"/>
                  <a:pt x="278957" y="88644"/>
                  <a:pt x="260436" y="70123"/>
                </a:cubicBezTo>
                <a:cubicBezTo>
                  <a:pt x="241915" y="51602"/>
                  <a:pt x="252498" y="21969"/>
                  <a:pt x="215986" y="9798"/>
                </a:cubicBezTo>
                <a:cubicBezTo>
                  <a:pt x="179474" y="-2373"/>
                  <a:pt x="4319" y="16677"/>
                  <a:pt x="86" y="1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3DBE3FD-5316-C829-B61D-134765A06D37}"/>
              </a:ext>
            </a:extLst>
          </p:cNvPr>
          <p:cNvSpPr/>
          <p:nvPr/>
        </p:nvSpPr>
        <p:spPr>
          <a:xfrm>
            <a:off x="4905692" y="6145786"/>
            <a:ext cx="342985" cy="328822"/>
          </a:xfrm>
          <a:custGeom>
            <a:avLst/>
            <a:gdLst>
              <a:gd name="connsiteX0" fmla="*/ 2858 w 342985"/>
              <a:gd name="connsiteY0" fmla="*/ 162939 h 328822"/>
              <a:gd name="connsiteX1" fmla="*/ 218758 w 342985"/>
              <a:gd name="connsiteY1" fmla="*/ 162939 h 328822"/>
              <a:gd name="connsiteX2" fmla="*/ 260033 w 342985"/>
              <a:gd name="connsiteY2" fmla="*/ 216914 h 328822"/>
              <a:gd name="connsiteX3" fmla="*/ 260033 w 342985"/>
              <a:gd name="connsiteY3" fmla="*/ 185164 h 328822"/>
              <a:gd name="connsiteX4" fmla="*/ 342583 w 342985"/>
              <a:gd name="connsiteY4" fmla="*/ 328039 h 328822"/>
              <a:gd name="connsiteX5" fmla="*/ 288608 w 342985"/>
              <a:gd name="connsiteY5" fmla="*/ 239139 h 328822"/>
              <a:gd name="connsiteX6" fmla="*/ 221933 w 342985"/>
              <a:gd name="connsiteY6" fmla="*/ 166114 h 328822"/>
              <a:gd name="connsiteX7" fmla="*/ 110808 w 342985"/>
              <a:gd name="connsiteY7" fmla="*/ 153414 h 328822"/>
              <a:gd name="connsiteX8" fmla="*/ 148908 w 342985"/>
              <a:gd name="connsiteY8" fmla="*/ 1014 h 328822"/>
              <a:gd name="connsiteX9" fmla="*/ 120333 w 342985"/>
              <a:gd name="connsiteY9" fmla="*/ 89914 h 328822"/>
              <a:gd name="connsiteX10" fmla="*/ 94933 w 342985"/>
              <a:gd name="connsiteY10" fmla="*/ 147064 h 328822"/>
              <a:gd name="connsiteX11" fmla="*/ 2858 w 342985"/>
              <a:gd name="connsiteY11" fmla="*/ 162939 h 32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85" h="328822">
                <a:moveTo>
                  <a:pt x="2858" y="162939"/>
                </a:moveTo>
                <a:cubicBezTo>
                  <a:pt x="23495" y="165585"/>
                  <a:pt x="175896" y="153943"/>
                  <a:pt x="218758" y="162939"/>
                </a:cubicBezTo>
                <a:cubicBezTo>
                  <a:pt x="261621" y="171935"/>
                  <a:pt x="253154" y="213210"/>
                  <a:pt x="260033" y="216914"/>
                </a:cubicBezTo>
                <a:cubicBezTo>
                  <a:pt x="266912" y="220618"/>
                  <a:pt x="246275" y="166643"/>
                  <a:pt x="260033" y="185164"/>
                </a:cubicBezTo>
                <a:cubicBezTo>
                  <a:pt x="273791" y="203685"/>
                  <a:pt x="337821" y="319043"/>
                  <a:pt x="342583" y="328039"/>
                </a:cubicBezTo>
                <a:cubicBezTo>
                  <a:pt x="347345" y="337035"/>
                  <a:pt x="308716" y="266127"/>
                  <a:pt x="288608" y="239139"/>
                </a:cubicBezTo>
                <a:cubicBezTo>
                  <a:pt x="268500" y="212152"/>
                  <a:pt x="251566" y="180402"/>
                  <a:pt x="221933" y="166114"/>
                </a:cubicBezTo>
                <a:cubicBezTo>
                  <a:pt x="192300" y="151826"/>
                  <a:pt x="122979" y="180931"/>
                  <a:pt x="110808" y="153414"/>
                </a:cubicBezTo>
                <a:cubicBezTo>
                  <a:pt x="98637" y="125897"/>
                  <a:pt x="147321" y="11597"/>
                  <a:pt x="148908" y="1014"/>
                </a:cubicBezTo>
                <a:cubicBezTo>
                  <a:pt x="150496" y="-9569"/>
                  <a:pt x="129329" y="65572"/>
                  <a:pt x="120333" y="89914"/>
                </a:cubicBezTo>
                <a:cubicBezTo>
                  <a:pt x="111337" y="114256"/>
                  <a:pt x="110279" y="136481"/>
                  <a:pt x="94933" y="147064"/>
                </a:cubicBezTo>
                <a:cubicBezTo>
                  <a:pt x="79587" y="157647"/>
                  <a:pt x="-17779" y="160293"/>
                  <a:pt x="2858" y="16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8C879F4-DCE4-8872-BC66-DE537FF458C0}"/>
              </a:ext>
            </a:extLst>
          </p:cNvPr>
          <p:cNvSpPr/>
          <p:nvPr/>
        </p:nvSpPr>
        <p:spPr>
          <a:xfrm>
            <a:off x="4797182" y="6270622"/>
            <a:ext cx="95713" cy="244065"/>
          </a:xfrm>
          <a:custGeom>
            <a:avLst/>
            <a:gdLst>
              <a:gd name="connsiteX0" fmla="*/ 95493 w 95713"/>
              <a:gd name="connsiteY0" fmla="*/ 3 h 244065"/>
              <a:gd name="connsiteX1" fmla="*/ 38343 w 95713"/>
              <a:gd name="connsiteY1" fmla="*/ 98428 h 244065"/>
              <a:gd name="connsiteX2" fmla="*/ 76443 w 95713"/>
              <a:gd name="connsiteY2" fmla="*/ 238128 h 244065"/>
              <a:gd name="connsiteX3" fmla="*/ 60568 w 95713"/>
              <a:gd name="connsiteY3" fmla="*/ 209553 h 244065"/>
              <a:gd name="connsiteX4" fmla="*/ 243 w 95713"/>
              <a:gd name="connsiteY4" fmla="*/ 130178 h 244065"/>
              <a:gd name="connsiteX5" fmla="*/ 38343 w 95713"/>
              <a:gd name="connsiteY5" fmla="*/ 152403 h 244065"/>
              <a:gd name="connsiteX6" fmla="*/ 12943 w 95713"/>
              <a:gd name="connsiteY6" fmla="*/ 101603 h 244065"/>
              <a:gd name="connsiteX7" fmla="*/ 95493 w 95713"/>
              <a:gd name="connsiteY7" fmla="*/ 3 h 24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13" h="244065">
                <a:moveTo>
                  <a:pt x="95493" y="3"/>
                </a:moveTo>
                <a:cubicBezTo>
                  <a:pt x="99726" y="-526"/>
                  <a:pt x="41518" y="58741"/>
                  <a:pt x="38343" y="98428"/>
                </a:cubicBezTo>
                <a:cubicBezTo>
                  <a:pt x="35168" y="138115"/>
                  <a:pt x="72739" y="219607"/>
                  <a:pt x="76443" y="238128"/>
                </a:cubicBezTo>
                <a:cubicBezTo>
                  <a:pt x="80147" y="256649"/>
                  <a:pt x="73268" y="227545"/>
                  <a:pt x="60568" y="209553"/>
                </a:cubicBezTo>
                <a:cubicBezTo>
                  <a:pt x="47868" y="191561"/>
                  <a:pt x="3947" y="139703"/>
                  <a:pt x="243" y="130178"/>
                </a:cubicBezTo>
                <a:cubicBezTo>
                  <a:pt x="-3461" y="120653"/>
                  <a:pt x="36226" y="157165"/>
                  <a:pt x="38343" y="152403"/>
                </a:cubicBezTo>
                <a:cubicBezTo>
                  <a:pt x="40460" y="147641"/>
                  <a:pt x="5535" y="121711"/>
                  <a:pt x="12943" y="101603"/>
                </a:cubicBezTo>
                <a:cubicBezTo>
                  <a:pt x="20351" y="81495"/>
                  <a:pt x="91260" y="532"/>
                  <a:pt x="954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697FF84-C0DA-81F9-6116-F401B3CE8C71}"/>
              </a:ext>
            </a:extLst>
          </p:cNvPr>
          <p:cNvSpPr/>
          <p:nvPr/>
        </p:nvSpPr>
        <p:spPr>
          <a:xfrm>
            <a:off x="5277368" y="6311678"/>
            <a:ext cx="82297" cy="314242"/>
          </a:xfrm>
          <a:custGeom>
            <a:avLst/>
            <a:gdLst>
              <a:gd name="connsiteX0" fmla="*/ 82032 w 82297"/>
              <a:gd name="connsiteY0" fmla="*/ 222 h 314242"/>
              <a:gd name="connsiteX1" fmla="*/ 28057 w 82297"/>
              <a:gd name="connsiteY1" fmla="*/ 111347 h 314242"/>
              <a:gd name="connsiteX2" fmla="*/ 18532 w 82297"/>
              <a:gd name="connsiteY2" fmla="*/ 155797 h 314242"/>
              <a:gd name="connsiteX3" fmla="*/ 15357 w 82297"/>
              <a:gd name="connsiteY3" fmla="*/ 308197 h 314242"/>
              <a:gd name="connsiteX4" fmla="*/ 9007 w 82297"/>
              <a:gd name="connsiteY4" fmla="*/ 270097 h 314242"/>
              <a:gd name="connsiteX5" fmla="*/ 2657 w 82297"/>
              <a:gd name="connsiteY5" fmla="*/ 143097 h 314242"/>
              <a:gd name="connsiteX6" fmla="*/ 82032 w 82297"/>
              <a:gd name="connsiteY6" fmla="*/ 222 h 3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97" h="314242">
                <a:moveTo>
                  <a:pt x="82032" y="222"/>
                </a:moveTo>
                <a:cubicBezTo>
                  <a:pt x="86265" y="-5070"/>
                  <a:pt x="38640" y="85418"/>
                  <a:pt x="28057" y="111347"/>
                </a:cubicBezTo>
                <a:cubicBezTo>
                  <a:pt x="17474" y="137276"/>
                  <a:pt x="20649" y="122989"/>
                  <a:pt x="18532" y="155797"/>
                </a:cubicBezTo>
                <a:cubicBezTo>
                  <a:pt x="16415" y="188605"/>
                  <a:pt x="16944" y="289147"/>
                  <a:pt x="15357" y="308197"/>
                </a:cubicBezTo>
                <a:cubicBezTo>
                  <a:pt x="13770" y="327247"/>
                  <a:pt x="11124" y="297614"/>
                  <a:pt x="9007" y="270097"/>
                </a:cubicBezTo>
                <a:cubicBezTo>
                  <a:pt x="6890" y="242580"/>
                  <a:pt x="-5280" y="181197"/>
                  <a:pt x="2657" y="143097"/>
                </a:cubicBezTo>
                <a:cubicBezTo>
                  <a:pt x="10594" y="104997"/>
                  <a:pt x="77799" y="5514"/>
                  <a:pt x="82032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0775A9F-4C84-A1A7-1F17-DD90D1C0AEE7}"/>
              </a:ext>
            </a:extLst>
          </p:cNvPr>
          <p:cNvSpPr/>
          <p:nvPr/>
        </p:nvSpPr>
        <p:spPr>
          <a:xfrm>
            <a:off x="5607050" y="6241626"/>
            <a:ext cx="354077" cy="124602"/>
          </a:xfrm>
          <a:custGeom>
            <a:avLst/>
            <a:gdLst>
              <a:gd name="connsiteX0" fmla="*/ 0 w 354077"/>
              <a:gd name="connsiteY0" fmla="*/ 92499 h 124602"/>
              <a:gd name="connsiteX1" fmla="*/ 219075 w 354077"/>
              <a:gd name="connsiteY1" fmla="*/ 54399 h 124602"/>
              <a:gd name="connsiteX2" fmla="*/ 352425 w 354077"/>
              <a:gd name="connsiteY2" fmla="*/ 124249 h 124602"/>
              <a:gd name="connsiteX3" fmla="*/ 288925 w 354077"/>
              <a:gd name="connsiteY3" fmla="*/ 79799 h 124602"/>
              <a:gd name="connsiteX4" fmla="*/ 219075 w 354077"/>
              <a:gd name="connsiteY4" fmla="*/ 41699 h 124602"/>
              <a:gd name="connsiteX5" fmla="*/ 219075 w 354077"/>
              <a:gd name="connsiteY5" fmla="*/ 424 h 124602"/>
              <a:gd name="connsiteX6" fmla="*/ 209550 w 354077"/>
              <a:gd name="connsiteY6" fmla="*/ 22649 h 124602"/>
              <a:gd name="connsiteX7" fmla="*/ 104775 w 354077"/>
              <a:gd name="connsiteY7" fmla="*/ 60749 h 124602"/>
              <a:gd name="connsiteX8" fmla="*/ 0 w 354077"/>
              <a:gd name="connsiteY8" fmla="*/ 92499 h 12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077" h="124602">
                <a:moveTo>
                  <a:pt x="0" y="92499"/>
                </a:moveTo>
                <a:cubicBezTo>
                  <a:pt x="80169" y="70803"/>
                  <a:pt x="160338" y="49107"/>
                  <a:pt x="219075" y="54399"/>
                </a:cubicBezTo>
                <a:cubicBezTo>
                  <a:pt x="277812" y="59691"/>
                  <a:pt x="340783" y="120016"/>
                  <a:pt x="352425" y="124249"/>
                </a:cubicBezTo>
                <a:cubicBezTo>
                  <a:pt x="364067" y="128482"/>
                  <a:pt x="311150" y="93557"/>
                  <a:pt x="288925" y="79799"/>
                </a:cubicBezTo>
                <a:cubicBezTo>
                  <a:pt x="266700" y="66041"/>
                  <a:pt x="230717" y="54928"/>
                  <a:pt x="219075" y="41699"/>
                </a:cubicBezTo>
                <a:cubicBezTo>
                  <a:pt x="207433" y="28470"/>
                  <a:pt x="220662" y="3599"/>
                  <a:pt x="219075" y="424"/>
                </a:cubicBezTo>
                <a:cubicBezTo>
                  <a:pt x="217488" y="-2751"/>
                  <a:pt x="228600" y="12595"/>
                  <a:pt x="209550" y="22649"/>
                </a:cubicBezTo>
                <a:cubicBezTo>
                  <a:pt x="190500" y="32703"/>
                  <a:pt x="104775" y="60749"/>
                  <a:pt x="104775" y="60749"/>
                </a:cubicBezTo>
                <a:lnTo>
                  <a:pt x="0" y="924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572F36A-F919-C202-4D61-067555143AC9}"/>
              </a:ext>
            </a:extLst>
          </p:cNvPr>
          <p:cNvSpPr/>
          <p:nvPr/>
        </p:nvSpPr>
        <p:spPr>
          <a:xfrm>
            <a:off x="5235403" y="6283312"/>
            <a:ext cx="236202" cy="114544"/>
          </a:xfrm>
          <a:custGeom>
            <a:avLst/>
            <a:gdLst>
              <a:gd name="connsiteX0" fmla="*/ 172 w 236202"/>
              <a:gd name="connsiteY0" fmla="*/ 13 h 114544"/>
              <a:gd name="connsiteX1" fmla="*/ 127172 w 236202"/>
              <a:gd name="connsiteY1" fmla="*/ 22238 h 114544"/>
              <a:gd name="connsiteX2" fmla="*/ 235122 w 236202"/>
              <a:gd name="connsiteY2" fmla="*/ 114313 h 114544"/>
              <a:gd name="connsiteX3" fmla="*/ 177972 w 236202"/>
              <a:gd name="connsiteY3" fmla="*/ 47638 h 114544"/>
              <a:gd name="connsiteX4" fmla="*/ 101772 w 236202"/>
              <a:gd name="connsiteY4" fmla="*/ 19063 h 114544"/>
              <a:gd name="connsiteX5" fmla="*/ 172 w 236202"/>
              <a:gd name="connsiteY5" fmla="*/ 13 h 11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02" h="114544">
                <a:moveTo>
                  <a:pt x="172" y="13"/>
                </a:moveTo>
                <a:cubicBezTo>
                  <a:pt x="4405" y="542"/>
                  <a:pt x="88014" y="3188"/>
                  <a:pt x="127172" y="22238"/>
                </a:cubicBezTo>
                <a:cubicBezTo>
                  <a:pt x="166330" y="41288"/>
                  <a:pt x="226655" y="110080"/>
                  <a:pt x="235122" y="114313"/>
                </a:cubicBezTo>
                <a:cubicBezTo>
                  <a:pt x="243589" y="118546"/>
                  <a:pt x="200197" y="63513"/>
                  <a:pt x="177972" y="47638"/>
                </a:cubicBezTo>
                <a:cubicBezTo>
                  <a:pt x="155747" y="31763"/>
                  <a:pt x="132993" y="23825"/>
                  <a:pt x="101772" y="19063"/>
                </a:cubicBezTo>
                <a:cubicBezTo>
                  <a:pt x="70551" y="14301"/>
                  <a:pt x="-4061" y="-516"/>
                  <a:pt x="17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5DE71EA-9F1E-9CEA-4ED7-2346E05B0169}"/>
              </a:ext>
            </a:extLst>
          </p:cNvPr>
          <p:cNvSpPr/>
          <p:nvPr/>
        </p:nvSpPr>
        <p:spPr>
          <a:xfrm>
            <a:off x="5317914" y="6295550"/>
            <a:ext cx="99182" cy="334106"/>
          </a:xfrm>
          <a:custGeom>
            <a:avLst/>
            <a:gdLst>
              <a:gd name="connsiteX0" fmla="*/ 66886 w 99182"/>
              <a:gd name="connsiteY0" fmla="*/ 475 h 334106"/>
              <a:gd name="connsiteX1" fmla="*/ 60536 w 99182"/>
              <a:gd name="connsiteY1" fmla="*/ 111600 h 334106"/>
              <a:gd name="connsiteX2" fmla="*/ 70061 w 99182"/>
              <a:gd name="connsiteY2" fmla="*/ 152875 h 334106"/>
              <a:gd name="connsiteX3" fmla="*/ 98636 w 99182"/>
              <a:gd name="connsiteY3" fmla="*/ 235425 h 334106"/>
              <a:gd name="connsiteX4" fmla="*/ 89111 w 99182"/>
              <a:gd name="connsiteY4" fmla="*/ 200500 h 334106"/>
              <a:gd name="connsiteX5" fmla="*/ 92286 w 99182"/>
              <a:gd name="connsiteY5" fmla="*/ 244950 h 334106"/>
              <a:gd name="connsiteX6" fmla="*/ 70061 w 99182"/>
              <a:gd name="connsiteY6" fmla="*/ 333850 h 334106"/>
              <a:gd name="connsiteX7" fmla="*/ 70061 w 99182"/>
              <a:gd name="connsiteY7" fmla="*/ 270350 h 334106"/>
              <a:gd name="connsiteX8" fmla="*/ 54186 w 99182"/>
              <a:gd name="connsiteY8" fmla="*/ 222725 h 334106"/>
              <a:gd name="connsiteX9" fmla="*/ 211 w 99182"/>
              <a:gd name="connsiteY9" fmla="*/ 194150 h 334106"/>
              <a:gd name="connsiteX10" fmla="*/ 76411 w 99182"/>
              <a:gd name="connsiteY10" fmla="*/ 216375 h 334106"/>
              <a:gd name="connsiteX11" fmla="*/ 51011 w 99182"/>
              <a:gd name="connsiteY11" fmla="*/ 159225 h 334106"/>
              <a:gd name="connsiteX12" fmla="*/ 66886 w 99182"/>
              <a:gd name="connsiteY12" fmla="*/ 475 h 33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82" h="334106">
                <a:moveTo>
                  <a:pt x="66886" y="475"/>
                </a:moveTo>
                <a:cubicBezTo>
                  <a:pt x="68474" y="-7463"/>
                  <a:pt x="60007" y="86200"/>
                  <a:pt x="60536" y="111600"/>
                </a:cubicBezTo>
                <a:cubicBezTo>
                  <a:pt x="61065" y="137000"/>
                  <a:pt x="63711" y="132238"/>
                  <a:pt x="70061" y="152875"/>
                </a:cubicBezTo>
                <a:cubicBezTo>
                  <a:pt x="76411" y="173512"/>
                  <a:pt x="95461" y="227487"/>
                  <a:pt x="98636" y="235425"/>
                </a:cubicBezTo>
                <a:cubicBezTo>
                  <a:pt x="101811" y="243363"/>
                  <a:pt x="90169" y="198912"/>
                  <a:pt x="89111" y="200500"/>
                </a:cubicBezTo>
                <a:cubicBezTo>
                  <a:pt x="88053" y="202088"/>
                  <a:pt x="95461" y="222725"/>
                  <a:pt x="92286" y="244950"/>
                </a:cubicBezTo>
                <a:cubicBezTo>
                  <a:pt x="89111" y="267175"/>
                  <a:pt x="73765" y="329617"/>
                  <a:pt x="70061" y="333850"/>
                </a:cubicBezTo>
                <a:cubicBezTo>
                  <a:pt x="66357" y="338083"/>
                  <a:pt x="72707" y="288871"/>
                  <a:pt x="70061" y="270350"/>
                </a:cubicBezTo>
                <a:cubicBezTo>
                  <a:pt x="67415" y="251829"/>
                  <a:pt x="65828" y="235425"/>
                  <a:pt x="54186" y="222725"/>
                </a:cubicBezTo>
                <a:cubicBezTo>
                  <a:pt x="42544" y="210025"/>
                  <a:pt x="-3493" y="195208"/>
                  <a:pt x="211" y="194150"/>
                </a:cubicBezTo>
                <a:cubicBezTo>
                  <a:pt x="3915" y="193092"/>
                  <a:pt x="67944" y="222196"/>
                  <a:pt x="76411" y="216375"/>
                </a:cubicBezTo>
                <a:cubicBezTo>
                  <a:pt x="84878" y="210554"/>
                  <a:pt x="53128" y="190446"/>
                  <a:pt x="51011" y="159225"/>
                </a:cubicBezTo>
                <a:cubicBezTo>
                  <a:pt x="48894" y="128004"/>
                  <a:pt x="65298" y="8413"/>
                  <a:pt x="66886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98CFC036-1CA4-D5F8-8D84-CAFBD96412C0}"/>
              </a:ext>
            </a:extLst>
          </p:cNvPr>
          <p:cNvSpPr/>
          <p:nvPr/>
        </p:nvSpPr>
        <p:spPr>
          <a:xfrm>
            <a:off x="5448156" y="6337782"/>
            <a:ext cx="371280" cy="139326"/>
          </a:xfrm>
          <a:custGeom>
            <a:avLst/>
            <a:gdLst>
              <a:gd name="connsiteX0" fmla="*/ 144 w 371280"/>
              <a:gd name="connsiteY0" fmla="*/ 139218 h 139326"/>
              <a:gd name="connsiteX1" fmla="*/ 196994 w 371280"/>
              <a:gd name="connsiteY1" fmla="*/ 31268 h 139326"/>
              <a:gd name="connsiteX2" fmla="*/ 365269 w 371280"/>
              <a:gd name="connsiteY2" fmla="*/ 21743 h 139326"/>
              <a:gd name="connsiteX3" fmla="*/ 336694 w 371280"/>
              <a:gd name="connsiteY3" fmla="*/ 21743 h 139326"/>
              <a:gd name="connsiteX4" fmla="*/ 136669 w 371280"/>
              <a:gd name="connsiteY4" fmla="*/ 5868 h 139326"/>
              <a:gd name="connsiteX5" fmla="*/ 228744 w 371280"/>
              <a:gd name="connsiteY5" fmla="*/ 9043 h 139326"/>
              <a:gd name="connsiteX6" fmla="*/ 144 w 371280"/>
              <a:gd name="connsiteY6" fmla="*/ 139218 h 13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0" h="139326">
                <a:moveTo>
                  <a:pt x="144" y="139218"/>
                </a:moveTo>
                <a:cubicBezTo>
                  <a:pt x="-5148" y="142922"/>
                  <a:pt x="136140" y="50847"/>
                  <a:pt x="196994" y="31268"/>
                </a:cubicBezTo>
                <a:cubicBezTo>
                  <a:pt x="257848" y="11689"/>
                  <a:pt x="341986" y="23330"/>
                  <a:pt x="365269" y="21743"/>
                </a:cubicBezTo>
                <a:cubicBezTo>
                  <a:pt x="388552" y="20155"/>
                  <a:pt x="336694" y="21743"/>
                  <a:pt x="336694" y="21743"/>
                </a:cubicBezTo>
                <a:lnTo>
                  <a:pt x="136669" y="5868"/>
                </a:lnTo>
                <a:cubicBezTo>
                  <a:pt x="118677" y="3751"/>
                  <a:pt x="251498" y="-7890"/>
                  <a:pt x="228744" y="9043"/>
                </a:cubicBezTo>
                <a:cubicBezTo>
                  <a:pt x="205990" y="25976"/>
                  <a:pt x="5436" y="135514"/>
                  <a:pt x="144" y="13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EFC6DDB-7077-7C91-D2C3-FDCE25600D1A}"/>
              </a:ext>
            </a:extLst>
          </p:cNvPr>
          <p:cNvSpPr/>
          <p:nvPr/>
        </p:nvSpPr>
        <p:spPr>
          <a:xfrm>
            <a:off x="4870450" y="6260277"/>
            <a:ext cx="79378" cy="223373"/>
          </a:xfrm>
          <a:custGeom>
            <a:avLst/>
            <a:gdLst>
              <a:gd name="connsiteX0" fmla="*/ 79375 w 79378"/>
              <a:gd name="connsiteY0" fmla="*/ 823 h 223373"/>
              <a:gd name="connsiteX1" fmla="*/ 6350 w 79378"/>
              <a:gd name="connsiteY1" fmla="*/ 96073 h 223373"/>
              <a:gd name="connsiteX2" fmla="*/ 9525 w 79378"/>
              <a:gd name="connsiteY2" fmla="*/ 175448 h 223373"/>
              <a:gd name="connsiteX3" fmla="*/ 0 w 79378"/>
              <a:gd name="connsiteY3" fmla="*/ 127823 h 223373"/>
              <a:gd name="connsiteX4" fmla="*/ 19050 w 79378"/>
              <a:gd name="connsiteY4" fmla="*/ 223073 h 223373"/>
              <a:gd name="connsiteX5" fmla="*/ 3175 w 79378"/>
              <a:gd name="connsiteY5" fmla="*/ 153223 h 223373"/>
              <a:gd name="connsiteX6" fmla="*/ 79375 w 79378"/>
              <a:gd name="connsiteY6" fmla="*/ 823 h 2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78" h="223373">
                <a:moveTo>
                  <a:pt x="79375" y="823"/>
                </a:moveTo>
                <a:cubicBezTo>
                  <a:pt x="79904" y="-8702"/>
                  <a:pt x="17992" y="66969"/>
                  <a:pt x="6350" y="96073"/>
                </a:cubicBezTo>
                <a:cubicBezTo>
                  <a:pt x="-5292" y="125177"/>
                  <a:pt x="10583" y="170157"/>
                  <a:pt x="9525" y="175448"/>
                </a:cubicBezTo>
                <a:lnTo>
                  <a:pt x="0" y="127823"/>
                </a:lnTo>
                <a:cubicBezTo>
                  <a:pt x="1588" y="135761"/>
                  <a:pt x="18521" y="218840"/>
                  <a:pt x="19050" y="223073"/>
                </a:cubicBezTo>
                <a:cubicBezTo>
                  <a:pt x="19579" y="227306"/>
                  <a:pt x="-3704" y="186031"/>
                  <a:pt x="3175" y="153223"/>
                </a:cubicBezTo>
                <a:cubicBezTo>
                  <a:pt x="10054" y="120415"/>
                  <a:pt x="78846" y="10348"/>
                  <a:pt x="7937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B7E4705A-7E59-FDFB-3555-BDC1C5B6A033}"/>
              </a:ext>
            </a:extLst>
          </p:cNvPr>
          <p:cNvSpPr/>
          <p:nvPr/>
        </p:nvSpPr>
        <p:spPr>
          <a:xfrm>
            <a:off x="4752911" y="6327748"/>
            <a:ext cx="78617" cy="229294"/>
          </a:xfrm>
          <a:custGeom>
            <a:avLst/>
            <a:gdLst>
              <a:gd name="connsiteX0" fmla="*/ 64 w 78617"/>
              <a:gd name="connsiteY0" fmla="*/ 27 h 229294"/>
              <a:gd name="connsiteX1" fmla="*/ 60389 w 78617"/>
              <a:gd name="connsiteY1" fmla="*/ 104802 h 229294"/>
              <a:gd name="connsiteX2" fmla="*/ 69914 w 78617"/>
              <a:gd name="connsiteY2" fmla="*/ 228627 h 229294"/>
              <a:gd name="connsiteX3" fmla="*/ 73089 w 78617"/>
              <a:gd name="connsiteY3" fmla="*/ 152427 h 229294"/>
              <a:gd name="connsiteX4" fmla="*/ 73089 w 78617"/>
              <a:gd name="connsiteY4" fmla="*/ 114327 h 229294"/>
              <a:gd name="connsiteX5" fmla="*/ 64 w 78617"/>
              <a:gd name="connsiteY5" fmla="*/ 27 h 22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17" h="229294">
                <a:moveTo>
                  <a:pt x="64" y="27"/>
                </a:moveTo>
                <a:cubicBezTo>
                  <a:pt x="-2053" y="-1561"/>
                  <a:pt x="48747" y="66702"/>
                  <a:pt x="60389" y="104802"/>
                </a:cubicBezTo>
                <a:cubicBezTo>
                  <a:pt x="72031" y="142902"/>
                  <a:pt x="67797" y="220690"/>
                  <a:pt x="69914" y="228627"/>
                </a:cubicBezTo>
                <a:cubicBezTo>
                  <a:pt x="72031" y="236564"/>
                  <a:pt x="72560" y="171477"/>
                  <a:pt x="73089" y="152427"/>
                </a:cubicBezTo>
                <a:cubicBezTo>
                  <a:pt x="73618" y="133377"/>
                  <a:pt x="85260" y="138140"/>
                  <a:pt x="73089" y="114327"/>
                </a:cubicBezTo>
                <a:cubicBezTo>
                  <a:pt x="60918" y="90515"/>
                  <a:pt x="2181" y="1615"/>
                  <a:pt x="6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F5324C8-E42F-72D6-E212-A6D9FDC74DBA}"/>
              </a:ext>
            </a:extLst>
          </p:cNvPr>
          <p:cNvSpPr/>
          <p:nvPr/>
        </p:nvSpPr>
        <p:spPr>
          <a:xfrm>
            <a:off x="4921250" y="6362936"/>
            <a:ext cx="324852" cy="161821"/>
          </a:xfrm>
          <a:custGeom>
            <a:avLst/>
            <a:gdLst>
              <a:gd name="connsiteX0" fmla="*/ 0 w 324852"/>
              <a:gd name="connsiteY0" fmla="*/ 41039 h 161821"/>
              <a:gd name="connsiteX1" fmla="*/ 152400 w 324852"/>
              <a:gd name="connsiteY1" fmla="*/ 28339 h 161821"/>
              <a:gd name="connsiteX2" fmla="*/ 241300 w 324852"/>
              <a:gd name="connsiteY2" fmla="*/ 66439 h 161821"/>
              <a:gd name="connsiteX3" fmla="*/ 234950 w 324852"/>
              <a:gd name="connsiteY3" fmla="*/ 28339 h 161821"/>
              <a:gd name="connsiteX4" fmla="*/ 311150 w 324852"/>
              <a:gd name="connsiteY4" fmla="*/ 104539 h 161821"/>
              <a:gd name="connsiteX5" fmla="*/ 323850 w 324852"/>
              <a:gd name="connsiteY5" fmla="*/ 161689 h 161821"/>
              <a:gd name="connsiteX6" fmla="*/ 298450 w 324852"/>
              <a:gd name="connsiteY6" fmla="*/ 88664 h 161821"/>
              <a:gd name="connsiteX7" fmla="*/ 215900 w 324852"/>
              <a:gd name="connsiteY7" fmla="*/ 6114 h 161821"/>
              <a:gd name="connsiteX8" fmla="*/ 234950 w 324852"/>
              <a:gd name="connsiteY8" fmla="*/ 6114 h 161821"/>
              <a:gd name="connsiteX9" fmla="*/ 0 w 324852"/>
              <a:gd name="connsiteY9" fmla="*/ 41039 h 1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52" h="161821">
                <a:moveTo>
                  <a:pt x="0" y="41039"/>
                </a:moveTo>
                <a:cubicBezTo>
                  <a:pt x="56091" y="32572"/>
                  <a:pt x="112183" y="24106"/>
                  <a:pt x="152400" y="28339"/>
                </a:cubicBezTo>
                <a:cubicBezTo>
                  <a:pt x="192617" y="32572"/>
                  <a:pt x="227542" y="66439"/>
                  <a:pt x="241300" y="66439"/>
                </a:cubicBezTo>
                <a:cubicBezTo>
                  <a:pt x="255058" y="66439"/>
                  <a:pt x="223308" y="21989"/>
                  <a:pt x="234950" y="28339"/>
                </a:cubicBezTo>
                <a:cubicBezTo>
                  <a:pt x="246592" y="34689"/>
                  <a:pt x="296333" y="82314"/>
                  <a:pt x="311150" y="104539"/>
                </a:cubicBezTo>
                <a:cubicBezTo>
                  <a:pt x="325967" y="126764"/>
                  <a:pt x="325967" y="164335"/>
                  <a:pt x="323850" y="161689"/>
                </a:cubicBezTo>
                <a:cubicBezTo>
                  <a:pt x="321733" y="159043"/>
                  <a:pt x="316442" y="114593"/>
                  <a:pt x="298450" y="88664"/>
                </a:cubicBezTo>
                <a:cubicBezTo>
                  <a:pt x="280458" y="62735"/>
                  <a:pt x="215900" y="6114"/>
                  <a:pt x="215900" y="6114"/>
                </a:cubicBezTo>
                <a:cubicBezTo>
                  <a:pt x="205317" y="-7644"/>
                  <a:pt x="234950" y="6114"/>
                  <a:pt x="234950" y="6114"/>
                </a:cubicBezTo>
                <a:lnTo>
                  <a:pt x="0" y="410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00A8C18-F68D-375C-1AFE-AE987097BB9A}"/>
              </a:ext>
            </a:extLst>
          </p:cNvPr>
          <p:cNvSpPr/>
          <p:nvPr/>
        </p:nvSpPr>
        <p:spPr>
          <a:xfrm>
            <a:off x="4869014" y="6445166"/>
            <a:ext cx="329186" cy="96297"/>
          </a:xfrm>
          <a:custGeom>
            <a:avLst/>
            <a:gdLst>
              <a:gd name="connsiteX0" fmla="*/ 1436 w 329186"/>
              <a:gd name="connsiteY0" fmla="*/ 22309 h 96297"/>
              <a:gd name="connsiteX1" fmla="*/ 163361 w 329186"/>
              <a:gd name="connsiteY1" fmla="*/ 84 h 96297"/>
              <a:gd name="connsiteX2" fmla="*/ 249086 w 329186"/>
              <a:gd name="connsiteY2" fmla="*/ 31834 h 96297"/>
              <a:gd name="connsiteX3" fmla="*/ 249086 w 329186"/>
              <a:gd name="connsiteY3" fmla="*/ 15959 h 96297"/>
              <a:gd name="connsiteX4" fmla="*/ 325286 w 329186"/>
              <a:gd name="connsiteY4" fmla="*/ 95334 h 96297"/>
              <a:gd name="connsiteX5" fmla="*/ 312586 w 329186"/>
              <a:gd name="connsiteY5" fmla="*/ 57234 h 96297"/>
              <a:gd name="connsiteX6" fmla="*/ 264961 w 329186"/>
              <a:gd name="connsiteY6" fmla="*/ 15959 h 96297"/>
              <a:gd name="connsiteX7" fmla="*/ 1436 w 329186"/>
              <a:gd name="connsiteY7" fmla="*/ 22309 h 9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86" h="96297">
                <a:moveTo>
                  <a:pt x="1436" y="22309"/>
                </a:moveTo>
                <a:cubicBezTo>
                  <a:pt x="-15497" y="19663"/>
                  <a:pt x="122086" y="-1503"/>
                  <a:pt x="163361" y="84"/>
                </a:cubicBezTo>
                <a:cubicBezTo>
                  <a:pt x="204636" y="1671"/>
                  <a:pt x="249086" y="31834"/>
                  <a:pt x="249086" y="31834"/>
                </a:cubicBezTo>
                <a:cubicBezTo>
                  <a:pt x="263373" y="34480"/>
                  <a:pt x="236386" y="5376"/>
                  <a:pt x="249086" y="15959"/>
                </a:cubicBezTo>
                <a:cubicBezTo>
                  <a:pt x="261786" y="26542"/>
                  <a:pt x="314703" y="88455"/>
                  <a:pt x="325286" y="95334"/>
                </a:cubicBezTo>
                <a:cubicBezTo>
                  <a:pt x="335869" y="102213"/>
                  <a:pt x="322640" y="70463"/>
                  <a:pt x="312586" y="57234"/>
                </a:cubicBezTo>
                <a:cubicBezTo>
                  <a:pt x="302532" y="44005"/>
                  <a:pt x="312057" y="24426"/>
                  <a:pt x="264961" y="15959"/>
                </a:cubicBezTo>
                <a:cubicBezTo>
                  <a:pt x="217865" y="7492"/>
                  <a:pt x="18369" y="24955"/>
                  <a:pt x="1436" y="2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8FA001AD-3C29-5899-D9B1-43229EB8274C}"/>
              </a:ext>
            </a:extLst>
          </p:cNvPr>
          <p:cNvSpPr/>
          <p:nvPr/>
        </p:nvSpPr>
        <p:spPr>
          <a:xfrm>
            <a:off x="5467341" y="6384724"/>
            <a:ext cx="287254" cy="117678"/>
          </a:xfrm>
          <a:custGeom>
            <a:avLst/>
            <a:gdLst>
              <a:gd name="connsiteX0" fmla="*/ 9 w 287254"/>
              <a:gd name="connsiteY0" fmla="*/ 117676 h 117678"/>
              <a:gd name="connsiteX1" fmla="*/ 136534 w 287254"/>
              <a:gd name="connsiteY1" fmla="*/ 28776 h 117678"/>
              <a:gd name="connsiteX2" fmla="*/ 282584 w 287254"/>
              <a:gd name="connsiteY2" fmla="*/ 3376 h 117678"/>
              <a:gd name="connsiteX3" fmla="*/ 241309 w 287254"/>
              <a:gd name="connsiteY3" fmla="*/ 3376 h 117678"/>
              <a:gd name="connsiteX4" fmla="*/ 142884 w 287254"/>
              <a:gd name="connsiteY4" fmla="*/ 31951 h 117678"/>
              <a:gd name="connsiteX5" fmla="*/ 9 w 287254"/>
              <a:gd name="connsiteY5" fmla="*/ 117676 h 1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54" h="117678">
                <a:moveTo>
                  <a:pt x="9" y="117676"/>
                </a:moveTo>
                <a:cubicBezTo>
                  <a:pt x="-1049" y="117147"/>
                  <a:pt x="89438" y="47826"/>
                  <a:pt x="136534" y="28776"/>
                </a:cubicBezTo>
                <a:cubicBezTo>
                  <a:pt x="183630" y="9726"/>
                  <a:pt x="265122" y="7609"/>
                  <a:pt x="282584" y="3376"/>
                </a:cubicBezTo>
                <a:cubicBezTo>
                  <a:pt x="300046" y="-857"/>
                  <a:pt x="264592" y="-1387"/>
                  <a:pt x="241309" y="3376"/>
                </a:cubicBezTo>
                <a:cubicBezTo>
                  <a:pt x="218026" y="8138"/>
                  <a:pt x="178338" y="15547"/>
                  <a:pt x="142884" y="31951"/>
                </a:cubicBezTo>
                <a:cubicBezTo>
                  <a:pt x="107430" y="48355"/>
                  <a:pt x="1067" y="118205"/>
                  <a:pt x="9" y="11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41527A6-0779-03C7-187D-729B37510794}"/>
              </a:ext>
            </a:extLst>
          </p:cNvPr>
          <p:cNvSpPr/>
          <p:nvPr/>
        </p:nvSpPr>
        <p:spPr>
          <a:xfrm>
            <a:off x="5398320" y="6724363"/>
            <a:ext cx="76074" cy="276910"/>
          </a:xfrm>
          <a:custGeom>
            <a:avLst/>
            <a:gdLst>
              <a:gd name="connsiteX0" fmla="*/ 37280 w 76074"/>
              <a:gd name="connsiteY0" fmla="*/ 287 h 276910"/>
              <a:gd name="connsiteX1" fmla="*/ 43630 w 76074"/>
              <a:gd name="connsiteY1" fmla="*/ 146337 h 276910"/>
              <a:gd name="connsiteX2" fmla="*/ 40455 w 76074"/>
              <a:gd name="connsiteY2" fmla="*/ 108237 h 276910"/>
              <a:gd name="connsiteX3" fmla="*/ 2355 w 76074"/>
              <a:gd name="connsiteY3" fmla="*/ 273337 h 276910"/>
              <a:gd name="connsiteX4" fmla="*/ 11880 w 76074"/>
              <a:gd name="connsiteY4" fmla="*/ 213012 h 276910"/>
              <a:gd name="connsiteX5" fmla="*/ 75380 w 76074"/>
              <a:gd name="connsiteY5" fmla="*/ 111412 h 276910"/>
              <a:gd name="connsiteX6" fmla="*/ 37280 w 76074"/>
              <a:gd name="connsiteY6" fmla="*/ 287 h 27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74" h="276910">
                <a:moveTo>
                  <a:pt x="37280" y="287"/>
                </a:moveTo>
                <a:cubicBezTo>
                  <a:pt x="31988" y="6108"/>
                  <a:pt x="43101" y="128345"/>
                  <a:pt x="43630" y="146337"/>
                </a:cubicBezTo>
                <a:cubicBezTo>
                  <a:pt x="44159" y="164329"/>
                  <a:pt x="47334" y="87071"/>
                  <a:pt x="40455" y="108237"/>
                </a:cubicBezTo>
                <a:cubicBezTo>
                  <a:pt x="33576" y="129403"/>
                  <a:pt x="7118" y="255874"/>
                  <a:pt x="2355" y="273337"/>
                </a:cubicBezTo>
                <a:cubicBezTo>
                  <a:pt x="-2408" y="290800"/>
                  <a:pt x="-291" y="240000"/>
                  <a:pt x="11880" y="213012"/>
                </a:cubicBezTo>
                <a:cubicBezTo>
                  <a:pt x="24051" y="186025"/>
                  <a:pt x="69030" y="144220"/>
                  <a:pt x="75380" y="111412"/>
                </a:cubicBezTo>
                <a:cubicBezTo>
                  <a:pt x="81730" y="78604"/>
                  <a:pt x="42572" y="-5534"/>
                  <a:pt x="37280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FE97D1-55E2-26BC-C168-FDBA0B3D1293}"/>
              </a:ext>
            </a:extLst>
          </p:cNvPr>
          <p:cNvSpPr/>
          <p:nvPr/>
        </p:nvSpPr>
        <p:spPr>
          <a:xfrm>
            <a:off x="5288619" y="6679953"/>
            <a:ext cx="71392" cy="331083"/>
          </a:xfrm>
          <a:custGeom>
            <a:avLst/>
            <a:gdLst>
              <a:gd name="connsiteX0" fmla="*/ 39031 w 71392"/>
              <a:gd name="connsiteY0" fmla="*/ 247 h 331083"/>
              <a:gd name="connsiteX1" fmla="*/ 35856 w 71392"/>
              <a:gd name="connsiteY1" fmla="*/ 117722 h 331083"/>
              <a:gd name="connsiteX2" fmla="*/ 58081 w 71392"/>
              <a:gd name="connsiteY2" fmla="*/ 251072 h 331083"/>
              <a:gd name="connsiteX3" fmla="*/ 45381 w 71392"/>
              <a:gd name="connsiteY3" fmla="*/ 178047 h 331083"/>
              <a:gd name="connsiteX4" fmla="*/ 67606 w 71392"/>
              <a:gd name="connsiteY4" fmla="*/ 327272 h 331083"/>
              <a:gd name="connsiteX5" fmla="*/ 64431 w 71392"/>
              <a:gd name="connsiteY5" fmla="*/ 276472 h 331083"/>
              <a:gd name="connsiteX6" fmla="*/ 931 w 71392"/>
              <a:gd name="connsiteY6" fmla="*/ 165347 h 331083"/>
              <a:gd name="connsiteX7" fmla="*/ 26331 w 71392"/>
              <a:gd name="connsiteY7" fmla="*/ 200272 h 331083"/>
              <a:gd name="connsiteX8" fmla="*/ 23156 w 71392"/>
              <a:gd name="connsiteY8" fmla="*/ 149472 h 331083"/>
              <a:gd name="connsiteX9" fmla="*/ 39031 w 71392"/>
              <a:gd name="connsiteY9" fmla="*/ 247 h 33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2" h="331083">
                <a:moveTo>
                  <a:pt x="39031" y="247"/>
                </a:moveTo>
                <a:cubicBezTo>
                  <a:pt x="41148" y="-5045"/>
                  <a:pt x="32681" y="75918"/>
                  <a:pt x="35856" y="117722"/>
                </a:cubicBezTo>
                <a:cubicBezTo>
                  <a:pt x="39031" y="159526"/>
                  <a:pt x="56494" y="241018"/>
                  <a:pt x="58081" y="251072"/>
                </a:cubicBezTo>
                <a:cubicBezTo>
                  <a:pt x="59668" y="261126"/>
                  <a:pt x="43794" y="165347"/>
                  <a:pt x="45381" y="178047"/>
                </a:cubicBezTo>
                <a:cubicBezTo>
                  <a:pt x="46968" y="190747"/>
                  <a:pt x="64431" y="310868"/>
                  <a:pt x="67606" y="327272"/>
                </a:cubicBezTo>
                <a:cubicBezTo>
                  <a:pt x="70781" y="343676"/>
                  <a:pt x="75543" y="303459"/>
                  <a:pt x="64431" y="276472"/>
                </a:cubicBezTo>
                <a:cubicBezTo>
                  <a:pt x="53319" y="249485"/>
                  <a:pt x="7281" y="178047"/>
                  <a:pt x="931" y="165347"/>
                </a:cubicBezTo>
                <a:cubicBezTo>
                  <a:pt x="-5419" y="152647"/>
                  <a:pt x="22627" y="202918"/>
                  <a:pt x="26331" y="200272"/>
                </a:cubicBezTo>
                <a:cubicBezTo>
                  <a:pt x="30035" y="197626"/>
                  <a:pt x="22098" y="175930"/>
                  <a:pt x="23156" y="149472"/>
                </a:cubicBezTo>
                <a:cubicBezTo>
                  <a:pt x="24214" y="123014"/>
                  <a:pt x="36914" y="5539"/>
                  <a:pt x="39031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C423F35-010E-B2C9-43A8-0D3BDD46628C}"/>
              </a:ext>
            </a:extLst>
          </p:cNvPr>
          <p:cNvSpPr/>
          <p:nvPr/>
        </p:nvSpPr>
        <p:spPr>
          <a:xfrm>
            <a:off x="4373686" y="7089889"/>
            <a:ext cx="1068608" cy="269994"/>
          </a:xfrm>
          <a:custGeom>
            <a:avLst/>
            <a:gdLst>
              <a:gd name="connsiteX0" fmla="*/ 1068264 w 1068608"/>
              <a:gd name="connsiteY0" fmla="*/ 18936 h 269994"/>
              <a:gd name="connsiteX1" fmla="*/ 817439 w 1068608"/>
              <a:gd name="connsiteY1" fmla="*/ 3061 h 269994"/>
              <a:gd name="connsiteX2" fmla="*/ 614239 w 1068608"/>
              <a:gd name="connsiteY2" fmla="*/ 41161 h 269994"/>
              <a:gd name="connsiteX3" fmla="*/ 703139 w 1068608"/>
              <a:gd name="connsiteY3" fmla="*/ 31636 h 269994"/>
              <a:gd name="connsiteX4" fmla="*/ 458664 w 1068608"/>
              <a:gd name="connsiteY4" fmla="*/ 117361 h 269994"/>
              <a:gd name="connsiteX5" fmla="*/ 490414 w 1068608"/>
              <a:gd name="connsiteY5" fmla="*/ 111011 h 269994"/>
              <a:gd name="connsiteX6" fmla="*/ 258639 w 1068608"/>
              <a:gd name="connsiteY6" fmla="*/ 222136 h 269994"/>
              <a:gd name="connsiteX7" fmla="*/ 214189 w 1068608"/>
              <a:gd name="connsiteY7" fmla="*/ 234836 h 269994"/>
              <a:gd name="connsiteX8" fmla="*/ 1464 w 1068608"/>
              <a:gd name="connsiteY8" fmla="*/ 269761 h 269994"/>
              <a:gd name="connsiteX9" fmla="*/ 153864 w 1068608"/>
              <a:gd name="connsiteY9" fmla="*/ 215786 h 269994"/>
              <a:gd name="connsiteX10" fmla="*/ 731714 w 1068608"/>
              <a:gd name="connsiteY10" fmla="*/ 44336 h 269994"/>
              <a:gd name="connsiteX11" fmla="*/ 566614 w 1068608"/>
              <a:gd name="connsiteY11" fmla="*/ 88786 h 269994"/>
              <a:gd name="connsiteX12" fmla="*/ 865064 w 1068608"/>
              <a:gd name="connsiteY12" fmla="*/ 3061 h 269994"/>
              <a:gd name="connsiteX13" fmla="*/ 1068264 w 1068608"/>
              <a:gd name="connsiteY13" fmla="*/ 18936 h 2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8608" h="269994">
                <a:moveTo>
                  <a:pt x="1068264" y="18936"/>
                </a:moveTo>
                <a:cubicBezTo>
                  <a:pt x="1060327" y="18936"/>
                  <a:pt x="893110" y="-643"/>
                  <a:pt x="817439" y="3061"/>
                </a:cubicBezTo>
                <a:cubicBezTo>
                  <a:pt x="741768" y="6765"/>
                  <a:pt x="633289" y="36399"/>
                  <a:pt x="614239" y="41161"/>
                </a:cubicBezTo>
                <a:cubicBezTo>
                  <a:pt x="595189" y="45923"/>
                  <a:pt x="729068" y="18936"/>
                  <a:pt x="703139" y="31636"/>
                </a:cubicBezTo>
                <a:cubicBezTo>
                  <a:pt x="677210" y="44336"/>
                  <a:pt x="494118" y="104132"/>
                  <a:pt x="458664" y="117361"/>
                </a:cubicBezTo>
                <a:cubicBezTo>
                  <a:pt x="423210" y="130590"/>
                  <a:pt x="523751" y="93549"/>
                  <a:pt x="490414" y="111011"/>
                </a:cubicBezTo>
                <a:cubicBezTo>
                  <a:pt x="457077" y="128473"/>
                  <a:pt x="304676" y="201499"/>
                  <a:pt x="258639" y="222136"/>
                </a:cubicBezTo>
                <a:cubicBezTo>
                  <a:pt x="212601" y="242774"/>
                  <a:pt x="257051" y="226899"/>
                  <a:pt x="214189" y="234836"/>
                </a:cubicBezTo>
                <a:cubicBezTo>
                  <a:pt x="171327" y="242773"/>
                  <a:pt x="11518" y="272936"/>
                  <a:pt x="1464" y="269761"/>
                </a:cubicBezTo>
                <a:cubicBezTo>
                  <a:pt x="-8590" y="266586"/>
                  <a:pt x="32156" y="253357"/>
                  <a:pt x="153864" y="215786"/>
                </a:cubicBezTo>
                <a:cubicBezTo>
                  <a:pt x="275572" y="178215"/>
                  <a:pt x="662922" y="65503"/>
                  <a:pt x="731714" y="44336"/>
                </a:cubicBezTo>
                <a:cubicBezTo>
                  <a:pt x="800506" y="23169"/>
                  <a:pt x="544389" y="95665"/>
                  <a:pt x="566614" y="88786"/>
                </a:cubicBezTo>
                <a:cubicBezTo>
                  <a:pt x="588839" y="81907"/>
                  <a:pt x="785160" y="15232"/>
                  <a:pt x="865064" y="3061"/>
                </a:cubicBezTo>
                <a:cubicBezTo>
                  <a:pt x="944968" y="-9110"/>
                  <a:pt x="1076201" y="18936"/>
                  <a:pt x="1068264" y="1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B28F994-C108-DC37-AA9A-094F17B16DCB}"/>
              </a:ext>
            </a:extLst>
          </p:cNvPr>
          <p:cNvSpPr/>
          <p:nvPr/>
        </p:nvSpPr>
        <p:spPr>
          <a:xfrm>
            <a:off x="4936864" y="7037946"/>
            <a:ext cx="426589" cy="190336"/>
          </a:xfrm>
          <a:custGeom>
            <a:avLst/>
            <a:gdLst>
              <a:gd name="connsiteX0" fmla="*/ 266961 w 426589"/>
              <a:gd name="connsiteY0" fmla="*/ 1029 h 190336"/>
              <a:gd name="connsiteX1" fmla="*/ 406661 w 426589"/>
              <a:gd name="connsiteY1" fmla="*/ 124854 h 190336"/>
              <a:gd name="connsiteX2" fmla="*/ 368561 w 426589"/>
              <a:gd name="connsiteY2" fmla="*/ 140729 h 190336"/>
              <a:gd name="connsiteX3" fmla="*/ 425711 w 426589"/>
              <a:gd name="connsiteY3" fmla="*/ 188354 h 190336"/>
              <a:gd name="connsiteX4" fmla="*/ 314586 w 426589"/>
              <a:gd name="connsiteY4" fmla="*/ 182004 h 190336"/>
              <a:gd name="connsiteX5" fmla="*/ 261 w 426589"/>
              <a:gd name="connsiteY5" fmla="*/ 188354 h 190336"/>
              <a:gd name="connsiteX6" fmla="*/ 371736 w 426589"/>
              <a:gd name="connsiteY6" fmla="*/ 182004 h 190336"/>
              <a:gd name="connsiteX7" fmla="*/ 381261 w 426589"/>
              <a:gd name="connsiteY7" fmla="*/ 156604 h 190336"/>
              <a:gd name="connsiteX8" fmla="*/ 343161 w 426589"/>
              <a:gd name="connsiteY8" fmla="*/ 93104 h 190336"/>
              <a:gd name="connsiteX9" fmla="*/ 368561 w 426589"/>
              <a:gd name="connsiteY9" fmla="*/ 105804 h 190336"/>
              <a:gd name="connsiteX10" fmla="*/ 343161 w 426589"/>
              <a:gd name="connsiteY10" fmla="*/ 67704 h 190336"/>
              <a:gd name="connsiteX11" fmla="*/ 266961 w 426589"/>
              <a:gd name="connsiteY11" fmla="*/ 1029 h 19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589" h="190336">
                <a:moveTo>
                  <a:pt x="266961" y="1029"/>
                </a:moveTo>
                <a:cubicBezTo>
                  <a:pt x="277544" y="10554"/>
                  <a:pt x="389728" y="101571"/>
                  <a:pt x="406661" y="124854"/>
                </a:cubicBezTo>
                <a:cubicBezTo>
                  <a:pt x="423594" y="148137"/>
                  <a:pt x="365386" y="130146"/>
                  <a:pt x="368561" y="140729"/>
                </a:cubicBezTo>
                <a:cubicBezTo>
                  <a:pt x="371736" y="151312"/>
                  <a:pt x="434707" y="181475"/>
                  <a:pt x="425711" y="188354"/>
                </a:cubicBezTo>
                <a:cubicBezTo>
                  <a:pt x="416715" y="195233"/>
                  <a:pt x="385494" y="182004"/>
                  <a:pt x="314586" y="182004"/>
                </a:cubicBezTo>
                <a:cubicBezTo>
                  <a:pt x="243678" y="182004"/>
                  <a:pt x="-9264" y="188354"/>
                  <a:pt x="261" y="188354"/>
                </a:cubicBezTo>
                <a:cubicBezTo>
                  <a:pt x="9786" y="188354"/>
                  <a:pt x="371736" y="182004"/>
                  <a:pt x="371736" y="182004"/>
                </a:cubicBezTo>
                <a:cubicBezTo>
                  <a:pt x="435236" y="176712"/>
                  <a:pt x="386024" y="171421"/>
                  <a:pt x="381261" y="156604"/>
                </a:cubicBezTo>
                <a:cubicBezTo>
                  <a:pt x="376498" y="141787"/>
                  <a:pt x="343161" y="93104"/>
                  <a:pt x="343161" y="93104"/>
                </a:cubicBezTo>
                <a:cubicBezTo>
                  <a:pt x="341044" y="84637"/>
                  <a:pt x="368561" y="110037"/>
                  <a:pt x="368561" y="105804"/>
                </a:cubicBezTo>
                <a:cubicBezTo>
                  <a:pt x="368561" y="101571"/>
                  <a:pt x="361153" y="84637"/>
                  <a:pt x="343161" y="67704"/>
                </a:cubicBezTo>
                <a:cubicBezTo>
                  <a:pt x="325169" y="50771"/>
                  <a:pt x="256378" y="-8496"/>
                  <a:pt x="266961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515CF56-5F42-9A19-F6F5-6D6CA562A2A7}"/>
              </a:ext>
            </a:extLst>
          </p:cNvPr>
          <p:cNvSpPr/>
          <p:nvPr/>
        </p:nvSpPr>
        <p:spPr>
          <a:xfrm>
            <a:off x="5378035" y="7015701"/>
            <a:ext cx="575433" cy="200107"/>
          </a:xfrm>
          <a:custGeom>
            <a:avLst/>
            <a:gdLst>
              <a:gd name="connsiteX0" fmla="*/ 415 w 575433"/>
              <a:gd name="connsiteY0" fmla="*/ 1049 h 200107"/>
              <a:gd name="connsiteX1" fmla="*/ 67090 w 575433"/>
              <a:gd name="connsiteY1" fmla="*/ 96299 h 200107"/>
              <a:gd name="connsiteX2" fmla="*/ 25815 w 575433"/>
              <a:gd name="connsiteY2" fmla="*/ 131224 h 200107"/>
              <a:gd name="connsiteX3" fmla="*/ 86140 w 575433"/>
              <a:gd name="connsiteY3" fmla="*/ 143924 h 200107"/>
              <a:gd name="connsiteX4" fmla="*/ 16290 w 575433"/>
              <a:gd name="connsiteY4" fmla="*/ 197899 h 200107"/>
              <a:gd name="connsiteX5" fmla="*/ 102015 w 575433"/>
              <a:gd name="connsiteY5" fmla="*/ 185199 h 200107"/>
              <a:gd name="connsiteX6" fmla="*/ 263940 w 575433"/>
              <a:gd name="connsiteY6" fmla="*/ 143924 h 200107"/>
              <a:gd name="connsiteX7" fmla="*/ 209965 w 575433"/>
              <a:gd name="connsiteY7" fmla="*/ 96299 h 200107"/>
              <a:gd name="connsiteX8" fmla="*/ 270290 w 575433"/>
              <a:gd name="connsiteY8" fmla="*/ 137574 h 200107"/>
              <a:gd name="connsiteX9" fmla="*/ 571915 w 575433"/>
              <a:gd name="connsiteY9" fmla="*/ 128049 h 200107"/>
              <a:gd name="connsiteX10" fmla="*/ 422690 w 575433"/>
              <a:gd name="connsiteY10" fmla="*/ 105824 h 200107"/>
              <a:gd name="connsiteX11" fmla="*/ 235365 w 575433"/>
              <a:gd name="connsiteY11" fmla="*/ 102649 h 200107"/>
              <a:gd name="connsiteX12" fmla="*/ 216315 w 575433"/>
              <a:gd name="connsiteY12" fmla="*/ 137574 h 200107"/>
              <a:gd name="connsiteX13" fmla="*/ 117890 w 575433"/>
              <a:gd name="connsiteY13" fmla="*/ 166149 h 200107"/>
              <a:gd name="connsiteX14" fmla="*/ 25815 w 575433"/>
              <a:gd name="connsiteY14" fmla="*/ 182024 h 200107"/>
              <a:gd name="connsiteX15" fmla="*/ 76615 w 575433"/>
              <a:gd name="connsiteY15" fmla="*/ 118524 h 200107"/>
              <a:gd name="connsiteX16" fmla="*/ 41690 w 575433"/>
              <a:gd name="connsiteY16" fmla="*/ 48674 h 200107"/>
              <a:gd name="connsiteX17" fmla="*/ 415 w 575433"/>
              <a:gd name="connsiteY17" fmla="*/ 1049 h 2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5433" h="200107">
                <a:moveTo>
                  <a:pt x="415" y="1049"/>
                </a:moveTo>
                <a:cubicBezTo>
                  <a:pt x="4648" y="8986"/>
                  <a:pt x="62857" y="74603"/>
                  <a:pt x="67090" y="96299"/>
                </a:cubicBezTo>
                <a:cubicBezTo>
                  <a:pt x="71323" y="117995"/>
                  <a:pt x="22640" y="123286"/>
                  <a:pt x="25815" y="131224"/>
                </a:cubicBezTo>
                <a:cubicBezTo>
                  <a:pt x="28990" y="139162"/>
                  <a:pt x="87727" y="132812"/>
                  <a:pt x="86140" y="143924"/>
                </a:cubicBezTo>
                <a:cubicBezTo>
                  <a:pt x="84553" y="155036"/>
                  <a:pt x="13644" y="191020"/>
                  <a:pt x="16290" y="197899"/>
                </a:cubicBezTo>
                <a:cubicBezTo>
                  <a:pt x="18936" y="204778"/>
                  <a:pt x="60740" y="194195"/>
                  <a:pt x="102015" y="185199"/>
                </a:cubicBezTo>
                <a:cubicBezTo>
                  <a:pt x="143290" y="176203"/>
                  <a:pt x="245948" y="158741"/>
                  <a:pt x="263940" y="143924"/>
                </a:cubicBezTo>
                <a:cubicBezTo>
                  <a:pt x="281932" y="129107"/>
                  <a:pt x="208907" y="97357"/>
                  <a:pt x="209965" y="96299"/>
                </a:cubicBezTo>
                <a:cubicBezTo>
                  <a:pt x="211023" y="95241"/>
                  <a:pt x="209965" y="132282"/>
                  <a:pt x="270290" y="137574"/>
                </a:cubicBezTo>
                <a:cubicBezTo>
                  <a:pt x="330615" y="142866"/>
                  <a:pt x="546515" y="133341"/>
                  <a:pt x="571915" y="128049"/>
                </a:cubicBezTo>
                <a:cubicBezTo>
                  <a:pt x="597315" y="122757"/>
                  <a:pt x="478782" y="110057"/>
                  <a:pt x="422690" y="105824"/>
                </a:cubicBezTo>
                <a:cubicBezTo>
                  <a:pt x="366598" y="101591"/>
                  <a:pt x="269761" y="97357"/>
                  <a:pt x="235365" y="102649"/>
                </a:cubicBezTo>
                <a:cubicBezTo>
                  <a:pt x="200969" y="107941"/>
                  <a:pt x="235894" y="126991"/>
                  <a:pt x="216315" y="137574"/>
                </a:cubicBezTo>
                <a:cubicBezTo>
                  <a:pt x="196736" y="148157"/>
                  <a:pt x="149640" y="158741"/>
                  <a:pt x="117890" y="166149"/>
                </a:cubicBezTo>
                <a:cubicBezTo>
                  <a:pt x="86140" y="173557"/>
                  <a:pt x="32694" y="189962"/>
                  <a:pt x="25815" y="182024"/>
                </a:cubicBezTo>
                <a:cubicBezTo>
                  <a:pt x="18936" y="174086"/>
                  <a:pt x="73969" y="140749"/>
                  <a:pt x="76615" y="118524"/>
                </a:cubicBezTo>
                <a:cubicBezTo>
                  <a:pt x="79261" y="96299"/>
                  <a:pt x="58094" y="65078"/>
                  <a:pt x="41690" y="48674"/>
                </a:cubicBezTo>
                <a:cubicBezTo>
                  <a:pt x="25286" y="32270"/>
                  <a:pt x="-3818" y="-6888"/>
                  <a:pt x="415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A95F8C-0611-84CE-51D7-C95FF0B7F541}"/>
              </a:ext>
            </a:extLst>
          </p:cNvPr>
          <p:cNvSpPr/>
          <p:nvPr/>
        </p:nvSpPr>
        <p:spPr>
          <a:xfrm>
            <a:off x="5466421" y="7010298"/>
            <a:ext cx="1037570" cy="179168"/>
          </a:xfrm>
          <a:custGeom>
            <a:avLst/>
            <a:gdLst>
              <a:gd name="connsiteX0" fmla="*/ 929 w 1037570"/>
              <a:gd name="connsiteY0" fmla="*/ 35027 h 179168"/>
              <a:gd name="connsiteX1" fmla="*/ 372404 w 1037570"/>
              <a:gd name="connsiteY1" fmla="*/ 35027 h 179168"/>
              <a:gd name="connsiteX2" fmla="*/ 254929 w 1037570"/>
              <a:gd name="connsiteY2" fmla="*/ 35027 h 179168"/>
              <a:gd name="connsiteX3" fmla="*/ 635929 w 1037570"/>
              <a:gd name="connsiteY3" fmla="*/ 60427 h 179168"/>
              <a:gd name="connsiteX4" fmla="*/ 527979 w 1037570"/>
              <a:gd name="connsiteY4" fmla="*/ 63602 h 179168"/>
              <a:gd name="connsiteX5" fmla="*/ 718479 w 1037570"/>
              <a:gd name="connsiteY5" fmla="*/ 85827 h 179168"/>
              <a:gd name="connsiteX6" fmla="*/ 658154 w 1037570"/>
              <a:gd name="connsiteY6" fmla="*/ 92177 h 179168"/>
              <a:gd name="connsiteX7" fmla="*/ 1020104 w 1037570"/>
              <a:gd name="connsiteY7" fmla="*/ 177902 h 179168"/>
              <a:gd name="connsiteX8" fmla="*/ 947079 w 1037570"/>
              <a:gd name="connsiteY8" fmla="*/ 142977 h 179168"/>
              <a:gd name="connsiteX9" fmla="*/ 654979 w 1037570"/>
              <a:gd name="connsiteY9" fmla="*/ 136627 h 179168"/>
              <a:gd name="connsiteX10" fmla="*/ 772454 w 1037570"/>
              <a:gd name="connsiteY10" fmla="*/ 127102 h 179168"/>
              <a:gd name="connsiteX11" fmla="*/ 654979 w 1037570"/>
              <a:gd name="connsiteY11" fmla="*/ 66777 h 179168"/>
              <a:gd name="connsiteX12" fmla="*/ 213654 w 1037570"/>
              <a:gd name="connsiteY12" fmla="*/ 3277 h 179168"/>
              <a:gd name="connsiteX13" fmla="*/ 264454 w 1037570"/>
              <a:gd name="connsiteY13" fmla="*/ 12802 h 179168"/>
              <a:gd name="connsiteX14" fmla="*/ 929 w 1037570"/>
              <a:gd name="connsiteY14" fmla="*/ 35027 h 17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7570" h="179168">
                <a:moveTo>
                  <a:pt x="929" y="35027"/>
                </a:moveTo>
                <a:cubicBezTo>
                  <a:pt x="18921" y="38731"/>
                  <a:pt x="372404" y="35027"/>
                  <a:pt x="372404" y="35027"/>
                </a:cubicBezTo>
                <a:cubicBezTo>
                  <a:pt x="414737" y="35027"/>
                  <a:pt x="211008" y="30794"/>
                  <a:pt x="254929" y="35027"/>
                </a:cubicBezTo>
                <a:cubicBezTo>
                  <a:pt x="298850" y="39260"/>
                  <a:pt x="590421" y="55665"/>
                  <a:pt x="635929" y="60427"/>
                </a:cubicBezTo>
                <a:cubicBezTo>
                  <a:pt x="681437" y="65189"/>
                  <a:pt x="514221" y="59369"/>
                  <a:pt x="527979" y="63602"/>
                </a:cubicBezTo>
                <a:cubicBezTo>
                  <a:pt x="541737" y="67835"/>
                  <a:pt x="696783" y="81065"/>
                  <a:pt x="718479" y="85827"/>
                </a:cubicBezTo>
                <a:cubicBezTo>
                  <a:pt x="740175" y="90589"/>
                  <a:pt x="607883" y="76831"/>
                  <a:pt x="658154" y="92177"/>
                </a:cubicBezTo>
                <a:cubicBezTo>
                  <a:pt x="708425" y="107523"/>
                  <a:pt x="971950" y="169435"/>
                  <a:pt x="1020104" y="177902"/>
                </a:cubicBezTo>
                <a:cubicBezTo>
                  <a:pt x="1068258" y="186369"/>
                  <a:pt x="1007933" y="149856"/>
                  <a:pt x="947079" y="142977"/>
                </a:cubicBezTo>
                <a:cubicBezTo>
                  <a:pt x="886225" y="136098"/>
                  <a:pt x="684083" y="139273"/>
                  <a:pt x="654979" y="136627"/>
                </a:cubicBezTo>
                <a:cubicBezTo>
                  <a:pt x="625875" y="133981"/>
                  <a:pt x="772454" y="138744"/>
                  <a:pt x="772454" y="127102"/>
                </a:cubicBezTo>
                <a:cubicBezTo>
                  <a:pt x="772454" y="115460"/>
                  <a:pt x="748112" y="87414"/>
                  <a:pt x="654979" y="66777"/>
                </a:cubicBezTo>
                <a:cubicBezTo>
                  <a:pt x="561846" y="46140"/>
                  <a:pt x="278741" y="12273"/>
                  <a:pt x="213654" y="3277"/>
                </a:cubicBezTo>
                <a:cubicBezTo>
                  <a:pt x="148567" y="-5719"/>
                  <a:pt x="297262" y="5923"/>
                  <a:pt x="264454" y="12802"/>
                </a:cubicBezTo>
                <a:cubicBezTo>
                  <a:pt x="231646" y="19681"/>
                  <a:pt x="-17063" y="31323"/>
                  <a:pt x="929" y="3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A8FAA3A-7FBF-F028-763F-657ACE63FE8A}"/>
              </a:ext>
            </a:extLst>
          </p:cNvPr>
          <p:cNvSpPr/>
          <p:nvPr/>
        </p:nvSpPr>
        <p:spPr>
          <a:xfrm>
            <a:off x="5458984" y="7047285"/>
            <a:ext cx="526519" cy="90222"/>
          </a:xfrm>
          <a:custGeom>
            <a:avLst/>
            <a:gdLst>
              <a:gd name="connsiteX0" fmla="*/ 2016 w 526519"/>
              <a:gd name="connsiteY0" fmla="*/ 1215 h 90222"/>
              <a:gd name="connsiteX1" fmla="*/ 119491 w 526519"/>
              <a:gd name="connsiteY1" fmla="*/ 45665 h 90222"/>
              <a:gd name="connsiteX2" fmla="*/ 122666 w 526519"/>
              <a:gd name="connsiteY2" fmla="*/ 55190 h 90222"/>
              <a:gd name="connsiteX3" fmla="*/ 59166 w 526519"/>
              <a:gd name="connsiteY3" fmla="*/ 90115 h 90222"/>
              <a:gd name="connsiteX4" fmla="*/ 132191 w 526519"/>
              <a:gd name="connsiteY4" fmla="*/ 42490 h 90222"/>
              <a:gd name="connsiteX5" fmla="*/ 525891 w 526519"/>
              <a:gd name="connsiteY5" fmla="*/ 32965 h 90222"/>
              <a:gd name="connsiteX6" fmla="*/ 221091 w 526519"/>
              <a:gd name="connsiteY6" fmla="*/ 42490 h 90222"/>
              <a:gd name="connsiteX7" fmla="*/ 116316 w 526519"/>
              <a:gd name="connsiteY7" fmla="*/ 32965 h 90222"/>
              <a:gd name="connsiteX8" fmla="*/ 49641 w 526519"/>
              <a:gd name="connsiteY8" fmla="*/ 17090 h 90222"/>
              <a:gd name="connsiteX9" fmla="*/ 2016 w 526519"/>
              <a:gd name="connsiteY9" fmla="*/ 1215 h 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519" h="90222">
                <a:moveTo>
                  <a:pt x="2016" y="1215"/>
                </a:moveTo>
                <a:cubicBezTo>
                  <a:pt x="13658" y="5977"/>
                  <a:pt x="99383" y="36669"/>
                  <a:pt x="119491" y="45665"/>
                </a:cubicBezTo>
                <a:cubicBezTo>
                  <a:pt x="139599" y="54661"/>
                  <a:pt x="132720" y="47782"/>
                  <a:pt x="122666" y="55190"/>
                </a:cubicBezTo>
                <a:cubicBezTo>
                  <a:pt x="112612" y="62598"/>
                  <a:pt x="57578" y="92232"/>
                  <a:pt x="59166" y="90115"/>
                </a:cubicBezTo>
                <a:cubicBezTo>
                  <a:pt x="60754" y="87998"/>
                  <a:pt x="54404" y="52015"/>
                  <a:pt x="132191" y="42490"/>
                </a:cubicBezTo>
                <a:cubicBezTo>
                  <a:pt x="209978" y="32965"/>
                  <a:pt x="511074" y="32965"/>
                  <a:pt x="525891" y="32965"/>
                </a:cubicBezTo>
                <a:cubicBezTo>
                  <a:pt x="540708" y="32965"/>
                  <a:pt x="289353" y="42490"/>
                  <a:pt x="221091" y="42490"/>
                </a:cubicBezTo>
                <a:cubicBezTo>
                  <a:pt x="152829" y="42490"/>
                  <a:pt x="144891" y="37198"/>
                  <a:pt x="116316" y="32965"/>
                </a:cubicBezTo>
                <a:cubicBezTo>
                  <a:pt x="87741" y="28732"/>
                  <a:pt x="67104" y="27673"/>
                  <a:pt x="49641" y="17090"/>
                </a:cubicBezTo>
                <a:cubicBezTo>
                  <a:pt x="32179" y="6507"/>
                  <a:pt x="-9626" y="-3547"/>
                  <a:pt x="2016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B936F49-1350-371F-EB3F-7F8A830159F7}"/>
              </a:ext>
            </a:extLst>
          </p:cNvPr>
          <p:cNvSpPr/>
          <p:nvPr/>
        </p:nvSpPr>
        <p:spPr>
          <a:xfrm>
            <a:off x="6231890" y="7102324"/>
            <a:ext cx="337591" cy="520919"/>
          </a:xfrm>
          <a:custGeom>
            <a:avLst/>
            <a:gdLst>
              <a:gd name="connsiteX0" fmla="*/ 248285 w 337591"/>
              <a:gd name="connsiteY0" fmla="*/ 151 h 520919"/>
              <a:gd name="connsiteX1" fmla="*/ 324485 w 337591"/>
              <a:gd name="connsiteY1" fmla="*/ 158901 h 520919"/>
              <a:gd name="connsiteX2" fmla="*/ 330835 w 337591"/>
              <a:gd name="connsiteY2" fmla="*/ 130326 h 520919"/>
              <a:gd name="connsiteX3" fmla="*/ 254635 w 337591"/>
              <a:gd name="connsiteY3" fmla="*/ 314476 h 520919"/>
              <a:gd name="connsiteX4" fmla="*/ 280035 w 337591"/>
              <a:gd name="connsiteY4" fmla="*/ 244626 h 520919"/>
              <a:gd name="connsiteX5" fmla="*/ 159385 w 337591"/>
              <a:gd name="connsiteY5" fmla="*/ 403376 h 520919"/>
              <a:gd name="connsiteX6" fmla="*/ 635 w 337591"/>
              <a:gd name="connsiteY6" fmla="*/ 520851 h 520919"/>
              <a:gd name="connsiteX7" fmla="*/ 108585 w 337591"/>
              <a:gd name="connsiteY7" fmla="*/ 387501 h 520919"/>
              <a:gd name="connsiteX8" fmla="*/ 229235 w 337591"/>
              <a:gd name="connsiteY8" fmla="*/ 301776 h 520919"/>
              <a:gd name="connsiteX9" fmla="*/ 203835 w 337591"/>
              <a:gd name="connsiteY9" fmla="*/ 324001 h 520919"/>
              <a:gd name="connsiteX10" fmla="*/ 308610 w 337591"/>
              <a:gd name="connsiteY10" fmla="*/ 168426 h 520919"/>
              <a:gd name="connsiteX11" fmla="*/ 330835 w 337591"/>
              <a:gd name="connsiteY11" fmla="*/ 130326 h 520919"/>
              <a:gd name="connsiteX12" fmla="*/ 248285 w 337591"/>
              <a:gd name="connsiteY12" fmla="*/ 151 h 52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91" h="520919">
                <a:moveTo>
                  <a:pt x="248285" y="151"/>
                </a:moveTo>
                <a:cubicBezTo>
                  <a:pt x="247227" y="4913"/>
                  <a:pt x="310727" y="137205"/>
                  <a:pt x="324485" y="158901"/>
                </a:cubicBezTo>
                <a:cubicBezTo>
                  <a:pt x="338243" y="180597"/>
                  <a:pt x="342477" y="104397"/>
                  <a:pt x="330835" y="130326"/>
                </a:cubicBezTo>
                <a:cubicBezTo>
                  <a:pt x="319193" y="156255"/>
                  <a:pt x="263102" y="295426"/>
                  <a:pt x="254635" y="314476"/>
                </a:cubicBezTo>
                <a:cubicBezTo>
                  <a:pt x="246168" y="333526"/>
                  <a:pt x="295910" y="229809"/>
                  <a:pt x="280035" y="244626"/>
                </a:cubicBezTo>
                <a:cubicBezTo>
                  <a:pt x="264160" y="259443"/>
                  <a:pt x="205952" y="357339"/>
                  <a:pt x="159385" y="403376"/>
                </a:cubicBezTo>
                <a:cubicBezTo>
                  <a:pt x="112818" y="449413"/>
                  <a:pt x="9102" y="523497"/>
                  <a:pt x="635" y="520851"/>
                </a:cubicBezTo>
                <a:cubicBezTo>
                  <a:pt x="-7832" y="518205"/>
                  <a:pt x="70485" y="424013"/>
                  <a:pt x="108585" y="387501"/>
                </a:cubicBezTo>
                <a:cubicBezTo>
                  <a:pt x="146685" y="350989"/>
                  <a:pt x="213360" y="312359"/>
                  <a:pt x="229235" y="301776"/>
                </a:cubicBezTo>
                <a:cubicBezTo>
                  <a:pt x="245110" y="291193"/>
                  <a:pt x="190606" y="346226"/>
                  <a:pt x="203835" y="324001"/>
                </a:cubicBezTo>
                <a:cubicBezTo>
                  <a:pt x="217064" y="301776"/>
                  <a:pt x="287443" y="200705"/>
                  <a:pt x="308610" y="168426"/>
                </a:cubicBezTo>
                <a:cubicBezTo>
                  <a:pt x="329777" y="136147"/>
                  <a:pt x="336127" y="156255"/>
                  <a:pt x="330835" y="130326"/>
                </a:cubicBezTo>
                <a:cubicBezTo>
                  <a:pt x="325543" y="104397"/>
                  <a:pt x="249343" y="-4611"/>
                  <a:pt x="248285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D7BE610-D9F9-C00A-C3F8-CDAF18D6F98E}"/>
              </a:ext>
            </a:extLst>
          </p:cNvPr>
          <p:cNvSpPr/>
          <p:nvPr/>
        </p:nvSpPr>
        <p:spPr>
          <a:xfrm>
            <a:off x="4320974" y="7216751"/>
            <a:ext cx="233748" cy="415986"/>
          </a:xfrm>
          <a:custGeom>
            <a:avLst/>
            <a:gdLst>
              <a:gd name="connsiteX0" fmla="*/ 231976 w 233748"/>
              <a:gd name="connsiteY0" fmla="*/ 24 h 415986"/>
              <a:gd name="connsiteX1" fmla="*/ 158951 w 233748"/>
              <a:gd name="connsiteY1" fmla="*/ 101624 h 415986"/>
              <a:gd name="connsiteX2" fmla="*/ 12901 w 233748"/>
              <a:gd name="connsiteY2" fmla="*/ 222274 h 415986"/>
              <a:gd name="connsiteX3" fmla="*/ 111326 w 233748"/>
              <a:gd name="connsiteY3" fmla="*/ 269899 h 415986"/>
              <a:gd name="connsiteX4" fmla="*/ 104976 w 233748"/>
              <a:gd name="connsiteY4" fmla="*/ 304824 h 415986"/>
              <a:gd name="connsiteX5" fmla="*/ 228801 w 233748"/>
              <a:gd name="connsiteY5" fmla="*/ 415949 h 415986"/>
              <a:gd name="connsiteX6" fmla="*/ 114501 w 233748"/>
              <a:gd name="connsiteY6" fmla="*/ 292124 h 415986"/>
              <a:gd name="connsiteX7" fmla="*/ 201 w 233748"/>
              <a:gd name="connsiteY7" fmla="*/ 177824 h 415986"/>
              <a:gd name="connsiteX8" fmla="*/ 143076 w 233748"/>
              <a:gd name="connsiteY8" fmla="*/ 130199 h 415986"/>
              <a:gd name="connsiteX9" fmla="*/ 89101 w 233748"/>
              <a:gd name="connsiteY9" fmla="*/ 92099 h 415986"/>
              <a:gd name="connsiteX10" fmla="*/ 231976 w 233748"/>
              <a:gd name="connsiteY10" fmla="*/ 24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748" h="415986">
                <a:moveTo>
                  <a:pt x="231976" y="24"/>
                </a:moveTo>
                <a:cubicBezTo>
                  <a:pt x="243618" y="1611"/>
                  <a:pt x="195463" y="64582"/>
                  <a:pt x="158951" y="101624"/>
                </a:cubicBezTo>
                <a:cubicBezTo>
                  <a:pt x="122439" y="138666"/>
                  <a:pt x="20838" y="194228"/>
                  <a:pt x="12901" y="222274"/>
                </a:cubicBezTo>
                <a:cubicBezTo>
                  <a:pt x="4963" y="250320"/>
                  <a:pt x="95980" y="256141"/>
                  <a:pt x="111326" y="269899"/>
                </a:cubicBezTo>
                <a:cubicBezTo>
                  <a:pt x="126672" y="283657"/>
                  <a:pt x="85397" y="280482"/>
                  <a:pt x="104976" y="304824"/>
                </a:cubicBezTo>
                <a:cubicBezTo>
                  <a:pt x="124555" y="329166"/>
                  <a:pt x="227213" y="418066"/>
                  <a:pt x="228801" y="415949"/>
                </a:cubicBezTo>
                <a:cubicBezTo>
                  <a:pt x="230389" y="413832"/>
                  <a:pt x="152601" y="331811"/>
                  <a:pt x="114501" y="292124"/>
                </a:cubicBezTo>
                <a:cubicBezTo>
                  <a:pt x="76401" y="252437"/>
                  <a:pt x="-4561" y="204811"/>
                  <a:pt x="201" y="177824"/>
                </a:cubicBezTo>
                <a:cubicBezTo>
                  <a:pt x="4963" y="150837"/>
                  <a:pt x="128259" y="144486"/>
                  <a:pt x="143076" y="130199"/>
                </a:cubicBezTo>
                <a:cubicBezTo>
                  <a:pt x="157893" y="115912"/>
                  <a:pt x="70580" y="109562"/>
                  <a:pt x="89101" y="92099"/>
                </a:cubicBezTo>
                <a:cubicBezTo>
                  <a:pt x="107622" y="74637"/>
                  <a:pt x="220334" y="-1563"/>
                  <a:pt x="23197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CE171F4-879D-50D5-C21B-8B264464ABC6}"/>
              </a:ext>
            </a:extLst>
          </p:cNvPr>
          <p:cNvSpPr/>
          <p:nvPr/>
        </p:nvSpPr>
        <p:spPr>
          <a:xfrm>
            <a:off x="4331246" y="7486039"/>
            <a:ext cx="1910823" cy="159396"/>
          </a:xfrm>
          <a:custGeom>
            <a:avLst/>
            <a:gdLst>
              <a:gd name="connsiteX0" fmla="*/ 94704 w 1910823"/>
              <a:gd name="connsiteY0" fmla="*/ 10136 h 159396"/>
              <a:gd name="connsiteX1" fmla="*/ 770979 w 1910823"/>
              <a:gd name="connsiteY1" fmla="*/ 111736 h 159396"/>
              <a:gd name="connsiteX2" fmla="*/ 1009104 w 1910823"/>
              <a:gd name="connsiteY2" fmla="*/ 137136 h 159396"/>
              <a:gd name="connsiteX3" fmla="*/ 929729 w 1910823"/>
              <a:gd name="connsiteY3" fmla="*/ 130786 h 159396"/>
              <a:gd name="connsiteX4" fmla="*/ 1361529 w 1910823"/>
              <a:gd name="connsiteY4" fmla="*/ 99036 h 159396"/>
              <a:gd name="connsiteX5" fmla="*/ 1355179 w 1910823"/>
              <a:gd name="connsiteY5" fmla="*/ 114911 h 159396"/>
              <a:gd name="connsiteX6" fmla="*/ 1202779 w 1910823"/>
              <a:gd name="connsiteY6" fmla="*/ 156186 h 159396"/>
              <a:gd name="connsiteX7" fmla="*/ 1472654 w 1910823"/>
              <a:gd name="connsiteY7" fmla="*/ 137136 h 159396"/>
              <a:gd name="connsiteX8" fmla="*/ 1205954 w 1910823"/>
              <a:gd name="connsiteY8" fmla="*/ 159361 h 159396"/>
              <a:gd name="connsiteX9" fmla="*/ 1755229 w 1910823"/>
              <a:gd name="connsiteY9" fmla="*/ 130786 h 159396"/>
              <a:gd name="connsiteX10" fmla="*/ 1555204 w 1910823"/>
              <a:gd name="connsiteY10" fmla="*/ 140311 h 159396"/>
              <a:gd name="connsiteX11" fmla="*/ 1910804 w 1910823"/>
              <a:gd name="connsiteY11" fmla="*/ 86336 h 159396"/>
              <a:gd name="connsiteX12" fmla="*/ 1567904 w 1910823"/>
              <a:gd name="connsiteY12" fmla="*/ 114911 h 159396"/>
              <a:gd name="connsiteX13" fmla="*/ 885279 w 1910823"/>
              <a:gd name="connsiteY13" fmla="*/ 149836 h 159396"/>
              <a:gd name="connsiteX14" fmla="*/ 548729 w 1910823"/>
              <a:gd name="connsiteY14" fmla="*/ 108561 h 159396"/>
              <a:gd name="connsiteX15" fmla="*/ 729704 w 1910823"/>
              <a:gd name="connsiteY15" fmla="*/ 130786 h 159396"/>
              <a:gd name="connsiteX16" fmla="*/ 418554 w 1910823"/>
              <a:gd name="connsiteY16" fmla="*/ 86336 h 159396"/>
              <a:gd name="connsiteX17" fmla="*/ 37554 w 1910823"/>
              <a:gd name="connsiteY17" fmla="*/ 13311 h 159396"/>
              <a:gd name="connsiteX18" fmla="*/ 94704 w 1910823"/>
              <a:gd name="connsiteY18" fmla="*/ 10136 h 1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0823" h="159396">
                <a:moveTo>
                  <a:pt x="94704" y="10136"/>
                </a:moveTo>
                <a:cubicBezTo>
                  <a:pt x="216941" y="26540"/>
                  <a:pt x="618579" y="90569"/>
                  <a:pt x="770979" y="111736"/>
                </a:cubicBezTo>
                <a:cubicBezTo>
                  <a:pt x="923379" y="132903"/>
                  <a:pt x="982646" y="133961"/>
                  <a:pt x="1009104" y="137136"/>
                </a:cubicBezTo>
                <a:cubicBezTo>
                  <a:pt x="1035562" y="140311"/>
                  <a:pt x="870992" y="137136"/>
                  <a:pt x="929729" y="130786"/>
                </a:cubicBezTo>
                <a:cubicBezTo>
                  <a:pt x="988466" y="124436"/>
                  <a:pt x="1290621" y="101682"/>
                  <a:pt x="1361529" y="99036"/>
                </a:cubicBezTo>
                <a:cubicBezTo>
                  <a:pt x="1432437" y="96390"/>
                  <a:pt x="1381637" y="105386"/>
                  <a:pt x="1355179" y="114911"/>
                </a:cubicBezTo>
                <a:cubicBezTo>
                  <a:pt x="1328721" y="124436"/>
                  <a:pt x="1183200" y="152482"/>
                  <a:pt x="1202779" y="156186"/>
                </a:cubicBezTo>
                <a:cubicBezTo>
                  <a:pt x="1222358" y="159890"/>
                  <a:pt x="1472125" y="136607"/>
                  <a:pt x="1472654" y="137136"/>
                </a:cubicBezTo>
                <a:cubicBezTo>
                  <a:pt x="1473183" y="137665"/>
                  <a:pt x="1158858" y="160419"/>
                  <a:pt x="1205954" y="159361"/>
                </a:cubicBezTo>
                <a:cubicBezTo>
                  <a:pt x="1253050" y="158303"/>
                  <a:pt x="1755229" y="130786"/>
                  <a:pt x="1755229" y="130786"/>
                </a:cubicBezTo>
                <a:cubicBezTo>
                  <a:pt x="1813437" y="127611"/>
                  <a:pt x="1529275" y="147719"/>
                  <a:pt x="1555204" y="140311"/>
                </a:cubicBezTo>
                <a:cubicBezTo>
                  <a:pt x="1581133" y="132903"/>
                  <a:pt x="1908687" y="90569"/>
                  <a:pt x="1910804" y="86336"/>
                </a:cubicBezTo>
                <a:cubicBezTo>
                  <a:pt x="1912921" y="82103"/>
                  <a:pt x="1738825" y="104328"/>
                  <a:pt x="1567904" y="114911"/>
                </a:cubicBezTo>
                <a:cubicBezTo>
                  <a:pt x="1396983" y="125494"/>
                  <a:pt x="1055142" y="150894"/>
                  <a:pt x="885279" y="149836"/>
                </a:cubicBezTo>
                <a:cubicBezTo>
                  <a:pt x="715417" y="148778"/>
                  <a:pt x="548729" y="108561"/>
                  <a:pt x="548729" y="108561"/>
                </a:cubicBezTo>
                <a:lnTo>
                  <a:pt x="729704" y="130786"/>
                </a:lnTo>
                <a:cubicBezTo>
                  <a:pt x="708008" y="127082"/>
                  <a:pt x="533912" y="105915"/>
                  <a:pt x="418554" y="86336"/>
                </a:cubicBezTo>
                <a:cubicBezTo>
                  <a:pt x="303196" y="66757"/>
                  <a:pt x="88883" y="27599"/>
                  <a:pt x="37554" y="13311"/>
                </a:cubicBezTo>
                <a:cubicBezTo>
                  <a:pt x="-13775" y="-977"/>
                  <a:pt x="-27533" y="-6268"/>
                  <a:pt x="94704" y="1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9921829-3432-B24F-E7C5-A34AC045BC80}"/>
              </a:ext>
            </a:extLst>
          </p:cNvPr>
          <p:cNvSpPr/>
          <p:nvPr/>
        </p:nvSpPr>
        <p:spPr>
          <a:xfrm>
            <a:off x="4675948" y="7665875"/>
            <a:ext cx="710390" cy="205030"/>
          </a:xfrm>
          <a:custGeom>
            <a:avLst/>
            <a:gdLst>
              <a:gd name="connsiteX0" fmla="*/ 7177 w 710390"/>
              <a:gd name="connsiteY0" fmla="*/ 1750 h 205030"/>
              <a:gd name="connsiteX1" fmla="*/ 435802 w 710390"/>
              <a:gd name="connsiteY1" fmla="*/ 147800 h 205030"/>
              <a:gd name="connsiteX2" fmla="*/ 385002 w 710390"/>
              <a:gd name="connsiteY2" fmla="*/ 157325 h 205030"/>
              <a:gd name="connsiteX3" fmla="*/ 708852 w 710390"/>
              <a:gd name="connsiteY3" fmla="*/ 204950 h 205030"/>
              <a:gd name="connsiteX4" fmla="*/ 492952 w 710390"/>
              <a:gd name="connsiteY4" fmla="*/ 144625 h 205030"/>
              <a:gd name="connsiteX5" fmla="*/ 169102 w 710390"/>
              <a:gd name="connsiteY5" fmla="*/ 144625 h 205030"/>
              <a:gd name="connsiteX6" fmla="*/ 302452 w 710390"/>
              <a:gd name="connsiteY6" fmla="*/ 144625 h 205030"/>
              <a:gd name="connsiteX7" fmla="*/ 175452 w 710390"/>
              <a:gd name="connsiteY7" fmla="*/ 71600 h 205030"/>
              <a:gd name="connsiteX8" fmla="*/ 7177 w 710390"/>
              <a:gd name="connsiteY8" fmla="*/ 1750 h 20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390" h="205030">
                <a:moveTo>
                  <a:pt x="7177" y="1750"/>
                </a:moveTo>
                <a:cubicBezTo>
                  <a:pt x="50569" y="14450"/>
                  <a:pt x="372831" y="121871"/>
                  <a:pt x="435802" y="147800"/>
                </a:cubicBezTo>
                <a:cubicBezTo>
                  <a:pt x="498773" y="173729"/>
                  <a:pt x="339494" y="147800"/>
                  <a:pt x="385002" y="157325"/>
                </a:cubicBezTo>
                <a:cubicBezTo>
                  <a:pt x="430510" y="166850"/>
                  <a:pt x="690860" y="207067"/>
                  <a:pt x="708852" y="204950"/>
                </a:cubicBezTo>
                <a:cubicBezTo>
                  <a:pt x="726844" y="202833"/>
                  <a:pt x="582910" y="154679"/>
                  <a:pt x="492952" y="144625"/>
                </a:cubicBezTo>
                <a:cubicBezTo>
                  <a:pt x="402994" y="134571"/>
                  <a:pt x="169102" y="144625"/>
                  <a:pt x="169102" y="144625"/>
                </a:cubicBezTo>
                <a:cubicBezTo>
                  <a:pt x="137352" y="144625"/>
                  <a:pt x="301394" y="156796"/>
                  <a:pt x="302452" y="144625"/>
                </a:cubicBezTo>
                <a:cubicBezTo>
                  <a:pt x="303510" y="132454"/>
                  <a:pt x="221489" y="94354"/>
                  <a:pt x="175452" y="71600"/>
                </a:cubicBezTo>
                <a:cubicBezTo>
                  <a:pt x="129415" y="48846"/>
                  <a:pt x="-36215" y="-10950"/>
                  <a:pt x="7177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49C3C9A-69BE-C9F7-7B4D-C20DE1DBE055}"/>
              </a:ext>
            </a:extLst>
          </p:cNvPr>
          <p:cNvSpPr/>
          <p:nvPr/>
        </p:nvSpPr>
        <p:spPr>
          <a:xfrm>
            <a:off x="5283149" y="7610311"/>
            <a:ext cx="1033918" cy="228878"/>
          </a:xfrm>
          <a:custGeom>
            <a:avLst/>
            <a:gdLst>
              <a:gd name="connsiteX0" fmla="*/ 1028751 w 1033918"/>
              <a:gd name="connsiteY0" fmla="*/ 164 h 228878"/>
              <a:gd name="connsiteX1" fmla="*/ 720776 w 1033918"/>
              <a:gd name="connsiteY1" fmla="*/ 127164 h 228878"/>
              <a:gd name="connsiteX2" fmla="*/ 295326 w 1033918"/>
              <a:gd name="connsiteY2" fmla="*/ 190664 h 228878"/>
              <a:gd name="connsiteX3" fmla="*/ 308026 w 1033918"/>
              <a:gd name="connsiteY3" fmla="*/ 177964 h 228878"/>
              <a:gd name="connsiteX4" fmla="*/ 51 w 1033918"/>
              <a:gd name="connsiteY4" fmla="*/ 197014 h 228878"/>
              <a:gd name="connsiteX5" fmla="*/ 282626 w 1033918"/>
              <a:gd name="connsiteY5" fmla="*/ 168439 h 228878"/>
              <a:gd name="connsiteX6" fmla="*/ 177851 w 1033918"/>
              <a:gd name="connsiteY6" fmla="*/ 44614 h 228878"/>
              <a:gd name="connsiteX7" fmla="*/ 212776 w 1033918"/>
              <a:gd name="connsiteY7" fmla="*/ 136689 h 228878"/>
              <a:gd name="connsiteX8" fmla="*/ 241351 w 1033918"/>
              <a:gd name="connsiteY8" fmla="*/ 228764 h 228878"/>
              <a:gd name="connsiteX9" fmla="*/ 635051 w 1033918"/>
              <a:gd name="connsiteY9" fmla="*/ 155739 h 228878"/>
              <a:gd name="connsiteX10" fmla="*/ 466776 w 1033918"/>
              <a:gd name="connsiteY10" fmla="*/ 155739 h 228878"/>
              <a:gd name="connsiteX11" fmla="*/ 1028751 w 1033918"/>
              <a:gd name="connsiteY11" fmla="*/ 164 h 22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918" h="228878">
                <a:moveTo>
                  <a:pt x="1028751" y="164"/>
                </a:moveTo>
                <a:cubicBezTo>
                  <a:pt x="1071084" y="-4598"/>
                  <a:pt x="843013" y="95414"/>
                  <a:pt x="720776" y="127164"/>
                </a:cubicBezTo>
                <a:cubicBezTo>
                  <a:pt x="598539" y="158914"/>
                  <a:pt x="364118" y="182197"/>
                  <a:pt x="295326" y="190664"/>
                </a:cubicBezTo>
                <a:cubicBezTo>
                  <a:pt x="226534" y="199131"/>
                  <a:pt x="357238" y="176906"/>
                  <a:pt x="308026" y="177964"/>
                </a:cubicBezTo>
                <a:cubicBezTo>
                  <a:pt x="258814" y="179022"/>
                  <a:pt x="4284" y="198601"/>
                  <a:pt x="51" y="197014"/>
                </a:cubicBezTo>
                <a:cubicBezTo>
                  <a:pt x="-4182" y="195427"/>
                  <a:pt x="252993" y="193839"/>
                  <a:pt x="282626" y="168439"/>
                </a:cubicBezTo>
                <a:cubicBezTo>
                  <a:pt x="312259" y="143039"/>
                  <a:pt x="189493" y="49906"/>
                  <a:pt x="177851" y="44614"/>
                </a:cubicBezTo>
                <a:cubicBezTo>
                  <a:pt x="166209" y="39322"/>
                  <a:pt x="202193" y="105997"/>
                  <a:pt x="212776" y="136689"/>
                </a:cubicBezTo>
                <a:cubicBezTo>
                  <a:pt x="223359" y="167381"/>
                  <a:pt x="170972" y="225589"/>
                  <a:pt x="241351" y="228764"/>
                </a:cubicBezTo>
                <a:cubicBezTo>
                  <a:pt x="311730" y="231939"/>
                  <a:pt x="597480" y="167910"/>
                  <a:pt x="635051" y="155739"/>
                </a:cubicBezTo>
                <a:cubicBezTo>
                  <a:pt x="672622" y="143568"/>
                  <a:pt x="401159" y="179551"/>
                  <a:pt x="466776" y="155739"/>
                </a:cubicBezTo>
                <a:cubicBezTo>
                  <a:pt x="532393" y="131927"/>
                  <a:pt x="986418" y="4926"/>
                  <a:pt x="102875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B51AA3F2-CA05-16D9-A69B-8D6DD6DBAAEA}"/>
              </a:ext>
            </a:extLst>
          </p:cNvPr>
          <p:cNvSpPr/>
          <p:nvPr/>
        </p:nvSpPr>
        <p:spPr>
          <a:xfrm>
            <a:off x="5262911" y="7203290"/>
            <a:ext cx="113547" cy="358118"/>
          </a:xfrm>
          <a:custGeom>
            <a:avLst/>
            <a:gdLst>
              <a:gd name="connsiteX0" fmla="*/ 289 w 113547"/>
              <a:gd name="connsiteY0" fmla="*/ 310 h 358118"/>
              <a:gd name="connsiteX1" fmla="*/ 79489 w 113547"/>
              <a:gd name="connsiteY1" fmla="*/ 115510 h 358118"/>
              <a:gd name="connsiteX2" fmla="*/ 93889 w 113547"/>
              <a:gd name="connsiteY2" fmla="*/ 205510 h 358118"/>
              <a:gd name="connsiteX3" fmla="*/ 93889 w 113547"/>
              <a:gd name="connsiteY3" fmla="*/ 165910 h 358118"/>
              <a:gd name="connsiteX4" fmla="*/ 111889 w 113547"/>
              <a:gd name="connsiteY4" fmla="*/ 353110 h 358118"/>
              <a:gd name="connsiteX5" fmla="*/ 111889 w 113547"/>
              <a:gd name="connsiteY5" fmla="*/ 291910 h 358118"/>
              <a:gd name="connsiteX6" fmla="*/ 108289 w 113547"/>
              <a:gd name="connsiteY6" fmla="*/ 158710 h 358118"/>
              <a:gd name="connsiteX7" fmla="*/ 54289 w 113547"/>
              <a:gd name="connsiteY7" fmla="*/ 83110 h 358118"/>
              <a:gd name="connsiteX8" fmla="*/ 289 w 113547"/>
              <a:gd name="connsiteY8" fmla="*/ 310 h 3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47" h="358118">
                <a:moveTo>
                  <a:pt x="289" y="310"/>
                </a:moveTo>
                <a:cubicBezTo>
                  <a:pt x="4489" y="5710"/>
                  <a:pt x="63889" y="81310"/>
                  <a:pt x="79489" y="115510"/>
                </a:cubicBezTo>
                <a:cubicBezTo>
                  <a:pt x="95089" y="149710"/>
                  <a:pt x="91489" y="197110"/>
                  <a:pt x="93889" y="205510"/>
                </a:cubicBezTo>
                <a:cubicBezTo>
                  <a:pt x="96289" y="213910"/>
                  <a:pt x="90889" y="141310"/>
                  <a:pt x="93889" y="165910"/>
                </a:cubicBezTo>
                <a:cubicBezTo>
                  <a:pt x="96889" y="190510"/>
                  <a:pt x="108889" y="332110"/>
                  <a:pt x="111889" y="353110"/>
                </a:cubicBezTo>
                <a:cubicBezTo>
                  <a:pt x="114889" y="374110"/>
                  <a:pt x="112489" y="324310"/>
                  <a:pt x="111889" y="291910"/>
                </a:cubicBezTo>
                <a:cubicBezTo>
                  <a:pt x="111289" y="259510"/>
                  <a:pt x="117889" y="193510"/>
                  <a:pt x="108289" y="158710"/>
                </a:cubicBezTo>
                <a:cubicBezTo>
                  <a:pt x="98689" y="123910"/>
                  <a:pt x="69889" y="104710"/>
                  <a:pt x="54289" y="83110"/>
                </a:cubicBezTo>
                <a:cubicBezTo>
                  <a:pt x="38689" y="61510"/>
                  <a:pt x="-3911" y="-5090"/>
                  <a:pt x="28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56EB6AE-4D7F-CEEF-EEF8-86600D7E7DEE}"/>
              </a:ext>
            </a:extLst>
          </p:cNvPr>
          <p:cNvSpPr/>
          <p:nvPr/>
        </p:nvSpPr>
        <p:spPr>
          <a:xfrm>
            <a:off x="5079181" y="7218455"/>
            <a:ext cx="187619" cy="136599"/>
          </a:xfrm>
          <a:custGeom>
            <a:avLst/>
            <a:gdLst>
              <a:gd name="connsiteX0" fmla="*/ 419 w 187619"/>
              <a:gd name="connsiteY0" fmla="*/ 136345 h 136599"/>
              <a:gd name="connsiteX1" fmla="*/ 47219 w 187619"/>
              <a:gd name="connsiteY1" fmla="*/ 39145 h 136599"/>
              <a:gd name="connsiteX2" fmla="*/ 137219 w 187619"/>
              <a:gd name="connsiteY2" fmla="*/ 13945 h 136599"/>
              <a:gd name="connsiteX3" fmla="*/ 187619 w 187619"/>
              <a:gd name="connsiteY3" fmla="*/ 10345 h 136599"/>
              <a:gd name="connsiteX4" fmla="*/ 137219 w 187619"/>
              <a:gd name="connsiteY4" fmla="*/ 10345 h 136599"/>
              <a:gd name="connsiteX5" fmla="*/ 72419 w 187619"/>
              <a:gd name="connsiteY5" fmla="*/ 6745 h 136599"/>
              <a:gd name="connsiteX6" fmla="*/ 419 w 187619"/>
              <a:gd name="connsiteY6" fmla="*/ 136345 h 1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19" h="136599">
                <a:moveTo>
                  <a:pt x="419" y="136345"/>
                </a:moveTo>
                <a:cubicBezTo>
                  <a:pt x="-3781" y="141745"/>
                  <a:pt x="24419" y="59545"/>
                  <a:pt x="47219" y="39145"/>
                </a:cubicBezTo>
                <a:cubicBezTo>
                  <a:pt x="70019" y="18745"/>
                  <a:pt x="113819" y="18745"/>
                  <a:pt x="137219" y="13945"/>
                </a:cubicBezTo>
                <a:cubicBezTo>
                  <a:pt x="160619" y="9145"/>
                  <a:pt x="187619" y="10945"/>
                  <a:pt x="187619" y="10345"/>
                </a:cubicBezTo>
                <a:cubicBezTo>
                  <a:pt x="187619" y="9745"/>
                  <a:pt x="156419" y="10945"/>
                  <a:pt x="137219" y="10345"/>
                </a:cubicBezTo>
                <a:cubicBezTo>
                  <a:pt x="118019" y="9745"/>
                  <a:pt x="92819" y="-10055"/>
                  <a:pt x="72419" y="6745"/>
                </a:cubicBezTo>
                <a:cubicBezTo>
                  <a:pt x="52019" y="23545"/>
                  <a:pt x="4619" y="130945"/>
                  <a:pt x="419" y="13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F111E47-2265-FFE5-7AB3-0AEBF146EE2C}"/>
              </a:ext>
            </a:extLst>
          </p:cNvPr>
          <p:cNvSpPr/>
          <p:nvPr/>
        </p:nvSpPr>
        <p:spPr>
          <a:xfrm>
            <a:off x="5074675" y="7325937"/>
            <a:ext cx="38769" cy="245932"/>
          </a:xfrm>
          <a:custGeom>
            <a:avLst/>
            <a:gdLst>
              <a:gd name="connsiteX0" fmla="*/ 8525 w 38769"/>
              <a:gd name="connsiteY0" fmla="*/ 63 h 245932"/>
              <a:gd name="connsiteX1" fmla="*/ 1325 w 38769"/>
              <a:gd name="connsiteY1" fmla="*/ 104463 h 245932"/>
              <a:gd name="connsiteX2" fmla="*/ 37325 w 38769"/>
              <a:gd name="connsiteY2" fmla="*/ 241263 h 245932"/>
              <a:gd name="connsiteX3" fmla="*/ 30125 w 38769"/>
              <a:gd name="connsiteY3" fmla="*/ 205263 h 245932"/>
              <a:gd name="connsiteX4" fmla="*/ 15725 w 38769"/>
              <a:gd name="connsiteY4" fmla="*/ 118863 h 245932"/>
              <a:gd name="connsiteX5" fmla="*/ 8525 w 38769"/>
              <a:gd name="connsiteY5" fmla="*/ 63 h 2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9" h="245932">
                <a:moveTo>
                  <a:pt x="8525" y="63"/>
                </a:moveTo>
                <a:cubicBezTo>
                  <a:pt x="6125" y="-2337"/>
                  <a:pt x="-3475" y="64263"/>
                  <a:pt x="1325" y="104463"/>
                </a:cubicBezTo>
                <a:cubicBezTo>
                  <a:pt x="6125" y="144663"/>
                  <a:pt x="32525" y="224463"/>
                  <a:pt x="37325" y="241263"/>
                </a:cubicBezTo>
                <a:cubicBezTo>
                  <a:pt x="42125" y="258063"/>
                  <a:pt x="33725" y="225663"/>
                  <a:pt x="30125" y="205263"/>
                </a:cubicBezTo>
                <a:cubicBezTo>
                  <a:pt x="26525" y="184863"/>
                  <a:pt x="19925" y="147663"/>
                  <a:pt x="15725" y="118863"/>
                </a:cubicBezTo>
                <a:cubicBezTo>
                  <a:pt x="11525" y="90063"/>
                  <a:pt x="10925" y="2463"/>
                  <a:pt x="8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72B0253-0575-76F2-2D10-9E7003154FF3}"/>
              </a:ext>
            </a:extLst>
          </p:cNvPr>
          <p:cNvSpPr/>
          <p:nvPr/>
        </p:nvSpPr>
        <p:spPr>
          <a:xfrm>
            <a:off x="5054364" y="7556070"/>
            <a:ext cx="644626" cy="26802"/>
          </a:xfrm>
          <a:custGeom>
            <a:avLst/>
            <a:gdLst>
              <a:gd name="connsiteX0" fmla="*/ 36 w 644626"/>
              <a:gd name="connsiteY0" fmla="*/ 330 h 26802"/>
              <a:gd name="connsiteX1" fmla="*/ 266436 w 644626"/>
              <a:gd name="connsiteY1" fmla="*/ 11130 h 26802"/>
              <a:gd name="connsiteX2" fmla="*/ 187236 w 644626"/>
              <a:gd name="connsiteY2" fmla="*/ 11130 h 26802"/>
              <a:gd name="connsiteX3" fmla="*/ 486036 w 644626"/>
              <a:gd name="connsiteY3" fmla="*/ 11130 h 26802"/>
              <a:gd name="connsiteX4" fmla="*/ 644436 w 644626"/>
              <a:gd name="connsiteY4" fmla="*/ 3930 h 26802"/>
              <a:gd name="connsiteX5" fmla="*/ 457236 w 644626"/>
              <a:gd name="connsiteY5" fmla="*/ 3930 h 26802"/>
              <a:gd name="connsiteX6" fmla="*/ 273636 w 644626"/>
              <a:gd name="connsiteY6" fmla="*/ 14730 h 26802"/>
              <a:gd name="connsiteX7" fmla="*/ 435636 w 644626"/>
              <a:gd name="connsiteY7" fmla="*/ 18330 h 26802"/>
              <a:gd name="connsiteX8" fmla="*/ 248436 w 644626"/>
              <a:gd name="connsiteY8" fmla="*/ 25530 h 26802"/>
              <a:gd name="connsiteX9" fmla="*/ 36 w 644626"/>
              <a:gd name="connsiteY9" fmla="*/ 330 h 2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626" h="26802">
                <a:moveTo>
                  <a:pt x="36" y="330"/>
                </a:moveTo>
                <a:cubicBezTo>
                  <a:pt x="3036" y="-2070"/>
                  <a:pt x="235236" y="9330"/>
                  <a:pt x="266436" y="11130"/>
                </a:cubicBezTo>
                <a:cubicBezTo>
                  <a:pt x="297636" y="12930"/>
                  <a:pt x="187236" y="11130"/>
                  <a:pt x="187236" y="11130"/>
                </a:cubicBezTo>
                <a:lnTo>
                  <a:pt x="486036" y="11130"/>
                </a:lnTo>
                <a:cubicBezTo>
                  <a:pt x="562236" y="9930"/>
                  <a:pt x="649236" y="5130"/>
                  <a:pt x="644436" y="3930"/>
                </a:cubicBezTo>
                <a:cubicBezTo>
                  <a:pt x="639636" y="2730"/>
                  <a:pt x="519036" y="2130"/>
                  <a:pt x="457236" y="3930"/>
                </a:cubicBezTo>
                <a:cubicBezTo>
                  <a:pt x="395436" y="5730"/>
                  <a:pt x="277236" y="12330"/>
                  <a:pt x="273636" y="14730"/>
                </a:cubicBezTo>
                <a:cubicBezTo>
                  <a:pt x="270036" y="17130"/>
                  <a:pt x="439836" y="16530"/>
                  <a:pt x="435636" y="18330"/>
                </a:cubicBezTo>
                <a:cubicBezTo>
                  <a:pt x="431436" y="20130"/>
                  <a:pt x="316836" y="30330"/>
                  <a:pt x="248436" y="25530"/>
                </a:cubicBezTo>
                <a:cubicBezTo>
                  <a:pt x="180036" y="20730"/>
                  <a:pt x="-2964" y="2730"/>
                  <a:pt x="3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F063370-1DB8-6F4D-E0D7-80884E2A7669}"/>
              </a:ext>
            </a:extLst>
          </p:cNvPr>
          <p:cNvSpPr/>
          <p:nvPr/>
        </p:nvSpPr>
        <p:spPr>
          <a:xfrm>
            <a:off x="5000259" y="7253761"/>
            <a:ext cx="115376" cy="313126"/>
          </a:xfrm>
          <a:custGeom>
            <a:avLst/>
            <a:gdLst>
              <a:gd name="connsiteX0" fmla="*/ 141 w 115376"/>
              <a:gd name="connsiteY0" fmla="*/ 239 h 313126"/>
              <a:gd name="connsiteX1" fmla="*/ 54141 w 115376"/>
              <a:gd name="connsiteY1" fmla="*/ 65039 h 313126"/>
              <a:gd name="connsiteX2" fmla="*/ 68541 w 115376"/>
              <a:gd name="connsiteY2" fmla="*/ 101039 h 313126"/>
              <a:gd name="connsiteX3" fmla="*/ 68541 w 115376"/>
              <a:gd name="connsiteY3" fmla="*/ 212639 h 313126"/>
              <a:gd name="connsiteX4" fmla="*/ 72141 w 115376"/>
              <a:gd name="connsiteY4" fmla="*/ 165839 h 313126"/>
              <a:gd name="connsiteX5" fmla="*/ 115341 w 115376"/>
              <a:gd name="connsiteY5" fmla="*/ 309839 h 313126"/>
              <a:gd name="connsiteX6" fmla="*/ 79341 w 115376"/>
              <a:gd name="connsiteY6" fmla="*/ 252239 h 313126"/>
              <a:gd name="connsiteX7" fmla="*/ 72141 w 115376"/>
              <a:gd name="connsiteY7" fmla="*/ 90239 h 313126"/>
              <a:gd name="connsiteX8" fmla="*/ 141 w 115376"/>
              <a:gd name="connsiteY8" fmla="*/ 239 h 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6" h="313126">
                <a:moveTo>
                  <a:pt x="141" y="239"/>
                </a:moveTo>
                <a:cubicBezTo>
                  <a:pt x="-2859" y="-3961"/>
                  <a:pt x="42741" y="48239"/>
                  <a:pt x="54141" y="65039"/>
                </a:cubicBezTo>
                <a:cubicBezTo>
                  <a:pt x="65541" y="81839"/>
                  <a:pt x="66141" y="76439"/>
                  <a:pt x="68541" y="101039"/>
                </a:cubicBezTo>
                <a:cubicBezTo>
                  <a:pt x="70941" y="125639"/>
                  <a:pt x="67941" y="201839"/>
                  <a:pt x="68541" y="212639"/>
                </a:cubicBezTo>
                <a:cubicBezTo>
                  <a:pt x="69141" y="223439"/>
                  <a:pt x="64341" y="149639"/>
                  <a:pt x="72141" y="165839"/>
                </a:cubicBezTo>
                <a:cubicBezTo>
                  <a:pt x="79941" y="182039"/>
                  <a:pt x="114141" y="295439"/>
                  <a:pt x="115341" y="309839"/>
                </a:cubicBezTo>
                <a:cubicBezTo>
                  <a:pt x="116541" y="324239"/>
                  <a:pt x="86541" y="288839"/>
                  <a:pt x="79341" y="252239"/>
                </a:cubicBezTo>
                <a:cubicBezTo>
                  <a:pt x="72141" y="215639"/>
                  <a:pt x="82941" y="128039"/>
                  <a:pt x="72141" y="90239"/>
                </a:cubicBezTo>
                <a:cubicBezTo>
                  <a:pt x="61341" y="52439"/>
                  <a:pt x="3141" y="4439"/>
                  <a:pt x="14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F3DAFA7-857F-A236-DBCC-8AED1C77F56E}"/>
              </a:ext>
            </a:extLst>
          </p:cNvPr>
          <p:cNvSpPr/>
          <p:nvPr/>
        </p:nvSpPr>
        <p:spPr>
          <a:xfrm>
            <a:off x="4856700" y="7224197"/>
            <a:ext cx="118958" cy="329177"/>
          </a:xfrm>
          <a:custGeom>
            <a:avLst/>
            <a:gdLst>
              <a:gd name="connsiteX0" fmla="*/ 118500 w 118958"/>
              <a:gd name="connsiteY0" fmla="*/ 1003 h 329177"/>
              <a:gd name="connsiteX1" fmla="*/ 42900 w 118958"/>
              <a:gd name="connsiteY1" fmla="*/ 91003 h 329177"/>
              <a:gd name="connsiteX2" fmla="*/ 24900 w 118958"/>
              <a:gd name="connsiteY2" fmla="*/ 181003 h 329177"/>
              <a:gd name="connsiteX3" fmla="*/ 35700 w 118958"/>
              <a:gd name="connsiteY3" fmla="*/ 325003 h 329177"/>
              <a:gd name="connsiteX4" fmla="*/ 28500 w 118958"/>
              <a:gd name="connsiteY4" fmla="*/ 278203 h 329177"/>
              <a:gd name="connsiteX5" fmla="*/ 3300 w 118958"/>
              <a:gd name="connsiteY5" fmla="*/ 152203 h 329177"/>
              <a:gd name="connsiteX6" fmla="*/ 118500 w 118958"/>
              <a:gd name="connsiteY6" fmla="*/ 1003 h 3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8" h="329177">
                <a:moveTo>
                  <a:pt x="118500" y="1003"/>
                </a:moveTo>
                <a:cubicBezTo>
                  <a:pt x="125100" y="-9197"/>
                  <a:pt x="58500" y="61003"/>
                  <a:pt x="42900" y="91003"/>
                </a:cubicBezTo>
                <a:cubicBezTo>
                  <a:pt x="27300" y="121003"/>
                  <a:pt x="26100" y="142003"/>
                  <a:pt x="24900" y="181003"/>
                </a:cubicBezTo>
                <a:cubicBezTo>
                  <a:pt x="23700" y="220003"/>
                  <a:pt x="35100" y="308803"/>
                  <a:pt x="35700" y="325003"/>
                </a:cubicBezTo>
                <a:cubicBezTo>
                  <a:pt x="36300" y="341203"/>
                  <a:pt x="33900" y="307003"/>
                  <a:pt x="28500" y="278203"/>
                </a:cubicBezTo>
                <a:cubicBezTo>
                  <a:pt x="23100" y="249403"/>
                  <a:pt x="-10500" y="194203"/>
                  <a:pt x="3300" y="152203"/>
                </a:cubicBezTo>
                <a:cubicBezTo>
                  <a:pt x="17100" y="110203"/>
                  <a:pt x="111900" y="11203"/>
                  <a:pt x="118500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549DBAD-3BD9-81A4-2727-462D4A8745BE}"/>
              </a:ext>
            </a:extLst>
          </p:cNvPr>
          <p:cNvSpPr/>
          <p:nvPr/>
        </p:nvSpPr>
        <p:spPr>
          <a:xfrm>
            <a:off x="4755485" y="7275600"/>
            <a:ext cx="112240" cy="90000"/>
          </a:xfrm>
          <a:custGeom>
            <a:avLst/>
            <a:gdLst>
              <a:gd name="connsiteX0" fmla="*/ 115 w 112240"/>
              <a:gd name="connsiteY0" fmla="*/ 0 h 90000"/>
              <a:gd name="connsiteX1" fmla="*/ 72115 w 112240"/>
              <a:gd name="connsiteY1" fmla="*/ 32400 h 90000"/>
              <a:gd name="connsiteX2" fmla="*/ 111715 w 112240"/>
              <a:gd name="connsiteY2" fmla="*/ 90000 h 90000"/>
              <a:gd name="connsiteX3" fmla="*/ 90115 w 112240"/>
              <a:gd name="connsiteY3" fmla="*/ 32400 h 90000"/>
              <a:gd name="connsiteX4" fmla="*/ 115 w 112240"/>
              <a:gd name="connsiteY4" fmla="*/ 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40" h="90000">
                <a:moveTo>
                  <a:pt x="115" y="0"/>
                </a:moveTo>
                <a:cubicBezTo>
                  <a:pt x="-2885" y="0"/>
                  <a:pt x="53515" y="17400"/>
                  <a:pt x="72115" y="32400"/>
                </a:cubicBezTo>
                <a:cubicBezTo>
                  <a:pt x="90715" y="47400"/>
                  <a:pt x="108715" y="90000"/>
                  <a:pt x="111715" y="90000"/>
                </a:cubicBezTo>
                <a:cubicBezTo>
                  <a:pt x="114715" y="90000"/>
                  <a:pt x="104515" y="46800"/>
                  <a:pt x="90115" y="32400"/>
                </a:cubicBezTo>
                <a:cubicBezTo>
                  <a:pt x="75715" y="18000"/>
                  <a:pt x="3115" y="0"/>
                  <a:pt x="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DB44A24-3A22-BD9F-1801-EA1DED15F5D9}"/>
              </a:ext>
            </a:extLst>
          </p:cNvPr>
          <p:cNvSpPr/>
          <p:nvPr/>
        </p:nvSpPr>
        <p:spPr>
          <a:xfrm>
            <a:off x="4720265" y="7289204"/>
            <a:ext cx="71382" cy="267209"/>
          </a:xfrm>
          <a:custGeom>
            <a:avLst/>
            <a:gdLst>
              <a:gd name="connsiteX0" fmla="*/ 10135 w 71382"/>
              <a:gd name="connsiteY0" fmla="*/ 796 h 267209"/>
              <a:gd name="connsiteX1" fmla="*/ 13735 w 71382"/>
              <a:gd name="connsiteY1" fmla="*/ 97996 h 267209"/>
              <a:gd name="connsiteX2" fmla="*/ 13735 w 71382"/>
              <a:gd name="connsiteY2" fmla="*/ 162796 h 267209"/>
              <a:gd name="connsiteX3" fmla="*/ 71335 w 71382"/>
              <a:gd name="connsiteY3" fmla="*/ 267196 h 267209"/>
              <a:gd name="connsiteX4" fmla="*/ 2935 w 71382"/>
              <a:gd name="connsiteY4" fmla="*/ 155596 h 267209"/>
              <a:gd name="connsiteX5" fmla="*/ 10135 w 71382"/>
              <a:gd name="connsiteY5" fmla="*/ 796 h 26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82" h="267209">
                <a:moveTo>
                  <a:pt x="10135" y="796"/>
                </a:moveTo>
                <a:cubicBezTo>
                  <a:pt x="11935" y="-8804"/>
                  <a:pt x="13135" y="70996"/>
                  <a:pt x="13735" y="97996"/>
                </a:cubicBezTo>
                <a:cubicBezTo>
                  <a:pt x="14335" y="124996"/>
                  <a:pt x="4135" y="134596"/>
                  <a:pt x="13735" y="162796"/>
                </a:cubicBezTo>
                <a:cubicBezTo>
                  <a:pt x="23335" y="190996"/>
                  <a:pt x="73135" y="268396"/>
                  <a:pt x="71335" y="267196"/>
                </a:cubicBezTo>
                <a:cubicBezTo>
                  <a:pt x="69535" y="265996"/>
                  <a:pt x="11935" y="192796"/>
                  <a:pt x="2935" y="155596"/>
                </a:cubicBezTo>
                <a:cubicBezTo>
                  <a:pt x="-6065" y="118396"/>
                  <a:pt x="8335" y="10396"/>
                  <a:pt x="10135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DCDC1C1-0359-2231-34EF-F609FB5D7B6B}"/>
              </a:ext>
            </a:extLst>
          </p:cNvPr>
          <p:cNvSpPr/>
          <p:nvPr/>
        </p:nvSpPr>
        <p:spPr>
          <a:xfrm>
            <a:off x="4679950" y="7308719"/>
            <a:ext cx="105623" cy="255228"/>
          </a:xfrm>
          <a:custGeom>
            <a:avLst/>
            <a:gdLst>
              <a:gd name="connsiteX0" fmla="*/ 0 w 105623"/>
              <a:gd name="connsiteY0" fmla="*/ 131 h 255228"/>
              <a:gd name="connsiteX1" fmla="*/ 34925 w 105623"/>
              <a:gd name="connsiteY1" fmla="*/ 111256 h 255228"/>
              <a:gd name="connsiteX2" fmla="*/ 69850 w 105623"/>
              <a:gd name="connsiteY2" fmla="*/ 187456 h 255228"/>
              <a:gd name="connsiteX3" fmla="*/ 66675 w 105623"/>
              <a:gd name="connsiteY3" fmla="*/ 133481 h 255228"/>
              <a:gd name="connsiteX4" fmla="*/ 104775 w 105623"/>
              <a:gd name="connsiteY4" fmla="*/ 250956 h 255228"/>
              <a:gd name="connsiteX5" fmla="*/ 88900 w 105623"/>
              <a:gd name="connsiteY5" fmla="*/ 219206 h 255228"/>
              <a:gd name="connsiteX6" fmla="*/ 41275 w 105623"/>
              <a:gd name="connsiteY6" fmla="*/ 120781 h 255228"/>
              <a:gd name="connsiteX7" fmla="*/ 34925 w 105623"/>
              <a:gd name="connsiteY7" fmla="*/ 89031 h 255228"/>
              <a:gd name="connsiteX8" fmla="*/ 0 w 105623"/>
              <a:gd name="connsiteY8" fmla="*/ 131 h 2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23" h="255228">
                <a:moveTo>
                  <a:pt x="0" y="131"/>
                </a:moveTo>
                <a:cubicBezTo>
                  <a:pt x="0" y="3835"/>
                  <a:pt x="23283" y="80035"/>
                  <a:pt x="34925" y="111256"/>
                </a:cubicBezTo>
                <a:cubicBezTo>
                  <a:pt x="46567" y="142477"/>
                  <a:pt x="64558" y="183752"/>
                  <a:pt x="69850" y="187456"/>
                </a:cubicBezTo>
                <a:cubicBezTo>
                  <a:pt x="75142" y="191160"/>
                  <a:pt x="60854" y="122898"/>
                  <a:pt x="66675" y="133481"/>
                </a:cubicBezTo>
                <a:cubicBezTo>
                  <a:pt x="72496" y="144064"/>
                  <a:pt x="101071" y="236669"/>
                  <a:pt x="104775" y="250956"/>
                </a:cubicBezTo>
                <a:cubicBezTo>
                  <a:pt x="108479" y="265243"/>
                  <a:pt x="99483" y="240902"/>
                  <a:pt x="88900" y="219206"/>
                </a:cubicBezTo>
                <a:cubicBezTo>
                  <a:pt x="78317" y="197510"/>
                  <a:pt x="50271" y="142477"/>
                  <a:pt x="41275" y="120781"/>
                </a:cubicBezTo>
                <a:cubicBezTo>
                  <a:pt x="32279" y="99085"/>
                  <a:pt x="41275" y="105964"/>
                  <a:pt x="34925" y="89031"/>
                </a:cubicBezTo>
                <a:cubicBezTo>
                  <a:pt x="28575" y="72098"/>
                  <a:pt x="0" y="-3573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16B33E6-82B6-FE30-1E28-70E16F6FF012}"/>
              </a:ext>
            </a:extLst>
          </p:cNvPr>
          <p:cNvSpPr/>
          <p:nvPr/>
        </p:nvSpPr>
        <p:spPr>
          <a:xfrm>
            <a:off x="4622689" y="7311985"/>
            <a:ext cx="31518" cy="228629"/>
          </a:xfrm>
          <a:custGeom>
            <a:avLst/>
            <a:gdLst>
              <a:gd name="connsiteX0" fmla="*/ 28686 w 31518"/>
              <a:gd name="connsiteY0" fmla="*/ 40 h 228629"/>
              <a:gd name="connsiteX1" fmla="*/ 12811 w 31518"/>
              <a:gd name="connsiteY1" fmla="*/ 117515 h 228629"/>
              <a:gd name="connsiteX2" fmla="*/ 28686 w 31518"/>
              <a:gd name="connsiteY2" fmla="*/ 225465 h 228629"/>
              <a:gd name="connsiteX3" fmla="*/ 28686 w 31518"/>
              <a:gd name="connsiteY3" fmla="*/ 193715 h 228629"/>
              <a:gd name="connsiteX4" fmla="*/ 111 w 31518"/>
              <a:gd name="connsiteY4" fmla="*/ 130215 h 228629"/>
              <a:gd name="connsiteX5" fmla="*/ 28686 w 31518"/>
              <a:gd name="connsiteY5" fmla="*/ 40 h 2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8" h="228629">
                <a:moveTo>
                  <a:pt x="28686" y="40"/>
                </a:moveTo>
                <a:cubicBezTo>
                  <a:pt x="30803" y="-2077"/>
                  <a:pt x="12811" y="79944"/>
                  <a:pt x="12811" y="117515"/>
                </a:cubicBezTo>
                <a:cubicBezTo>
                  <a:pt x="12811" y="155086"/>
                  <a:pt x="26040" y="212765"/>
                  <a:pt x="28686" y="225465"/>
                </a:cubicBezTo>
                <a:cubicBezTo>
                  <a:pt x="31332" y="238165"/>
                  <a:pt x="33448" y="209590"/>
                  <a:pt x="28686" y="193715"/>
                </a:cubicBezTo>
                <a:cubicBezTo>
                  <a:pt x="23924" y="177840"/>
                  <a:pt x="2228" y="157203"/>
                  <a:pt x="111" y="130215"/>
                </a:cubicBezTo>
                <a:cubicBezTo>
                  <a:pt x="-2006" y="103228"/>
                  <a:pt x="26569" y="2157"/>
                  <a:pt x="2868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A5DC441-D2C5-4FB5-302B-508E93A4AC86}"/>
              </a:ext>
            </a:extLst>
          </p:cNvPr>
          <p:cNvSpPr/>
          <p:nvPr/>
        </p:nvSpPr>
        <p:spPr>
          <a:xfrm>
            <a:off x="4574479" y="7324402"/>
            <a:ext cx="84828" cy="200125"/>
          </a:xfrm>
          <a:custGeom>
            <a:avLst/>
            <a:gdLst>
              <a:gd name="connsiteX0" fmla="*/ 696 w 84828"/>
              <a:gd name="connsiteY0" fmla="*/ 323 h 200125"/>
              <a:gd name="connsiteX1" fmla="*/ 26096 w 84828"/>
              <a:gd name="connsiteY1" fmla="*/ 66998 h 200125"/>
              <a:gd name="connsiteX2" fmla="*/ 83246 w 84828"/>
              <a:gd name="connsiteY2" fmla="*/ 197173 h 200125"/>
              <a:gd name="connsiteX3" fmla="*/ 67371 w 84828"/>
              <a:gd name="connsiteY3" fmla="*/ 152723 h 200125"/>
              <a:gd name="connsiteX4" fmla="*/ 51496 w 84828"/>
              <a:gd name="connsiteY4" fmla="*/ 92398 h 200125"/>
              <a:gd name="connsiteX5" fmla="*/ 696 w 84828"/>
              <a:gd name="connsiteY5" fmla="*/ 323 h 2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28" h="200125">
                <a:moveTo>
                  <a:pt x="696" y="323"/>
                </a:moveTo>
                <a:cubicBezTo>
                  <a:pt x="-3537" y="-3910"/>
                  <a:pt x="12338" y="34190"/>
                  <a:pt x="26096" y="66998"/>
                </a:cubicBezTo>
                <a:cubicBezTo>
                  <a:pt x="39854" y="99806"/>
                  <a:pt x="76367" y="182886"/>
                  <a:pt x="83246" y="197173"/>
                </a:cubicBezTo>
                <a:cubicBezTo>
                  <a:pt x="90125" y="211461"/>
                  <a:pt x="72663" y="170185"/>
                  <a:pt x="67371" y="152723"/>
                </a:cubicBezTo>
                <a:cubicBezTo>
                  <a:pt x="62079" y="135261"/>
                  <a:pt x="58375" y="114094"/>
                  <a:pt x="51496" y="92398"/>
                </a:cubicBezTo>
                <a:cubicBezTo>
                  <a:pt x="44617" y="70702"/>
                  <a:pt x="4929" y="4556"/>
                  <a:pt x="69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0585466-31BA-DD75-FE6F-34F6E4B4BDD6}"/>
              </a:ext>
            </a:extLst>
          </p:cNvPr>
          <p:cNvSpPr/>
          <p:nvPr/>
        </p:nvSpPr>
        <p:spPr>
          <a:xfrm>
            <a:off x="4511571" y="7334225"/>
            <a:ext cx="61066" cy="195635"/>
          </a:xfrm>
          <a:custGeom>
            <a:avLst/>
            <a:gdLst>
              <a:gd name="connsiteX0" fmla="*/ 3279 w 61066"/>
              <a:gd name="connsiteY0" fmla="*/ 25 h 195635"/>
              <a:gd name="connsiteX1" fmla="*/ 19154 w 61066"/>
              <a:gd name="connsiteY1" fmla="*/ 104800 h 195635"/>
              <a:gd name="connsiteX2" fmla="*/ 60429 w 61066"/>
              <a:gd name="connsiteY2" fmla="*/ 193700 h 195635"/>
              <a:gd name="connsiteX3" fmla="*/ 41379 w 61066"/>
              <a:gd name="connsiteY3" fmla="*/ 161950 h 195635"/>
              <a:gd name="connsiteX4" fmla="*/ 3279 w 61066"/>
              <a:gd name="connsiteY4" fmla="*/ 114325 h 195635"/>
              <a:gd name="connsiteX5" fmla="*/ 3279 w 61066"/>
              <a:gd name="connsiteY5" fmla="*/ 25 h 19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66" h="195635">
                <a:moveTo>
                  <a:pt x="3279" y="25"/>
                </a:moveTo>
                <a:cubicBezTo>
                  <a:pt x="5925" y="-1563"/>
                  <a:pt x="9629" y="72521"/>
                  <a:pt x="19154" y="104800"/>
                </a:cubicBezTo>
                <a:cubicBezTo>
                  <a:pt x="28679" y="137079"/>
                  <a:pt x="56725" y="184175"/>
                  <a:pt x="60429" y="193700"/>
                </a:cubicBezTo>
                <a:cubicBezTo>
                  <a:pt x="64133" y="203225"/>
                  <a:pt x="50904" y="175179"/>
                  <a:pt x="41379" y="161950"/>
                </a:cubicBezTo>
                <a:cubicBezTo>
                  <a:pt x="31854" y="148721"/>
                  <a:pt x="9100" y="134962"/>
                  <a:pt x="3279" y="114325"/>
                </a:cubicBezTo>
                <a:cubicBezTo>
                  <a:pt x="-2542" y="93688"/>
                  <a:pt x="633" y="1613"/>
                  <a:pt x="327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47A27B66-E4FE-C767-D724-94C34F1DACAB}"/>
              </a:ext>
            </a:extLst>
          </p:cNvPr>
          <p:cNvSpPr/>
          <p:nvPr/>
        </p:nvSpPr>
        <p:spPr>
          <a:xfrm>
            <a:off x="5359019" y="7225594"/>
            <a:ext cx="95842" cy="348434"/>
          </a:xfrm>
          <a:custGeom>
            <a:avLst/>
            <a:gdLst>
              <a:gd name="connsiteX0" fmla="*/ 95631 w 95842"/>
              <a:gd name="connsiteY0" fmla="*/ 706 h 348434"/>
              <a:gd name="connsiteX1" fmla="*/ 28956 w 95842"/>
              <a:gd name="connsiteY1" fmla="*/ 153106 h 348434"/>
              <a:gd name="connsiteX2" fmla="*/ 25781 w 95842"/>
              <a:gd name="connsiteY2" fmla="*/ 207081 h 348434"/>
              <a:gd name="connsiteX3" fmla="*/ 28956 w 95842"/>
              <a:gd name="connsiteY3" fmla="*/ 343606 h 348434"/>
              <a:gd name="connsiteX4" fmla="*/ 25781 w 95842"/>
              <a:gd name="connsiteY4" fmla="*/ 305506 h 348434"/>
              <a:gd name="connsiteX5" fmla="*/ 381 w 95842"/>
              <a:gd name="connsiteY5" fmla="*/ 188031 h 348434"/>
              <a:gd name="connsiteX6" fmla="*/ 48006 w 95842"/>
              <a:gd name="connsiteY6" fmla="*/ 99131 h 348434"/>
              <a:gd name="connsiteX7" fmla="*/ 95631 w 95842"/>
              <a:gd name="connsiteY7" fmla="*/ 706 h 34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42" h="348434">
                <a:moveTo>
                  <a:pt x="95631" y="706"/>
                </a:moveTo>
                <a:cubicBezTo>
                  <a:pt x="92456" y="9702"/>
                  <a:pt x="40598" y="118710"/>
                  <a:pt x="28956" y="153106"/>
                </a:cubicBezTo>
                <a:cubicBezTo>
                  <a:pt x="17314" y="187502"/>
                  <a:pt x="25781" y="175331"/>
                  <a:pt x="25781" y="207081"/>
                </a:cubicBezTo>
                <a:cubicBezTo>
                  <a:pt x="25781" y="238831"/>
                  <a:pt x="28956" y="327202"/>
                  <a:pt x="28956" y="343606"/>
                </a:cubicBezTo>
                <a:cubicBezTo>
                  <a:pt x="28956" y="360010"/>
                  <a:pt x="30543" y="331435"/>
                  <a:pt x="25781" y="305506"/>
                </a:cubicBezTo>
                <a:cubicBezTo>
                  <a:pt x="21019" y="279577"/>
                  <a:pt x="-3323" y="222427"/>
                  <a:pt x="381" y="188031"/>
                </a:cubicBezTo>
                <a:cubicBezTo>
                  <a:pt x="4085" y="153635"/>
                  <a:pt x="30543" y="127177"/>
                  <a:pt x="48006" y="99131"/>
                </a:cubicBezTo>
                <a:cubicBezTo>
                  <a:pt x="65468" y="71085"/>
                  <a:pt x="98806" y="-8290"/>
                  <a:pt x="95631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6A659E7-5C43-90B0-D704-82EF9378B130}"/>
              </a:ext>
            </a:extLst>
          </p:cNvPr>
          <p:cNvSpPr/>
          <p:nvPr/>
        </p:nvSpPr>
        <p:spPr>
          <a:xfrm>
            <a:off x="5489426" y="7232271"/>
            <a:ext cx="201802" cy="111989"/>
          </a:xfrm>
          <a:custGeom>
            <a:avLst/>
            <a:gdLst>
              <a:gd name="connsiteX0" fmla="*/ 149 w 201802"/>
              <a:gd name="connsiteY0" fmla="*/ 13079 h 111989"/>
              <a:gd name="connsiteX1" fmla="*/ 85874 w 201802"/>
              <a:gd name="connsiteY1" fmla="*/ 6729 h 111989"/>
              <a:gd name="connsiteX2" fmla="*/ 139849 w 201802"/>
              <a:gd name="connsiteY2" fmla="*/ 48004 h 111989"/>
              <a:gd name="connsiteX3" fmla="*/ 200174 w 201802"/>
              <a:gd name="connsiteY3" fmla="*/ 111504 h 111989"/>
              <a:gd name="connsiteX4" fmla="*/ 177949 w 201802"/>
              <a:gd name="connsiteY4" fmla="*/ 73404 h 111989"/>
              <a:gd name="connsiteX5" fmla="*/ 108099 w 201802"/>
              <a:gd name="connsiteY5" fmla="*/ 3554 h 111989"/>
              <a:gd name="connsiteX6" fmla="*/ 149 w 201802"/>
              <a:gd name="connsiteY6" fmla="*/ 13079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02" h="111989">
                <a:moveTo>
                  <a:pt x="149" y="13079"/>
                </a:moveTo>
                <a:cubicBezTo>
                  <a:pt x="-3555" y="13608"/>
                  <a:pt x="62591" y="908"/>
                  <a:pt x="85874" y="6729"/>
                </a:cubicBezTo>
                <a:cubicBezTo>
                  <a:pt x="109157" y="12550"/>
                  <a:pt x="120799" y="30542"/>
                  <a:pt x="139849" y="48004"/>
                </a:cubicBezTo>
                <a:cubicBezTo>
                  <a:pt x="158899" y="65466"/>
                  <a:pt x="193824" y="107271"/>
                  <a:pt x="200174" y="111504"/>
                </a:cubicBezTo>
                <a:cubicBezTo>
                  <a:pt x="206524" y="115737"/>
                  <a:pt x="193295" y="91396"/>
                  <a:pt x="177949" y="73404"/>
                </a:cubicBezTo>
                <a:cubicBezTo>
                  <a:pt x="162603" y="55412"/>
                  <a:pt x="140378" y="15196"/>
                  <a:pt x="108099" y="3554"/>
                </a:cubicBezTo>
                <a:cubicBezTo>
                  <a:pt x="75820" y="-8088"/>
                  <a:pt x="3853" y="12550"/>
                  <a:pt x="149" y="13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B99518-1E7A-7E2E-4397-503689FE6377}"/>
              </a:ext>
            </a:extLst>
          </p:cNvPr>
          <p:cNvSpPr/>
          <p:nvPr/>
        </p:nvSpPr>
        <p:spPr>
          <a:xfrm>
            <a:off x="5631013" y="7235545"/>
            <a:ext cx="55716" cy="330572"/>
          </a:xfrm>
          <a:custGeom>
            <a:avLst/>
            <a:gdLst>
              <a:gd name="connsiteX0" fmla="*/ 30012 w 55716"/>
              <a:gd name="connsiteY0" fmla="*/ 280 h 330572"/>
              <a:gd name="connsiteX1" fmla="*/ 23662 w 55716"/>
              <a:gd name="connsiteY1" fmla="*/ 149505 h 330572"/>
              <a:gd name="connsiteX2" fmla="*/ 55412 w 55716"/>
              <a:gd name="connsiteY2" fmla="*/ 314605 h 330572"/>
              <a:gd name="connsiteX3" fmla="*/ 1437 w 55716"/>
              <a:gd name="connsiteY3" fmla="*/ 324130 h 330572"/>
              <a:gd name="connsiteX4" fmla="*/ 17312 w 55716"/>
              <a:gd name="connsiteY4" fmla="*/ 317780 h 330572"/>
              <a:gd name="connsiteX5" fmla="*/ 36362 w 55716"/>
              <a:gd name="connsiteY5" fmla="*/ 251105 h 330572"/>
              <a:gd name="connsiteX6" fmla="*/ 42712 w 55716"/>
              <a:gd name="connsiteY6" fmla="*/ 187605 h 330572"/>
              <a:gd name="connsiteX7" fmla="*/ 30012 w 55716"/>
              <a:gd name="connsiteY7" fmla="*/ 280 h 3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6" h="330572">
                <a:moveTo>
                  <a:pt x="30012" y="280"/>
                </a:moveTo>
                <a:cubicBezTo>
                  <a:pt x="26837" y="-6070"/>
                  <a:pt x="19429" y="97118"/>
                  <a:pt x="23662" y="149505"/>
                </a:cubicBezTo>
                <a:cubicBezTo>
                  <a:pt x="27895" y="201892"/>
                  <a:pt x="59116" y="285501"/>
                  <a:pt x="55412" y="314605"/>
                </a:cubicBezTo>
                <a:cubicBezTo>
                  <a:pt x="51708" y="343709"/>
                  <a:pt x="1437" y="324130"/>
                  <a:pt x="1437" y="324130"/>
                </a:cubicBezTo>
                <a:cubicBezTo>
                  <a:pt x="-4913" y="324659"/>
                  <a:pt x="11491" y="329951"/>
                  <a:pt x="17312" y="317780"/>
                </a:cubicBezTo>
                <a:cubicBezTo>
                  <a:pt x="23133" y="305609"/>
                  <a:pt x="32129" y="272801"/>
                  <a:pt x="36362" y="251105"/>
                </a:cubicBezTo>
                <a:cubicBezTo>
                  <a:pt x="40595" y="229409"/>
                  <a:pt x="42712" y="228351"/>
                  <a:pt x="42712" y="187605"/>
                </a:cubicBezTo>
                <a:cubicBezTo>
                  <a:pt x="42712" y="146859"/>
                  <a:pt x="33187" y="6630"/>
                  <a:pt x="3001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4F272F0-D43E-EEB5-5331-5678D3BC4C37}"/>
              </a:ext>
            </a:extLst>
          </p:cNvPr>
          <p:cNvSpPr/>
          <p:nvPr/>
        </p:nvSpPr>
        <p:spPr>
          <a:xfrm>
            <a:off x="5650960" y="7229434"/>
            <a:ext cx="111914" cy="327507"/>
          </a:xfrm>
          <a:custGeom>
            <a:avLst/>
            <a:gdLst>
              <a:gd name="connsiteX0" fmla="*/ 111665 w 111914"/>
              <a:gd name="connsiteY0" fmla="*/ 41 h 327507"/>
              <a:gd name="connsiteX1" fmla="*/ 51340 w 111914"/>
              <a:gd name="connsiteY1" fmla="*/ 101641 h 327507"/>
              <a:gd name="connsiteX2" fmla="*/ 29115 w 111914"/>
              <a:gd name="connsiteY2" fmla="*/ 142916 h 327507"/>
              <a:gd name="connsiteX3" fmla="*/ 22765 w 111914"/>
              <a:gd name="connsiteY3" fmla="*/ 184191 h 327507"/>
              <a:gd name="connsiteX4" fmla="*/ 25940 w 111914"/>
              <a:gd name="connsiteY4" fmla="*/ 263566 h 327507"/>
              <a:gd name="connsiteX5" fmla="*/ 79915 w 111914"/>
              <a:gd name="connsiteY5" fmla="*/ 327066 h 327507"/>
              <a:gd name="connsiteX6" fmla="*/ 44990 w 111914"/>
              <a:gd name="connsiteY6" fmla="*/ 285791 h 327507"/>
              <a:gd name="connsiteX7" fmla="*/ 540 w 111914"/>
              <a:gd name="connsiteY7" fmla="*/ 177841 h 327507"/>
              <a:gd name="connsiteX8" fmla="*/ 25940 w 111914"/>
              <a:gd name="connsiteY8" fmla="*/ 114341 h 327507"/>
              <a:gd name="connsiteX9" fmla="*/ 111665 w 111914"/>
              <a:gd name="connsiteY9" fmla="*/ 41 h 32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914" h="327507">
                <a:moveTo>
                  <a:pt x="111665" y="41"/>
                </a:moveTo>
                <a:cubicBezTo>
                  <a:pt x="115898" y="-2076"/>
                  <a:pt x="65098" y="77829"/>
                  <a:pt x="51340" y="101641"/>
                </a:cubicBezTo>
                <a:cubicBezTo>
                  <a:pt x="37582" y="125453"/>
                  <a:pt x="33877" y="129158"/>
                  <a:pt x="29115" y="142916"/>
                </a:cubicBezTo>
                <a:cubicBezTo>
                  <a:pt x="24353" y="156674"/>
                  <a:pt x="23294" y="164083"/>
                  <a:pt x="22765" y="184191"/>
                </a:cubicBezTo>
                <a:cubicBezTo>
                  <a:pt x="22236" y="204299"/>
                  <a:pt x="16415" y="239754"/>
                  <a:pt x="25940" y="263566"/>
                </a:cubicBezTo>
                <a:cubicBezTo>
                  <a:pt x="35465" y="287379"/>
                  <a:pt x="76740" y="323362"/>
                  <a:pt x="79915" y="327066"/>
                </a:cubicBezTo>
                <a:cubicBezTo>
                  <a:pt x="83090" y="330770"/>
                  <a:pt x="58219" y="310662"/>
                  <a:pt x="44990" y="285791"/>
                </a:cubicBezTo>
                <a:cubicBezTo>
                  <a:pt x="31761" y="260920"/>
                  <a:pt x="3715" y="206416"/>
                  <a:pt x="540" y="177841"/>
                </a:cubicBezTo>
                <a:cubicBezTo>
                  <a:pt x="-2635" y="149266"/>
                  <a:pt x="8477" y="140799"/>
                  <a:pt x="25940" y="114341"/>
                </a:cubicBezTo>
                <a:cubicBezTo>
                  <a:pt x="43403" y="87883"/>
                  <a:pt x="107432" y="2158"/>
                  <a:pt x="1116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7856B78-13F4-1D66-2F91-99F9044E9D1F}"/>
              </a:ext>
            </a:extLst>
          </p:cNvPr>
          <p:cNvSpPr/>
          <p:nvPr/>
        </p:nvSpPr>
        <p:spPr>
          <a:xfrm>
            <a:off x="5778341" y="7222157"/>
            <a:ext cx="146351" cy="333177"/>
          </a:xfrm>
          <a:custGeom>
            <a:avLst/>
            <a:gdLst>
              <a:gd name="connsiteX0" fmla="*/ 159 w 146351"/>
              <a:gd name="connsiteY0" fmla="*/ 968 h 333177"/>
              <a:gd name="connsiteX1" fmla="*/ 98584 w 146351"/>
              <a:gd name="connsiteY1" fmla="*/ 10493 h 333177"/>
              <a:gd name="connsiteX2" fmla="*/ 127159 w 146351"/>
              <a:gd name="connsiteY2" fmla="*/ 58118 h 333177"/>
              <a:gd name="connsiteX3" fmla="*/ 133509 w 146351"/>
              <a:gd name="connsiteY3" fmla="*/ 156543 h 333177"/>
              <a:gd name="connsiteX4" fmla="*/ 133509 w 146351"/>
              <a:gd name="connsiteY4" fmla="*/ 318468 h 333177"/>
              <a:gd name="connsiteX5" fmla="*/ 133509 w 146351"/>
              <a:gd name="connsiteY5" fmla="*/ 299418 h 333177"/>
              <a:gd name="connsiteX6" fmla="*/ 146209 w 146351"/>
              <a:gd name="connsiteY6" fmla="*/ 86693 h 333177"/>
              <a:gd name="connsiteX7" fmla="*/ 123984 w 146351"/>
              <a:gd name="connsiteY7" fmla="*/ 26368 h 333177"/>
              <a:gd name="connsiteX8" fmla="*/ 159 w 146351"/>
              <a:gd name="connsiteY8" fmla="*/ 968 h 33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51" h="333177">
                <a:moveTo>
                  <a:pt x="159" y="968"/>
                </a:moveTo>
                <a:cubicBezTo>
                  <a:pt x="-4074" y="-1678"/>
                  <a:pt x="77417" y="968"/>
                  <a:pt x="98584" y="10493"/>
                </a:cubicBezTo>
                <a:cubicBezTo>
                  <a:pt x="119751" y="20018"/>
                  <a:pt x="121338" y="33776"/>
                  <a:pt x="127159" y="58118"/>
                </a:cubicBezTo>
                <a:cubicBezTo>
                  <a:pt x="132980" y="82460"/>
                  <a:pt x="132451" y="113151"/>
                  <a:pt x="133509" y="156543"/>
                </a:cubicBezTo>
                <a:cubicBezTo>
                  <a:pt x="134567" y="199935"/>
                  <a:pt x="133509" y="318468"/>
                  <a:pt x="133509" y="318468"/>
                </a:cubicBezTo>
                <a:cubicBezTo>
                  <a:pt x="133509" y="342280"/>
                  <a:pt x="131392" y="338047"/>
                  <a:pt x="133509" y="299418"/>
                </a:cubicBezTo>
                <a:cubicBezTo>
                  <a:pt x="135626" y="260789"/>
                  <a:pt x="147797" y="132201"/>
                  <a:pt x="146209" y="86693"/>
                </a:cubicBezTo>
                <a:cubicBezTo>
                  <a:pt x="144622" y="41185"/>
                  <a:pt x="146209" y="40656"/>
                  <a:pt x="123984" y="26368"/>
                </a:cubicBezTo>
                <a:cubicBezTo>
                  <a:pt x="101759" y="12080"/>
                  <a:pt x="4392" y="3614"/>
                  <a:pt x="159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27E531E-E20D-0A6A-70BF-6074B988A828}"/>
              </a:ext>
            </a:extLst>
          </p:cNvPr>
          <p:cNvSpPr/>
          <p:nvPr/>
        </p:nvSpPr>
        <p:spPr>
          <a:xfrm>
            <a:off x="5632344" y="7505463"/>
            <a:ext cx="311262" cy="43293"/>
          </a:xfrm>
          <a:custGeom>
            <a:avLst/>
            <a:gdLst>
              <a:gd name="connsiteX0" fmla="*/ 106 w 311262"/>
              <a:gd name="connsiteY0" fmla="*/ 41512 h 43293"/>
              <a:gd name="connsiteX1" fmla="*/ 196956 w 311262"/>
              <a:gd name="connsiteY1" fmla="*/ 38337 h 43293"/>
              <a:gd name="connsiteX2" fmla="*/ 276331 w 311262"/>
              <a:gd name="connsiteY2" fmla="*/ 22462 h 43293"/>
              <a:gd name="connsiteX3" fmla="*/ 311256 w 311262"/>
              <a:gd name="connsiteY3" fmla="*/ 25637 h 43293"/>
              <a:gd name="connsiteX4" fmla="*/ 279506 w 311262"/>
              <a:gd name="connsiteY4" fmla="*/ 237 h 43293"/>
              <a:gd name="connsiteX5" fmla="*/ 285856 w 311262"/>
              <a:gd name="connsiteY5" fmla="*/ 12937 h 43293"/>
              <a:gd name="connsiteX6" fmla="*/ 225531 w 311262"/>
              <a:gd name="connsiteY6" fmla="*/ 12937 h 43293"/>
              <a:gd name="connsiteX7" fmla="*/ 106 w 311262"/>
              <a:gd name="connsiteY7" fmla="*/ 41512 h 4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262" h="43293">
                <a:moveTo>
                  <a:pt x="106" y="41512"/>
                </a:moveTo>
                <a:cubicBezTo>
                  <a:pt x="-4656" y="45745"/>
                  <a:pt x="150919" y="41512"/>
                  <a:pt x="196956" y="38337"/>
                </a:cubicBezTo>
                <a:cubicBezTo>
                  <a:pt x="242993" y="35162"/>
                  <a:pt x="257281" y="24579"/>
                  <a:pt x="276331" y="22462"/>
                </a:cubicBezTo>
                <a:cubicBezTo>
                  <a:pt x="295381" y="20345"/>
                  <a:pt x="310727" y="29341"/>
                  <a:pt x="311256" y="25637"/>
                </a:cubicBezTo>
                <a:cubicBezTo>
                  <a:pt x="311785" y="21933"/>
                  <a:pt x="279506" y="237"/>
                  <a:pt x="279506" y="237"/>
                </a:cubicBezTo>
                <a:cubicBezTo>
                  <a:pt x="275273" y="-1880"/>
                  <a:pt x="294852" y="10820"/>
                  <a:pt x="285856" y="12937"/>
                </a:cubicBezTo>
                <a:cubicBezTo>
                  <a:pt x="276860" y="15054"/>
                  <a:pt x="274743" y="9762"/>
                  <a:pt x="225531" y="12937"/>
                </a:cubicBezTo>
                <a:cubicBezTo>
                  <a:pt x="176319" y="16112"/>
                  <a:pt x="4868" y="37279"/>
                  <a:pt x="106" y="4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A98FDD5-5D1B-9498-7DA0-CBEDD57934E7}"/>
              </a:ext>
            </a:extLst>
          </p:cNvPr>
          <p:cNvSpPr/>
          <p:nvPr/>
        </p:nvSpPr>
        <p:spPr>
          <a:xfrm>
            <a:off x="5901010" y="7159293"/>
            <a:ext cx="138185" cy="382152"/>
          </a:xfrm>
          <a:custGeom>
            <a:avLst/>
            <a:gdLst>
              <a:gd name="connsiteX0" fmla="*/ 137840 w 138185"/>
              <a:gd name="connsiteY0" fmla="*/ 332 h 382152"/>
              <a:gd name="connsiteX1" fmla="*/ 55290 w 138185"/>
              <a:gd name="connsiteY1" fmla="*/ 130507 h 382152"/>
              <a:gd name="connsiteX2" fmla="*/ 23540 w 138185"/>
              <a:gd name="connsiteY2" fmla="*/ 213057 h 382152"/>
              <a:gd name="connsiteX3" fmla="*/ 1315 w 138185"/>
              <a:gd name="connsiteY3" fmla="*/ 378157 h 382152"/>
              <a:gd name="connsiteX4" fmla="*/ 4490 w 138185"/>
              <a:gd name="connsiteY4" fmla="*/ 317832 h 382152"/>
              <a:gd name="connsiteX5" fmla="*/ 20365 w 138185"/>
              <a:gd name="connsiteY5" fmla="*/ 171782 h 382152"/>
              <a:gd name="connsiteX6" fmla="*/ 137840 w 138185"/>
              <a:gd name="connsiteY6" fmla="*/ 332 h 38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85" h="382152">
                <a:moveTo>
                  <a:pt x="137840" y="332"/>
                </a:moveTo>
                <a:cubicBezTo>
                  <a:pt x="143661" y="-6547"/>
                  <a:pt x="74340" y="95053"/>
                  <a:pt x="55290" y="130507"/>
                </a:cubicBezTo>
                <a:cubicBezTo>
                  <a:pt x="36240" y="165961"/>
                  <a:pt x="32536" y="171782"/>
                  <a:pt x="23540" y="213057"/>
                </a:cubicBezTo>
                <a:cubicBezTo>
                  <a:pt x="14544" y="254332"/>
                  <a:pt x="4490" y="360695"/>
                  <a:pt x="1315" y="378157"/>
                </a:cubicBezTo>
                <a:cubicBezTo>
                  <a:pt x="-1860" y="395620"/>
                  <a:pt x="1315" y="352228"/>
                  <a:pt x="4490" y="317832"/>
                </a:cubicBezTo>
                <a:cubicBezTo>
                  <a:pt x="7665" y="283436"/>
                  <a:pt x="-272" y="221524"/>
                  <a:pt x="20365" y="171782"/>
                </a:cubicBezTo>
                <a:cubicBezTo>
                  <a:pt x="41002" y="122040"/>
                  <a:pt x="132019" y="7211"/>
                  <a:pt x="1378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E558087-EABD-C250-9FDE-F40337E7758A}"/>
              </a:ext>
            </a:extLst>
          </p:cNvPr>
          <p:cNvSpPr/>
          <p:nvPr/>
        </p:nvSpPr>
        <p:spPr>
          <a:xfrm>
            <a:off x="5899129" y="7213600"/>
            <a:ext cx="208918" cy="341232"/>
          </a:xfrm>
          <a:custGeom>
            <a:avLst/>
            <a:gdLst>
              <a:gd name="connsiteX0" fmla="*/ 196871 w 208918"/>
              <a:gd name="connsiteY0" fmla="*/ 0 h 341232"/>
              <a:gd name="connsiteX1" fmla="*/ 206396 w 208918"/>
              <a:gd name="connsiteY1" fmla="*/ 187325 h 341232"/>
              <a:gd name="connsiteX2" fmla="*/ 146071 w 208918"/>
              <a:gd name="connsiteY2" fmla="*/ 327025 h 341232"/>
              <a:gd name="connsiteX3" fmla="*/ 133371 w 208918"/>
              <a:gd name="connsiteY3" fmla="*/ 336550 h 341232"/>
              <a:gd name="connsiteX4" fmla="*/ 114321 w 208918"/>
              <a:gd name="connsiteY4" fmla="*/ 333375 h 341232"/>
              <a:gd name="connsiteX5" fmla="*/ 57171 w 208918"/>
              <a:gd name="connsiteY5" fmla="*/ 320675 h 341232"/>
              <a:gd name="connsiteX6" fmla="*/ 21 w 208918"/>
              <a:gd name="connsiteY6" fmla="*/ 282575 h 341232"/>
              <a:gd name="connsiteX7" fmla="*/ 63521 w 208918"/>
              <a:gd name="connsiteY7" fmla="*/ 298450 h 341232"/>
              <a:gd name="connsiteX8" fmla="*/ 123846 w 208918"/>
              <a:gd name="connsiteY8" fmla="*/ 320675 h 341232"/>
              <a:gd name="connsiteX9" fmla="*/ 139721 w 208918"/>
              <a:gd name="connsiteY9" fmla="*/ 279400 h 341232"/>
              <a:gd name="connsiteX10" fmla="*/ 177821 w 208918"/>
              <a:gd name="connsiteY10" fmla="*/ 209550 h 341232"/>
              <a:gd name="connsiteX11" fmla="*/ 190521 w 208918"/>
              <a:gd name="connsiteY11" fmla="*/ 187325 h 341232"/>
              <a:gd name="connsiteX12" fmla="*/ 196871 w 208918"/>
              <a:gd name="connsiteY12" fmla="*/ 0 h 3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918" h="341232">
                <a:moveTo>
                  <a:pt x="196871" y="0"/>
                </a:moveTo>
                <a:cubicBezTo>
                  <a:pt x="199517" y="0"/>
                  <a:pt x="214863" y="132821"/>
                  <a:pt x="206396" y="187325"/>
                </a:cubicBezTo>
                <a:cubicBezTo>
                  <a:pt x="197929" y="241829"/>
                  <a:pt x="146071" y="327025"/>
                  <a:pt x="146071" y="327025"/>
                </a:cubicBezTo>
                <a:cubicBezTo>
                  <a:pt x="133900" y="351896"/>
                  <a:pt x="133371" y="336550"/>
                  <a:pt x="133371" y="336550"/>
                </a:cubicBezTo>
                <a:cubicBezTo>
                  <a:pt x="128080" y="337608"/>
                  <a:pt x="127021" y="336021"/>
                  <a:pt x="114321" y="333375"/>
                </a:cubicBezTo>
                <a:cubicBezTo>
                  <a:pt x="101621" y="330729"/>
                  <a:pt x="76221" y="329142"/>
                  <a:pt x="57171" y="320675"/>
                </a:cubicBezTo>
                <a:cubicBezTo>
                  <a:pt x="38121" y="312208"/>
                  <a:pt x="-1037" y="286279"/>
                  <a:pt x="21" y="282575"/>
                </a:cubicBezTo>
                <a:cubicBezTo>
                  <a:pt x="1079" y="278871"/>
                  <a:pt x="42884" y="292100"/>
                  <a:pt x="63521" y="298450"/>
                </a:cubicBezTo>
                <a:cubicBezTo>
                  <a:pt x="84158" y="304800"/>
                  <a:pt x="111146" y="323850"/>
                  <a:pt x="123846" y="320675"/>
                </a:cubicBezTo>
                <a:cubicBezTo>
                  <a:pt x="136546" y="317500"/>
                  <a:pt x="130725" y="297921"/>
                  <a:pt x="139721" y="279400"/>
                </a:cubicBezTo>
                <a:cubicBezTo>
                  <a:pt x="148717" y="260879"/>
                  <a:pt x="169354" y="224896"/>
                  <a:pt x="177821" y="209550"/>
                </a:cubicBezTo>
                <a:cubicBezTo>
                  <a:pt x="186288" y="194204"/>
                  <a:pt x="188933" y="221721"/>
                  <a:pt x="190521" y="187325"/>
                </a:cubicBezTo>
                <a:cubicBezTo>
                  <a:pt x="192108" y="152929"/>
                  <a:pt x="194225" y="0"/>
                  <a:pt x="19687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75EB7A56-A52B-E2C6-438C-2242980714CC}"/>
              </a:ext>
            </a:extLst>
          </p:cNvPr>
          <p:cNvSpPr/>
          <p:nvPr/>
        </p:nvSpPr>
        <p:spPr>
          <a:xfrm>
            <a:off x="6087644" y="7188148"/>
            <a:ext cx="135513" cy="298901"/>
          </a:xfrm>
          <a:custGeom>
            <a:avLst/>
            <a:gdLst>
              <a:gd name="connsiteX0" fmla="*/ 135356 w 135513"/>
              <a:gd name="connsiteY0" fmla="*/ 52 h 298901"/>
              <a:gd name="connsiteX1" fmla="*/ 36931 w 135513"/>
              <a:gd name="connsiteY1" fmla="*/ 127052 h 298901"/>
              <a:gd name="connsiteX2" fmla="*/ 14706 w 135513"/>
              <a:gd name="connsiteY2" fmla="*/ 184202 h 298901"/>
              <a:gd name="connsiteX3" fmla="*/ 2006 w 135513"/>
              <a:gd name="connsiteY3" fmla="*/ 298502 h 298901"/>
              <a:gd name="connsiteX4" fmla="*/ 2006 w 135513"/>
              <a:gd name="connsiteY4" fmla="*/ 219127 h 298901"/>
              <a:gd name="connsiteX5" fmla="*/ 11531 w 135513"/>
              <a:gd name="connsiteY5" fmla="*/ 142927 h 298901"/>
              <a:gd name="connsiteX6" fmla="*/ 135356 w 135513"/>
              <a:gd name="connsiteY6" fmla="*/ 52 h 2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13" h="298901">
                <a:moveTo>
                  <a:pt x="135356" y="52"/>
                </a:moveTo>
                <a:cubicBezTo>
                  <a:pt x="139589" y="-2594"/>
                  <a:pt x="57039" y="96360"/>
                  <a:pt x="36931" y="127052"/>
                </a:cubicBezTo>
                <a:cubicBezTo>
                  <a:pt x="16823" y="157744"/>
                  <a:pt x="20527" y="155627"/>
                  <a:pt x="14706" y="184202"/>
                </a:cubicBezTo>
                <a:cubicBezTo>
                  <a:pt x="8885" y="212777"/>
                  <a:pt x="4123" y="292681"/>
                  <a:pt x="2006" y="298502"/>
                </a:cubicBezTo>
                <a:cubicBezTo>
                  <a:pt x="-111" y="304323"/>
                  <a:pt x="418" y="245056"/>
                  <a:pt x="2006" y="219127"/>
                </a:cubicBezTo>
                <a:cubicBezTo>
                  <a:pt x="3593" y="193198"/>
                  <a:pt x="-8048" y="174148"/>
                  <a:pt x="11531" y="142927"/>
                </a:cubicBezTo>
                <a:cubicBezTo>
                  <a:pt x="31110" y="111706"/>
                  <a:pt x="131123" y="2698"/>
                  <a:pt x="13535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2C3A87C-9596-9DB4-57C7-A39D9B0E7921}"/>
              </a:ext>
            </a:extLst>
          </p:cNvPr>
          <p:cNvSpPr/>
          <p:nvPr/>
        </p:nvSpPr>
        <p:spPr>
          <a:xfrm>
            <a:off x="6070094" y="7197255"/>
            <a:ext cx="158873" cy="312648"/>
          </a:xfrm>
          <a:custGeom>
            <a:avLst/>
            <a:gdLst>
              <a:gd name="connsiteX0" fmla="*/ 137031 w 158873"/>
              <a:gd name="connsiteY0" fmla="*/ 470 h 312648"/>
              <a:gd name="connsiteX1" fmla="*/ 156081 w 158873"/>
              <a:gd name="connsiteY1" fmla="*/ 121120 h 312648"/>
              <a:gd name="connsiteX2" fmla="*/ 156081 w 158873"/>
              <a:gd name="connsiteY2" fmla="*/ 203670 h 312648"/>
              <a:gd name="connsiteX3" fmla="*/ 130681 w 158873"/>
              <a:gd name="connsiteY3" fmla="*/ 276695 h 312648"/>
              <a:gd name="connsiteX4" fmla="*/ 114806 w 158873"/>
              <a:gd name="connsiteY4" fmla="*/ 308445 h 312648"/>
              <a:gd name="connsiteX5" fmla="*/ 79881 w 158873"/>
              <a:gd name="connsiteY5" fmla="*/ 311620 h 312648"/>
              <a:gd name="connsiteX6" fmla="*/ 506 w 158873"/>
              <a:gd name="connsiteY6" fmla="*/ 302095 h 312648"/>
              <a:gd name="connsiteX7" fmla="*/ 48131 w 158873"/>
              <a:gd name="connsiteY7" fmla="*/ 302095 h 312648"/>
              <a:gd name="connsiteX8" fmla="*/ 92581 w 158873"/>
              <a:gd name="connsiteY8" fmla="*/ 298920 h 312648"/>
              <a:gd name="connsiteX9" fmla="*/ 127506 w 158873"/>
              <a:gd name="connsiteY9" fmla="*/ 289395 h 312648"/>
              <a:gd name="connsiteX10" fmla="*/ 140206 w 158873"/>
              <a:gd name="connsiteY10" fmla="*/ 219545 h 312648"/>
              <a:gd name="connsiteX11" fmla="*/ 146556 w 158873"/>
              <a:gd name="connsiteY11" fmla="*/ 168745 h 312648"/>
              <a:gd name="connsiteX12" fmla="*/ 137031 w 158873"/>
              <a:gd name="connsiteY12" fmla="*/ 470 h 3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873" h="312648">
                <a:moveTo>
                  <a:pt x="137031" y="470"/>
                </a:moveTo>
                <a:cubicBezTo>
                  <a:pt x="138619" y="-7468"/>
                  <a:pt x="152906" y="87253"/>
                  <a:pt x="156081" y="121120"/>
                </a:cubicBezTo>
                <a:cubicBezTo>
                  <a:pt x="159256" y="154987"/>
                  <a:pt x="160314" y="177741"/>
                  <a:pt x="156081" y="203670"/>
                </a:cubicBezTo>
                <a:cubicBezTo>
                  <a:pt x="151848" y="229599"/>
                  <a:pt x="137560" y="259233"/>
                  <a:pt x="130681" y="276695"/>
                </a:cubicBezTo>
                <a:cubicBezTo>
                  <a:pt x="123802" y="294157"/>
                  <a:pt x="123273" y="302624"/>
                  <a:pt x="114806" y="308445"/>
                </a:cubicBezTo>
                <a:cubicBezTo>
                  <a:pt x="106339" y="314266"/>
                  <a:pt x="98931" y="312678"/>
                  <a:pt x="79881" y="311620"/>
                </a:cubicBezTo>
                <a:cubicBezTo>
                  <a:pt x="60831" y="310562"/>
                  <a:pt x="5798" y="303682"/>
                  <a:pt x="506" y="302095"/>
                </a:cubicBezTo>
                <a:cubicBezTo>
                  <a:pt x="-4786" y="300508"/>
                  <a:pt x="32785" y="302624"/>
                  <a:pt x="48131" y="302095"/>
                </a:cubicBezTo>
                <a:cubicBezTo>
                  <a:pt x="63477" y="301566"/>
                  <a:pt x="79352" y="301037"/>
                  <a:pt x="92581" y="298920"/>
                </a:cubicBezTo>
                <a:cubicBezTo>
                  <a:pt x="105810" y="296803"/>
                  <a:pt x="119569" y="302624"/>
                  <a:pt x="127506" y="289395"/>
                </a:cubicBezTo>
                <a:cubicBezTo>
                  <a:pt x="135443" y="276166"/>
                  <a:pt x="137031" y="239653"/>
                  <a:pt x="140206" y="219545"/>
                </a:cubicBezTo>
                <a:cubicBezTo>
                  <a:pt x="143381" y="199437"/>
                  <a:pt x="146556" y="199437"/>
                  <a:pt x="146556" y="168745"/>
                </a:cubicBezTo>
                <a:cubicBezTo>
                  <a:pt x="146556" y="138053"/>
                  <a:pt x="135443" y="8408"/>
                  <a:pt x="13703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CE9F270-E850-7B79-7050-5AC28C4C59B1}"/>
              </a:ext>
            </a:extLst>
          </p:cNvPr>
          <p:cNvSpPr/>
          <p:nvPr/>
        </p:nvSpPr>
        <p:spPr>
          <a:xfrm>
            <a:off x="6203826" y="7203756"/>
            <a:ext cx="165224" cy="283435"/>
          </a:xfrm>
          <a:custGeom>
            <a:avLst/>
            <a:gdLst>
              <a:gd name="connsiteX0" fmla="*/ 165224 w 165224"/>
              <a:gd name="connsiteY0" fmla="*/ 319 h 283435"/>
              <a:gd name="connsiteX1" fmla="*/ 47749 w 165224"/>
              <a:gd name="connsiteY1" fmla="*/ 66994 h 283435"/>
              <a:gd name="connsiteX2" fmla="*/ 19174 w 165224"/>
              <a:gd name="connsiteY2" fmla="*/ 130494 h 283435"/>
              <a:gd name="connsiteX3" fmla="*/ 124 w 165224"/>
              <a:gd name="connsiteY3" fmla="*/ 282894 h 283435"/>
              <a:gd name="connsiteX4" fmla="*/ 12824 w 165224"/>
              <a:gd name="connsiteY4" fmla="*/ 178119 h 283435"/>
              <a:gd name="connsiteX5" fmla="*/ 47749 w 165224"/>
              <a:gd name="connsiteY5" fmla="*/ 95569 h 283435"/>
              <a:gd name="connsiteX6" fmla="*/ 165224 w 165224"/>
              <a:gd name="connsiteY6" fmla="*/ 319 h 2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24" h="283435">
                <a:moveTo>
                  <a:pt x="165224" y="319"/>
                </a:moveTo>
                <a:cubicBezTo>
                  <a:pt x="165224" y="-4443"/>
                  <a:pt x="72090" y="45298"/>
                  <a:pt x="47749" y="66994"/>
                </a:cubicBezTo>
                <a:cubicBezTo>
                  <a:pt x="23408" y="88690"/>
                  <a:pt x="27111" y="94511"/>
                  <a:pt x="19174" y="130494"/>
                </a:cubicBezTo>
                <a:cubicBezTo>
                  <a:pt x="11236" y="166477"/>
                  <a:pt x="1182" y="274957"/>
                  <a:pt x="124" y="282894"/>
                </a:cubicBezTo>
                <a:cubicBezTo>
                  <a:pt x="-934" y="290831"/>
                  <a:pt x="4887" y="209340"/>
                  <a:pt x="12824" y="178119"/>
                </a:cubicBezTo>
                <a:cubicBezTo>
                  <a:pt x="20761" y="146898"/>
                  <a:pt x="25524" y="123086"/>
                  <a:pt x="47749" y="95569"/>
                </a:cubicBezTo>
                <a:cubicBezTo>
                  <a:pt x="69974" y="68052"/>
                  <a:pt x="165224" y="5081"/>
                  <a:pt x="16522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C1845628-B669-66FF-CD5F-62A364ABFE4D}"/>
              </a:ext>
            </a:extLst>
          </p:cNvPr>
          <p:cNvSpPr/>
          <p:nvPr/>
        </p:nvSpPr>
        <p:spPr>
          <a:xfrm>
            <a:off x="6124575" y="7177933"/>
            <a:ext cx="273336" cy="319291"/>
          </a:xfrm>
          <a:custGeom>
            <a:avLst/>
            <a:gdLst>
              <a:gd name="connsiteX0" fmla="*/ 273050 w 273336"/>
              <a:gd name="connsiteY0" fmla="*/ 742 h 319291"/>
              <a:gd name="connsiteX1" fmla="*/ 238125 w 273336"/>
              <a:gd name="connsiteY1" fmla="*/ 86467 h 319291"/>
              <a:gd name="connsiteX2" fmla="*/ 241300 w 273336"/>
              <a:gd name="connsiteY2" fmla="*/ 169017 h 319291"/>
              <a:gd name="connsiteX3" fmla="*/ 215900 w 273336"/>
              <a:gd name="connsiteY3" fmla="*/ 232517 h 319291"/>
              <a:gd name="connsiteX4" fmla="*/ 171450 w 273336"/>
              <a:gd name="connsiteY4" fmla="*/ 280142 h 319291"/>
              <a:gd name="connsiteX5" fmla="*/ 123825 w 273336"/>
              <a:gd name="connsiteY5" fmla="*/ 289667 h 319291"/>
              <a:gd name="connsiteX6" fmla="*/ 0 w 273336"/>
              <a:gd name="connsiteY6" fmla="*/ 315067 h 319291"/>
              <a:gd name="connsiteX7" fmla="*/ 123825 w 273336"/>
              <a:gd name="connsiteY7" fmla="*/ 315067 h 319291"/>
              <a:gd name="connsiteX8" fmla="*/ 196850 w 273336"/>
              <a:gd name="connsiteY8" fmla="*/ 273792 h 319291"/>
              <a:gd name="connsiteX9" fmla="*/ 219075 w 273336"/>
              <a:gd name="connsiteY9" fmla="*/ 197592 h 319291"/>
              <a:gd name="connsiteX10" fmla="*/ 215900 w 273336"/>
              <a:gd name="connsiteY10" fmla="*/ 137267 h 319291"/>
              <a:gd name="connsiteX11" fmla="*/ 273050 w 273336"/>
              <a:gd name="connsiteY11" fmla="*/ 742 h 31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336" h="319291">
                <a:moveTo>
                  <a:pt x="273050" y="742"/>
                </a:moveTo>
                <a:cubicBezTo>
                  <a:pt x="276754" y="-7725"/>
                  <a:pt x="243417" y="58421"/>
                  <a:pt x="238125" y="86467"/>
                </a:cubicBezTo>
                <a:cubicBezTo>
                  <a:pt x="232833" y="114513"/>
                  <a:pt x="245004" y="144675"/>
                  <a:pt x="241300" y="169017"/>
                </a:cubicBezTo>
                <a:cubicBezTo>
                  <a:pt x="237596" y="193359"/>
                  <a:pt x="227542" y="213996"/>
                  <a:pt x="215900" y="232517"/>
                </a:cubicBezTo>
                <a:cubicBezTo>
                  <a:pt x="204258" y="251038"/>
                  <a:pt x="186796" y="270617"/>
                  <a:pt x="171450" y="280142"/>
                </a:cubicBezTo>
                <a:cubicBezTo>
                  <a:pt x="156104" y="289667"/>
                  <a:pt x="123825" y="289667"/>
                  <a:pt x="123825" y="289667"/>
                </a:cubicBezTo>
                <a:cubicBezTo>
                  <a:pt x="95250" y="295488"/>
                  <a:pt x="0" y="310834"/>
                  <a:pt x="0" y="315067"/>
                </a:cubicBezTo>
                <a:cubicBezTo>
                  <a:pt x="0" y="319300"/>
                  <a:pt x="91017" y="321946"/>
                  <a:pt x="123825" y="315067"/>
                </a:cubicBezTo>
                <a:cubicBezTo>
                  <a:pt x="156633" y="308188"/>
                  <a:pt x="180975" y="293371"/>
                  <a:pt x="196850" y="273792"/>
                </a:cubicBezTo>
                <a:cubicBezTo>
                  <a:pt x="212725" y="254213"/>
                  <a:pt x="215900" y="220346"/>
                  <a:pt x="219075" y="197592"/>
                </a:cubicBezTo>
                <a:cubicBezTo>
                  <a:pt x="222250" y="174838"/>
                  <a:pt x="203200" y="165313"/>
                  <a:pt x="215900" y="137267"/>
                </a:cubicBezTo>
                <a:cubicBezTo>
                  <a:pt x="228600" y="109221"/>
                  <a:pt x="269346" y="9209"/>
                  <a:pt x="273050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DA23E6B-1A32-73C9-ABC9-9678DFC9E71C}"/>
              </a:ext>
            </a:extLst>
          </p:cNvPr>
          <p:cNvSpPr/>
          <p:nvPr/>
        </p:nvSpPr>
        <p:spPr>
          <a:xfrm>
            <a:off x="4294311" y="6009877"/>
            <a:ext cx="570083" cy="778581"/>
          </a:xfrm>
          <a:custGeom>
            <a:avLst/>
            <a:gdLst>
              <a:gd name="connsiteX0" fmla="*/ 569789 w 570083"/>
              <a:gd name="connsiteY0" fmla="*/ 398 h 778581"/>
              <a:gd name="connsiteX1" fmla="*/ 204664 w 570083"/>
              <a:gd name="connsiteY1" fmla="*/ 282973 h 778581"/>
              <a:gd name="connsiteX2" fmla="*/ 236414 w 570083"/>
              <a:gd name="connsiteY2" fmla="*/ 251223 h 778581"/>
              <a:gd name="connsiteX3" fmla="*/ 147514 w 570083"/>
              <a:gd name="connsiteY3" fmla="*/ 416323 h 778581"/>
              <a:gd name="connsiteX4" fmla="*/ 55439 w 570083"/>
              <a:gd name="connsiteY4" fmla="*/ 616348 h 778581"/>
              <a:gd name="connsiteX5" fmla="*/ 68139 w 570083"/>
              <a:gd name="connsiteY5" fmla="*/ 556023 h 778581"/>
              <a:gd name="connsiteX6" fmla="*/ 1464 w 570083"/>
              <a:gd name="connsiteY6" fmla="*/ 775098 h 778581"/>
              <a:gd name="connsiteX7" fmla="*/ 36389 w 570083"/>
              <a:gd name="connsiteY7" fmla="*/ 660798 h 778581"/>
              <a:gd name="connsiteX8" fmla="*/ 191964 w 570083"/>
              <a:gd name="connsiteY8" fmla="*/ 282973 h 778581"/>
              <a:gd name="connsiteX9" fmla="*/ 341189 w 570083"/>
              <a:gd name="connsiteY9" fmla="*/ 171848 h 778581"/>
              <a:gd name="connsiteX10" fmla="*/ 268164 w 570083"/>
              <a:gd name="connsiteY10" fmla="*/ 219473 h 778581"/>
              <a:gd name="connsiteX11" fmla="*/ 569789 w 570083"/>
              <a:gd name="connsiteY11" fmla="*/ 398 h 7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083" h="778581">
                <a:moveTo>
                  <a:pt x="569789" y="398"/>
                </a:moveTo>
                <a:cubicBezTo>
                  <a:pt x="559206" y="10981"/>
                  <a:pt x="260226" y="241169"/>
                  <a:pt x="204664" y="282973"/>
                </a:cubicBezTo>
                <a:cubicBezTo>
                  <a:pt x="149101" y="324777"/>
                  <a:pt x="245939" y="228998"/>
                  <a:pt x="236414" y="251223"/>
                </a:cubicBezTo>
                <a:cubicBezTo>
                  <a:pt x="226889" y="273448"/>
                  <a:pt x="177677" y="355469"/>
                  <a:pt x="147514" y="416323"/>
                </a:cubicBezTo>
                <a:cubicBezTo>
                  <a:pt x="117351" y="477177"/>
                  <a:pt x="68668" y="593065"/>
                  <a:pt x="55439" y="616348"/>
                </a:cubicBezTo>
                <a:cubicBezTo>
                  <a:pt x="42210" y="639631"/>
                  <a:pt x="77135" y="529565"/>
                  <a:pt x="68139" y="556023"/>
                </a:cubicBezTo>
                <a:cubicBezTo>
                  <a:pt x="59143" y="582481"/>
                  <a:pt x="6756" y="757636"/>
                  <a:pt x="1464" y="775098"/>
                </a:cubicBezTo>
                <a:cubicBezTo>
                  <a:pt x="-3828" y="792560"/>
                  <a:pt x="4639" y="742819"/>
                  <a:pt x="36389" y="660798"/>
                </a:cubicBezTo>
                <a:cubicBezTo>
                  <a:pt x="68139" y="578777"/>
                  <a:pt x="141164" y="364465"/>
                  <a:pt x="191964" y="282973"/>
                </a:cubicBezTo>
                <a:cubicBezTo>
                  <a:pt x="242764" y="201481"/>
                  <a:pt x="328489" y="182431"/>
                  <a:pt x="341189" y="171848"/>
                </a:cubicBezTo>
                <a:cubicBezTo>
                  <a:pt x="353889" y="161265"/>
                  <a:pt x="234297" y="245402"/>
                  <a:pt x="268164" y="219473"/>
                </a:cubicBezTo>
                <a:cubicBezTo>
                  <a:pt x="302031" y="193544"/>
                  <a:pt x="580372" y="-10185"/>
                  <a:pt x="569789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7426EA3-9C42-B5E3-2B87-6651008EB98B}"/>
              </a:ext>
            </a:extLst>
          </p:cNvPr>
          <p:cNvSpPr/>
          <p:nvPr/>
        </p:nvSpPr>
        <p:spPr>
          <a:xfrm>
            <a:off x="5822732" y="5994391"/>
            <a:ext cx="903295" cy="750614"/>
          </a:xfrm>
          <a:custGeom>
            <a:avLst/>
            <a:gdLst>
              <a:gd name="connsiteX0" fmla="*/ 218 w 903295"/>
              <a:gd name="connsiteY0" fmla="*/ 9 h 750614"/>
              <a:gd name="connsiteX1" fmla="*/ 422493 w 903295"/>
              <a:gd name="connsiteY1" fmla="*/ 228609 h 750614"/>
              <a:gd name="connsiteX2" fmla="*/ 330418 w 903295"/>
              <a:gd name="connsiteY2" fmla="*/ 180984 h 750614"/>
              <a:gd name="connsiteX3" fmla="*/ 651093 w 903295"/>
              <a:gd name="connsiteY3" fmla="*/ 317509 h 750614"/>
              <a:gd name="connsiteX4" fmla="*/ 578068 w 903295"/>
              <a:gd name="connsiteY4" fmla="*/ 314334 h 750614"/>
              <a:gd name="connsiteX5" fmla="*/ 755868 w 903295"/>
              <a:gd name="connsiteY5" fmla="*/ 574684 h 750614"/>
              <a:gd name="connsiteX6" fmla="*/ 692368 w 903295"/>
              <a:gd name="connsiteY6" fmla="*/ 508009 h 750614"/>
              <a:gd name="connsiteX7" fmla="*/ 898743 w 903295"/>
              <a:gd name="connsiteY7" fmla="*/ 746134 h 750614"/>
              <a:gd name="connsiteX8" fmla="*/ 813018 w 903295"/>
              <a:gd name="connsiteY8" fmla="*/ 635009 h 750614"/>
              <a:gd name="connsiteX9" fmla="*/ 562193 w 903295"/>
              <a:gd name="connsiteY9" fmla="*/ 292109 h 750614"/>
              <a:gd name="connsiteX10" fmla="*/ 485993 w 903295"/>
              <a:gd name="connsiteY10" fmla="*/ 238134 h 750614"/>
              <a:gd name="connsiteX11" fmla="*/ 218 w 903295"/>
              <a:gd name="connsiteY11" fmla="*/ 9 h 7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95" h="750614">
                <a:moveTo>
                  <a:pt x="218" y="9"/>
                </a:moveTo>
                <a:cubicBezTo>
                  <a:pt x="-10365" y="-1579"/>
                  <a:pt x="367460" y="198447"/>
                  <a:pt x="422493" y="228609"/>
                </a:cubicBezTo>
                <a:cubicBezTo>
                  <a:pt x="477526" y="258772"/>
                  <a:pt x="292318" y="166167"/>
                  <a:pt x="330418" y="180984"/>
                </a:cubicBezTo>
                <a:cubicBezTo>
                  <a:pt x="368518" y="195801"/>
                  <a:pt x="609818" y="295284"/>
                  <a:pt x="651093" y="317509"/>
                </a:cubicBezTo>
                <a:cubicBezTo>
                  <a:pt x="692368" y="339734"/>
                  <a:pt x="560606" y="271472"/>
                  <a:pt x="578068" y="314334"/>
                </a:cubicBezTo>
                <a:cubicBezTo>
                  <a:pt x="595530" y="357196"/>
                  <a:pt x="736818" y="542405"/>
                  <a:pt x="755868" y="574684"/>
                </a:cubicBezTo>
                <a:cubicBezTo>
                  <a:pt x="774918" y="606963"/>
                  <a:pt x="668556" y="479434"/>
                  <a:pt x="692368" y="508009"/>
                </a:cubicBezTo>
                <a:cubicBezTo>
                  <a:pt x="716180" y="536584"/>
                  <a:pt x="878635" y="724967"/>
                  <a:pt x="898743" y="746134"/>
                </a:cubicBezTo>
                <a:cubicBezTo>
                  <a:pt x="918851" y="767301"/>
                  <a:pt x="869110" y="710680"/>
                  <a:pt x="813018" y="635009"/>
                </a:cubicBezTo>
                <a:cubicBezTo>
                  <a:pt x="756926" y="559338"/>
                  <a:pt x="616697" y="358255"/>
                  <a:pt x="562193" y="292109"/>
                </a:cubicBezTo>
                <a:cubicBezTo>
                  <a:pt x="507689" y="225963"/>
                  <a:pt x="578597" y="285759"/>
                  <a:pt x="485993" y="238134"/>
                </a:cubicBezTo>
                <a:cubicBezTo>
                  <a:pt x="393389" y="190509"/>
                  <a:pt x="10801" y="1597"/>
                  <a:pt x="21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F3E34DB-788F-374B-9D7B-97BA4DEA1379}"/>
              </a:ext>
            </a:extLst>
          </p:cNvPr>
          <p:cNvSpPr/>
          <p:nvPr/>
        </p:nvSpPr>
        <p:spPr>
          <a:xfrm>
            <a:off x="6760907" y="6800562"/>
            <a:ext cx="145761" cy="860890"/>
          </a:xfrm>
          <a:custGeom>
            <a:avLst/>
            <a:gdLst>
              <a:gd name="connsiteX0" fmla="*/ 58993 w 145761"/>
              <a:gd name="connsiteY0" fmla="*/ 288 h 860890"/>
              <a:gd name="connsiteX1" fmla="*/ 119318 w 145761"/>
              <a:gd name="connsiteY1" fmla="*/ 324138 h 860890"/>
              <a:gd name="connsiteX2" fmla="*/ 141543 w 145761"/>
              <a:gd name="connsiteY2" fmla="*/ 279688 h 860890"/>
              <a:gd name="connsiteX3" fmla="*/ 103443 w 145761"/>
              <a:gd name="connsiteY3" fmla="*/ 571788 h 860890"/>
              <a:gd name="connsiteX4" fmla="*/ 122493 w 145761"/>
              <a:gd name="connsiteY4" fmla="*/ 524163 h 860890"/>
              <a:gd name="connsiteX5" fmla="*/ 1843 w 145761"/>
              <a:gd name="connsiteY5" fmla="*/ 851188 h 860890"/>
              <a:gd name="connsiteX6" fmla="*/ 55818 w 145761"/>
              <a:gd name="connsiteY6" fmla="*/ 733713 h 860890"/>
              <a:gd name="connsiteX7" fmla="*/ 141543 w 145761"/>
              <a:gd name="connsiteY7" fmla="*/ 320963 h 860890"/>
              <a:gd name="connsiteX8" fmla="*/ 125668 w 145761"/>
              <a:gd name="connsiteY8" fmla="*/ 266988 h 860890"/>
              <a:gd name="connsiteX9" fmla="*/ 58993 w 145761"/>
              <a:gd name="connsiteY9" fmla="*/ 288 h 8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61" h="860890">
                <a:moveTo>
                  <a:pt x="58993" y="288"/>
                </a:moveTo>
                <a:cubicBezTo>
                  <a:pt x="57935" y="9813"/>
                  <a:pt x="105560" y="277571"/>
                  <a:pt x="119318" y="324138"/>
                </a:cubicBezTo>
                <a:cubicBezTo>
                  <a:pt x="133076" y="370705"/>
                  <a:pt x="144189" y="238413"/>
                  <a:pt x="141543" y="279688"/>
                </a:cubicBezTo>
                <a:cubicBezTo>
                  <a:pt x="138897" y="320963"/>
                  <a:pt x="106618" y="531042"/>
                  <a:pt x="103443" y="571788"/>
                </a:cubicBezTo>
                <a:cubicBezTo>
                  <a:pt x="100268" y="612534"/>
                  <a:pt x="139426" y="477596"/>
                  <a:pt x="122493" y="524163"/>
                </a:cubicBezTo>
                <a:cubicBezTo>
                  <a:pt x="105560" y="570730"/>
                  <a:pt x="12955" y="816263"/>
                  <a:pt x="1843" y="851188"/>
                </a:cubicBezTo>
                <a:cubicBezTo>
                  <a:pt x="-9270" y="886113"/>
                  <a:pt x="32535" y="822084"/>
                  <a:pt x="55818" y="733713"/>
                </a:cubicBezTo>
                <a:cubicBezTo>
                  <a:pt x="79101" y="645342"/>
                  <a:pt x="129901" y="398750"/>
                  <a:pt x="141543" y="320963"/>
                </a:cubicBezTo>
                <a:cubicBezTo>
                  <a:pt x="153185" y="243176"/>
                  <a:pt x="138368" y="314084"/>
                  <a:pt x="125668" y="266988"/>
                </a:cubicBezTo>
                <a:cubicBezTo>
                  <a:pt x="112968" y="219892"/>
                  <a:pt x="60051" y="-9237"/>
                  <a:pt x="58993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E66E0C6-A58C-69F9-ED13-C022031FD045}"/>
              </a:ext>
            </a:extLst>
          </p:cNvPr>
          <p:cNvSpPr/>
          <p:nvPr/>
        </p:nvSpPr>
        <p:spPr>
          <a:xfrm>
            <a:off x="4037517" y="6873865"/>
            <a:ext cx="160086" cy="797907"/>
          </a:xfrm>
          <a:custGeom>
            <a:avLst/>
            <a:gdLst>
              <a:gd name="connsiteX0" fmla="*/ 159833 w 160086"/>
              <a:gd name="connsiteY0" fmla="*/ 10 h 797907"/>
              <a:gd name="connsiteX1" fmla="*/ 45533 w 160086"/>
              <a:gd name="connsiteY1" fmla="*/ 250835 h 797907"/>
              <a:gd name="connsiteX2" fmla="*/ 16958 w 160086"/>
              <a:gd name="connsiteY2" fmla="*/ 415935 h 797907"/>
              <a:gd name="connsiteX3" fmla="*/ 10608 w 160086"/>
              <a:gd name="connsiteY3" fmla="*/ 346085 h 797907"/>
              <a:gd name="connsiteX4" fmla="*/ 10608 w 160086"/>
              <a:gd name="connsiteY4" fmla="*/ 609610 h 797907"/>
              <a:gd name="connsiteX5" fmla="*/ 20133 w 160086"/>
              <a:gd name="connsiteY5" fmla="*/ 517535 h 797907"/>
              <a:gd name="connsiteX6" fmla="*/ 4258 w 160086"/>
              <a:gd name="connsiteY6" fmla="*/ 682635 h 797907"/>
              <a:gd name="connsiteX7" fmla="*/ 1083 w 160086"/>
              <a:gd name="connsiteY7" fmla="*/ 796935 h 797907"/>
              <a:gd name="connsiteX8" fmla="*/ 20133 w 160086"/>
              <a:gd name="connsiteY8" fmla="*/ 619135 h 797907"/>
              <a:gd name="connsiteX9" fmla="*/ 29658 w 160086"/>
              <a:gd name="connsiteY9" fmla="*/ 190510 h 797907"/>
              <a:gd name="connsiteX10" fmla="*/ 10608 w 160086"/>
              <a:gd name="connsiteY10" fmla="*/ 260360 h 797907"/>
              <a:gd name="connsiteX11" fmla="*/ 159833 w 160086"/>
              <a:gd name="connsiteY11" fmla="*/ 10 h 79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086" h="797907">
                <a:moveTo>
                  <a:pt x="159833" y="10"/>
                </a:moveTo>
                <a:cubicBezTo>
                  <a:pt x="165654" y="-1578"/>
                  <a:pt x="69345" y="181514"/>
                  <a:pt x="45533" y="250835"/>
                </a:cubicBezTo>
                <a:cubicBezTo>
                  <a:pt x="21721" y="320156"/>
                  <a:pt x="22779" y="400060"/>
                  <a:pt x="16958" y="415935"/>
                </a:cubicBezTo>
                <a:cubicBezTo>
                  <a:pt x="11137" y="431810"/>
                  <a:pt x="11666" y="313806"/>
                  <a:pt x="10608" y="346085"/>
                </a:cubicBezTo>
                <a:cubicBezTo>
                  <a:pt x="9550" y="378364"/>
                  <a:pt x="9020" y="581035"/>
                  <a:pt x="10608" y="609610"/>
                </a:cubicBezTo>
                <a:cubicBezTo>
                  <a:pt x="12195" y="638185"/>
                  <a:pt x="21191" y="505364"/>
                  <a:pt x="20133" y="517535"/>
                </a:cubicBezTo>
                <a:cubicBezTo>
                  <a:pt x="19075" y="529706"/>
                  <a:pt x="7433" y="636068"/>
                  <a:pt x="4258" y="682635"/>
                </a:cubicBezTo>
                <a:cubicBezTo>
                  <a:pt x="1083" y="729202"/>
                  <a:pt x="-1563" y="807518"/>
                  <a:pt x="1083" y="796935"/>
                </a:cubicBezTo>
                <a:cubicBezTo>
                  <a:pt x="3729" y="786352"/>
                  <a:pt x="15371" y="720206"/>
                  <a:pt x="20133" y="619135"/>
                </a:cubicBezTo>
                <a:cubicBezTo>
                  <a:pt x="24895" y="518064"/>
                  <a:pt x="31245" y="250306"/>
                  <a:pt x="29658" y="190510"/>
                </a:cubicBezTo>
                <a:cubicBezTo>
                  <a:pt x="28071" y="130714"/>
                  <a:pt x="-7913" y="288935"/>
                  <a:pt x="10608" y="260360"/>
                </a:cubicBezTo>
                <a:cubicBezTo>
                  <a:pt x="29129" y="231785"/>
                  <a:pt x="154012" y="1598"/>
                  <a:pt x="15983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98C1F56-B259-DF67-B3BE-5137F8C99F77}"/>
              </a:ext>
            </a:extLst>
          </p:cNvPr>
          <p:cNvSpPr/>
          <p:nvPr/>
        </p:nvSpPr>
        <p:spPr>
          <a:xfrm>
            <a:off x="4382175" y="8064450"/>
            <a:ext cx="339810" cy="896419"/>
          </a:xfrm>
          <a:custGeom>
            <a:avLst/>
            <a:gdLst>
              <a:gd name="connsiteX0" fmla="*/ 5675 w 339810"/>
              <a:gd name="connsiteY0" fmla="*/ 50 h 896419"/>
              <a:gd name="connsiteX1" fmla="*/ 69175 w 339810"/>
              <a:gd name="connsiteY1" fmla="*/ 415975 h 896419"/>
              <a:gd name="connsiteX2" fmla="*/ 66000 w 339810"/>
              <a:gd name="connsiteY2" fmla="*/ 374700 h 896419"/>
              <a:gd name="connsiteX3" fmla="*/ 193000 w 339810"/>
              <a:gd name="connsiteY3" fmla="*/ 758875 h 896419"/>
              <a:gd name="connsiteX4" fmla="*/ 173950 w 339810"/>
              <a:gd name="connsiteY4" fmla="*/ 647750 h 896419"/>
              <a:gd name="connsiteX5" fmla="*/ 332700 w 339810"/>
              <a:gd name="connsiteY5" fmla="*/ 885875 h 896419"/>
              <a:gd name="connsiteX6" fmla="*/ 281900 w 339810"/>
              <a:gd name="connsiteY6" fmla="*/ 800150 h 896419"/>
              <a:gd name="connsiteX7" fmla="*/ 15200 w 339810"/>
              <a:gd name="connsiteY7" fmla="*/ 323900 h 896419"/>
              <a:gd name="connsiteX8" fmla="*/ 31075 w 339810"/>
              <a:gd name="connsiteY8" fmla="*/ 387400 h 896419"/>
              <a:gd name="connsiteX9" fmla="*/ 5675 w 339810"/>
              <a:gd name="connsiteY9" fmla="*/ 50 h 89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9810" h="896419">
                <a:moveTo>
                  <a:pt x="5675" y="50"/>
                </a:moveTo>
                <a:cubicBezTo>
                  <a:pt x="12025" y="4812"/>
                  <a:pt x="59121" y="353533"/>
                  <a:pt x="69175" y="415975"/>
                </a:cubicBezTo>
                <a:cubicBezTo>
                  <a:pt x="79229" y="478417"/>
                  <a:pt x="45363" y="317550"/>
                  <a:pt x="66000" y="374700"/>
                </a:cubicBezTo>
                <a:cubicBezTo>
                  <a:pt x="86637" y="431850"/>
                  <a:pt x="175008" y="713367"/>
                  <a:pt x="193000" y="758875"/>
                </a:cubicBezTo>
                <a:cubicBezTo>
                  <a:pt x="210992" y="804383"/>
                  <a:pt x="150667" y="626583"/>
                  <a:pt x="173950" y="647750"/>
                </a:cubicBezTo>
                <a:cubicBezTo>
                  <a:pt x="197233" y="668917"/>
                  <a:pt x="314708" y="860475"/>
                  <a:pt x="332700" y="885875"/>
                </a:cubicBezTo>
                <a:cubicBezTo>
                  <a:pt x="350692" y="911275"/>
                  <a:pt x="334817" y="893812"/>
                  <a:pt x="281900" y="800150"/>
                </a:cubicBezTo>
                <a:cubicBezTo>
                  <a:pt x="228983" y="706488"/>
                  <a:pt x="57004" y="392692"/>
                  <a:pt x="15200" y="323900"/>
                </a:cubicBezTo>
                <a:cubicBezTo>
                  <a:pt x="-26604" y="255108"/>
                  <a:pt x="31075" y="445608"/>
                  <a:pt x="31075" y="387400"/>
                </a:cubicBezTo>
                <a:cubicBezTo>
                  <a:pt x="31075" y="329192"/>
                  <a:pt x="-675" y="-4712"/>
                  <a:pt x="567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608C2C4-9B69-941E-5B5B-3278E8258623}"/>
              </a:ext>
            </a:extLst>
          </p:cNvPr>
          <p:cNvSpPr/>
          <p:nvPr/>
        </p:nvSpPr>
        <p:spPr>
          <a:xfrm>
            <a:off x="4886142" y="8518369"/>
            <a:ext cx="1457530" cy="368458"/>
          </a:xfrm>
          <a:custGeom>
            <a:avLst/>
            <a:gdLst>
              <a:gd name="connsiteX0" fmla="*/ 1457508 w 1457530"/>
              <a:gd name="connsiteY0" fmla="*/ 156 h 368458"/>
              <a:gd name="connsiteX1" fmla="*/ 746308 w 1457530"/>
              <a:gd name="connsiteY1" fmla="*/ 250981 h 368458"/>
              <a:gd name="connsiteX2" fmla="*/ 866958 w 1457530"/>
              <a:gd name="connsiteY2" fmla="*/ 244631 h 368458"/>
              <a:gd name="connsiteX3" fmla="*/ 476433 w 1457530"/>
              <a:gd name="connsiteY3" fmla="*/ 241456 h 368458"/>
              <a:gd name="connsiteX4" fmla="*/ 571683 w 1457530"/>
              <a:gd name="connsiteY4" fmla="*/ 241456 h 368458"/>
              <a:gd name="connsiteX5" fmla="*/ 339908 w 1457530"/>
              <a:gd name="connsiteY5" fmla="*/ 270031 h 368458"/>
              <a:gd name="connsiteX6" fmla="*/ 183 w 1457530"/>
              <a:gd name="connsiteY6" fmla="*/ 368456 h 368458"/>
              <a:gd name="connsiteX7" fmla="*/ 387533 w 1457530"/>
              <a:gd name="connsiteY7" fmla="*/ 266856 h 368458"/>
              <a:gd name="connsiteX8" fmla="*/ 797108 w 1457530"/>
              <a:gd name="connsiteY8" fmla="*/ 184306 h 368458"/>
              <a:gd name="connsiteX9" fmla="*/ 689158 w 1457530"/>
              <a:gd name="connsiteY9" fmla="*/ 225581 h 368458"/>
              <a:gd name="connsiteX10" fmla="*/ 911408 w 1457530"/>
              <a:gd name="connsiteY10" fmla="*/ 177956 h 368458"/>
              <a:gd name="connsiteX11" fmla="*/ 771708 w 1457530"/>
              <a:gd name="connsiteY11" fmla="*/ 212881 h 368458"/>
              <a:gd name="connsiteX12" fmla="*/ 1457508 w 1457530"/>
              <a:gd name="connsiteY12" fmla="*/ 156 h 36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530" h="368458">
                <a:moveTo>
                  <a:pt x="1457508" y="156"/>
                </a:moveTo>
                <a:cubicBezTo>
                  <a:pt x="1453275" y="6506"/>
                  <a:pt x="844733" y="210235"/>
                  <a:pt x="746308" y="250981"/>
                </a:cubicBezTo>
                <a:cubicBezTo>
                  <a:pt x="647883" y="291727"/>
                  <a:pt x="911937" y="246218"/>
                  <a:pt x="866958" y="244631"/>
                </a:cubicBezTo>
                <a:cubicBezTo>
                  <a:pt x="821979" y="243044"/>
                  <a:pt x="525645" y="241985"/>
                  <a:pt x="476433" y="241456"/>
                </a:cubicBezTo>
                <a:cubicBezTo>
                  <a:pt x="427221" y="240927"/>
                  <a:pt x="594437" y="236693"/>
                  <a:pt x="571683" y="241456"/>
                </a:cubicBezTo>
                <a:cubicBezTo>
                  <a:pt x="548929" y="246219"/>
                  <a:pt x="435158" y="248864"/>
                  <a:pt x="339908" y="270031"/>
                </a:cubicBezTo>
                <a:cubicBezTo>
                  <a:pt x="244658" y="291198"/>
                  <a:pt x="-7755" y="368985"/>
                  <a:pt x="183" y="368456"/>
                </a:cubicBezTo>
                <a:cubicBezTo>
                  <a:pt x="8120" y="367927"/>
                  <a:pt x="254712" y="297548"/>
                  <a:pt x="387533" y="266856"/>
                </a:cubicBezTo>
                <a:cubicBezTo>
                  <a:pt x="520354" y="236164"/>
                  <a:pt x="746837" y="191185"/>
                  <a:pt x="797108" y="184306"/>
                </a:cubicBezTo>
                <a:cubicBezTo>
                  <a:pt x="847379" y="177427"/>
                  <a:pt x="670108" y="226639"/>
                  <a:pt x="689158" y="225581"/>
                </a:cubicBezTo>
                <a:cubicBezTo>
                  <a:pt x="708208" y="224523"/>
                  <a:pt x="897650" y="180073"/>
                  <a:pt x="911408" y="177956"/>
                </a:cubicBezTo>
                <a:cubicBezTo>
                  <a:pt x="925166" y="175839"/>
                  <a:pt x="678575" y="243043"/>
                  <a:pt x="771708" y="212881"/>
                </a:cubicBezTo>
                <a:cubicBezTo>
                  <a:pt x="864841" y="182719"/>
                  <a:pt x="1461741" y="-6194"/>
                  <a:pt x="1457508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F08B4CF-19E2-5062-7321-EAAFB90B7347}"/>
              </a:ext>
            </a:extLst>
          </p:cNvPr>
          <p:cNvSpPr/>
          <p:nvPr/>
        </p:nvSpPr>
        <p:spPr>
          <a:xfrm>
            <a:off x="3089233" y="5919562"/>
            <a:ext cx="105519" cy="1448519"/>
          </a:xfrm>
          <a:custGeom>
            <a:avLst/>
            <a:gdLst>
              <a:gd name="connsiteX0" fmla="*/ 104817 w 105519"/>
              <a:gd name="connsiteY0" fmla="*/ 1813 h 1448519"/>
              <a:gd name="connsiteX1" fmla="*/ 47667 w 105519"/>
              <a:gd name="connsiteY1" fmla="*/ 649513 h 1448519"/>
              <a:gd name="connsiteX2" fmla="*/ 85767 w 105519"/>
              <a:gd name="connsiteY2" fmla="*/ 519338 h 1448519"/>
              <a:gd name="connsiteX3" fmla="*/ 44492 w 105519"/>
              <a:gd name="connsiteY3" fmla="*/ 1081313 h 1448519"/>
              <a:gd name="connsiteX4" fmla="*/ 47667 w 105519"/>
              <a:gd name="connsiteY4" fmla="*/ 947963 h 1448519"/>
              <a:gd name="connsiteX5" fmla="*/ 92117 w 105519"/>
              <a:gd name="connsiteY5" fmla="*/ 1421038 h 1448519"/>
              <a:gd name="connsiteX6" fmla="*/ 76242 w 105519"/>
              <a:gd name="connsiteY6" fmla="*/ 1303563 h 1448519"/>
              <a:gd name="connsiteX7" fmla="*/ 66717 w 105519"/>
              <a:gd name="connsiteY7" fmla="*/ 573313 h 1448519"/>
              <a:gd name="connsiteX8" fmla="*/ 38142 w 105519"/>
              <a:gd name="connsiteY8" fmla="*/ 706663 h 1448519"/>
              <a:gd name="connsiteX9" fmla="*/ 82592 w 105519"/>
              <a:gd name="connsiteY9" fmla="*/ 192313 h 1448519"/>
              <a:gd name="connsiteX10" fmla="*/ 42 w 105519"/>
              <a:gd name="connsiteY10" fmla="*/ 446313 h 1448519"/>
              <a:gd name="connsiteX11" fmla="*/ 104817 w 105519"/>
              <a:gd name="connsiteY11" fmla="*/ 1813 h 14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519" h="1448519">
                <a:moveTo>
                  <a:pt x="104817" y="1813"/>
                </a:moveTo>
                <a:cubicBezTo>
                  <a:pt x="112755" y="35680"/>
                  <a:pt x="50842" y="563259"/>
                  <a:pt x="47667" y="649513"/>
                </a:cubicBezTo>
                <a:cubicBezTo>
                  <a:pt x="44492" y="735767"/>
                  <a:pt x="86296" y="447371"/>
                  <a:pt x="85767" y="519338"/>
                </a:cubicBezTo>
                <a:cubicBezTo>
                  <a:pt x="85238" y="591305"/>
                  <a:pt x="50842" y="1009876"/>
                  <a:pt x="44492" y="1081313"/>
                </a:cubicBezTo>
                <a:cubicBezTo>
                  <a:pt x="38142" y="1152750"/>
                  <a:pt x="39730" y="891342"/>
                  <a:pt x="47667" y="947963"/>
                </a:cubicBezTo>
                <a:cubicBezTo>
                  <a:pt x="55604" y="1004584"/>
                  <a:pt x="87354" y="1361771"/>
                  <a:pt x="92117" y="1421038"/>
                </a:cubicBezTo>
                <a:cubicBezTo>
                  <a:pt x="96879" y="1480305"/>
                  <a:pt x="80475" y="1444850"/>
                  <a:pt x="76242" y="1303563"/>
                </a:cubicBezTo>
                <a:cubicBezTo>
                  <a:pt x="72009" y="1162276"/>
                  <a:pt x="73067" y="672796"/>
                  <a:pt x="66717" y="573313"/>
                </a:cubicBezTo>
                <a:cubicBezTo>
                  <a:pt x="60367" y="473830"/>
                  <a:pt x="35496" y="770163"/>
                  <a:pt x="38142" y="706663"/>
                </a:cubicBezTo>
                <a:cubicBezTo>
                  <a:pt x="40788" y="643163"/>
                  <a:pt x="88942" y="235705"/>
                  <a:pt x="82592" y="192313"/>
                </a:cubicBezTo>
                <a:cubicBezTo>
                  <a:pt x="76242" y="148921"/>
                  <a:pt x="-2075" y="473301"/>
                  <a:pt x="42" y="446313"/>
                </a:cubicBezTo>
                <a:cubicBezTo>
                  <a:pt x="2159" y="419326"/>
                  <a:pt x="96879" y="-32054"/>
                  <a:pt x="104817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ED6722C-492E-C4CD-4232-8EB471DCBCBA}"/>
              </a:ext>
            </a:extLst>
          </p:cNvPr>
          <p:cNvSpPr/>
          <p:nvPr/>
        </p:nvSpPr>
        <p:spPr>
          <a:xfrm>
            <a:off x="3240116" y="7426301"/>
            <a:ext cx="264702" cy="719443"/>
          </a:xfrm>
          <a:custGeom>
            <a:avLst/>
            <a:gdLst>
              <a:gd name="connsiteX0" fmla="*/ 1559 w 264702"/>
              <a:gd name="connsiteY0" fmla="*/ 3199 h 719443"/>
              <a:gd name="connsiteX1" fmla="*/ 115859 w 264702"/>
              <a:gd name="connsiteY1" fmla="*/ 457224 h 719443"/>
              <a:gd name="connsiteX2" fmla="*/ 99984 w 264702"/>
              <a:gd name="connsiteY2" fmla="*/ 396899 h 719443"/>
              <a:gd name="connsiteX3" fmla="*/ 261909 w 264702"/>
              <a:gd name="connsiteY3" fmla="*/ 711224 h 719443"/>
              <a:gd name="connsiteX4" fmla="*/ 192059 w 264702"/>
              <a:gd name="connsiteY4" fmla="*/ 596924 h 719443"/>
              <a:gd name="connsiteX5" fmla="*/ 58709 w 264702"/>
              <a:gd name="connsiteY5" fmla="*/ 269899 h 719443"/>
              <a:gd name="connsiteX6" fmla="*/ 1559 w 264702"/>
              <a:gd name="connsiteY6" fmla="*/ 3199 h 7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702" h="719443">
                <a:moveTo>
                  <a:pt x="1559" y="3199"/>
                </a:moveTo>
                <a:cubicBezTo>
                  <a:pt x="11084" y="34420"/>
                  <a:pt x="99455" y="391607"/>
                  <a:pt x="115859" y="457224"/>
                </a:cubicBezTo>
                <a:cubicBezTo>
                  <a:pt x="132263" y="522841"/>
                  <a:pt x="75642" y="354566"/>
                  <a:pt x="99984" y="396899"/>
                </a:cubicBezTo>
                <a:cubicBezTo>
                  <a:pt x="124326" y="439232"/>
                  <a:pt x="246563" y="677886"/>
                  <a:pt x="261909" y="711224"/>
                </a:cubicBezTo>
                <a:cubicBezTo>
                  <a:pt x="277255" y="744562"/>
                  <a:pt x="225926" y="670478"/>
                  <a:pt x="192059" y="596924"/>
                </a:cubicBezTo>
                <a:cubicBezTo>
                  <a:pt x="158192" y="523370"/>
                  <a:pt x="89401" y="362503"/>
                  <a:pt x="58709" y="269899"/>
                </a:cubicBezTo>
                <a:cubicBezTo>
                  <a:pt x="28017" y="177295"/>
                  <a:pt x="-7966" y="-28022"/>
                  <a:pt x="1559" y="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738B88C-48CE-CEF7-8D72-6CB464F06D71}"/>
              </a:ext>
            </a:extLst>
          </p:cNvPr>
          <p:cNvSpPr/>
          <p:nvPr/>
        </p:nvSpPr>
        <p:spPr>
          <a:xfrm>
            <a:off x="3578027" y="8126451"/>
            <a:ext cx="1051687" cy="770854"/>
          </a:xfrm>
          <a:custGeom>
            <a:avLst/>
            <a:gdLst>
              <a:gd name="connsiteX0" fmla="*/ 3373 w 1051687"/>
              <a:gd name="connsiteY0" fmla="*/ 1549 h 770854"/>
              <a:gd name="connsiteX1" fmla="*/ 578048 w 1051687"/>
              <a:gd name="connsiteY1" fmla="*/ 461924 h 770854"/>
              <a:gd name="connsiteX2" fmla="*/ 498673 w 1051687"/>
              <a:gd name="connsiteY2" fmla="*/ 430174 h 770854"/>
              <a:gd name="connsiteX3" fmla="*/ 1038423 w 1051687"/>
              <a:gd name="connsiteY3" fmla="*/ 763549 h 770854"/>
              <a:gd name="connsiteX4" fmla="*/ 898723 w 1051687"/>
              <a:gd name="connsiteY4" fmla="*/ 668299 h 770854"/>
              <a:gd name="connsiteX5" fmla="*/ 273248 w 1051687"/>
              <a:gd name="connsiteY5" fmla="*/ 265074 h 770854"/>
              <a:gd name="connsiteX6" fmla="*/ 336748 w 1051687"/>
              <a:gd name="connsiteY6" fmla="*/ 309524 h 770854"/>
              <a:gd name="connsiteX7" fmla="*/ 3373 w 1051687"/>
              <a:gd name="connsiteY7" fmla="*/ 1549 h 7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687" h="770854">
                <a:moveTo>
                  <a:pt x="3373" y="1549"/>
                </a:moveTo>
                <a:cubicBezTo>
                  <a:pt x="43590" y="26949"/>
                  <a:pt x="495498" y="390487"/>
                  <a:pt x="578048" y="461924"/>
                </a:cubicBezTo>
                <a:cubicBezTo>
                  <a:pt x="660598" y="533362"/>
                  <a:pt x="421944" y="379903"/>
                  <a:pt x="498673" y="430174"/>
                </a:cubicBezTo>
                <a:cubicBezTo>
                  <a:pt x="575402" y="480445"/>
                  <a:pt x="971748" y="723862"/>
                  <a:pt x="1038423" y="763549"/>
                </a:cubicBezTo>
                <a:cubicBezTo>
                  <a:pt x="1105098" y="803236"/>
                  <a:pt x="898723" y="668299"/>
                  <a:pt x="898723" y="668299"/>
                </a:cubicBezTo>
                <a:lnTo>
                  <a:pt x="273248" y="265074"/>
                </a:lnTo>
                <a:cubicBezTo>
                  <a:pt x="179586" y="205278"/>
                  <a:pt x="378552" y="348153"/>
                  <a:pt x="336748" y="309524"/>
                </a:cubicBezTo>
                <a:cubicBezTo>
                  <a:pt x="294944" y="270895"/>
                  <a:pt x="-36844" y="-23851"/>
                  <a:pt x="3373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4E8A6A1-11B3-3E23-665E-24195A6CA66F}"/>
              </a:ext>
            </a:extLst>
          </p:cNvPr>
          <p:cNvSpPr/>
          <p:nvPr/>
        </p:nvSpPr>
        <p:spPr>
          <a:xfrm>
            <a:off x="5043656" y="8294142"/>
            <a:ext cx="2005648" cy="720047"/>
          </a:xfrm>
          <a:custGeom>
            <a:avLst/>
            <a:gdLst>
              <a:gd name="connsiteX0" fmla="*/ 26819 w 2005648"/>
              <a:gd name="connsiteY0" fmla="*/ 710158 h 720047"/>
              <a:gd name="connsiteX1" fmla="*/ 1265069 w 2005648"/>
              <a:gd name="connsiteY1" fmla="*/ 433933 h 720047"/>
              <a:gd name="connsiteX2" fmla="*/ 1001544 w 2005648"/>
              <a:gd name="connsiteY2" fmla="*/ 532358 h 720047"/>
              <a:gd name="connsiteX3" fmla="*/ 1966744 w 2005648"/>
              <a:gd name="connsiteY3" fmla="*/ 24358 h 720047"/>
              <a:gd name="connsiteX4" fmla="*/ 1744494 w 2005648"/>
              <a:gd name="connsiteY4" fmla="*/ 122783 h 720047"/>
              <a:gd name="connsiteX5" fmla="*/ 1080919 w 2005648"/>
              <a:gd name="connsiteY5" fmla="*/ 491083 h 720047"/>
              <a:gd name="connsiteX6" fmla="*/ 550694 w 2005648"/>
              <a:gd name="connsiteY6" fmla="*/ 618083 h 720047"/>
              <a:gd name="connsiteX7" fmla="*/ 557044 w 2005648"/>
              <a:gd name="connsiteY7" fmla="*/ 608558 h 720047"/>
              <a:gd name="connsiteX8" fmla="*/ 839619 w 2005648"/>
              <a:gd name="connsiteY8" fmla="*/ 500608 h 720047"/>
              <a:gd name="connsiteX9" fmla="*/ 242719 w 2005648"/>
              <a:gd name="connsiteY9" fmla="*/ 611733 h 720047"/>
              <a:gd name="connsiteX10" fmla="*/ 807869 w 2005648"/>
              <a:gd name="connsiteY10" fmla="*/ 548233 h 720047"/>
              <a:gd name="connsiteX11" fmla="*/ 442744 w 2005648"/>
              <a:gd name="connsiteY11" fmla="*/ 649833 h 720047"/>
              <a:gd name="connsiteX12" fmla="*/ 26819 w 2005648"/>
              <a:gd name="connsiteY12" fmla="*/ 710158 h 72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5648" h="720047">
                <a:moveTo>
                  <a:pt x="26819" y="710158"/>
                </a:moveTo>
                <a:cubicBezTo>
                  <a:pt x="163873" y="674175"/>
                  <a:pt x="1102615" y="463566"/>
                  <a:pt x="1265069" y="433933"/>
                </a:cubicBezTo>
                <a:cubicBezTo>
                  <a:pt x="1427523" y="404300"/>
                  <a:pt x="884598" y="600620"/>
                  <a:pt x="1001544" y="532358"/>
                </a:cubicBezTo>
                <a:cubicBezTo>
                  <a:pt x="1118490" y="464095"/>
                  <a:pt x="1842919" y="92620"/>
                  <a:pt x="1966744" y="24358"/>
                </a:cubicBezTo>
                <a:cubicBezTo>
                  <a:pt x="2090569" y="-43904"/>
                  <a:pt x="1892132" y="44995"/>
                  <a:pt x="1744494" y="122783"/>
                </a:cubicBezTo>
                <a:cubicBezTo>
                  <a:pt x="1596856" y="200571"/>
                  <a:pt x="1279886" y="408533"/>
                  <a:pt x="1080919" y="491083"/>
                </a:cubicBezTo>
                <a:cubicBezTo>
                  <a:pt x="881952" y="573633"/>
                  <a:pt x="638006" y="598504"/>
                  <a:pt x="550694" y="618083"/>
                </a:cubicBezTo>
                <a:cubicBezTo>
                  <a:pt x="463382" y="637662"/>
                  <a:pt x="508890" y="628137"/>
                  <a:pt x="557044" y="608558"/>
                </a:cubicBezTo>
                <a:cubicBezTo>
                  <a:pt x="605198" y="588979"/>
                  <a:pt x="892006" y="500079"/>
                  <a:pt x="839619" y="500608"/>
                </a:cubicBezTo>
                <a:cubicBezTo>
                  <a:pt x="787232" y="501137"/>
                  <a:pt x="248011" y="603796"/>
                  <a:pt x="242719" y="611733"/>
                </a:cubicBezTo>
                <a:cubicBezTo>
                  <a:pt x="237427" y="619670"/>
                  <a:pt x="774532" y="541883"/>
                  <a:pt x="807869" y="548233"/>
                </a:cubicBezTo>
                <a:cubicBezTo>
                  <a:pt x="841207" y="554583"/>
                  <a:pt x="569215" y="625491"/>
                  <a:pt x="442744" y="649833"/>
                </a:cubicBezTo>
                <a:cubicBezTo>
                  <a:pt x="316273" y="674175"/>
                  <a:pt x="-110235" y="746141"/>
                  <a:pt x="26819" y="710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1EB1A57-4A24-C4D6-C45F-70C62984C2C4}"/>
              </a:ext>
            </a:extLst>
          </p:cNvPr>
          <p:cNvSpPr/>
          <p:nvPr/>
        </p:nvSpPr>
        <p:spPr>
          <a:xfrm>
            <a:off x="7118468" y="7100613"/>
            <a:ext cx="525285" cy="1076479"/>
          </a:xfrm>
          <a:custGeom>
            <a:avLst/>
            <a:gdLst>
              <a:gd name="connsiteX0" fmla="*/ 523757 w 525285"/>
              <a:gd name="connsiteY0" fmla="*/ 5037 h 1076479"/>
              <a:gd name="connsiteX1" fmla="*/ 206257 w 525285"/>
              <a:gd name="connsiteY1" fmla="*/ 798787 h 1076479"/>
              <a:gd name="connsiteX2" fmla="*/ 222132 w 525285"/>
              <a:gd name="connsiteY2" fmla="*/ 703537 h 1076479"/>
              <a:gd name="connsiteX3" fmla="*/ 3057 w 525285"/>
              <a:gd name="connsiteY3" fmla="*/ 1071837 h 1076479"/>
              <a:gd name="connsiteX4" fmla="*/ 111007 w 525285"/>
              <a:gd name="connsiteY4" fmla="*/ 874987 h 1076479"/>
              <a:gd name="connsiteX5" fmla="*/ 345957 w 525285"/>
              <a:gd name="connsiteY5" fmla="*/ 366987 h 1076479"/>
              <a:gd name="connsiteX6" fmla="*/ 228482 w 525285"/>
              <a:gd name="connsiteY6" fmla="*/ 620987 h 1076479"/>
              <a:gd name="connsiteX7" fmla="*/ 349132 w 525285"/>
              <a:gd name="connsiteY7" fmla="*/ 322537 h 1076479"/>
              <a:gd name="connsiteX8" fmla="*/ 244357 w 525285"/>
              <a:gd name="connsiteY8" fmla="*/ 668612 h 1076479"/>
              <a:gd name="connsiteX9" fmla="*/ 323732 w 525285"/>
              <a:gd name="connsiteY9" fmla="*/ 468587 h 1076479"/>
              <a:gd name="connsiteX10" fmla="*/ 523757 w 525285"/>
              <a:gd name="connsiteY10" fmla="*/ 5037 h 10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285" h="1076479">
                <a:moveTo>
                  <a:pt x="523757" y="5037"/>
                </a:moveTo>
                <a:cubicBezTo>
                  <a:pt x="504178" y="60070"/>
                  <a:pt x="256528" y="682370"/>
                  <a:pt x="206257" y="798787"/>
                </a:cubicBezTo>
                <a:cubicBezTo>
                  <a:pt x="155986" y="915204"/>
                  <a:pt x="255999" y="658029"/>
                  <a:pt x="222132" y="703537"/>
                </a:cubicBezTo>
                <a:cubicBezTo>
                  <a:pt x="188265" y="749045"/>
                  <a:pt x="21578" y="1043262"/>
                  <a:pt x="3057" y="1071837"/>
                </a:cubicBezTo>
                <a:cubicBezTo>
                  <a:pt x="-15464" y="1100412"/>
                  <a:pt x="53857" y="992462"/>
                  <a:pt x="111007" y="874987"/>
                </a:cubicBezTo>
                <a:cubicBezTo>
                  <a:pt x="168157" y="757512"/>
                  <a:pt x="345957" y="366987"/>
                  <a:pt x="345957" y="366987"/>
                </a:cubicBezTo>
                <a:cubicBezTo>
                  <a:pt x="365536" y="324654"/>
                  <a:pt x="227953" y="628395"/>
                  <a:pt x="228482" y="620987"/>
                </a:cubicBezTo>
                <a:cubicBezTo>
                  <a:pt x="229011" y="613579"/>
                  <a:pt x="346486" y="314600"/>
                  <a:pt x="349132" y="322537"/>
                </a:cubicBezTo>
                <a:cubicBezTo>
                  <a:pt x="351778" y="330474"/>
                  <a:pt x="248590" y="644270"/>
                  <a:pt x="244357" y="668612"/>
                </a:cubicBezTo>
                <a:cubicBezTo>
                  <a:pt x="240124" y="692954"/>
                  <a:pt x="278224" y="575479"/>
                  <a:pt x="323732" y="468587"/>
                </a:cubicBezTo>
                <a:cubicBezTo>
                  <a:pt x="369240" y="361695"/>
                  <a:pt x="543336" y="-49996"/>
                  <a:pt x="523757" y="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DA31ABC-45B2-3465-E28B-C58E6F089F62}"/>
              </a:ext>
            </a:extLst>
          </p:cNvPr>
          <p:cNvSpPr/>
          <p:nvPr/>
        </p:nvSpPr>
        <p:spPr>
          <a:xfrm>
            <a:off x="7618803" y="5772445"/>
            <a:ext cx="181257" cy="1434033"/>
          </a:xfrm>
          <a:custGeom>
            <a:avLst/>
            <a:gdLst>
              <a:gd name="connsiteX0" fmla="*/ 175822 w 181257"/>
              <a:gd name="connsiteY0" fmla="*/ 60030 h 1434033"/>
              <a:gd name="connsiteX1" fmla="*/ 172647 w 181257"/>
              <a:gd name="connsiteY1" fmla="*/ 114005 h 1434033"/>
              <a:gd name="connsiteX2" fmla="*/ 125022 w 181257"/>
              <a:gd name="connsiteY2" fmla="*/ 933155 h 1434033"/>
              <a:gd name="connsiteX3" fmla="*/ 121847 w 181257"/>
              <a:gd name="connsiteY3" fmla="*/ 793455 h 1434033"/>
              <a:gd name="connsiteX4" fmla="*/ 10722 w 181257"/>
              <a:gd name="connsiteY4" fmla="*/ 1409405 h 1434033"/>
              <a:gd name="connsiteX5" fmla="*/ 23422 w 181257"/>
              <a:gd name="connsiteY5" fmla="*/ 1222080 h 1434033"/>
              <a:gd name="connsiteX6" fmla="*/ 178997 w 181257"/>
              <a:gd name="connsiteY6" fmla="*/ 399755 h 1434033"/>
              <a:gd name="connsiteX7" fmla="*/ 115497 w 181257"/>
              <a:gd name="connsiteY7" fmla="*/ 618830 h 1434033"/>
              <a:gd name="connsiteX8" fmla="*/ 175822 w 181257"/>
              <a:gd name="connsiteY8" fmla="*/ 60030 h 143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257" h="1434033">
                <a:moveTo>
                  <a:pt x="175822" y="60030"/>
                </a:moveTo>
                <a:cubicBezTo>
                  <a:pt x="185347" y="-24108"/>
                  <a:pt x="181114" y="-31516"/>
                  <a:pt x="172647" y="114005"/>
                </a:cubicBezTo>
                <a:cubicBezTo>
                  <a:pt x="164180" y="259526"/>
                  <a:pt x="133489" y="819913"/>
                  <a:pt x="125022" y="933155"/>
                </a:cubicBezTo>
                <a:cubicBezTo>
                  <a:pt x="116555" y="1046397"/>
                  <a:pt x="140897" y="714080"/>
                  <a:pt x="121847" y="793455"/>
                </a:cubicBezTo>
                <a:cubicBezTo>
                  <a:pt x="102797" y="872830"/>
                  <a:pt x="27126" y="1337968"/>
                  <a:pt x="10722" y="1409405"/>
                </a:cubicBezTo>
                <a:cubicBezTo>
                  <a:pt x="-5682" y="1480843"/>
                  <a:pt x="-4624" y="1390355"/>
                  <a:pt x="23422" y="1222080"/>
                </a:cubicBezTo>
                <a:cubicBezTo>
                  <a:pt x="51468" y="1053805"/>
                  <a:pt x="163651" y="500297"/>
                  <a:pt x="178997" y="399755"/>
                </a:cubicBezTo>
                <a:cubicBezTo>
                  <a:pt x="194343" y="299213"/>
                  <a:pt x="115497" y="671747"/>
                  <a:pt x="115497" y="618830"/>
                </a:cubicBezTo>
                <a:cubicBezTo>
                  <a:pt x="115497" y="565913"/>
                  <a:pt x="166297" y="144168"/>
                  <a:pt x="175822" y="60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D90655F-4A13-E113-B507-78987E1A194C}"/>
              </a:ext>
            </a:extLst>
          </p:cNvPr>
          <p:cNvSpPr/>
          <p:nvPr/>
        </p:nvSpPr>
        <p:spPr>
          <a:xfrm>
            <a:off x="6972159" y="6054725"/>
            <a:ext cx="216068" cy="1130508"/>
          </a:xfrm>
          <a:custGeom>
            <a:avLst/>
            <a:gdLst>
              <a:gd name="connsiteX0" fmla="*/ 111266 w 216068"/>
              <a:gd name="connsiteY0" fmla="*/ 0 h 1130508"/>
              <a:gd name="connsiteX1" fmla="*/ 149366 w 216068"/>
              <a:gd name="connsiteY1" fmla="*/ 714375 h 1130508"/>
              <a:gd name="connsiteX2" fmla="*/ 174766 w 216068"/>
              <a:gd name="connsiteY2" fmla="*/ 603250 h 1130508"/>
              <a:gd name="connsiteX3" fmla="*/ 149366 w 216068"/>
              <a:gd name="connsiteY3" fmla="*/ 873125 h 1130508"/>
              <a:gd name="connsiteX4" fmla="*/ 141 w 216068"/>
              <a:gd name="connsiteY4" fmla="*/ 1130300 h 1130508"/>
              <a:gd name="connsiteX5" fmla="*/ 123966 w 216068"/>
              <a:gd name="connsiteY5" fmla="*/ 911225 h 1130508"/>
              <a:gd name="connsiteX6" fmla="*/ 216041 w 216068"/>
              <a:gd name="connsiteY6" fmla="*/ 619125 h 1130508"/>
              <a:gd name="connsiteX7" fmla="*/ 133491 w 216068"/>
              <a:gd name="connsiteY7" fmla="*/ 714375 h 1130508"/>
              <a:gd name="connsiteX8" fmla="*/ 111266 w 216068"/>
              <a:gd name="connsiteY8" fmla="*/ 0 h 113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68" h="1130508">
                <a:moveTo>
                  <a:pt x="111266" y="0"/>
                </a:moveTo>
                <a:cubicBezTo>
                  <a:pt x="113912" y="0"/>
                  <a:pt x="138783" y="613833"/>
                  <a:pt x="149366" y="714375"/>
                </a:cubicBezTo>
                <a:cubicBezTo>
                  <a:pt x="159949" y="814917"/>
                  <a:pt x="174766" y="576792"/>
                  <a:pt x="174766" y="603250"/>
                </a:cubicBezTo>
                <a:cubicBezTo>
                  <a:pt x="174766" y="629708"/>
                  <a:pt x="178470" y="785283"/>
                  <a:pt x="149366" y="873125"/>
                </a:cubicBezTo>
                <a:cubicBezTo>
                  <a:pt x="120262" y="960967"/>
                  <a:pt x="4374" y="1123950"/>
                  <a:pt x="141" y="1130300"/>
                </a:cubicBezTo>
                <a:cubicBezTo>
                  <a:pt x="-4092" y="1136650"/>
                  <a:pt x="87983" y="996421"/>
                  <a:pt x="123966" y="911225"/>
                </a:cubicBezTo>
                <a:cubicBezTo>
                  <a:pt x="159949" y="826029"/>
                  <a:pt x="214454" y="651933"/>
                  <a:pt x="216041" y="619125"/>
                </a:cubicBezTo>
                <a:cubicBezTo>
                  <a:pt x="217629" y="586317"/>
                  <a:pt x="150424" y="812800"/>
                  <a:pt x="133491" y="714375"/>
                </a:cubicBezTo>
                <a:cubicBezTo>
                  <a:pt x="116558" y="615950"/>
                  <a:pt x="108620" y="0"/>
                  <a:pt x="1112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45918FD-F579-82EF-8179-28C257C40A91}"/>
              </a:ext>
            </a:extLst>
          </p:cNvPr>
          <p:cNvSpPr/>
          <p:nvPr/>
        </p:nvSpPr>
        <p:spPr>
          <a:xfrm>
            <a:off x="7273444" y="4721530"/>
            <a:ext cx="538004" cy="1201143"/>
          </a:xfrm>
          <a:custGeom>
            <a:avLst/>
            <a:gdLst>
              <a:gd name="connsiteX0" fmla="*/ 3656 w 538004"/>
              <a:gd name="connsiteY0" fmla="*/ 18745 h 1201143"/>
              <a:gd name="connsiteX1" fmla="*/ 356081 w 538004"/>
              <a:gd name="connsiteY1" fmla="*/ 866470 h 1201143"/>
              <a:gd name="connsiteX2" fmla="*/ 337031 w 538004"/>
              <a:gd name="connsiteY2" fmla="*/ 777570 h 1201143"/>
              <a:gd name="connsiteX3" fmla="*/ 533881 w 538004"/>
              <a:gd name="connsiteY3" fmla="*/ 1190320 h 1201143"/>
              <a:gd name="connsiteX4" fmla="*/ 448156 w 538004"/>
              <a:gd name="connsiteY4" fmla="*/ 1015695 h 1201143"/>
              <a:gd name="connsiteX5" fmla="*/ 187806 w 538004"/>
              <a:gd name="connsiteY5" fmla="*/ 336245 h 1201143"/>
              <a:gd name="connsiteX6" fmla="*/ 3656 w 538004"/>
              <a:gd name="connsiteY6" fmla="*/ 18745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004" h="1201143">
                <a:moveTo>
                  <a:pt x="3656" y="18745"/>
                </a:moveTo>
                <a:cubicBezTo>
                  <a:pt x="31702" y="107116"/>
                  <a:pt x="300519" y="739999"/>
                  <a:pt x="356081" y="866470"/>
                </a:cubicBezTo>
                <a:cubicBezTo>
                  <a:pt x="411644" y="992941"/>
                  <a:pt x="307398" y="723595"/>
                  <a:pt x="337031" y="777570"/>
                </a:cubicBezTo>
                <a:cubicBezTo>
                  <a:pt x="366664" y="831545"/>
                  <a:pt x="515360" y="1150633"/>
                  <a:pt x="533881" y="1190320"/>
                </a:cubicBezTo>
                <a:cubicBezTo>
                  <a:pt x="552402" y="1230007"/>
                  <a:pt x="505835" y="1158041"/>
                  <a:pt x="448156" y="1015695"/>
                </a:cubicBezTo>
                <a:cubicBezTo>
                  <a:pt x="390477" y="873349"/>
                  <a:pt x="259773" y="498170"/>
                  <a:pt x="187806" y="336245"/>
                </a:cubicBezTo>
                <a:cubicBezTo>
                  <a:pt x="115839" y="174320"/>
                  <a:pt x="-24390" y="-69626"/>
                  <a:pt x="3656" y="1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97658C9-598D-DAEF-794B-5B9A499E5148}"/>
              </a:ext>
            </a:extLst>
          </p:cNvPr>
          <p:cNvSpPr/>
          <p:nvPr/>
        </p:nvSpPr>
        <p:spPr>
          <a:xfrm>
            <a:off x="3538059" y="6057516"/>
            <a:ext cx="693380" cy="522226"/>
          </a:xfrm>
          <a:custGeom>
            <a:avLst/>
            <a:gdLst>
              <a:gd name="connsiteX0" fmla="*/ 2066 w 693380"/>
              <a:gd name="connsiteY0" fmla="*/ 384 h 522226"/>
              <a:gd name="connsiteX1" fmla="*/ 138591 w 693380"/>
              <a:gd name="connsiteY1" fmla="*/ 340109 h 522226"/>
              <a:gd name="connsiteX2" fmla="*/ 662466 w 693380"/>
              <a:gd name="connsiteY2" fmla="*/ 514734 h 522226"/>
              <a:gd name="connsiteX3" fmla="*/ 592616 w 693380"/>
              <a:gd name="connsiteY3" fmla="*/ 486159 h 522226"/>
              <a:gd name="connsiteX4" fmla="*/ 262416 w 693380"/>
              <a:gd name="connsiteY4" fmla="*/ 448059 h 522226"/>
              <a:gd name="connsiteX5" fmla="*/ 300516 w 693380"/>
              <a:gd name="connsiteY5" fmla="*/ 448059 h 522226"/>
              <a:gd name="connsiteX6" fmla="*/ 183041 w 693380"/>
              <a:gd name="connsiteY6" fmla="*/ 378209 h 522226"/>
              <a:gd name="connsiteX7" fmla="*/ 122716 w 693380"/>
              <a:gd name="connsiteY7" fmla="*/ 324234 h 522226"/>
              <a:gd name="connsiteX8" fmla="*/ 259241 w 693380"/>
              <a:gd name="connsiteY8" fmla="*/ 168659 h 522226"/>
              <a:gd name="connsiteX9" fmla="*/ 103666 w 693380"/>
              <a:gd name="connsiteY9" fmla="*/ 327409 h 522226"/>
              <a:gd name="connsiteX10" fmla="*/ 59216 w 693380"/>
              <a:gd name="connsiteY10" fmla="*/ 273434 h 522226"/>
              <a:gd name="connsiteX11" fmla="*/ 2066 w 693380"/>
              <a:gd name="connsiteY11" fmla="*/ 384 h 5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3380" h="522226">
                <a:moveTo>
                  <a:pt x="2066" y="384"/>
                </a:moveTo>
                <a:cubicBezTo>
                  <a:pt x="15295" y="11496"/>
                  <a:pt x="28524" y="254384"/>
                  <a:pt x="138591" y="340109"/>
                </a:cubicBezTo>
                <a:cubicBezTo>
                  <a:pt x="248658" y="425834"/>
                  <a:pt x="586795" y="490392"/>
                  <a:pt x="662466" y="514734"/>
                </a:cubicBezTo>
                <a:cubicBezTo>
                  <a:pt x="738137" y="539076"/>
                  <a:pt x="659291" y="497272"/>
                  <a:pt x="592616" y="486159"/>
                </a:cubicBezTo>
                <a:cubicBezTo>
                  <a:pt x="525941" y="475047"/>
                  <a:pt x="311099" y="454409"/>
                  <a:pt x="262416" y="448059"/>
                </a:cubicBezTo>
                <a:cubicBezTo>
                  <a:pt x="213733" y="441709"/>
                  <a:pt x="313745" y="459701"/>
                  <a:pt x="300516" y="448059"/>
                </a:cubicBezTo>
                <a:cubicBezTo>
                  <a:pt x="287287" y="436417"/>
                  <a:pt x="212674" y="398846"/>
                  <a:pt x="183041" y="378209"/>
                </a:cubicBezTo>
                <a:cubicBezTo>
                  <a:pt x="153408" y="357572"/>
                  <a:pt x="110016" y="359159"/>
                  <a:pt x="122716" y="324234"/>
                </a:cubicBezTo>
                <a:cubicBezTo>
                  <a:pt x="135416" y="289309"/>
                  <a:pt x="262416" y="168130"/>
                  <a:pt x="259241" y="168659"/>
                </a:cubicBezTo>
                <a:cubicBezTo>
                  <a:pt x="256066" y="169188"/>
                  <a:pt x="137003" y="309947"/>
                  <a:pt x="103666" y="327409"/>
                </a:cubicBezTo>
                <a:cubicBezTo>
                  <a:pt x="70329" y="344871"/>
                  <a:pt x="75620" y="324763"/>
                  <a:pt x="59216" y="273434"/>
                </a:cubicBezTo>
                <a:cubicBezTo>
                  <a:pt x="42812" y="222105"/>
                  <a:pt x="-11163" y="-10728"/>
                  <a:pt x="2066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ED7BC72-CCA1-D849-DD93-CBE04666890E}"/>
              </a:ext>
            </a:extLst>
          </p:cNvPr>
          <p:cNvSpPr/>
          <p:nvPr/>
        </p:nvSpPr>
        <p:spPr>
          <a:xfrm>
            <a:off x="3766723" y="6448420"/>
            <a:ext cx="278289" cy="639290"/>
          </a:xfrm>
          <a:custGeom>
            <a:avLst/>
            <a:gdLst>
              <a:gd name="connsiteX0" fmla="*/ 278227 w 278289"/>
              <a:gd name="connsiteY0" fmla="*/ 5 h 639290"/>
              <a:gd name="connsiteX1" fmla="*/ 55977 w 278289"/>
              <a:gd name="connsiteY1" fmla="*/ 257180 h 639290"/>
              <a:gd name="connsiteX2" fmla="*/ 192502 w 278289"/>
              <a:gd name="connsiteY2" fmla="*/ 622305 h 639290"/>
              <a:gd name="connsiteX3" fmla="*/ 144877 w 278289"/>
              <a:gd name="connsiteY3" fmla="*/ 555630 h 639290"/>
              <a:gd name="connsiteX4" fmla="*/ 2002 w 278289"/>
              <a:gd name="connsiteY4" fmla="*/ 349255 h 639290"/>
              <a:gd name="connsiteX5" fmla="*/ 59152 w 278289"/>
              <a:gd name="connsiteY5" fmla="*/ 381005 h 639290"/>
              <a:gd name="connsiteX6" fmla="*/ 30577 w 278289"/>
              <a:gd name="connsiteY6" fmla="*/ 263530 h 639290"/>
              <a:gd name="connsiteX7" fmla="*/ 278227 w 278289"/>
              <a:gd name="connsiteY7" fmla="*/ 5 h 63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89" h="639290">
                <a:moveTo>
                  <a:pt x="278227" y="5"/>
                </a:moveTo>
                <a:cubicBezTo>
                  <a:pt x="282460" y="-1053"/>
                  <a:pt x="70264" y="153463"/>
                  <a:pt x="55977" y="257180"/>
                </a:cubicBezTo>
                <a:cubicBezTo>
                  <a:pt x="41690" y="360897"/>
                  <a:pt x="177685" y="572563"/>
                  <a:pt x="192502" y="622305"/>
                </a:cubicBezTo>
                <a:cubicBezTo>
                  <a:pt x="207319" y="672047"/>
                  <a:pt x="176627" y="601138"/>
                  <a:pt x="144877" y="555630"/>
                </a:cubicBezTo>
                <a:cubicBezTo>
                  <a:pt x="113127" y="510122"/>
                  <a:pt x="16289" y="378359"/>
                  <a:pt x="2002" y="349255"/>
                </a:cubicBezTo>
                <a:cubicBezTo>
                  <a:pt x="-12285" y="320151"/>
                  <a:pt x="54389" y="395293"/>
                  <a:pt x="59152" y="381005"/>
                </a:cubicBezTo>
                <a:cubicBezTo>
                  <a:pt x="63915" y="366717"/>
                  <a:pt x="-4877" y="322267"/>
                  <a:pt x="30577" y="263530"/>
                </a:cubicBezTo>
                <a:cubicBezTo>
                  <a:pt x="66031" y="204793"/>
                  <a:pt x="273994" y="1063"/>
                  <a:pt x="27822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599DF90-51D3-5E66-8A08-37D0BCD5ABFB}"/>
              </a:ext>
            </a:extLst>
          </p:cNvPr>
          <p:cNvSpPr/>
          <p:nvPr/>
        </p:nvSpPr>
        <p:spPr>
          <a:xfrm>
            <a:off x="3443313" y="6489591"/>
            <a:ext cx="231779" cy="509902"/>
          </a:xfrm>
          <a:custGeom>
            <a:avLst/>
            <a:gdLst>
              <a:gd name="connsiteX0" fmla="*/ 30137 w 231779"/>
              <a:gd name="connsiteY0" fmla="*/ 12809 h 509902"/>
              <a:gd name="connsiteX1" fmla="*/ 11087 w 231779"/>
              <a:gd name="connsiteY1" fmla="*/ 292209 h 509902"/>
              <a:gd name="connsiteX2" fmla="*/ 223812 w 231779"/>
              <a:gd name="connsiteY2" fmla="*/ 498584 h 509902"/>
              <a:gd name="connsiteX3" fmla="*/ 169837 w 231779"/>
              <a:gd name="connsiteY3" fmla="*/ 463659 h 509902"/>
              <a:gd name="connsiteX4" fmla="*/ 11087 w 231779"/>
              <a:gd name="connsiteY4" fmla="*/ 301734 h 509902"/>
              <a:gd name="connsiteX5" fmla="*/ 30137 w 231779"/>
              <a:gd name="connsiteY5" fmla="*/ 69959 h 509902"/>
              <a:gd name="connsiteX6" fmla="*/ 30137 w 231779"/>
              <a:gd name="connsiteY6" fmla="*/ 12809 h 50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9" h="509902">
                <a:moveTo>
                  <a:pt x="30137" y="12809"/>
                </a:moveTo>
                <a:cubicBezTo>
                  <a:pt x="26962" y="49851"/>
                  <a:pt x="-21192" y="211246"/>
                  <a:pt x="11087" y="292209"/>
                </a:cubicBezTo>
                <a:cubicBezTo>
                  <a:pt x="43366" y="373172"/>
                  <a:pt x="197354" y="470009"/>
                  <a:pt x="223812" y="498584"/>
                </a:cubicBezTo>
                <a:cubicBezTo>
                  <a:pt x="250270" y="527159"/>
                  <a:pt x="205291" y="496467"/>
                  <a:pt x="169837" y="463659"/>
                </a:cubicBezTo>
                <a:cubicBezTo>
                  <a:pt x="134383" y="430851"/>
                  <a:pt x="34370" y="367351"/>
                  <a:pt x="11087" y="301734"/>
                </a:cubicBezTo>
                <a:cubicBezTo>
                  <a:pt x="-12196" y="236117"/>
                  <a:pt x="26962" y="113351"/>
                  <a:pt x="30137" y="69959"/>
                </a:cubicBezTo>
                <a:cubicBezTo>
                  <a:pt x="33312" y="26567"/>
                  <a:pt x="33312" y="-24233"/>
                  <a:pt x="30137" y="1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4DC674C-FE1E-CDC7-4383-B87F8F790516}"/>
              </a:ext>
            </a:extLst>
          </p:cNvPr>
          <p:cNvSpPr/>
          <p:nvPr/>
        </p:nvSpPr>
        <p:spPr>
          <a:xfrm>
            <a:off x="6682549" y="5825797"/>
            <a:ext cx="181841" cy="488675"/>
          </a:xfrm>
          <a:custGeom>
            <a:avLst/>
            <a:gdLst>
              <a:gd name="connsiteX0" fmla="*/ 181801 w 181841"/>
              <a:gd name="connsiteY0" fmla="*/ 328 h 488675"/>
              <a:gd name="connsiteX1" fmla="*/ 26226 w 181841"/>
              <a:gd name="connsiteY1" fmla="*/ 263853 h 488675"/>
              <a:gd name="connsiteX2" fmla="*/ 4001 w 181841"/>
              <a:gd name="connsiteY2" fmla="*/ 482928 h 488675"/>
              <a:gd name="connsiteX3" fmla="*/ 10351 w 181841"/>
              <a:gd name="connsiteY3" fmla="*/ 406728 h 488675"/>
              <a:gd name="connsiteX4" fmla="*/ 10351 w 181841"/>
              <a:gd name="connsiteY4" fmla="*/ 213053 h 488675"/>
              <a:gd name="connsiteX5" fmla="*/ 181801 w 181841"/>
              <a:gd name="connsiteY5" fmla="*/ 328 h 48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41" h="488675">
                <a:moveTo>
                  <a:pt x="181801" y="328"/>
                </a:moveTo>
                <a:cubicBezTo>
                  <a:pt x="184447" y="8795"/>
                  <a:pt x="55859" y="183420"/>
                  <a:pt x="26226" y="263853"/>
                </a:cubicBezTo>
                <a:cubicBezTo>
                  <a:pt x="-3407" y="344286"/>
                  <a:pt x="6647" y="459116"/>
                  <a:pt x="4001" y="482928"/>
                </a:cubicBezTo>
                <a:cubicBezTo>
                  <a:pt x="1355" y="506740"/>
                  <a:pt x="9293" y="451707"/>
                  <a:pt x="10351" y="406728"/>
                </a:cubicBezTo>
                <a:cubicBezTo>
                  <a:pt x="11409" y="361749"/>
                  <a:pt x="-13461" y="276553"/>
                  <a:pt x="10351" y="213053"/>
                </a:cubicBezTo>
                <a:cubicBezTo>
                  <a:pt x="34163" y="149553"/>
                  <a:pt x="179155" y="-8139"/>
                  <a:pt x="181801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4F5BC81-719C-B9B2-2E38-168D58AE7B6C}"/>
              </a:ext>
            </a:extLst>
          </p:cNvPr>
          <p:cNvSpPr/>
          <p:nvPr/>
        </p:nvSpPr>
        <p:spPr>
          <a:xfrm>
            <a:off x="7150066" y="5530760"/>
            <a:ext cx="197740" cy="587630"/>
          </a:xfrm>
          <a:custGeom>
            <a:avLst/>
            <a:gdLst>
              <a:gd name="connsiteX0" fmla="*/ 34 w 197740"/>
              <a:gd name="connsiteY0" fmla="*/ 90 h 587630"/>
              <a:gd name="connsiteX1" fmla="*/ 187359 w 197740"/>
              <a:gd name="connsiteY1" fmla="*/ 431890 h 587630"/>
              <a:gd name="connsiteX2" fmla="*/ 174659 w 197740"/>
              <a:gd name="connsiteY2" fmla="*/ 587465 h 587630"/>
              <a:gd name="connsiteX3" fmla="*/ 184184 w 197740"/>
              <a:gd name="connsiteY3" fmla="*/ 460465 h 587630"/>
              <a:gd name="connsiteX4" fmla="*/ 171484 w 197740"/>
              <a:gd name="connsiteY4" fmla="*/ 393790 h 587630"/>
              <a:gd name="connsiteX5" fmla="*/ 34 w 197740"/>
              <a:gd name="connsiteY5" fmla="*/ 90 h 58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40" h="587630">
                <a:moveTo>
                  <a:pt x="34" y="90"/>
                </a:moveTo>
                <a:cubicBezTo>
                  <a:pt x="2680" y="6440"/>
                  <a:pt x="158255" y="333994"/>
                  <a:pt x="187359" y="431890"/>
                </a:cubicBezTo>
                <a:cubicBezTo>
                  <a:pt x="216463" y="529786"/>
                  <a:pt x="175188" y="582703"/>
                  <a:pt x="174659" y="587465"/>
                </a:cubicBezTo>
                <a:cubicBezTo>
                  <a:pt x="174130" y="592228"/>
                  <a:pt x="184713" y="492744"/>
                  <a:pt x="184184" y="460465"/>
                </a:cubicBezTo>
                <a:cubicBezTo>
                  <a:pt x="183655" y="428186"/>
                  <a:pt x="196884" y="465227"/>
                  <a:pt x="171484" y="393790"/>
                </a:cubicBezTo>
                <a:cubicBezTo>
                  <a:pt x="146084" y="322353"/>
                  <a:pt x="-2612" y="-6260"/>
                  <a:pt x="3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D9A7790-5F1E-A322-5515-EA43C8B0DFF2}"/>
              </a:ext>
            </a:extLst>
          </p:cNvPr>
          <p:cNvSpPr/>
          <p:nvPr/>
        </p:nvSpPr>
        <p:spPr>
          <a:xfrm>
            <a:off x="3387670" y="7115896"/>
            <a:ext cx="607021" cy="1086772"/>
          </a:xfrm>
          <a:custGeom>
            <a:avLst/>
            <a:gdLst>
              <a:gd name="connsiteX0" fmla="*/ 190555 w 607021"/>
              <a:gd name="connsiteY0" fmla="*/ 2454 h 1086772"/>
              <a:gd name="connsiteX1" fmla="*/ 323905 w 607021"/>
              <a:gd name="connsiteY1" fmla="*/ 500929 h 1086772"/>
              <a:gd name="connsiteX2" fmla="*/ 298505 w 607021"/>
              <a:gd name="connsiteY2" fmla="*/ 437429 h 1086772"/>
              <a:gd name="connsiteX3" fmla="*/ 593780 w 607021"/>
              <a:gd name="connsiteY3" fmla="*/ 1050204 h 1086772"/>
              <a:gd name="connsiteX4" fmla="*/ 530280 w 607021"/>
              <a:gd name="connsiteY4" fmla="*/ 954954 h 1086772"/>
              <a:gd name="connsiteX5" fmla="*/ 301680 w 607021"/>
              <a:gd name="connsiteY5" fmla="*/ 443779 h 1086772"/>
              <a:gd name="connsiteX6" fmla="*/ 55 w 607021"/>
              <a:gd name="connsiteY6" fmla="*/ 138979 h 1086772"/>
              <a:gd name="connsiteX7" fmla="*/ 276280 w 607021"/>
              <a:gd name="connsiteY7" fmla="*/ 424729 h 1086772"/>
              <a:gd name="connsiteX8" fmla="*/ 260405 w 607021"/>
              <a:gd name="connsiteY8" fmla="*/ 313604 h 1086772"/>
              <a:gd name="connsiteX9" fmla="*/ 190555 w 607021"/>
              <a:gd name="connsiteY9" fmla="*/ 2454 h 108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21" h="1086772">
                <a:moveTo>
                  <a:pt x="190555" y="2454"/>
                </a:moveTo>
                <a:cubicBezTo>
                  <a:pt x="201138" y="33675"/>
                  <a:pt x="305913" y="428433"/>
                  <a:pt x="323905" y="500929"/>
                </a:cubicBezTo>
                <a:cubicBezTo>
                  <a:pt x="341897" y="573425"/>
                  <a:pt x="253526" y="345883"/>
                  <a:pt x="298505" y="437429"/>
                </a:cubicBezTo>
                <a:cubicBezTo>
                  <a:pt x="343484" y="528975"/>
                  <a:pt x="555151" y="963950"/>
                  <a:pt x="593780" y="1050204"/>
                </a:cubicBezTo>
                <a:cubicBezTo>
                  <a:pt x="632409" y="1136458"/>
                  <a:pt x="578963" y="1056025"/>
                  <a:pt x="530280" y="954954"/>
                </a:cubicBezTo>
                <a:cubicBezTo>
                  <a:pt x="481597" y="853883"/>
                  <a:pt x="390051" y="579775"/>
                  <a:pt x="301680" y="443779"/>
                </a:cubicBezTo>
                <a:cubicBezTo>
                  <a:pt x="213309" y="307783"/>
                  <a:pt x="4288" y="142154"/>
                  <a:pt x="55" y="138979"/>
                </a:cubicBezTo>
                <a:cubicBezTo>
                  <a:pt x="-4178" y="135804"/>
                  <a:pt x="232888" y="395625"/>
                  <a:pt x="276280" y="424729"/>
                </a:cubicBezTo>
                <a:cubicBezTo>
                  <a:pt x="319672" y="453833"/>
                  <a:pt x="274692" y="380279"/>
                  <a:pt x="260405" y="313604"/>
                </a:cubicBezTo>
                <a:cubicBezTo>
                  <a:pt x="246118" y="246929"/>
                  <a:pt x="179972" y="-28767"/>
                  <a:pt x="190555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349516C-DD10-0DA6-4D4C-77814209DDAE}"/>
              </a:ext>
            </a:extLst>
          </p:cNvPr>
          <p:cNvSpPr/>
          <p:nvPr/>
        </p:nvSpPr>
        <p:spPr>
          <a:xfrm>
            <a:off x="3298696" y="5839378"/>
            <a:ext cx="130745" cy="1257528"/>
          </a:xfrm>
          <a:custGeom>
            <a:avLst/>
            <a:gdLst>
              <a:gd name="connsiteX0" fmla="*/ 95379 w 130745"/>
              <a:gd name="connsiteY0" fmla="*/ 5797 h 1257528"/>
              <a:gd name="connsiteX1" fmla="*/ 66804 w 130745"/>
              <a:gd name="connsiteY1" fmla="*/ 551897 h 1257528"/>
              <a:gd name="connsiteX2" fmla="*/ 54104 w 130745"/>
              <a:gd name="connsiteY2" fmla="*/ 1063072 h 1257528"/>
              <a:gd name="connsiteX3" fmla="*/ 54104 w 130745"/>
              <a:gd name="connsiteY3" fmla="*/ 964647 h 1257528"/>
              <a:gd name="connsiteX4" fmla="*/ 130304 w 130745"/>
              <a:gd name="connsiteY4" fmla="*/ 1247222 h 1257528"/>
              <a:gd name="connsiteX5" fmla="*/ 82679 w 130745"/>
              <a:gd name="connsiteY5" fmla="*/ 1129747 h 1257528"/>
              <a:gd name="connsiteX6" fmla="*/ 25529 w 130745"/>
              <a:gd name="connsiteY6" fmla="*/ 520147 h 1257528"/>
              <a:gd name="connsiteX7" fmla="*/ 129 w 130745"/>
              <a:gd name="connsiteY7" fmla="*/ 704297 h 1257528"/>
              <a:gd name="connsiteX8" fmla="*/ 35054 w 130745"/>
              <a:gd name="connsiteY8" fmla="*/ 342347 h 1257528"/>
              <a:gd name="connsiteX9" fmla="*/ 25529 w 130745"/>
              <a:gd name="connsiteY9" fmla="*/ 542372 h 1257528"/>
              <a:gd name="connsiteX10" fmla="*/ 69979 w 130745"/>
              <a:gd name="connsiteY10" fmla="*/ 282022 h 1257528"/>
              <a:gd name="connsiteX11" fmla="*/ 95379 w 130745"/>
              <a:gd name="connsiteY11" fmla="*/ 5797 h 12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" h="1257528">
                <a:moveTo>
                  <a:pt x="95379" y="5797"/>
                </a:moveTo>
                <a:cubicBezTo>
                  <a:pt x="94850" y="50776"/>
                  <a:pt x="73683" y="375685"/>
                  <a:pt x="66804" y="551897"/>
                </a:cubicBezTo>
                <a:cubicBezTo>
                  <a:pt x="59925" y="728110"/>
                  <a:pt x="56221" y="994280"/>
                  <a:pt x="54104" y="1063072"/>
                </a:cubicBezTo>
                <a:cubicBezTo>
                  <a:pt x="51987" y="1131864"/>
                  <a:pt x="41404" y="933955"/>
                  <a:pt x="54104" y="964647"/>
                </a:cubicBezTo>
                <a:cubicBezTo>
                  <a:pt x="66804" y="995339"/>
                  <a:pt x="125542" y="1219705"/>
                  <a:pt x="130304" y="1247222"/>
                </a:cubicBezTo>
                <a:cubicBezTo>
                  <a:pt x="135066" y="1274739"/>
                  <a:pt x="100141" y="1250926"/>
                  <a:pt x="82679" y="1129747"/>
                </a:cubicBezTo>
                <a:cubicBezTo>
                  <a:pt x="65217" y="1008568"/>
                  <a:pt x="39287" y="591055"/>
                  <a:pt x="25529" y="520147"/>
                </a:cubicBezTo>
                <a:cubicBezTo>
                  <a:pt x="11771" y="449239"/>
                  <a:pt x="-1458" y="733930"/>
                  <a:pt x="129" y="704297"/>
                </a:cubicBezTo>
                <a:cubicBezTo>
                  <a:pt x="1716" y="674664"/>
                  <a:pt x="30821" y="369335"/>
                  <a:pt x="35054" y="342347"/>
                </a:cubicBezTo>
                <a:cubicBezTo>
                  <a:pt x="39287" y="315360"/>
                  <a:pt x="19708" y="552426"/>
                  <a:pt x="25529" y="542372"/>
                </a:cubicBezTo>
                <a:cubicBezTo>
                  <a:pt x="31350" y="532318"/>
                  <a:pt x="59925" y="374626"/>
                  <a:pt x="69979" y="282022"/>
                </a:cubicBezTo>
                <a:cubicBezTo>
                  <a:pt x="80033" y="189418"/>
                  <a:pt x="95908" y="-39182"/>
                  <a:pt x="95379" y="5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1CDD7AE-487E-0001-BBF6-AE54EC05F90F}"/>
              </a:ext>
            </a:extLst>
          </p:cNvPr>
          <p:cNvSpPr/>
          <p:nvPr/>
        </p:nvSpPr>
        <p:spPr>
          <a:xfrm>
            <a:off x="3395007" y="7177994"/>
            <a:ext cx="488323" cy="1125416"/>
          </a:xfrm>
          <a:custGeom>
            <a:avLst/>
            <a:gdLst>
              <a:gd name="connsiteX0" fmla="*/ 2243 w 488323"/>
              <a:gd name="connsiteY0" fmla="*/ 3856 h 1125416"/>
              <a:gd name="connsiteX1" fmla="*/ 281643 w 488323"/>
              <a:gd name="connsiteY1" fmla="*/ 724581 h 1125416"/>
              <a:gd name="connsiteX2" fmla="*/ 240368 w 488323"/>
              <a:gd name="connsiteY2" fmla="*/ 654731 h 1125416"/>
              <a:gd name="connsiteX3" fmla="*/ 475318 w 488323"/>
              <a:gd name="connsiteY3" fmla="*/ 1108756 h 1125416"/>
              <a:gd name="connsiteX4" fmla="*/ 427693 w 488323"/>
              <a:gd name="connsiteY4" fmla="*/ 981756 h 1125416"/>
              <a:gd name="connsiteX5" fmla="*/ 173693 w 488323"/>
              <a:gd name="connsiteY5" fmla="*/ 553131 h 1125416"/>
              <a:gd name="connsiteX6" fmla="*/ 132418 w 488323"/>
              <a:gd name="connsiteY6" fmla="*/ 530906 h 1125416"/>
              <a:gd name="connsiteX7" fmla="*/ 126068 w 488323"/>
              <a:gd name="connsiteY7" fmla="*/ 419781 h 1125416"/>
              <a:gd name="connsiteX8" fmla="*/ 148293 w 488323"/>
              <a:gd name="connsiteY8" fmla="*/ 435656 h 1125416"/>
              <a:gd name="connsiteX9" fmla="*/ 2243 w 488323"/>
              <a:gd name="connsiteY9" fmla="*/ 385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323" h="1125416">
                <a:moveTo>
                  <a:pt x="2243" y="3856"/>
                </a:moveTo>
                <a:cubicBezTo>
                  <a:pt x="24468" y="52010"/>
                  <a:pt x="241956" y="616102"/>
                  <a:pt x="281643" y="724581"/>
                </a:cubicBezTo>
                <a:cubicBezTo>
                  <a:pt x="321330" y="833060"/>
                  <a:pt x="208089" y="590702"/>
                  <a:pt x="240368" y="654731"/>
                </a:cubicBezTo>
                <a:cubicBezTo>
                  <a:pt x="272647" y="718760"/>
                  <a:pt x="444097" y="1054252"/>
                  <a:pt x="475318" y="1108756"/>
                </a:cubicBezTo>
                <a:cubicBezTo>
                  <a:pt x="506539" y="1163260"/>
                  <a:pt x="477964" y="1074360"/>
                  <a:pt x="427693" y="981756"/>
                </a:cubicBezTo>
                <a:cubicBezTo>
                  <a:pt x="377422" y="889152"/>
                  <a:pt x="222905" y="628273"/>
                  <a:pt x="173693" y="553131"/>
                </a:cubicBezTo>
                <a:cubicBezTo>
                  <a:pt x="124481" y="477989"/>
                  <a:pt x="140356" y="553131"/>
                  <a:pt x="132418" y="530906"/>
                </a:cubicBezTo>
                <a:cubicBezTo>
                  <a:pt x="124481" y="508681"/>
                  <a:pt x="123422" y="435656"/>
                  <a:pt x="126068" y="419781"/>
                </a:cubicBezTo>
                <a:cubicBezTo>
                  <a:pt x="128714" y="403906"/>
                  <a:pt x="166814" y="498098"/>
                  <a:pt x="148293" y="435656"/>
                </a:cubicBezTo>
                <a:cubicBezTo>
                  <a:pt x="129772" y="373214"/>
                  <a:pt x="-19982" y="-44298"/>
                  <a:pt x="2243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E48AC11-6DA1-DFCC-2551-8CD716B671BE}"/>
              </a:ext>
            </a:extLst>
          </p:cNvPr>
          <p:cNvSpPr/>
          <p:nvPr/>
        </p:nvSpPr>
        <p:spPr>
          <a:xfrm>
            <a:off x="3961991" y="7743802"/>
            <a:ext cx="515572" cy="1056345"/>
          </a:xfrm>
          <a:custGeom>
            <a:avLst/>
            <a:gdLst>
              <a:gd name="connsiteX0" fmla="*/ 409 w 515572"/>
              <a:gd name="connsiteY0" fmla="*/ 23 h 1056345"/>
              <a:gd name="connsiteX1" fmla="*/ 98834 w 515572"/>
              <a:gd name="connsiteY1" fmla="*/ 320698 h 1056345"/>
              <a:gd name="connsiteX2" fmla="*/ 305209 w 515572"/>
              <a:gd name="connsiteY2" fmla="*/ 628673 h 1056345"/>
              <a:gd name="connsiteX3" fmla="*/ 270284 w 515572"/>
              <a:gd name="connsiteY3" fmla="*/ 584223 h 1056345"/>
              <a:gd name="connsiteX4" fmla="*/ 505234 w 515572"/>
              <a:gd name="connsiteY4" fmla="*/ 1038248 h 1056345"/>
              <a:gd name="connsiteX5" fmla="*/ 451259 w 515572"/>
              <a:gd name="connsiteY5" fmla="*/ 942998 h 1056345"/>
              <a:gd name="connsiteX6" fmla="*/ 248059 w 515572"/>
              <a:gd name="connsiteY6" fmla="*/ 727098 h 1056345"/>
              <a:gd name="connsiteX7" fmla="*/ 32159 w 515572"/>
              <a:gd name="connsiteY7" fmla="*/ 508023 h 1056345"/>
              <a:gd name="connsiteX8" fmla="*/ 305209 w 515572"/>
              <a:gd name="connsiteY8" fmla="*/ 742973 h 1056345"/>
              <a:gd name="connsiteX9" fmla="*/ 222659 w 515572"/>
              <a:gd name="connsiteY9" fmla="*/ 527073 h 1056345"/>
              <a:gd name="connsiteX10" fmla="*/ 70259 w 515572"/>
              <a:gd name="connsiteY10" fmla="*/ 304823 h 1056345"/>
              <a:gd name="connsiteX11" fmla="*/ 409 w 515572"/>
              <a:gd name="connsiteY11" fmla="*/ 23 h 105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572" h="1056345">
                <a:moveTo>
                  <a:pt x="409" y="23"/>
                </a:moveTo>
                <a:cubicBezTo>
                  <a:pt x="5171" y="2669"/>
                  <a:pt x="48034" y="215923"/>
                  <a:pt x="98834" y="320698"/>
                </a:cubicBezTo>
                <a:cubicBezTo>
                  <a:pt x="149634" y="425473"/>
                  <a:pt x="276634" y="584752"/>
                  <a:pt x="305209" y="628673"/>
                </a:cubicBezTo>
                <a:cubicBezTo>
                  <a:pt x="333784" y="672594"/>
                  <a:pt x="236947" y="515961"/>
                  <a:pt x="270284" y="584223"/>
                </a:cubicBezTo>
                <a:cubicBezTo>
                  <a:pt x="303621" y="652485"/>
                  <a:pt x="475072" y="978452"/>
                  <a:pt x="505234" y="1038248"/>
                </a:cubicBezTo>
                <a:cubicBezTo>
                  <a:pt x="535396" y="1098044"/>
                  <a:pt x="494121" y="994856"/>
                  <a:pt x="451259" y="942998"/>
                </a:cubicBezTo>
                <a:cubicBezTo>
                  <a:pt x="408397" y="891140"/>
                  <a:pt x="317909" y="799594"/>
                  <a:pt x="248059" y="727098"/>
                </a:cubicBezTo>
                <a:cubicBezTo>
                  <a:pt x="178209" y="654602"/>
                  <a:pt x="22634" y="505377"/>
                  <a:pt x="32159" y="508023"/>
                </a:cubicBezTo>
                <a:cubicBezTo>
                  <a:pt x="41684" y="510669"/>
                  <a:pt x="273459" y="739798"/>
                  <a:pt x="305209" y="742973"/>
                </a:cubicBezTo>
                <a:cubicBezTo>
                  <a:pt x="336959" y="746148"/>
                  <a:pt x="261817" y="600098"/>
                  <a:pt x="222659" y="527073"/>
                </a:cubicBezTo>
                <a:cubicBezTo>
                  <a:pt x="183501" y="454048"/>
                  <a:pt x="107301" y="391606"/>
                  <a:pt x="70259" y="304823"/>
                </a:cubicBezTo>
                <a:cubicBezTo>
                  <a:pt x="33217" y="218040"/>
                  <a:pt x="-4353" y="-2623"/>
                  <a:pt x="4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F943973-0AC2-6E05-4D84-EF94F6E9EA7E}"/>
              </a:ext>
            </a:extLst>
          </p:cNvPr>
          <p:cNvSpPr/>
          <p:nvPr/>
        </p:nvSpPr>
        <p:spPr>
          <a:xfrm>
            <a:off x="4925375" y="8274027"/>
            <a:ext cx="1453722" cy="406981"/>
          </a:xfrm>
          <a:custGeom>
            <a:avLst/>
            <a:gdLst>
              <a:gd name="connsiteX0" fmla="*/ 268925 w 1453722"/>
              <a:gd name="connsiteY0" fmla="*/ 23 h 406981"/>
              <a:gd name="connsiteX1" fmla="*/ 167325 w 1453722"/>
              <a:gd name="connsiteY1" fmla="*/ 196873 h 406981"/>
              <a:gd name="connsiteX2" fmla="*/ 5400 w 1453722"/>
              <a:gd name="connsiteY2" fmla="*/ 349273 h 406981"/>
              <a:gd name="connsiteX3" fmla="*/ 383225 w 1453722"/>
              <a:gd name="connsiteY3" fmla="*/ 377848 h 406981"/>
              <a:gd name="connsiteX4" fmla="*/ 192725 w 1453722"/>
              <a:gd name="connsiteY4" fmla="*/ 403248 h 406981"/>
              <a:gd name="connsiteX5" fmla="*/ 875350 w 1453722"/>
              <a:gd name="connsiteY5" fmla="*/ 292123 h 406981"/>
              <a:gd name="connsiteX6" fmla="*/ 1453200 w 1453722"/>
              <a:gd name="connsiteY6" fmla="*/ 146073 h 406981"/>
              <a:gd name="connsiteX7" fmla="*/ 961075 w 1453722"/>
              <a:gd name="connsiteY7" fmla="*/ 292123 h 406981"/>
              <a:gd name="connsiteX8" fmla="*/ 103825 w 1453722"/>
              <a:gd name="connsiteY8" fmla="*/ 396898 h 406981"/>
              <a:gd name="connsiteX9" fmla="*/ 157800 w 1453722"/>
              <a:gd name="connsiteY9" fmla="*/ 384198 h 406981"/>
              <a:gd name="connsiteX10" fmla="*/ 27625 w 1453722"/>
              <a:gd name="connsiteY10" fmla="*/ 336573 h 406981"/>
              <a:gd name="connsiteX11" fmla="*/ 195900 w 1453722"/>
              <a:gd name="connsiteY11" fmla="*/ 165123 h 406981"/>
              <a:gd name="connsiteX12" fmla="*/ 145100 w 1453722"/>
              <a:gd name="connsiteY12" fmla="*/ 209573 h 406981"/>
              <a:gd name="connsiteX13" fmla="*/ 268925 w 1453722"/>
              <a:gd name="connsiteY13" fmla="*/ 23 h 4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722" h="406981">
                <a:moveTo>
                  <a:pt x="268925" y="23"/>
                </a:moveTo>
                <a:cubicBezTo>
                  <a:pt x="272629" y="-2094"/>
                  <a:pt x="211246" y="138665"/>
                  <a:pt x="167325" y="196873"/>
                </a:cubicBezTo>
                <a:cubicBezTo>
                  <a:pt x="123404" y="255081"/>
                  <a:pt x="-30583" y="319110"/>
                  <a:pt x="5400" y="349273"/>
                </a:cubicBezTo>
                <a:cubicBezTo>
                  <a:pt x="41383" y="379436"/>
                  <a:pt x="352004" y="368852"/>
                  <a:pt x="383225" y="377848"/>
                </a:cubicBezTo>
                <a:cubicBezTo>
                  <a:pt x="414446" y="386844"/>
                  <a:pt x="110704" y="417536"/>
                  <a:pt x="192725" y="403248"/>
                </a:cubicBezTo>
                <a:cubicBezTo>
                  <a:pt x="274746" y="388960"/>
                  <a:pt x="665271" y="334986"/>
                  <a:pt x="875350" y="292123"/>
                </a:cubicBezTo>
                <a:cubicBezTo>
                  <a:pt x="1085429" y="249260"/>
                  <a:pt x="1438913" y="146073"/>
                  <a:pt x="1453200" y="146073"/>
                </a:cubicBezTo>
                <a:cubicBezTo>
                  <a:pt x="1467487" y="146073"/>
                  <a:pt x="1185971" y="250319"/>
                  <a:pt x="961075" y="292123"/>
                </a:cubicBezTo>
                <a:cubicBezTo>
                  <a:pt x="736179" y="333927"/>
                  <a:pt x="237704" y="381552"/>
                  <a:pt x="103825" y="396898"/>
                </a:cubicBezTo>
                <a:cubicBezTo>
                  <a:pt x="-30054" y="412244"/>
                  <a:pt x="170500" y="394252"/>
                  <a:pt x="157800" y="384198"/>
                </a:cubicBezTo>
                <a:cubicBezTo>
                  <a:pt x="145100" y="374144"/>
                  <a:pt x="21275" y="373085"/>
                  <a:pt x="27625" y="336573"/>
                </a:cubicBezTo>
                <a:cubicBezTo>
                  <a:pt x="33975" y="300061"/>
                  <a:pt x="176321" y="186290"/>
                  <a:pt x="195900" y="165123"/>
                </a:cubicBezTo>
                <a:cubicBezTo>
                  <a:pt x="215479" y="143956"/>
                  <a:pt x="132400" y="232856"/>
                  <a:pt x="145100" y="209573"/>
                </a:cubicBezTo>
                <a:cubicBezTo>
                  <a:pt x="157800" y="186290"/>
                  <a:pt x="265221" y="2140"/>
                  <a:pt x="26892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5E57ED9-ABD2-74CF-C498-DF740FBBFAF7}"/>
              </a:ext>
            </a:extLst>
          </p:cNvPr>
          <p:cNvSpPr/>
          <p:nvPr/>
        </p:nvSpPr>
        <p:spPr>
          <a:xfrm>
            <a:off x="6765479" y="7280548"/>
            <a:ext cx="574460" cy="1065571"/>
          </a:xfrm>
          <a:custGeom>
            <a:avLst/>
            <a:gdLst>
              <a:gd name="connsiteX0" fmla="*/ 571946 w 574460"/>
              <a:gd name="connsiteY0" fmla="*/ 6077 h 1065571"/>
              <a:gd name="connsiteX1" fmla="*/ 25846 w 574460"/>
              <a:gd name="connsiteY1" fmla="*/ 1012552 h 1065571"/>
              <a:gd name="connsiteX2" fmla="*/ 108396 w 574460"/>
              <a:gd name="connsiteY2" fmla="*/ 876027 h 1065571"/>
              <a:gd name="connsiteX3" fmla="*/ 286196 w 574460"/>
              <a:gd name="connsiteY3" fmla="*/ 453752 h 1065571"/>
              <a:gd name="connsiteX4" fmla="*/ 232221 w 574460"/>
              <a:gd name="connsiteY4" fmla="*/ 583927 h 1065571"/>
              <a:gd name="connsiteX5" fmla="*/ 571946 w 574460"/>
              <a:gd name="connsiteY5" fmla="*/ 6077 h 10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60" h="1065571">
                <a:moveTo>
                  <a:pt x="571946" y="6077"/>
                </a:moveTo>
                <a:cubicBezTo>
                  <a:pt x="537550" y="77514"/>
                  <a:pt x="103104" y="867560"/>
                  <a:pt x="25846" y="1012552"/>
                </a:cubicBezTo>
                <a:cubicBezTo>
                  <a:pt x="-51412" y="1157544"/>
                  <a:pt x="65004" y="969160"/>
                  <a:pt x="108396" y="876027"/>
                </a:cubicBezTo>
                <a:cubicBezTo>
                  <a:pt x="151788" y="782894"/>
                  <a:pt x="265558" y="502435"/>
                  <a:pt x="286196" y="453752"/>
                </a:cubicBezTo>
                <a:cubicBezTo>
                  <a:pt x="306833" y="405069"/>
                  <a:pt x="187242" y="652719"/>
                  <a:pt x="232221" y="583927"/>
                </a:cubicBezTo>
                <a:cubicBezTo>
                  <a:pt x="277200" y="515135"/>
                  <a:pt x="606342" y="-65360"/>
                  <a:pt x="571946" y="6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8026777-A9D2-1250-618D-67D96145F73C}"/>
              </a:ext>
            </a:extLst>
          </p:cNvPr>
          <p:cNvSpPr/>
          <p:nvPr/>
        </p:nvSpPr>
        <p:spPr>
          <a:xfrm>
            <a:off x="6575168" y="7271063"/>
            <a:ext cx="505691" cy="1090392"/>
          </a:xfrm>
          <a:custGeom>
            <a:avLst/>
            <a:gdLst>
              <a:gd name="connsiteX0" fmla="*/ 505082 w 505691"/>
              <a:gd name="connsiteY0" fmla="*/ 2862 h 1090392"/>
              <a:gd name="connsiteX1" fmla="*/ 187582 w 505691"/>
              <a:gd name="connsiteY1" fmla="*/ 691837 h 1090392"/>
              <a:gd name="connsiteX2" fmla="*/ 9782 w 505691"/>
              <a:gd name="connsiteY2" fmla="*/ 1076012 h 1090392"/>
              <a:gd name="connsiteX3" fmla="*/ 57407 w 505691"/>
              <a:gd name="connsiteY3" fmla="*/ 942662 h 1090392"/>
              <a:gd name="connsiteX4" fmla="*/ 343157 w 505691"/>
              <a:gd name="connsiteY4" fmla="*/ 329887 h 1090392"/>
              <a:gd name="connsiteX5" fmla="*/ 270132 w 505691"/>
              <a:gd name="connsiteY5" fmla="*/ 441012 h 1090392"/>
              <a:gd name="connsiteX6" fmla="*/ 505082 w 505691"/>
              <a:gd name="connsiteY6" fmla="*/ 2862 h 10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691" h="1090392">
                <a:moveTo>
                  <a:pt x="505082" y="2862"/>
                </a:moveTo>
                <a:cubicBezTo>
                  <a:pt x="491324" y="44666"/>
                  <a:pt x="187582" y="691837"/>
                  <a:pt x="187582" y="691837"/>
                </a:cubicBezTo>
                <a:cubicBezTo>
                  <a:pt x="105032" y="870695"/>
                  <a:pt x="31478" y="1034208"/>
                  <a:pt x="9782" y="1076012"/>
                </a:cubicBezTo>
                <a:cubicBezTo>
                  <a:pt x="-11914" y="1117816"/>
                  <a:pt x="1844" y="1067016"/>
                  <a:pt x="57407" y="942662"/>
                </a:cubicBezTo>
                <a:cubicBezTo>
                  <a:pt x="112969" y="818308"/>
                  <a:pt x="307703" y="413495"/>
                  <a:pt x="343157" y="329887"/>
                </a:cubicBezTo>
                <a:cubicBezTo>
                  <a:pt x="378611" y="246279"/>
                  <a:pt x="244732" y="491812"/>
                  <a:pt x="270132" y="441012"/>
                </a:cubicBezTo>
                <a:cubicBezTo>
                  <a:pt x="295532" y="390212"/>
                  <a:pt x="518840" y="-38942"/>
                  <a:pt x="505082" y="2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0BC7776-BFAC-6FCB-024B-B5FB3716079C}"/>
              </a:ext>
            </a:extLst>
          </p:cNvPr>
          <p:cNvSpPr/>
          <p:nvPr/>
        </p:nvSpPr>
        <p:spPr>
          <a:xfrm>
            <a:off x="6584613" y="5807055"/>
            <a:ext cx="193243" cy="938895"/>
          </a:xfrm>
          <a:custGeom>
            <a:avLst/>
            <a:gdLst>
              <a:gd name="connsiteX0" fmla="*/ 67012 w 193243"/>
              <a:gd name="connsiteY0" fmla="*/ 20 h 938895"/>
              <a:gd name="connsiteX1" fmla="*/ 6687 w 193243"/>
              <a:gd name="connsiteY1" fmla="*/ 342920 h 938895"/>
              <a:gd name="connsiteX2" fmla="*/ 67012 w 193243"/>
              <a:gd name="connsiteY2" fmla="*/ 565170 h 938895"/>
              <a:gd name="connsiteX3" fmla="*/ 13037 w 193243"/>
              <a:gd name="connsiteY3" fmla="*/ 482620 h 938895"/>
              <a:gd name="connsiteX4" fmla="*/ 190837 w 193243"/>
              <a:gd name="connsiteY4" fmla="*/ 927120 h 938895"/>
              <a:gd name="connsiteX5" fmla="*/ 108287 w 193243"/>
              <a:gd name="connsiteY5" fmla="*/ 771545 h 938895"/>
              <a:gd name="connsiteX6" fmla="*/ 337 w 193243"/>
              <a:gd name="connsiteY6" fmla="*/ 358795 h 938895"/>
              <a:gd name="connsiteX7" fmla="*/ 67012 w 193243"/>
              <a:gd name="connsiteY7" fmla="*/ 20 h 93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43" h="938895">
                <a:moveTo>
                  <a:pt x="67012" y="20"/>
                </a:moveTo>
                <a:cubicBezTo>
                  <a:pt x="68070" y="-2626"/>
                  <a:pt x="6687" y="248728"/>
                  <a:pt x="6687" y="342920"/>
                </a:cubicBezTo>
                <a:cubicBezTo>
                  <a:pt x="6687" y="437112"/>
                  <a:pt x="65954" y="541887"/>
                  <a:pt x="67012" y="565170"/>
                </a:cubicBezTo>
                <a:cubicBezTo>
                  <a:pt x="68070" y="588453"/>
                  <a:pt x="-7600" y="422295"/>
                  <a:pt x="13037" y="482620"/>
                </a:cubicBezTo>
                <a:cubicBezTo>
                  <a:pt x="33674" y="542945"/>
                  <a:pt x="174962" y="878966"/>
                  <a:pt x="190837" y="927120"/>
                </a:cubicBezTo>
                <a:cubicBezTo>
                  <a:pt x="206712" y="975274"/>
                  <a:pt x="140037" y="866266"/>
                  <a:pt x="108287" y="771545"/>
                </a:cubicBezTo>
                <a:cubicBezTo>
                  <a:pt x="76537" y="676824"/>
                  <a:pt x="6158" y="484737"/>
                  <a:pt x="337" y="358795"/>
                </a:cubicBezTo>
                <a:cubicBezTo>
                  <a:pt x="-5484" y="232853"/>
                  <a:pt x="65954" y="2666"/>
                  <a:pt x="6701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D7D7A4A-2F0D-7532-9490-572606E01705}"/>
              </a:ext>
            </a:extLst>
          </p:cNvPr>
          <p:cNvSpPr/>
          <p:nvPr/>
        </p:nvSpPr>
        <p:spPr>
          <a:xfrm>
            <a:off x="7181802" y="5755100"/>
            <a:ext cx="102512" cy="848913"/>
          </a:xfrm>
          <a:custGeom>
            <a:avLst/>
            <a:gdLst>
              <a:gd name="connsiteX0" fmla="*/ 48 w 102512"/>
              <a:gd name="connsiteY0" fmla="*/ 1175 h 848913"/>
              <a:gd name="connsiteX1" fmla="*/ 85773 w 102512"/>
              <a:gd name="connsiteY1" fmla="*/ 569500 h 848913"/>
              <a:gd name="connsiteX2" fmla="*/ 79423 w 102512"/>
              <a:gd name="connsiteY2" fmla="*/ 848900 h 848913"/>
              <a:gd name="connsiteX3" fmla="*/ 101648 w 102512"/>
              <a:gd name="connsiteY3" fmla="*/ 559975 h 848913"/>
              <a:gd name="connsiteX4" fmla="*/ 44498 w 102512"/>
              <a:gd name="connsiteY4" fmla="*/ 305975 h 848913"/>
              <a:gd name="connsiteX5" fmla="*/ 73073 w 102512"/>
              <a:gd name="connsiteY5" fmla="*/ 417100 h 848913"/>
              <a:gd name="connsiteX6" fmla="*/ 48 w 102512"/>
              <a:gd name="connsiteY6" fmla="*/ 1175 h 84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12" h="848913">
                <a:moveTo>
                  <a:pt x="48" y="1175"/>
                </a:moveTo>
                <a:cubicBezTo>
                  <a:pt x="2165" y="26575"/>
                  <a:pt x="72544" y="428212"/>
                  <a:pt x="85773" y="569500"/>
                </a:cubicBezTo>
                <a:cubicBezTo>
                  <a:pt x="99002" y="710788"/>
                  <a:pt x="76777" y="850488"/>
                  <a:pt x="79423" y="848900"/>
                </a:cubicBezTo>
                <a:cubicBezTo>
                  <a:pt x="82069" y="847313"/>
                  <a:pt x="107469" y="650462"/>
                  <a:pt x="101648" y="559975"/>
                </a:cubicBezTo>
                <a:cubicBezTo>
                  <a:pt x="95827" y="469488"/>
                  <a:pt x="49260" y="329787"/>
                  <a:pt x="44498" y="305975"/>
                </a:cubicBezTo>
                <a:cubicBezTo>
                  <a:pt x="39736" y="282163"/>
                  <a:pt x="81010" y="464196"/>
                  <a:pt x="73073" y="417100"/>
                </a:cubicBezTo>
                <a:cubicBezTo>
                  <a:pt x="65136" y="370004"/>
                  <a:pt x="-2069" y="-24225"/>
                  <a:pt x="48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5F77C1B-46C2-B8BD-DCB1-8E70114B71F0}"/>
              </a:ext>
            </a:extLst>
          </p:cNvPr>
          <p:cNvSpPr/>
          <p:nvPr/>
        </p:nvSpPr>
        <p:spPr>
          <a:xfrm>
            <a:off x="4623738" y="6781788"/>
            <a:ext cx="634353" cy="328051"/>
          </a:xfrm>
          <a:custGeom>
            <a:avLst/>
            <a:gdLst>
              <a:gd name="connsiteX0" fmla="*/ 634062 w 634353"/>
              <a:gd name="connsiteY0" fmla="*/ 12 h 328051"/>
              <a:gd name="connsiteX1" fmla="*/ 510237 w 634353"/>
              <a:gd name="connsiteY1" fmla="*/ 196862 h 328051"/>
              <a:gd name="connsiteX2" fmla="*/ 265762 w 634353"/>
              <a:gd name="connsiteY2" fmla="*/ 260362 h 328051"/>
              <a:gd name="connsiteX3" fmla="*/ 348312 w 634353"/>
              <a:gd name="connsiteY3" fmla="*/ 260362 h 328051"/>
              <a:gd name="connsiteX4" fmla="*/ 33987 w 634353"/>
              <a:gd name="connsiteY4" fmla="*/ 320687 h 328051"/>
              <a:gd name="connsiteX5" fmla="*/ 8587 w 634353"/>
              <a:gd name="connsiteY5" fmla="*/ 327037 h 328051"/>
              <a:gd name="connsiteX6" fmla="*/ 386412 w 634353"/>
              <a:gd name="connsiteY6" fmla="*/ 219087 h 328051"/>
              <a:gd name="connsiteX7" fmla="*/ 478487 w 634353"/>
              <a:gd name="connsiteY7" fmla="*/ 206387 h 328051"/>
              <a:gd name="connsiteX8" fmla="*/ 634062 w 634353"/>
              <a:gd name="connsiteY8" fmla="*/ 12 h 32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353" h="328051">
                <a:moveTo>
                  <a:pt x="634062" y="12"/>
                </a:moveTo>
                <a:cubicBezTo>
                  <a:pt x="639354" y="-1575"/>
                  <a:pt x="571620" y="153470"/>
                  <a:pt x="510237" y="196862"/>
                </a:cubicBezTo>
                <a:cubicBezTo>
                  <a:pt x="448854" y="240254"/>
                  <a:pt x="292749" y="249779"/>
                  <a:pt x="265762" y="260362"/>
                </a:cubicBezTo>
                <a:cubicBezTo>
                  <a:pt x="238775" y="270945"/>
                  <a:pt x="386941" y="250308"/>
                  <a:pt x="348312" y="260362"/>
                </a:cubicBezTo>
                <a:cubicBezTo>
                  <a:pt x="309683" y="270416"/>
                  <a:pt x="90608" y="309575"/>
                  <a:pt x="33987" y="320687"/>
                </a:cubicBezTo>
                <a:cubicBezTo>
                  <a:pt x="-22634" y="331799"/>
                  <a:pt x="8587" y="327037"/>
                  <a:pt x="8587" y="327037"/>
                </a:cubicBezTo>
                <a:lnTo>
                  <a:pt x="386412" y="219087"/>
                </a:lnTo>
                <a:cubicBezTo>
                  <a:pt x="464729" y="198979"/>
                  <a:pt x="439329" y="239725"/>
                  <a:pt x="478487" y="206387"/>
                </a:cubicBezTo>
                <a:cubicBezTo>
                  <a:pt x="517645" y="173050"/>
                  <a:pt x="628770" y="1599"/>
                  <a:pt x="63406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02D1FFE-D37A-9FAB-81FE-AB08DDBFDABC}"/>
              </a:ext>
            </a:extLst>
          </p:cNvPr>
          <p:cNvSpPr/>
          <p:nvPr/>
        </p:nvSpPr>
        <p:spPr>
          <a:xfrm>
            <a:off x="5565706" y="6734149"/>
            <a:ext cx="708823" cy="292126"/>
          </a:xfrm>
          <a:custGeom>
            <a:avLst/>
            <a:gdLst>
              <a:gd name="connsiteX0" fmla="*/ 69 w 708823"/>
              <a:gd name="connsiteY0" fmla="*/ 26 h 292126"/>
              <a:gd name="connsiteX1" fmla="*/ 133419 w 708823"/>
              <a:gd name="connsiteY1" fmla="*/ 161951 h 292126"/>
              <a:gd name="connsiteX2" fmla="*/ 3244 w 708823"/>
              <a:gd name="connsiteY2" fmla="*/ 228626 h 292126"/>
              <a:gd name="connsiteX3" fmla="*/ 285819 w 708823"/>
              <a:gd name="connsiteY3" fmla="*/ 228626 h 292126"/>
              <a:gd name="connsiteX4" fmla="*/ 568394 w 708823"/>
              <a:gd name="connsiteY4" fmla="*/ 285776 h 292126"/>
              <a:gd name="connsiteX5" fmla="*/ 466794 w 708823"/>
              <a:gd name="connsiteY5" fmla="*/ 257201 h 292126"/>
              <a:gd name="connsiteX6" fmla="*/ 708094 w 708823"/>
              <a:gd name="connsiteY6" fmla="*/ 292126 h 292126"/>
              <a:gd name="connsiteX7" fmla="*/ 533469 w 708823"/>
              <a:gd name="connsiteY7" fmla="*/ 257201 h 292126"/>
              <a:gd name="connsiteX8" fmla="*/ 304869 w 708823"/>
              <a:gd name="connsiteY8" fmla="*/ 187351 h 292126"/>
              <a:gd name="connsiteX9" fmla="*/ 349319 w 708823"/>
              <a:gd name="connsiteY9" fmla="*/ 215926 h 292126"/>
              <a:gd name="connsiteX10" fmla="*/ 57219 w 708823"/>
              <a:gd name="connsiteY10" fmla="*/ 215926 h 292126"/>
              <a:gd name="connsiteX11" fmla="*/ 114369 w 708823"/>
              <a:gd name="connsiteY11" fmla="*/ 174651 h 292126"/>
              <a:gd name="connsiteX12" fmla="*/ 69 w 708823"/>
              <a:gd name="connsiteY12" fmla="*/ 26 h 29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8823" h="292126">
                <a:moveTo>
                  <a:pt x="69" y="26"/>
                </a:moveTo>
                <a:cubicBezTo>
                  <a:pt x="3244" y="-2091"/>
                  <a:pt x="132890" y="123851"/>
                  <a:pt x="133419" y="161951"/>
                </a:cubicBezTo>
                <a:cubicBezTo>
                  <a:pt x="133948" y="200051"/>
                  <a:pt x="-22156" y="217514"/>
                  <a:pt x="3244" y="228626"/>
                </a:cubicBezTo>
                <a:cubicBezTo>
                  <a:pt x="28644" y="239738"/>
                  <a:pt x="191627" y="219101"/>
                  <a:pt x="285819" y="228626"/>
                </a:cubicBezTo>
                <a:cubicBezTo>
                  <a:pt x="380011" y="238151"/>
                  <a:pt x="538232" y="281014"/>
                  <a:pt x="568394" y="285776"/>
                </a:cubicBezTo>
                <a:cubicBezTo>
                  <a:pt x="598557" y="290539"/>
                  <a:pt x="443511" y="256143"/>
                  <a:pt x="466794" y="257201"/>
                </a:cubicBezTo>
                <a:cubicBezTo>
                  <a:pt x="490077" y="258259"/>
                  <a:pt x="696982" y="292126"/>
                  <a:pt x="708094" y="292126"/>
                </a:cubicBezTo>
                <a:cubicBezTo>
                  <a:pt x="719206" y="292126"/>
                  <a:pt x="600673" y="274664"/>
                  <a:pt x="533469" y="257201"/>
                </a:cubicBezTo>
                <a:cubicBezTo>
                  <a:pt x="466265" y="239739"/>
                  <a:pt x="335561" y="194230"/>
                  <a:pt x="304869" y="187351"/>
                </a:cubicBezTo>
                <a:cubicBezTo>
                  <a:pt x="274177" y="180472"/>
                  <a:pt x="390594" y="211164"/>
                  <a:pt x="349319" y="215926"/>
                </a:cubicBezTo>
                <a:cubicBezTo>
                  <a:pt x="308044" y="220688"/>
                  <a:pt x="96377" y="222805"/>
                  <a:pt x="57219" y="215926"/>
                </a:cubicBezTo>
                <a:cubicBezTo>
                  <a:pt x="18061" y="209047"/>
                  <a:pt x="125481" y="207988"/>
                  <a:pt x="114369" y="174651"/>
                </a:cubicBezTo>
                <a:cubicBezTo>
                  <a:pt x="103257" y="141314"/>
                  <a:pt x="-3106" y="2143"/>
                  <a:pt x="6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535DEB7-BD1C-AA6B-34A4-9BDBD6196558}"/>
              </a:ext>
            </a:extLst>
          </p:cNvPr>
          <p:cNvSpPr/>
          <p:nvPr/>
        </p:nvSpPr>
        <p:spPr>
          <a:xfrm>
            <a:off x="4177867" y="6950045"/>
            <a:ext cx="597347" cy="347204"/>
          </a:xfrm>
          <a:custGeom>
            <a:avLst/>
            <a:gdLst>
              <a:gd name="connsiteX0" fmla="*/ 597333 w 597347"/>
              <a:gd name="connsiteY0" fmla="*/ 30 h 347204"/>
              <a:gd name="connsiteX1" fmla="*/ 127433 w 597347"/>
              <a:gd name="connsiteY1" fmla="*/ 203230 h 347204"/>
              <a:gd name="connsiteX2" fmla="*/ 433 w 597347"/>
              <a:gd name="connsiteY2" fmla="*/ 346105 h 347204"/>
              <a:gd name="connsiteX3" fmla="*/ 82983 w 597347"/>
              <a:gd name="connsiteY3" fmla="*/ 273080 h 347204"/>
              <a:gd name="connsiteX4" fmla="*/ 267133 w 597347"/>
              <a:gd name="connsiteY4" fmla="*/ 111155 h 347204"/>
              <a:gd name="connsiteX5" fmla="*/ 111558 w 597347"/>
              <a:gd name="connsiteY5" fmla="*/ 187355 h 347204"/>
              <a:gd name="connsiteX6" fmla="*/ 597333 w 597347"/>
              <a:gd name="connsiteY6" fmla="*/ 30 h 34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347" h="347204">
                <a:moveTo>
                  <a:pt x="597333" y="30"/>
                </a:moveTo>
                <a:cubicBezTo>
                  <a:pt x="599979" y="2676"/>
                  <a:pt x="226916" y="145551"/>
                  <a:pt x="127433" y="203230"/>
                </a:cubicBezTo>
                <a:cubicBezTo>
                  <a:pt x="27950" y="260909"/>
                  <a:pt x="7841" y="334463"/>
                  <a:pt x="433" y="346105"/>
                </a:cubicBezTo>
                <a:cubicBezTo>
                  <a:pt x="-6975" y="357747"/>
                  <a:pt x="82983" y="273080"/>
                  <a:pt x="82983" y="273080"/>
                </a:cubicBezTo>
                <a:cubicBezTo>
                  <a:pt x="127433" y="233922"/>
                  <a:pt x="262370" y="125443"/>
                  <a:pt x="267133" y="111155"/>
                </a:cubicBezTo>
                <a:cubicBezTo>
                  <a:pt x="271896" y="96867"/>
                  <a:pt x="63933" y="204818"/>
                  <a:pt x="111558" y="187355"/>
                </a:cubicBezTo>
                <a:cubicBezTo>
                  <a:pt x="159183" y="169893"/>
                  <a:pt x="594687" y="-2616"/>
                  <a:pt x="5973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E24135D-56E7-F7CC-D334-FDB82E4072FF}"/>
              </a:ext>
            </a:extLst>
          </p:cNvPr>
          <p:cNvSpPr/>
          <p:nvPr/>
        </p:nvSpPr>
        <p:spPr>
          <a:xfrm>
            <a:off x="6394274" y="6905114"/>
            <a:ext cx="333793" cy="491471"/>
          </a:xfrm>
          <a:custGeom>
            <a:avLst/>
            <a:gdLst>
              <a:gd name="connsiteX0" fmla="*/ 176 w 333793"/>
              <a:gd name="connsiteY0" fmla="*/ 511 h 491471"/>
              <a:gd name="connsiteX1" fmla="*/ 238301 w 333793"/>
              <a:gd name="connsiteY1" fmla="*/ 273561 h 491471"/>
              <a:gd name="connsiteX2" fmla="*/ 279576 w 333793"/>
              <a:gd name="connsiteY2" fmla="*/ 375161 h 491471"/>
              <a:gd name="connsiteX3" fmla="*/ 260526 w 333793"/>
              <a:gd name="connsiteY3" fmla="*/ 295786 h 491471"/>
              <a:gd name="connsiteX4" fmla="*/ 333551 w 333793"/>
              <a:gd name="connsiteY4" fmla="*/ 489461 h 491471"/>
              <a:gd name="connsiteX5" fmla="*/ 282751 w 333793"/>
              <a:gd name="connsiteY5" fmla="*/ 381511 h 491471"/>
              <a:gd name="connsiteX6" fmla="*/ 244651 w 333793"/>
              <a:gd name="connsiteY6" fmla="*/ 143386 h 491471"/>
              <a:gd name="connsiteX7" fmla="*/ 254176 w 333793"/>
              <a:gd name="connsiteY7" fmla="*/ 283086 h 491471"/>
              <a:gd name="connsiteX8" fmla="*/ 200201 w 333793"/>
              <a:gd name="connsiteY8" fmla="*/ 206886 h 491471"/>
              <a:gd name="connsiteX9" fmla="*/ 176 w 333793"/>
              <a:gd name="connsiteY9" fmla="*/ 511 h 49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93" h="491471">
                <a:moveTo>
                  <a:pt x="176" y="511"/>
                </a:moveTo>
                <a:cubicBezTo>
                  <a:pt x="6526" y="11623"/>
                  <a:pt x="191734" y="211119"/>
                  <a:pt x="238301" y="273561"/>
                </a:cubicBezTo>
                <a:cubicBezTo>
                  <a:pt x="284868" y="336003"/>
                  <a:pt x="275872" y="371457"/>
                  <a:pt x="279576" y="375161"/>
                </a:cubicBezTo>
                <a:cubicBezTo>
                  <a:pt x="283280" y="378865"/>
                  <a:pt x="251530" y="276736"/>
                  <a:pt x="260526" y="295786"/>
                </a:cubicBezTo>
                <a:cubicBezTo>
                  <a:pt x="269522" y="314836"/>
                  <a:pt x="329847" y="475174"/>
                  <a:pt x="333551" y="489461"/>
                </a:cubicBezTo>
                <a:cubicBezTo>
                  <a:pt x="337255" y="503748"/>
                  <a:pt x="297568" y="439190"/>
                  <a:pt x="282751" y="381511"/>
                </a:cubicBezTo>
                <a:cubicBezTo>
                  <a:pt x="267934" y="323832"/>
                  <a:pt x="249414" y="159790"/>
                  <a:pt x="244651" y="143386"/>
                </a:cubicBezTo>
                <a:cubicBezTo>
                  <a:pt x="239888" y="126982"/>
                  <a:pt x="261584" y="272503"/>
                  <a:pt x="254176" y="283086"/>
                </a:cubicBezTo>
                <a:cubicBezTo>
                  <a:pt x="246768" y="293669"/>
                  <a:pt x="239359" y="251336"/>
                  <a:pt x="200201" y="206886"/>
                </a:cubicBezTo>
                <a:cubicBezTo>
                  <a:pt x="161043" y="162436"/>
                  <a:pt x="-6174" y="-10601"/>
                  <a:pt x="176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F8B110B-E946-464A-9D06-21366EB20F7D}"/>
              </a:ext>
            </a:extLst>
          </p:cNvPr>
          <p:cNvSpPr/>
          <p:nvPr/>
        </p:nvSpPr>
        <p:spPr>
          <a:xfrm>
            <a:off x="3745150" y="5641964"/>
            <a:ext cx="958878" cy="326719"/>
          </a:xfrm>
          <a:custGeom>
            <a:avLst/>
            <a:gdLst>
              <a:gd name="connsiteX0" fmla="*/ 957025 w 958878"/>
              <a:gd name="connsiteY0" fmla="*/ 11 h 326719"/>
              <a:gd name="connsiteX1" fmla="*/ 757000 w 958878"/>
              <a:gd name="connsiteY1" fmla="*/ 206386 h 326719"/>
              <a:gd name="connsiteX2" fmla="*/ 576025 w 958878"/>
              <a:gd name="connsiteY2" fmla="*/ 273061 h 326719"/>
              <a:gd name="connsiteX3" fmla="*/ 4525 w 958878"/>
              <a:gd name="connsiteY3" fmla="*/ 323861 h 326719"/>
              <a:gd name="connsiteX4" fmla="*/ 293450 w 958878"/>
              <a:gd name="connsiteY4" fmla="*/ 320686 h 326719"/>
              <a:gd name="connsiteX5" fmla="*/ 690325 w 958878"/>
              <a:gd name="connsiteY5" fmla="*/ 307986 h 326719"/>
              <a:gd name="connsiteX6" fmla="*/ 401400 w 958878"/>
              <a:gd name="connsiteY6" fmla="*/ 304811 h 326719"/>
              <a:gd name="connsiteX7" fmla="*/ 633175 w 958878"/>
              <a:gd name="connsiteY7" fmla="*/ 257186 h 326719"/>
              <a:gd name="connsiteX8" fmla="*/ 785575 w 958878"/>
              <a:gd name="connsiteY8" fmla="*/ 177811 h 326719"/>
              <a:gd name="connsiteX9" fmla="*/ 633175 w 958878"/>
              <a:gd name="connsiteY9" fmla="*/ 215911 h 326719"/>
              <a:gd name="connsiteX10" fmla="*/ 957025 w 958878"/>
              <a:gd name="connsiteY10" fmla="*/ 11 h 32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78" h="326719">
                <a:moveTo>
                  <a:pt x="957025" y="11"/>
                </a:moveTo>
                <a:cubicBezTo>
                  <a:pt x="977662" y="-1576"/>
                  <a:pt x="820500" y="160878"/>
                  <a:pt x="757000" y="206386"/>
                </a:cubicBezTo>
                <a:cubicBezTo>
                  <a:pt x="693500" y="251894"/>
                  <a:pt x="701437" y="253482"/>
                  <a:pt x="576025" y="273061"/>
                </a:cubicBezTo>
                <a:cubicBezTo>
                  <a:pt x="450613" y="292640"/>
                  <a:pt x="51621" y="315924"/>
                  <a:pt x="4525" y="323861"/>
                </a:cubicBezTo>
                <a:cubicBezTo>
                  <a:pt x="-42571" y="331798"/>
                  <a:pt x="293450" y="320686"/>
                  <a:pt x="293450" y="320686"/>
                </a:cubicBezTo>
                <a:lnTo>
                  <a:pt x="690325" y="307986"/>
                </a:lnTo>
                <a:cubicBezTo>
                  <a:pt x="708317" y="305340"/>
                  <a:pt x="410925" y="313278"/>
                  <a:pt x="401400" y="304811"/>
                </a:cubicBezTo>
                <a:cubicBezTo>
                  <a:pt x="391875" y="296344"/>
                  <a:pt x="569146" y="278353"/>
                  <a:pt x="633175" y="257186"/>
                </a:cubicBezTo>
                <a:cubicBezTo>
                  <a:pt x="697204" y="236019"/>
                  <a:pt x="785575" y="184690"/>
                  <a:pt x="785575" y="177811"/>
                </a:cubicBezTo>
                <a:cubicBezTo>
                  <a:pt x="785575" y="170932"/>
                  <a:pt x="608304" y="239194"/>
                  <a:pt x="633175" y="215911"/>
                </a:cubicBezTo>
                <a:cubicBezTo>
                  <a:pt x="658046" y="192628"/>
                  <a:pt x="936388" y="1598"/>
                  <a:pt x="9570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CC9C37E-7A36-11D9-F19A-378794697FEA}"/>
              </a:ext>
            </a:extLst>
          </p:cNvPr>
          <p:cNvSpPr/>
          <p:nvPr/>
        </p:nvSpPr>
        <p:spPr>
          <a:xfrm>
            <a:off x="5962561" y="5596738"/>
            <a:ext cx="757365" cy="320376"/>
          </a:xfrm>
          <a:custGeom>
            <a:avLst/>
            <a:gdLst>
              <a:gd name="connsiteX0" fmla="*/ 89 w 757365"/>
              <a:gd name="connsiteY0" fmla="*/ 32537 h 320376"/>
              <a:gd name="connsiteX1" fmla="*/ 285839 w 757365"/>
              <a:gd name="connsiteY1" fmla="*/ 118262 h 320376"/>
              <a:gd name="connsiteX2" fmla="*/ 743039 w 757365"/>
              <a:gd name="connsiteY2" fmla="*/ 10312 h 320376"/>
              <a:gd name="connsiteX3" fmla="*/ 635089 w 757365"/>
              <a:gd name="connsiteY3" fmla="*/ 38887 h 320376"/>
              <a:gd name="connsiteX4" fmla="*/ 562064 w 757365"/>
              <a:gd name="connsiteY4" fmla="*/ 315112 h 320376"/>
              <a:gd name="connsiteX5" fmla="*/ 571589 w 757365"/>
              <a:gd name="connsiteY5" fmla="*/ 207162 h 320376"/>
              <a:gd name="connsiteX6" fmla="*/ 612864 w 757365"/>
              <a:gd name="connsiteY6" fmla="*/ 45237 h 320376"/>
              <a:gd name="connsiteX7" fmla="*/ 489039 w 757365"/>
              <a:gd name="connsiteY7" fmla="*/ 99212 h 320376"/>
              <a:gd name="connsiteX8" fmla="*/ 257264 w 757365"/>
              <a:gd name="connsiteY8" fmla="*/ 127787 h 320376"/>
              <a:gd name="connsiteX9" fmla="*/ 89 w 757365"/>
              <a:gd name="connsiteY9" fmla="*/ 32537 h 32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365" h="320376">
                <a:moveTo>
                  <a:pt x="89" y="32537"/>
                </a:moveTo>
                <a:cubicBezTo>
                  <a:pt x="4851" y="30950"/>
                  <a:pt x="162014" y="121966"/>
                  <a:pt x="285839" y="118262"/>
                </a:cubicBezTo>
                <a:cubicBezTo>
                  <a:pt x="409664" y="114558"/>
                  <a:pt x="684831" y="23541"/>
                  <a:pt x="743039" y="10312"/>
                </a:cubicBezTo>
                <a:cubicBezTo>
                  <a:pt x="801247" y="-2917"/>
                  <a:pt x="665251" y="-11913"/>
                  <a:pt x="635089" y="38887"/>
                </a:cubicBezTo>
                <a:cubicBezTo>
                  <a:pt x="604927" y="89687"/>
                  <a:pt x="572647" y="287066"/>
                  <a:pt x="562064" y="315112"/>
                </a:cubicBezTo>
                <a:cubicBezTo>
                  <a:pt x="551481" y="343158"/>
                  <a:pt x="563122" y="252141"/>
                  <a:pt x="571589" y="207162"/>
                </a:cubicBezTo>
                <a:cubicBezTo>
                  <a:pt x="580056" y="162183"/>
                  <a:pt x="626622" y="63229"/>
                  <a:pt x="612864" y="45237"/>
                </a:cubicBezTo>
                <a:cubicBezTo>
                  <a:pt x="599106" y="27245"/>
                  <a:pt x="548306" y="85454"/>
                  <a:pt x="489039" y="99212"/>
                </a:cubicBezTo>
                <a:cubicBezTo>
                  <a:pt x="429772" y="112970"/>
                  <a:pt x="333464" y="134666"/>
                  <a:pt x="257264" y="127787"/>
                </a:cubicBezTo>
                <a:cubicBezTo>
                  <a:pt x="181064" y="120908"/>
                  <a:pt x="-4673" y="34124"/>
                  <a:pt x="89" y="3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A272180-90BE-8906-9EC4-935F70EB26AE}"/>
              </a:ext>
            </a:extLst>
          </p:cNvPr>
          <p:cNvSpPr/>
          <p:nvPr/>
        </p:nvSpPr>
        <p:spPr>
          <a:xfrm>
            <a:off x="5381592" y="8232923"/>
            <a:ext cx="1198504" cy="238191"/>
          </a:xfrm>
          <a:custGeom>
            <a:avLst/>
            <a:gdLst>
              <a:gd name="connsiteX0" fmla="*/ 33 w 1198504"/>
              <a:gd name="connsiteY0" fmla="*/ 237977 h 238191"/>
              <a:gd name="connsiteX1" fmla="*/ 403258 w 1198504"/>
              <a:gd name="connsiteY1" fmla="*/ 126852 h 238191"/>
              <a:gd name="connsiteX2" fmla="*/ 311183 w 1198504"/>
              <a:gd name="connsiteY2" fmla="*/ 104627 h 238191"/>
              <a:gd name="connsiteX3" fmla="*/ 660433 w 1198504"/>
              <a:gd name="connsiteY3" fmla="*/ 117327 h 238191"/>
              <a:gd name="connsiteX4" fmla="*/ 590583 w 1198504"/>
              <a:gd name="connsiteY4" fmla="*/ 41127 h 238191"/>
              <a:gd name="connsiteX5" fmla="*/ 1181133 w 1198504"/>
              <a:gd name="connsiteY5" fmla="*/ 206227 h 238191"/>
              <a:gd name="connsiteX6" fmla="*/ 1003333 w 1198504"/>
              <a:gd name="connsiteY6" fmla="*/ 152252 h 238191"/>
              <a:gd name="connsiteX7" fmla="*/ 609633 w 1198504"/>
              <a:gd name="connsiteY7" fmla="*/ 3027 h 238191"/>
              <a:gd name="connsiteX8" fmla="*/ 698533 w 1198504"/>
              <a:gd name="connsiteY8" fmla="*/ 53827 h 238191"/>
              <a:gd name="connsiteX9" fmla="*/ 479458 w 1198504"/>
              <a:gd name="connsiteY9" fmla="*/ 76052 h 238191"/>
              <a:gd name="connsiteX10" fmla="*/ 409608 w 1198504"/>
              <a:gd name="connsiteY10" fmla="*/ 101452 h 238191"/>
              <a:gd name="connsiteX11" fmla="*/ 612808 w 1198504"/>
              <a:gd name="connsiteY11" fmla="*/ 95102 h 238191"/>
              <a:gd name="connsiteX12" fmla="*/ 511208 w 1198504"/>
              <a:gd name="connsiteY12" fmla="*/ 66527 h 238191"/>
              <a:gd name="connsiteX13" fmla="*/ 381033 w 1198504"/>
              <a:gd name="connsiteY13" fmla="*/ 95102 h 238191"/>
              <a:gd name="connsiteX14" fmla="*/ 33 w 1198504"/>
              <a:gd name="connsiteY14" fmla="*/ 237977 h 23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8504" h="238191">
                <a:moveTo>
                  <a:pt x="33" y="237977"/>
                </a:moveTo>
                <a:cubicBezTo>
                  <a:pt x="3737" y="243269"/>
                  <a:pt x="351400" y="149077"/>
                  <a:pt x="403258" y="126852"/>
                </a:cubicBezTo>
                <a:cubicBezTo>
                  <a:pt x="455116" y="104627"/>
                  <a:pt x="311183" y="104627"/>
                  <a:pt x="311183" y="104627"/>
                </a:cubicBezTo>
                <a:cubicBezTo>
                  <a:pt x="354045" y="103040"/>
                  <a:pt x="613866" y="127910"/>
                  <a:pt x="660433" y="117327"/>
                </a:cubicBezTo>
                <a:cubicBezTo>
                  <a:pt x="707000" y="106744"/>
                  <a:pt x="503800" y="26310"/>
                  <a:pt x="590583" y="41127"/>
                </a:cubicBezTo>
                <a:cubicBezTo>
                  <a:pt x="677366" y="55944"/>
                  <a:pt x="1112341" y="187706"/>
                  <a:pt x="1181133" y="206227"/>
                </a:cubicBezTo>
                <a:cubicBezTo>
                  <a:pt x="1249925" y="224748"/>
                  <a:pt x="1098583" y="186119"/>
                  <a:pt x="1003333" y="152252"/>
                </a:cubicBezTo>
                <a:cubicBezTo>
                  <a:pt x="908083" y="118385"/>
                  <a:pt x="660433" y="19431"/>
                  <a:pt x="609633" y="3027"/>
                </a:cubicBezTo>
                <a:cubicBezTo>
                  <a:pt x="558833" y="-13377"/>
                  <a:pt x="720229" y="41656"/>
                  <a:pt x="698533" y="53827"/>
                </a:cubicBezTo>
                <a:cubicBezTo>
                  <a:pt x="676837" y="65998"/>
                  <a:pt x="527612" y="68115"/>
                  <a:pt x="479458" y="76052"/>
                </a:cubicBezTo>
                <a:cubicBezTo>
                  <a:pt x="431304" y="83989"/>
                  <a:pt x="387383" y="98277"/>
                  <a:pt x="409608" y="101452"/>
                </a:cubicBezTo>
                <a:cubicBezTo>
                  <a:pt x="431833" y="104627"/>
                  <a:pt x="595875" y="100923"/>
                  <a:pt x="612808" y="95102"/>
                </a:cubicBezTo>
                <a:cubicBezTo>
                  <a:pt x="629741" y="89281"/>
                  <a:pt x="549837" y="66527"/>
                  <a:pt x="511208" y="66527"/>
                </a:cubicBezTo>
                <a:cubicBezTo>
                  <a:pt x="472579" y="66527"/>
                  <a:pt x="460408" y="63352"/>
                  <a:pt x="381033" y="95102"/>
                </a:cubicBezTo>
                <a:cubicBezTo>
                  <a:pt x="301658" y="126852"/>
                  <a:pt x="-3671" y="232685"/>
                  <a:pt x="33" y="237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8625587-6C8F-EC88-6037-66E871916BAC}"/>
              </a:ext>
            </a:extLst>
          </p:cNvPr>
          <p:cNvSpPr/>
          <p:nvPr/>
        </p:nvSpPr>
        <p:spPr>
          <a:xfrm>
            <a:off x="5926675" y="7534198"/>
            <a:ext cx="591600" cy="648666"/>
          </a:xfrm>
          <a:custGeom>
            <a:avLst/>
            <a:gdLst>
              <a:gd name="connsiteX0" fmla="*/ 591600 w 591600"/>
              <a:gd name="connsiteY0" fmla="*/ 77 h 648666"/>
              <a:gd name="connsiteX1" fmla="*/ 312200 w 591600"/>
              <a:gd name="connsiteY1" fmla="*/ 368377 h 648666"/>
              <a:gd name="connsiteX2" fmla="*/ 1050 w 591600"/>
              <a:gd name="connsiteY2" fmla="*/ 647777 h 648666"/>
              <a:gd name="connsiteX3" fmla="*/ 423325 w 591600"/>
              <a:gd name="connsiteY3" fmla="*/ 276302 h 648666"/>
              <a:gd name="connsiteX4" fmla="*/ 315375 w 591600"/>
              <a:gd name="connsiteY4" fmla="*/ 400127 h 648666"/>
              <a:gd name="connsiteX5" fmla="*/ 591600 w 591600"/>
              <a:gd name="connsiteY5" fmla="*/ 77 h 64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600" h="648666">
                <a:moveTo>
                  <a:pt x="591600" y="77"/>
                </a:moveTo>
                <a:cubicBezTo>
                  <a:pt x="591071" y="-5215"/>
                  <a:pt x="410625" y="260427"/>
                  <a:pt x="312200" y="368377"/>
                </a:cubicBezTo>
                <a:cubicBezTo>
                  <a:pt x="213775" y="476327"/>
                  <a:pt x="-17471" y="663123"/>
                  <a:pt x="1050" y="647777"/>
                </a:cubicBezTo>
                <a:cubicBezTo>
                  <a:pt x="19571" y="632431"/>
                  <a:pt x="370938" y="317577"/>
                  <a:pt x="423325" y="276302"/>
                </a:cubicBezTo>
                <a:cubicBezTo>
                  <a:pt x="475712" y="235027"/>
                  <a:pt x="283096" y="441931"/>
                  <a:pt x="315375" y="400127"/>
                </a:cubicBezTo>
                <a:cubicBezTo>
                  <a:pt x="347654" y="358323"/>
                  <a:pt x="592129" y="5369"/>
                  <a:pt x="59160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D7338C0-4461-6AF5-D675-E1C3A071FC8A}"/>
              </a:ext>
            </a:extLst>
          </p:cNvPr>
          <p:cNvSpPr/>
          <p:nvPr/>
        </p:nvSpPr>
        <p:spPr>
          <a:xfrm>
            <a:off x="4636935" y="8042149"/>
            <a:ext cx="166852" cy="524873"/>
          </a:xfrm>
          <a:custGeom>
            <a:avLst/>
            <a:gdLst>
              <a:gd name="connsiteX0" fmla="*/ 166840 w 166852"/>
              <a:gd name="connsiteY0" fmla="*/ 126 h 524873"/>
              <a:gd name="connsiteX1" fmla="*/ 17615 w 166852"/>
              <a:gd name="connsiteY1" fmla="*/ 241426 h 524873"/>
              <a:gd name="connsiteX2" fmla="*/ 135090 w 166852"/>
              <a:gd name="connsiteY2" fmla="*/ 504951 h 524873"/>
              <a:gd name="connsiteX3" fmla="*/ 93815 w 166852"/>
              <a:gd name="connsiteY3" fmla="*/ 482726 h 524873"/>
              <a:gd name="connsiteX4" fmla="*/ 33490 w 166852"/>
              <a:gd name="connsiteY4" fmla="*/ 295401 h 524873"/>
              <a:gd name="connsiteX5" fmla="*/ 20790 w 166852"/>
              <a:gd name="connsiteY5" fmla="*/ 327151 h 524873"/>
              <a:gd name="connsiteX6" fmla="*/ 27140 w 166852"/>
              <a:gd name="connsiteY6" fmla="*/ 123951 h 524873"/>
              <a:gd name="connsiteX7" fmla="*/ 8090 w 166852"/>
              <a:gd name="connsiteY7" fmla="*/ 206501 h 524873"/>
              <a:gd name="connsiteX8" fmla="*/ 166840 w 166852"/>
              <a:gd name="connsiteY8" fmla="*/ 126 h 5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852" h="524873">
                <a:moveTo>
                  <a:pt x="166840" y="126"/>
                </a:moveTo>
                <a:cubicBezTo>
                  <a:pt x="168428" y="5947"/>
                  <a:pt x="22907" y="157289"/>
                  <a:pt x="17615" y="241426"/>
                </a:cubicBezTo>
                <a:cubicBezTo>
                  <a:pt x="12323" y="325564"/>
                  <a:pt x="122390" y="464734"/>
                  <a:pt x="135090" y="504951"/>
                </a:cubicBezTo>
                <a:cubicBezTo>
                  <a:pt x="147790" y="545168"/>
                  <a:pt x="110748" y="517651"/>
                  <a:pt x="93815" y="482726"/>
                </a:cubicBezTo>
                <a:cubicBezTo>
                  <a:pt x="76882" y="447801"/>
                  <a:pt x="45661" y="321330"/>
                  <a:pt x="33490" y="295401"/>
                </a:cubicBezTo>
                <a:cubicBezTo>
                  <a:pt x="21319" y="269472"/>
                  <a:pt x="21848" y="355726"/>
                  <a:pt x="20790" y="327151"/>
                </a:cubicBezTo>
                <a:cubicBezTo>
                  <a:pt x="19732" y="298576"/>
                  <a:pt x="29257" y="144059"/>
                  <a:pt x="27140" y="123951"/>
                </a:cubicBezTo>
                <a:cubicBezTo>
                  <a:pt x="25023" y="103843"/>
                  <a:pt x="-17310" y="221318"/>
                  <a:pt x="8090" y="206501"/>
                </a:cubicBezTo>
                <a:cubicBezTo>
                  <a:pt x="33490" y="191684"/>
                  <a:pt x="165252" y="-5695"/>
                  <a:pt x="166840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5F816F8-9A23-A12D-0BB2-079D03A8E53B}"/>
              </a:ext>
            </a:extLst>
          </p:cNvPr>
          <p:cNvSpPr/>
          <p:nvPr/>
        </p:nvSpPr>
        <p:spPr>
          <a:xfrm>
            <a:off x="4292600" y="7531100"/>
            <a:ext cx="1289447" cy="501922"/>
          </a:xfrm>
          <a:custGeom>
            <a:avLst/>
            <a:gdLst>
              <a:gd name="connsiteX0" fmla="*/ 0 w 1289447"/>
              <a:gd name="connsiteY0" fmla="*/ 0 h 501922"/>
              <a:gd name="connsiteX1" fmla="*/ 609600 w 1289447"/>
              <a:gd name="connsiteY1" fmla="*/ 428625 h 501922"/>
              <a:gd name="connsiteX2" fmla="*/ 542925 w 1289447"/>
              <a:gd name="connsiteY2" fmla="*/ 403225 h 501922"/>
              <a:gd name="connsiteX3" fmla="*/ 1266825 w 1289447"/>
              <a:gd name="connsiteY3" fmla="*/ 498475 h 501922"/>
              <a:gd name="connsiteX4" fmla="*/ 1120775 w 1289447"/>
              <a:gd name="connsiteY4" fmla="*/ 482600 h 501922"/>
              <a:gd name="connsiteX5" fmla="*/ 584200 w 1289447"/>
              <a:gd name="connsiteY5" fmla="*/ 403225 h 501922"/>
              <a:gd name="connsiteX6" fmla="*/ 479425 w 1289447"/>
              <a:gd name="connsiteY6" fmla="*/ 339725 h 501922"/>
              <a:gd name="connsiteX7" fmla="*/ 0 w 1289447"/>
              <a:gd name="connsiteY7" fmla="*/ 0 h 5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447" h="501922">
                <a:moveTo>
                  <a:pt x="0" y="0"/>
                </a:moveTo>
                <a:cubicBezTo>
                  <a:pt x="21696" y="14817"/>
                  <a:pt x="519113" y="361421"/>
                  <a:pt x="609600" y="428625"/>
                </a:cubicBezTo>
                <a:cubicBezTo>
                  <a:pt x="700087" y="495829"/>
                  <a:pt x="433388" y="391583"/>
                  <a:pt x="542925" y="403225"/>
                </a:cubicBezTo>
                <a:cubicBezTo>
                  <a:pt x="652463" y="414867"/>
                  <a:pt x="1170517" y="485246"/>
                  <a:pt x="1266825" y="498475"/>
                </a:cubicBezTo>
                <a:cubicBezTo>
                  <a:pt x="1363133" y="511704"/>
                  <a:pt x="1120775" y="482600"/>
                  <a:pt x="1120775" y="482600"/>
                </a:cubicBezTo>
                <a:cubicBezTo>
                  <a:pt x="1007004" y="466725"/>
                  <a:pt x="691092" y="427037"/>
                  <a:pt x="584200" y="403225"/>
                </a:cubicBezTo>
                <a:cubicBezTo>
                  <a:pt x="477308" y="379413"/>
                  <a:pt x="570971" y="404283"/>
                  <a:pt x="479425" y="339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BE31021-A853-D195-5577-93A6DF106252}"/>
              </a:ext>
            </a:extLst>
          </p:cNvPr>
          <p:cNvSpPr/>
          <p:nvPr/>
        </p:nvSpPr>
        <p:spPr>
          <a:xfrm>
            <a:off x="2443447" y="5641771"/>
            <a:ext cx="324530" cy="1163174"/>
          </a:xfrm>
          <a:custGeom>
            <a:avLst/>
            <a:gdLst>
              <a:gd name="connsiteX0" fmla="*/ 321978 w 324530"/>
              <a:gd name="connsiteY0" fmla="*/ 92279 h 1163174"/>
              <a:gd name="connsiteX1" fmla="*/ 137828 w 324530"/>
              <a:gd name="connsiteY1" fmla="*/ 28779 h 1163174"/>
              <a:gd name="connsiteX2" fmla="*/ 45753 w 324530"/>
              <a:gd name="connsiteY2" fmla="*/ 165304 h 1163174"/>
              <a:gd name="connsiteX3" fmla="*/ 61628 w 324530"/>
              <a:gd name="connsiteY3" fmla="*/ 101804 h 1163174"/>
              <a:gd name="connsiteX4" fmla="*/ 39403 w 324530"/>
              <a:gd name="connsiteY4" fmla="*/ 327229 h 1163174"/>
              <a:gd name="connsiteX5" fmla="*/ 99728 w 324530"/>
              <a:gd name="connsiteY5" fmla="*/ 539954 h 1163174"/>
              <a:gd name="connsiteX6" fmla="*/ 90203 w 324530"/>
              <a:gd name="connsiteY6" fmla="*/ 447879 h 1163174"/>
              <a:gd name="connsiteX7" fmla="*/ 118778 w 324530"/>
              <a:gd name="connsiteY7" fmla="*/ 663779 h 1163174"/>
              <a:gd name="connsiteX8" fmla="*/ 252128 w 324530"/>
              <a:gd name="connsiteY8" fmla="*/ 825704 h 1163174"/>
              <a:gd name="connsiteX9" fmla="*/ 255303 w 324530"/>
              <a:gd name="connsiteY9" fmla="*/ 1016204 h 1163174"/>
              <a:gd name="connsiteX10" fmla="*/ 261653 w 324530"/>
              <a:gd name="connsiteY10" fmla="*/ 1162254 h 1163174"/>
              <a:gd name="connsiteX11" fmla="*/ 245778 w 324530"/>
              <a:gd name="connsiteY11" fmla="*/ 946354 h 1163174"/>
              <a:gd name="connsiteX12" fmla="*/ 121953 w 324530"/>
              <a:gd name="connsiteY12" fmla="*/ 657429 h 1163174"/>
              <a:gd name="connsiteX13" fmla="*/ 7653 w 324530"/>
              <a:gd name="connsiteY13" fmla="*/ 222454 h 1163174"/>
              <a:gd name="connsiteX14" fmla="*/ 20353 w 324530"/>
              <a:gd name="connsiteY14" fmla="*/ 273254 h 1163174"/>
              <a:gd name="connsiteX15" fmla="*/ 99728 w 324530"/>
              <a:gd name="connsiteY15" fmla="*/ 6554 h 1163174"/>
              <a:gd name="connsiteX16" fmla="*/ 236253 w 324530"/>
              <a:gd name="connsiteY16" fmla="*/ 82754 h 1163174"/>
              <a:gd name="connsiteX17" fmla="*/ 321978 w 324530"/>
              <a:gd name="connsiteY17" fmla="*/ 92279 h 116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530" h="1163174">
                <a:moveTo>
                  <a:pt x="321978" y="92279"/>
                </a:moveTo>
                <a:cubicBezTo>
                  <a:pt x="305574" y="83283"/>
                  <a:pt x="183866" y="16608"/>
                  <a:pt x="137828" y="28779"/>
                </a:cubicBezTo>
                <a:cubicBezTo>
                  <a:pt x="91790" y="40950"/>
                  <a:pt x="58453" y="153133"/>
                  <a:pt x="45753" y="165304"/>
                </a:cubicBezTo>
                <a:cubicBezTo>
                  <a:pt x="33053" y="177475"/>
                  <a:pt x="62686" y="74817"/>
                  <a:pt x="61628" y="101804"/>
                </a:cubicBezTo>
                <a:cubicBezTo>
                  <a:pt x="60570" y="128791"/>
                  <a:pt x="33053" y="254204"/>
                  <a:pt x="39403" y="327229"/>
                </a:cubicBezTo>
                <a:cubicBezTo>
                  <a:pt x="45753" y="400254"/>
                  <a:pt x="91261" y="519846"/>
                  <a:pt x="99728" y="539954"/>
                </a:cubicBezTo>
                <a:cubicBezTo>
                  <a:pt x="108195" y="560062"/>
                  <a:pt x="87028" y="427242"/>
                  <a:pt x="90203" y="447879"/>
                </a:cubicBezTo>
                <a:cubicBezTo>
                  <a:pt x="93378" y="468517"/>
                  <a:pt x="91790" y="600808"/>
                  <a:pt x="118778" y="663779"/>
                </a:cubicBezTo>
                <a:cubicBezTo>
                  <a:pt x="145766" y="726750"/>
                  <a:pt x="229374" y="766966"/>
                  <a:pt x="252128" y="825704"/>
                </a:cubicBezTo>
                <a:cubicBezTo>
                  <a:pt x="274882" y="884442"/>
                  <a:pt x="253716" y="960112"/>
                  <a:pt x="255303" y="1016204"/>
                </a:cubicBezTo>
                <a:cubicBezTo>
                  <a:pt x="256890" y="1072296"/>
                  <a:pt x="263240" y="1173896"/>
                  <a:pt x="261653" y="1162254"/>
                </a:cubicBezTo>
                <a:cubicBezTo>
                  <a:pt x="260066" y="1150612"/>
                  <a:pt x="269061" y="1030492"/>
                  <a:pt x="245778" y="946354"/>
                </a:cubicBezTo>
                <a:cubicBezTo>
                  <a:pt x="222495" y="862216"/>
                  <a:pt x="161640" y="778079"/>
                  <a:pt x="121953" y="657429"/>
                </a:cubicBezTo>
                <a:cubicBezTo>
                  <a:pt x="82266" y="536779"/>
                  <a:pt x="24586" y="286483"/>
                  <a:pt x="7653" y="222454"/>
                </a:cubicBezTo>
                <a:cubicBezTo>
                  <a:pt x="-9280" y="158425"/>
                  <a:pt x="5007" y="309237"/>
                  <a:pt x="20353" y="273254"/>
                </a:cubicBezTo>
                <a:cubicBezTo>
                  <a:pt x="35699" y="237271"/>
                  <a:pt x="63745" y="38304"/>
                  <a:pt x="99728" y="6554"/>
                </a:cubicBezTo>
                <a:cubicBezTo>
                  <a:pt x="135711" y="-25196"/>
                  <a:pt x="200799" y="67937"/>
                  <a:pt x="236253" y="82754"/>
                </a:cubicBezTo>
                <a:cubicBezTo>
                  <a:pt x="271707" y="97571"/>
                  <a:pt x="338382" y="101275"/>
                  <a:pt x="321978" y="9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9A77B7-04DD-F1DB-63D3-F00E54903322}"/>
              </a:ext>
            </a:extLst>
          </p:cNvPr>
          <p:cNvSpPr/>
          <p:nvPr/>
        </p:nvSpPr>
        <p:spPr>
          <a:xfrm>
            <a:off x="2512271" y="5584015"/>
            <a:ext cx="94485" cy="712014"/>
          </a:xfrm>
          <a:custGeom>
            <a:avLst/>
            <a:gdLst>
              <a:gd name="connsiteX0" fmla="*/ 94404 w 94485"/>
              <a:gd name="connsiteY0" fmla="*/ 810 h 712014"/>
              <a:gd name="connsiteX1" fmla="*/ 24554 w 94485"/>
              <a:gd name="connsiteY1" fmla="*/ 242110 h 712014"/>
              <a:gd name="connsiteX2" fmla="*/ 34079 w 94485"/>
              <a:gd name="connsiteY2" fmla="*/ 464360 h 712014"/>
              <a:gd name="connsiteX3" fmla="*/ 62654 w 94485"/>
              <a:gd name="connsiteY3" fmla="*/ 378635 h 712014"/>
              <a:gd name="connsiteX4" fmla="*/ 34079 w 94485"/>
              <a:gd name="connsiteY4" fmla="*/ 610410 h 712014"/>
              <a:gd name="connsiteX5" fmla="*/ 34079 w 94485"/>
              <a:gd name="connsiteY5" fmla="*/ 712010 h 712014"/>
              <a:gd name="connsiteX6" fmla="*/ 8679 w 94485"/>
              <a:gd name="connsiteY6" fmla="*/ 607235 h 712014"/>
              <a:gd name="connsiteX7" fmla="*/ 5504 w 94485"/>
              <a:gd name="connsiteY7" fmla="*/ 277035 h 712014"/>
              <a:gd name="connsiteX8" fmla="*/ 8679 w 94485"/>
              <a:gd name="connsiteY8" fmla="*/ 327835 h 712014"/>
              <a:gd name="connsiteX9" fmla="*/ 94404 w 94485"/>
              <a:gd name="connsiteY9" fmla="*/ 810 h 71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85" h="712014">
                <a:moveTo>
                  <a:pt x="94404" y="810"/>
                </a:moveTo>
                <a:cubicBezTo>
                  <a:pt x="97050" y="-13477"/>
                  <a:pt x="34608" y="164852"/>
                  <a:pt x="24554" y="242110"/>
                </a:cubicBezTo>
                <a:cubicBezTo>
                  <a:pt x="14500" y="319368"/>
                  <a:pt x="27729" y="441606"/>
                  <a:pt x="34079" y="464360"/>
                </a:cubicBezTo>
                <a:cubicBezTo>
                  <a:pt x="40429" y="487114"/>
                  <a:pt x="62654" y="354293"/>
                  <a:pt x="62654" y="378635"/>
                </a:cubicBezTo>
                <a:cubicBezTo>
                  <a:pt x="62654" y="402977"/>
                  <a:pt x="38841" y="554848"/>
                  <a:pt x="34079" y="610410"/>
                </a:cubicBezTo>
                <a:cubicBezTo>
                  <a:pt x="29316" y="665973"/>
                  <a:pt x="38312" y="712539"/>
                  <a:pt x="34079" y="712010"/>
                </a:cubicBezTo>
                <a:cubicBezTo>
                  <a:pt x="29846" y="711481"/>
                  <a:pt x="13441" y="679731"/>
                  <a:pt x="8679" y="607235"/>
                </a:cubicBezTo>
                <a:cubicBezTo>
                  <a:pt x="3916" y="534739"/>
                  <a:pt x="5504" y="323602"/>
                  <a:pt x="5504" y="277035"/>
                </a:cubicBezTo>
                <a:cubicBezTo>
                  <a:pt x="5504" y="230468"/>
                  <a:pt x="-8784" y="374402"/>
                  <a:pt x="8679" y="327835"/>
                </a:cubicBezTo>
                <a:cubicBezTo>
                  <a:pt x="26142" y="281268"/>
                  <a:pt x="91758" y="15097"/>
                  <a:pt x="9440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4CCEA3B-693D-2757-DE35-BB095166A544}"/>
              </a:ext>
            </a:extLst>
          </p:cNvPr>
          <p:cNvSpPr/>
          <p:nvPr/>
        </p:nvSpPr>
        <p:spPr>
          <a:xfrm>
            <a:off x="2488132" y="5793316"/>
            <a:ext cx="264888" cy="953560"/>
          </a:xfrm>
          <a:custGeom>
            <a:avLst/>
            <a:gdLst>
              <a:gd name="connsiteX0" fmla="*/ 10593 w 264888"/>
              <a:gd name="connsiteY0" fmla="*/ 35984 h 953560"/>
              <a:gd name="connsiteX1" fmla="*/ 131243 w 264888"/>
              <a:gd name="connsiteY1" fmla="*/ 550334 h 953560"/>
              <a:gd name="connsiteX2" fmla="*/ 131243 w 264888"/>
              <a:gd name="connsiteY2" fmla="*/ 407459 h 953560"/>
              <a:gd name="connsiteX3" fmla="*/ 194743 w 264888"/>
              <a:gd name="connsiteY3" fmla="*/ 617009 h 953560"/>
              <a:gd name="connsiteX4" fmla="*/ 201093 w 264888"/>
              <a:gd name="connsiteY4" fmla="*/ 667809 h 953560"/>
              <a:gd name="connsiteX5" fmla="*/ 207443 w 264888"/>
              <a:gd name="connsiteY5" fmla="*/ 632884 h 953560"/>
              <a:gd name="connsiteX6" fmla="*/ 264593 w 264888"/>
              <a:gd name="connsiteY6" fmla="*/ 740834 h 953560"/>
              <a:gd name="connsiteX7" fmla="*/ 229668 w 264888"/>
              <a:gd name="connsiteY7" fmla="*/ 953559 h 953560"/>
              <a:gd name="connsiteX8" fmla="*/ 226493 w 264888"/>
              <a:gd name="connsiteY8" fmla="*/ 737659 h 953560"/>
              <a:gd name="connsiteX9" fmla="*/ 175693 w 264888"/>
              <a:gd name="connsiteY9" fmla="*/ 426509 h 953560"/>
              <a:gd name="connsiteX10" fmla="*/ 131243 w 264888"/>
              <a:gd name="connsiteY10" fmla="*/ 451909 h 953560"/>
              <a:gd name="connsiteX11" fmla="*/ 20118 w 264888"/>
              <a:gd name="connsiteY11" fmla="*/ 86784 h 953560"/>
              <a:gd name="connsiteX12" fmla="*/ 10593 w 264888"/>
              <a:gd name="connsiteY12" fmla="*/ 35984 h 9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4888" h="953560">
                <a:moveTo>
                  <a:pt x="10593" y="35984"/>
                </a:moveTo>
                <a:cubicBezTo>
                  <a:pt x="29114" y="113242"/>
                  <a:pt x="111135" y="488422"/>
                  <a:pt x="131243" y="550334"/>
                </a:cubicBezTo>
                <a:cubicBezTo>
                  <a:pt x="151351" y="612246"/>
                  <a:pt x="120660" y="396347"/>
                  <a:pt x="131243" y="407459"/>
                </a:cubicBezTo>
                <a:cubicBezTo>
                  <a:pt x="141826" y="418571"/>
                  <a:pt x="183101" y="573617"/>
                  <a:pt x="194743" y="617009"/>
                </a:cubicBezTo>
                <a:cubicBezTo>
                  <a:pt x="206385" y="660401"/>
                  <a:pt x="198976" y="665163"/>
                  <a:pt x="201093" y="667809"/>
                </a:cubicBezTo>
                <a:cubicBezTo>
                  <a:pt x="203210" y="670455"/>
                  <a:pt x="196860" y="620713"/>
                  <a:pt x="207443" y="632884"/>
                </a:cubicBezTo>
                <a:cubicBezTo>
                  <a:pt x="218026" y="645055"/>
                  <a:pt x="260889" y="687388"/>
                  <a:pt x="264593" y="740834"/>
                </a:cubicBezTo>
                <a:cubicBezTo>
                  <a:pt x="268297" y="794280"/>
                  <a:pt x="236018" y="954088"/>
                  <a:pt x="229668" y="953559"/>
                </a:cubicBezTo>
                <a:cubicBezTo>
                  <a:pt x="223318" y="953030"/>
                  <a:pt x="235489" y="825501"/>
                  <a:pt x="226493" y="737659"/>
                </a:cubicBezTo>
                <a:cubicBezTo>
                  <a:pt x="217497" y="649817"/>
                  <a:pt x="191568" y="474134"/>
                  <a:pt x="175693" y="426509"/>
                </a:cubicBezTo>
                <a:cubicBezTo>
                  <a:pt x="159818" y="378884"/>
                  <a:pt x="157172" y="508530"/>
                  <a:pt x="131243" y="451909"/>
                </a:cubicBezTo>
                <a:cubicBezTo>
                  <a:pt x="105314" y="395288"/>
                  <a:pt x="40755" y="153459"/>
                  <a:pt x="20118" y="86784"/>
                </a:cubicBezTo>
                <a:cubicBezTo>
                  <a:pt x="-519" y="20109"/>
                  <a:pt x="-7928" y="-41274"/>
                  <a:pt x="10593" y="35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8FDAD58-8D57-88FB-0DE5-AA46ED53F65F}"/>
              </a:ext>
            </a:extLst>
          </p:cNvPr>
          <p:cNvSpPr/>
          <p:nvPr/>
        </p:nvSpPr>
        <p:spPr>
          <a:xfrm>
            <a:off x="2663799" y="6546785"/>
            <a:ext cx="448063" cy="899371"/>
          </a:xfrm>
          <a:custGeom>
            <a:avLst/>
            <a:gdLst>
              <a:gd name="connsiteX0" fmla="*/ 107976 w 448063"/>
              <a:gd name="connsiteY0" fmla="*/ 47690 h 899371"/>
              <a:gd name="connsiteX1" fmla="*/ 101626 w 448063"/>
              <a:gd name="connsiteY1" fmla="*/ 441390 h 899371"/>
              <a:gd name="connsiteX2" fmla="*/ 111151 w 448063"/>
              <a:gd name="connsiteY2" fmla="*/ 393765 h 899371"/>
              <a:gd name="connsiteX3" fmla="*/ 190526 w 448063"/>
              <a:gd name="connsiteY3" fmla="*/ 669990 h 899371"/>
              <a:gd name="connsiteX4" fmla="*/ 146076 w 448063"/>
              <a:gd name="connsiteY4" fmla="*/ 565215 h 899371"/>
              <a:gd name="connsiteX5" fmla="*/ 149251 w 448063"/>
              <a:gd name="connsiteY5" fmla="*/ 708090 h 899371"/>
              <a:gd name="connsiteX6" fmla="*/ 212751 w 448063"/>
              <a:gd name="connsiteY6" fmla="*/ 822390 h 899371"/>
              <a:gd name="connsiteX7" fmla="*/ 393726 w 448063"/>
              <a:gd name="connsiteY7" fmla="*/ 898590 h 899371"/>
              <a:gd name="connsiteX8" fmla="*/ 444526 w 448063"/>
              <a:gd name="connsiteY8" fmla="*/ 863665 h 899371"/>
              <a:gd name="connsiteX9" fmla="*/ 314351 w 448063"/>
              <a:gd name="connsiteY9" fmla="*/ 892240 h 899371"/>
              <a:gd name="connsiteX10" fmla="*/ 203226 w 448063"/>
              <a:gd name="connsiteY10" fmla="*/ 863665 h 899371"/>
              <a:gd name="connsiteX11" fmla="*/ 139726 w 448063"/>
              <a:gd name="connsiteY11" fmla="*/ 755715 h 899371"/>
              <a:gd name="connsiteX12" fmla="*/ 117501 w 448063"/>
              <a:gd name="connsiteY12" fmla="*/ 215965 h 899371"/>
              <a:gd name="connsiteX13" fmla="*/ 92101 w 448063"/>
              <a:gd name="connsiteY13" fmla="*/ 235015 h 899371"/>
              <a:gd name="connsiteX14" fmla="*/ 26 w 448063"/>
              <a:gd name="connsiteY14" fmla="*/ 65 h 899371"/>
              <a:gd name="connsiteX15" fmla="*/ 82576 w 448063"/>
              <a:gd name="connsiteY15" fmla="*/ 260415 h 899371"/>
              <a:gd name="connsiteX16" fmla="*/ 107976 w 448063"/>
              <a:gd name="connsiteY16" fmla="*/ 47690 h 8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63" h="899371">
                <a:moveTo>
                  <a:pt x="107976" y="47690"/>
                </a:moveTo>
                <a:cubicBezTo>
                  <a:pt x="111151" y="77853"/>
                  <a:pt x="101097" y="383711"/>
                  <a:pt x="101626" y="441390"/>
                </a:cubicBezTo>
                <a:cubicBezTo>
                  <a:pt x="102155" y="499069"/>
                  <a:pt x="96334" y="355665"/>
                  <a:pt x="111151" y="393765"/>
                </a:cubicBezTo>
                <a:cubicBezTo>
                  <a:pt x="125968" y="431865"/>
                  <a:pt x="184705" y="641415"/>
                  <a:pt x="190526" y="669990"/>
                </a:cubicBezTo>
                <a:cubicBezTo>
                  <a:pt x="196347" y="698565"/>
                  <a:pt x="152955" y="558865"/>
                  <a:pt x="146076" y="565215"/>
                </a:cubicBezTo>
                <a:cubicBezTo>
                  <a:pt x="139197" y="571565"/>
                  <a:pt x="138139" y="665228"/>
                  <a:pt x="149251" y="708090"/>
                </a:cubicBezTo>
                <a:cubicBezTo>
                  <a:pt x="160363" y="750952"/>
                  <a:pt x="172005" y="790640"/>
                  <a:pt x="212751" y="822390"/>
                </a:cubicBezTo>
                <a:cubicBezTo>
                  <a:pt x="253497" y="854140"/>
                  <a:pt x="355097" y="891711"/>
                  <a:pt x="393726" y="898590"/>
                </a:cubicBezTo>
                <a:cubicBezTo>
                  <a:pt x="432355" y="905469"/>
                  <a:pt x="457755" y="864723"/>
                  <a:pt x="444526" y="863665"/>
                </a:cubicBezTo>
                <a:cubicBezTo>
                  <a:pt x="431297" y="862607"/>
                  <a:pt x="354568" y="892240"/>
                  <a:pt x="314351" y="892240"/>
                </a:cubicBezTo>
                <a:cubicBezTo>
                  <a:pt x="274134" y="892240"/>
                  <a:pt x="232330" y="886419"/>
                  <a:pt x="203226" y="863665"/>
                </a:cubicBezTo>
                <a:cubicBezTo>
                  <a:pt x="174122" y="840911"/>
                  <a:pt x="154013" y="863665"/>
                  <a:pt x="139726" y="755715"/>
                </a:cubicBezTo>
                <a:cubicBezTo>
                  <a:pt x="125439" y="647765"/>
                  <a:pt x="125438" y="302748"/>
                  <a:pt x="117501" y="215965"/>
                </a:cubicBezTo>
                <a:cubicBezTo>
                  <a:pt x="109564" y="129182"/>
                  <a:pt x="111680" y="270998"/>
                  <a:pt x="92101" y="235015"/>
                </a:cubicBezTo>
                <a:cubicBezTo>
                  <a:pt x="72522" y="199032"/>
                  <a:pt x="1613" y="-4168"/>
                  <a:pt x="26" y="65"/>
                </a:cubicBezTo>
                <a:cubicBezTo>
                  <a:pt x="-1561" y="4298"/>
                  <a:pt x="67759" y="251419"/>
                  <a:pt x="82576" y="260415"/>
                </a:cubicBezTo>
                <a:cubicBezTo>
                  <a:pt x="97393" y="269411"/>
                  <a:pt x="104801" y="17527"/>
                  <a:pt x="107976" y="4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2C8CCD1-5D6E-9CB3-24C6-82FED56C440D}"/>
              </a:ext>
            </a:extLst>
          </p:cNvPr>
          <p:cNvSpPr/>
          <p:nvPr/>
        </p:nvSpPr>
        <p:spPr>
          <a:xfrm>
            <a:off x="2820088" y="6678290"/>
            <a:ext cx="114993" cy="415211"/>
          </a:xfrm>
          <a:custGeom>
            <a:avLst/>
            <a:gdLst>
              <a:gd name="connsiteX0" fmla="*/ 34237 w 114993"/>
              <a:gd name="connsiteY0" fmla="*/ 1910 h 415211"/>
              <a:gd name="connsiteX1" fmla="*/ 75512 w 114993"/>
              <a:gd name="connsiteY1" fmla="*/ 297185 h 415211"/>
              <a:gd name="connsiteX2" fmla="*/ 40587 w 114993"/>
              <a:gd name="connsiteY2" fmla="*/ 198760 h 415211"/>
              <a:gd name="connsiteX3" fmla="*/ 113612 w 114993"/>
              <a:gd name="connsiteY3" fmla="*/ 411485 h 415211"/>
              <a:gd name="connsiteX4" fmla="*/ 81862 w 114993"/>
              <a:gd name="connsiteY4" fmla="*/ 316235 h 415211"/>
              <a:gd name="connsiteX5" fmla="*/ 2487 w 114993"/>
              <a:gd name="connsiteY5" fmla="*/ 90810 h 415211"/>
              <a:gd name="connsiteX6" fmla="*/ 21537 w 114993"/>
              <a:gd name="connsiteY6" fmla="*/ 167010 h 415211"/>
              <a:gd name="connsiteX7" fmla="*/ 34237 w 114993"/>
              <a:gd name="connsiteY7" fmla="*/ 1910 h 41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93" h="415211">
                <a:moveTo>
                  <a:pt x="34237" y="1910"/>
                </a:moveTo>
                <a:cubicBezTo>
                  <a:pt x="43233" y="23606"/>
                  <a:pt x="74454" y="264377"/>
                  <a:pt x="75512" y="297185"/>
                </a:cubicBezTo>
                <a:cubicBezTo>
                  <a:pt x="76570" y="329993"/>
                  <a:pt x="34237" y="179710"/>
                  <a:pt x="40587" y="198760"/>
                </a:cubicBezTo>
                <a:cubicBezTo>
                  <a:pt x="46937" y="217810"/>
                  <a:pt x="106733" y="391906"/>
                  <a:pt x="113612" y="411485"/>
                </a:cubicBezTo>
                <a:cubicBezTo>
                  <a:pt x="120491" y="431064"/>
                  <a:pt x="100383" y="369681"/>
                  <a:pt x="81862" y="316235"/>
                </a:cubicBezTo>
                <a:cubicBezTo>
                  <a:pt x="63341" y="262789"/>
                  <a:pt x="12541" y="115681"/>
                  <a:pt x="2487" y="90810"/>
                </a:cubicBezTo>
                <a:cubicBezTo>
                  <a:pt x="-7567" y="65939"/>
                  <a:pt x="15716" y="183943"/>
                  <a:pt x="21537" y="167010"/>
                </a:cubicBezTo>
                <a:cubicBezTo>
                  <a:pt x="27358" y="150077"/>
                  <a:pt x="25241" y="-19786"/>
                  <a:pt x="34237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DE4090C7-97AD-58FC-2B49-31E6F8E06EF3}"/>
              </a:ext>
            </a:extLst>
          </p:cNvPr>
          <p:cNvSpPr/>
          <p:nvPr/>
        </p:nvSpPr>
        <p:spPr>
          <a:xfrm>
            <a:off x="7762834" y="5876898"/>
            <a:ext cx="690614" cy="1228852"/>
          </a:xfrm>
          <a:custGeom>
            <a:avLst/>
            <a:gdLst>
              <a:gd name="connsiteX0" fmla="*/ 669966 w 690614"/>
              <a:gd name="connsiteY0" fmla="*/ 6377 h 1228852"/>
              <a:gd name="connsiteX1" fmla="*/ 596941 w 690614"/>
              <a:gd name="connsiteY1" fmla="*/ 358802 h 1228852"/>
              <a:gd name="connsiteX2" fmla="*/ 469941 w 690614"/>
              <a:gd name="connsiteY2" fmla="*/ 673127 h 1228852"/>
              <a:gd name="connsiteX3" fmla="*/ 463591 w 690614"/>
              <a:gd name="connsiteY3" fmla="*/ 619152 h 1228852"/>
              <a:gd name="connsiteX4" fmla="*/ 393741 w 690614"/>
              <a:gd name="connsiteY4" fmla="*/ 949352 h 1228852"/>
              <a:gd name="connsiteX5" fmla="*/ 415966 w 690614"/>
              <a:gd name="connsiteY5" fmla="*/ 1028727 h 1228852"/>
              <a:gd name="connsiteX6" fmla="*/ 339766 w 690614"/>
              <a:gd name="connsiteY6" fmla="*/ 1076352 h 1228852"/>
              <a:gd name="connsiteX7" fmla="*/ 41 w 690614"/>
              <a:gd name="connsiteY7" fmla="*/ 1228752 h 1228852"/>
              <a:gd name="connsiteX8" fmla="*/ 314366 w 690614"/>
              <a:gd name="connsiteY8" fmla="*/ 1101752 h 1228852"/>
              <a:gd name="connsiteX9" fmla="*/ 403266 w 690614"/>
              <a:gd name="connsiteY9" fmla="*/ 1066827 h 1228852"/>
              <a:gd name="connsiteX10" fmla="*/ 412791 w 690614"/>
              <a:gd name="connsiteY10" fmla="*/ 822352 h 1228852"/>
              <a:gd name="connsiteX11" fmla="*/ 425491 w 690614"/>
              <a:gd name="connsiteY11" fmla="*/ 619152 h 1228852"/>
              <a:gd name="connsiteX12" fmla="*/ 390566 w 690614"/>
              <a:gd name="connsiteY12" fmla="*/ 330227 h 1228852"/>
              <a:gd name="connsiteX13" fmla="*/ 447716 w 690614"/>
              <a:gd name="connsiteY13" fmla="*/ 577877 h 1228852"/>
              <a:gd name="connsiteX14" fmla="*/ 552491 w 690614"/>
              <a:gd name="connsiteY14" fmla="*/ 358802 h 1228852"/>
              <a:gd name="connsiteX15" fmla="*/ 498516 w 690614"/>
              <a:gd name="connsiteY15" fmla="*/ 546127 h 1228852"/>
              <a:gd name="connsiteX16" fmla="*/ 606466 w 690614"/>
              <a:gd name="connsiteY16" fmla="*/ 292127 h 1228852"/>
              <a:gd name="connsiteX17" fmla="*/ 685841 w 690614"/>
              <a:gd name="connsiteY17" fmla="*/ 142902 h 1228852"/>
              <a:gd name="connsiteX18" fmla="*/ 669966 w 690614"/>
              <a:gd name="connsiteY18" fmla="*/ 6377 h 122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0614" h="1228852">
                <a:moveTo>
                  <a:pt x="669966" y="6377"/>
                </a:moveTo>
                <a:cubicBezTo>
                  <a:pt x="655149" y="42360"/>
                  <a:pt x="630278" y="247677"/>
                  <a:pt x="596941" y="358802"/>
                </a:cubicBezTo>
                <a:cubicBezTo>
                  <a:pt x="563603" y="469927"/>
                  <a:pt x="492166" y="629735"/>
                  <a:pt x="469941" y="673127"/>
                </a:cubicBezTo>
                <a:cubicBezTo>
                  <a:pt x="447716" y="716519"/>
                  <a:pt x="476291" y="573115"/>
                  <a:pt x="463591" y="619152"/>
                </a:cubicBezTo>
                <a:cubicBezTo>
                  <a:pt x="450891" y="665189"/>
                  <a:pt x="401678" y="881090"/>
                  <a:pt x="393741" y="949352"/>
                </a:cubicBezTo>
                <a:cubicBezTo>
                  <a:pt x="385803" y="1017615"/>
                  <a:pt x="424962" y="1007560"/>
                  <a:pt x="415966" y="1028727"/>
                </a:cubicBezTo>
                <a:cubicBezTo>
                  <a:pt x="406970" y="1049894"/>
                  <a:pt x="409087" y="1043015"/>
                  <a:pt x="339766" y="1076352"/>
                </a:cubicBezTo>
                <a:cubicBezTo>
                  <a:pt x="270445" y="1109689"/>
                  <a:pt x="4274" y="1224519"/>
                  <a:pt x="41" y="1228752"/>
                </a:cubicBezTo>
                <a:cubicBezTo>
                  <a:pt x="-4192" y="1232985"/>
                  <a:pt x="314366" y="1101752"/>
                  <a:pt x="314366" y="1101752"/>
                </a:cubicBezTo>
                <a:cubicBezTo>
                  <a:pt x="381570" y="1074765"/>
                  <a:pt x="386862" y="1113394"/>
                  <a:pt x="403266" y="1066827"/>
                </a:cubicBezTo>
                <a:cubicBezTo>
                  <a:pt x="419670" y="1020260"/>
                  <a:pt x="409087" y="896965"/>
                  <a:pt x="412791" y="822352"/>
                </a:cubicBezTo>
                <a:cubicBezTo>
                  <a:pt x="416495" y="747740"/>
                  <a:pt x="429195" y="701173"/>
                  <a:pt x="425491" y="619152"/>
                </a:cubicBezTo>
                <a:cubicBezTo>
                  <a:pt x="421787" y="537131"/>
                  <a:pt x="386862" y="337106"/>
                  <a:pt x="390566" y="330227"/>
                </a:cubicBezTo>
                <a:cubicBezTo>
                  <a:pt x="394270" y="323348"/>
                  <a:pt x="420729" y="573115"/>
                  <a:pt x="447716" y="577877"/>
                </a:cubicBezTo>
                <a:cubicBezTo>
                  <a:pt x="474703" y="582639"/>
                  <a:pt x="544024" y="364094"/>
                  <a:pt x="552491" y="358802"/>
                </a:cubicBezTo>
                <a:cubicBezTo>
                  <a:pt x="560958" y="353510"/>
                  <a:pt x="489520" y="557239"/>
                  <a:pt x="498516" y="546127"/>
                </a:cubicBezTo>
                <a:cubicBezTo>
                  <a:pt x="507512" y="535015"/>
                  <a:pt x="575245" y="359331"/>
                  <a:pt x="606466" y="292127"/>
                </a:cubicBezTo>
                <a:cubicBezTo>
                  <a:pt x="637687" y="224923"/>
                  <a:pt x="673670" y="189469"/>
                  <a:pt x="685841" y="142902"/>
                </a:cubicBezTo>
                <a:cubicBezTo>
                  <a:pt x="698012" y="96335"/>
                  <a:pt x="684783" y="-29606"/>
                  <a:pt x="669966" y="6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F043814-FCC0-4AC9-91A4-0F0B530DE4CA}"/>
              </a:ext>
            </a:extLst>
          </p:cNvPr>
          <p:cNvSpPr/>
          <p:nvPr/>
        </p:nvSpPr>
        <p:spPr>
          <a:xfrm>
            <a:off x="5606932" y="4301129"/>
            <a:ext cx="122234" cy="370184"/>
          </a:xfrm>
          <a:custGeom>
            <a:avLst/>
            <a:gdLst>
              <a:gd name="connsiteX0" fmla="*/ 82668 w 122234"/>
              <a:gd name="connsiteY0" fmla="*/ 996 h 370184"/>
              <a:gd name="connsiteX1" fmla="*/ 9643 w 122234"/>
              <a:gd name="connsiteY1" fmla="*/ 134346 h 370184"/>
              <a:gd name="connsiteX2" fmla="*/ 44568 w 122234"/>
              <a:gd name="connsiteY2" fmla="*/ 312146 h 370184"/>
              <a:gd name="connsiteX3" fmla="*/ 35043 w 122234"/>
              <a:gd name="connsiteY3" fmla="*/ 254996 h 370184"/>
              <a:gd name="connsiteX4" fmla="*/ 120768 w 122234"/>
              <a:gd name="connsiteY4" fmla="*/ 369296 h 370184"/>
              <a:gd name="connsiteX5" fmla="*/ 82668 w 122234"/>
              <a:gd name="connsiteY5" fmla="*/ 302621 h 370184"/>
              <a:gd name="connsiteX6" fmla="*/ 118 w 122234"/>
              <a:gd name="connsiteY6" fmla="*/ 204196 h 370184"/>
              <a:gd name="connsiteX7" fmla="*/ 82668 w 122234"/>
              <a:gd name="connsiteY7" fmla="*/ 996 h 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34" h="370184">
                <a:moveTo>
                  <a:pt x="82668" y="996"/>
                </a:moveTo>
                <a:cubicBezTo>
                  <a:pt x="84255" y="-10646"/>
                  <a:pt x="15993" y="82488"/>
                  <a:pt x="9643" y="134346"/>
                </a:cubicBezTo>
                <a:cubicBezTo>
                  <a:pt x="3293" y="186204"/>
                  <a:pt x="40335" y="292038"/>
                  <a:pt x="44568" y="312146"/>
                </a:cubicBezTo>
                <a:cubicBezTo>
                  <a:pt x="48801" y="332254"/>
                  <a:pt x="22343" y="245471"/>
                  <a:pt x="35043" y="254996"/>
                </a:cubicBezTo>
                <a:cubicBezTo>
                  <a:pt x="47743" y="264521"/>
                  <a:pt x="112831" y="361359"/>
                  <a:pt x="120768" y="369296"/>
                </a:cubicBezTo>
                <a:cubicBezTo>
                  <a:pt x="128705" y="377233"/>
                  <a:pt x="102776" y="330138"/>
                  <a:pt x="82668" y="302621"/>
                </a:cubicBezTo>
                <a:cubicBezTo>
                  <a:pt x="62560" y="275104"/>
                  <a:pt x="3822" y="252350"/>
                  <a:pt x="118" y="204196"/>
                </a:cubicBezTo>
                <a:cubicBezTo>
                  <a:pt x="-3586" y="156042"/>
                  <a:pt x="81081" y="12638"/>
                  <a:pt x="82668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B0EC03D-9627-BFEA-6EAE-1C63AF8DCE54}"/>
              </a:ext>
            </a:extLst>
          </p:cNvPr>
          <p:cNvSpPr/>
          <p:nvPr/>
        </p:nvSpPr>
        <p:spPr>
          <a:xfrm>
            <a:off x="5676069" y="4257211"/>
            <a:ext cx="540848" cy="296061"/>
          </a:xfrm>
          <a:custGeom>
            <a:avLst/>
            <a:gdLst>
              <a:gd name="connsiteX0" fmla="*/ 92906 w 540848"/>
              <a:gd name="connsiteY0" fmla="*/ 16339 h 296061"/>
              <a:gd name="connsiteX1" fmla="*/ 42106 w 540848"/>
              <a:gd name="connsiteY1" fmla="*/ 136989 h 296061"/>
              <a:gd name="connsiteX2" fmla="*/ 83381 w 540848"/>
              <a:gd name="connsiteY2" fmla="*/ 276689 h 296061"/>
              <a:gd name="connsiteX3" fmla="*/ 134181 w 540848"/>
              <a:gd name="connsiteY3" fmla="*/ 194139 h 296061"/>
              <a:gd name="connsiteX4" fmla="*/ 83381 w 540848"/>
              <a:gd name="connsiteY4" fmla="*/ 295739 h 296061"/>
              <a:gd name="connsiteX5" fmla="*/ 204031 w 540848"/>
              <a:gd name="connsiteY5" fmla="*/ 152864 h 296061"/>
              <a:gd name="connsiteX6" fmla="*/ 442156 w 540848"/>
              <a:gd name="connsiteY6" fmla="*/ 35389 h 296061"/>
              <a:gd name="connsiteX7" fmla="*/ 540581 w 540848"/>
              <a:gd name="connsiteY7" fmla="*/ 3639 h 296061"/>
              <a:gd name="connsiteX8" fmla="*/ 416756 w 540848"/>
              <a:gd name="connsiteY8" fmla="*/ 32214 h 296061"/>
              <a:gd name="connsiteX9" fmla="*/ 77031 w 540848"/>
              <a:gd name="connsiteY9" fmla="*/ 283039 h 296061"/>
              <a:gd name="connsiteX10" fmla="*/ 64331 w 540848"/>
              <a:gd name="connsiteY10" fmla="*/ 235414 h 296061"/>
              <a:gd name="connsiteX11" fmla="*/ 45281 w 540848"/>
              <a:gd name="connsiteY11" fmla="*/ 292564 h 296061"/>
              <a:gd name="connsiteX12" fmla="*/ 51631 w 540848"/>
              <a:gd name="connsiteY12" fmla="*/ 187789 h 296061"/>
              <a:gd name="connsiteX13" fmla="*/ 831 w 540848"/>
              <a:gd name="connsiteY13" fmla="*/ 159214 h 296061"/>
              <a:gd name="connsiteX14" fmla="*/ 92906 w 540848"/>
              <a:gd name="connsiteY14" fmla="*/ 16339 h 29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0848" h="296061">
                <a:moveTo>
                  <a:pt x="92906" y="16339"/>
                </a:moveTo>
                <a:cubicBezTo>
                  <a:pt x="99785" y="12635"/>
                  <a:pt x="43693" y="93597"/>
                  <a:pt x="42106" y="136989"/>
                </a:cubicBezTo>
                <a:cubicBezTo>
                  <a:pt x="40518" y="180381"/>
                  <a:pt x="68035" y="267164"/>
                  <a:pt x="83381" y="276689"/>
                </a:cubicBezTo>
                <a:cubicBezTo>
                  <a:pt x="98727" y="286214"/>
                  <a:pt x="134181" y="190964"/>
                  <a:pt x="134181" y="194139"/>
                </a:cubicBezTo>
                <a:cubicBezTo>
                  <a:pt x="134181" y="197314"/>
                  <a:pt x="71739" y="302618"/>
                  <a:pt x="83381" y="295739"/>
                </a:cubicBezTo>
                <a:cubicBezTo>
                  <a:pt x="95023" y="288860"/>
                  <a:pt x="144235" y="196256"/>
                  <a:pt x="204031" y="152864"/>
                </a:cubicBezTo>
                <a:cubicBezTo>
                  <a:pt x="263827" y="109472"/>
                  <a:pt x="386064" y="60260"/>
                  <a:pt x="442156" y="35389"/>
                </a:cubicBezTo>
                <a:cubicBezTo>
                  <a:pt x="498248" y="10518"/>
                  <a:pt x="544814" y="4168"/>
                  <a:pt x="540581" y="3639"/>
                </a:cubicBezTo>
                <a:cubicBezTo>
                  <a:pt x="536348" y="3110"/>
                  <a:pt x="494014" y="-14353"/>
                  <a:pt x="416756" y="32214"/>
                </a:cubicBezTo>
                <a:cubicBezTo>
                  <a:pt x="339498" y="78781"/>
                  <a:pt x="135769" y="249172"/>
                  <a:pt x="77031" y="283039"/>
                </a:cubicBezTo>
                <a:cubicBezTo>
                  <a:pt x="18293" y="316906"/>
                  <a:pt x="69623" y="233827"/>
                  <a:pt x="64331" y="235414"/>
                </a:cubicBezTo>
                <a:cubicBezTo>
                  <a:pt x="59039" y="237001"/>
                  <a:pt x="47398" y="300501"/>
                  <a:pt x="45281" y="292564"/>
                </a:cubicBezTo>
                <a:cubicBezTo>
                  <a:pt x="43164" y="284627"/>
                  <a:pt x="59039" y="210014"/>
                  <a:pt x="51631" y="187789"/>
                </a:cubicBezTo>
                <a:cubicBezTo>
                  <a:pt x="44223" y="165564"/>
                  <a:pt x="-7107" y="183027"/>
                  <a:pt x="831" y="159214"/>
                </a:cubicBezTo>
                <a:cubicBezTo>
                  <a:pt x="8768" y="135402"/>
                  <a:pt x="86027" y="20043"/>
                  <a:pt x="92906" y="16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D07A9AA-3A46-874C-2A80-0D5C0726A6D5}"/>
              </a:ext>
            </a:extLst>
          </p:cNvPr>
          <p:cNvSpPr/>
          <p:nvPr/>
        </p:nvSpPr>
        <p:spPr>
          <a:xfrm>
            <a:off x="5705058" y="4284565"/>
            <a:ext cx="384880" cy="185853"/>
          </a:xfrm>
          <a:custGeom>
            <a:avLst/>
            <a:gdLst>
              <a:gd name="connsiteX0" fmla="*/ 417 w 384880"/>
              <a:gd name="connsiteY0" fmla="*/ 185835 h 185853"/>
              <a:gd name="connsiteX1" fmla="*/ 146467 w 384880"/>
              <a:gd name="connsiteY1" fmla="*/ 52485 h 185853"/>
              <a:gd name="connsiteX2" fmla="*/ 381417 w 384880"/>
              <a:gd name="connsiteY2" fmla="*/ 1685 h 185853"/>
              <a:gd name="connsiteX3" fmla="*/ 276642 w 384880"/>
              <a:gd name="connsiteY3" fmla="*/ 11210 h 185853"/>
              <a:gd name="connsiteX4" fmla="*/ 136942 w 384880"/>
              <a:gd name="connsiteY4" fmla="*/ 1685 h 185853"/>
              <a:gd name="connsiteX5" fmla="*/ 194092 w 384880"/>
              <a:gd name="connsiteY5" fmla="*/ 11210 h 185853"/>
              <a:gd name="connsiteX6" fmla="*/ 105192 w 384880"/>
              <a:gd name="connsiteY6" fmla="*/ 62010 h 185853"/>
              <a:gd name="connsiteX7" fmla="*/ 417 w 384880"/>
              <a:gd name="connsiteY7" fmla="*/ 185835 h 1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80" h="185853">
                <a:moveTo>
                  <a:pt x="417" y="185835"/>
                </a:moveTo>
                <a:cubicBezTo>
                  <a:pt x="7296" y="184248"/>
                  <a:pt x="82967" y="83177"/>
                  <a:pt x="146467" y="52485"/>
                </a:cubicBezTo>
                <a:cubicBezTo>
                  <a:pt x="209967" y="21793"/>
                  <a:pt x="359721" y="8564"/>
                  <a:pt x="381417" y="1685"/>
                </a:cubicBezTo>
                <a:cubicBezTo>
                  <a:pt x="403113" y="-5194"/>
                  <a:pt x="317388" y="11210"/>
                  <a:pt x="276642" y="11210"/>
                </a:cubicBezTo>
                <a:cubicBezTo>
                  <a:pt x="235896" y="11210"/>
                  <a:pt x="150700" y="1685"/>
                  <a:pt x="136942" y="1685"/>
                </a:cubicBezTo>
                <a:cubicBezTo>
                  <a:pt x="123184" y="1685"/>
                  <a:pt x="199384" y="1156"/>
                  <a:pt x="194092" y="11210"/>
                </a:cubicBezTo>
                <a:cubicBezTo>
                  <a:pt x="188800" y="21264"/>
                  <a:pt x="136942" y="36610"/>
                  <a:pt x="105192" y="62010"/>
                </a:cubicBezTo>
                <a:cubicBezTo>
                  <a:pt x="73442" y="87410"/>
                  <a:pt x="-6462" y="187422"/>
                  <a:pt x="417" y="18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6DE289F-F1DC-A21D-9DAF-64071D9A6C11}"/>
              </a:ext>
            </a:extLst>
          </p:cNvPr>
          <p:cNvSpPr/>
          <p:nvPr/>
        </p:nvSpPr>
        <p:spPr>
          <a:xfrm>
            <a:off x="5748630" y="4311650"/>
            <a:ext cx="598195" cy="296343"/>
          </a:xfrm>
          <a:custGeom>
            <a:avLst/>
            <a:gdLst>
              <a:gd name="connsiteX0" fmla="*/ 598195 w 598195"/>
              <a:gd name="connsiteY0" fmla="*/ 0 h 296343"/>
              <a:gd name="connsiteX1" fmla="*/ 369595 w 598195"/>
              <a:gd name="connsiteY1" fmla="*/ 127000 h 296343"/>
              <a:gd name="connsiteX2" fmla="*/ 185445 w 598195"/>
              <a:gd name="connsiteY2" fmla="*/ 228600 h 296343"/>
              <a:gd name="connsiteX3" fmla="*/ 325145 w 598195"/>
              <a:gd name="connsiteY3" fmla="*/ 196850 h 296343"/>
              <a:gd name="connsiteX4" fmla="*/ 93370 w 598195"/>
              <a:gd name="connsiteY4" fmla="*/ 276225 h 296343"/>
              <a:gd name="connsiteX5" fmla="*/ 7645 w 598195"/>
              <a:gd name="connsiteY5" fmla="*/ 288925 h 296343"/>
              <a:gd name="connsiteX6" fmla="*/ 271170 w 598195"/>
              <a:gd name="connsiteY6" fmla="*/ 177800 h 296343"/>
              <a:gd name="connsiteX7" fmla="*/ 363245 w 598195"/>
              <a:gd name="connsiteY7" fmla="*/ 111125 h 296343"/>
              <a:gd name="connsiteX8" fmla="*/ 185445 w 598195"/>
              <a:gd name="connsiteY8" fmla="*/ 174625 h 296343"/>
              <a:gd name="connsiteX9" fmla="*/ 598195 w 598195"/>
              <a:gd name="connsiteY9" fmla="*/ 0 h 2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95" h="296343">
                <a:moveTo>
                  <a:pt x="598195" y="0"/>
                </a:moveTo>
                <a:lnTo>
                  <a:pt x="369595" y="127000"/>
                </a:lnTo>
                <a:cubicBezTo>
                  <a:pt x="300803" y="165100"/>
                  <a:pt x="192853" y="216958"/>
                  <a:pt x="185445" y="228600"/>
                </a:cubicBezTo>
                <a:cubicBezTo>
                  <a:pt x="178037" y="240242"/>
                  <a:pt x="340491" y="188913"/>
                  <a:pt x="325145" y="196850"/>
                </a:cubicBezTo>
                <a:cubicBezTo>
                  <a:pt x="309799" y="204787"/>
                  <a:pt x="146287" y="260879"/>
                  <a:pt x="93370" y="276225"/>
                </a:cubicBezTo>
                <a:cubicBezTo>
                  <a:pt x="40453" y="291571"/>
                  <a:pt x="-21988" y="305329"/>
                  <a:pt x="7645" y="288925"/>
                </a:cubicBezTo>
                <a:cubicBezTo>
                  <a:pt x="37278" y="272521"/>
                  <a:pt x="211903" y="207433"/>
                  <a:pt x="271170" y="177800"/>
                </a:cubicBezTo>
                <a:cubicBezTo>
                  <a:pt x="330437" y="148167"/>
                  <a:pt x="377532" y="111654"/>
                  <a:pt x="363245" y="111125"/>
                </a:cubicBezTo>
                <a:cubicBezTo>
                  <a:pt x="348957" y="110596"/>
                  <a:pt x="185445" y="174625"/>
                  <a:pt x="185445" y="174625"/>
                </a:cubicBezTo>
                <a:lnTo>
                  <a:pt x="5981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8302E60-10C4-67DF-CC08-A3C8861F577A}"/>
              </a:ext>
            </a:extLst>
          </p:cNvPr>
          <p:cNvSpPr/>
          <p:nvPr/>
        </p:nvSpPr>
        <p:spPr>
          <a:xfrm>
            <a:off x="6232003" y="4212100"/>
            <a:ext cx="712337" cy="124753"/>
          </a:xfrm>
          <a:custGeom>
            <a:avLst/>
            <a:gdLst>
              <a:gd name="connsiteX0" fmla="*/ 522 w 712337"/>
              <a:gd name="connsiteY0" fmla="*/ 55100 h 124753"/>
              <a:gd name="connsiteX1" fmla="*/ 327547 w 712337"/>
              <a:gd name="connsiteY1" fmla="*/ 61450 h 124753"/>
              <a:gd name="connsiteX2" fmla="*/ 387872 w 712337"/>
              <a:gd name="connsiteY2" fmla="*/ 61450 h 124753"/>
              <a:gd name="connsiteX3" fmla="*/ 321197 w 712337"/>
              <a:gd name="connsiteY3" fmla="*/ 1125 h 124753"/>
              <a:gd name="connsiteX4" fmla="*/ 708547 w 712337"/>
              <a:gd name="connsiteY4" fmla="*/ 121775 h 124753"/>
              <a:gd name="connsiteX5" fmla="*/ 495822 w 712337"/>
              <a:gd name="connsiteY5" fmla="*/ 83675 h 124753"/>
              <a:gd name="connsiteX6" fmla="*/ 127522 w 712337"/>
              <a:gd name="connsiteY6" fmla="*/ 36050 h 124753"/>
              <a:gd name="connsiteX7" fmla="*/ 248172 w 712337"/>
              <a:gd name="connsiteY7" fmla="*/ 67800 h 124753"/>
              <a:gd name="connsiteX8" fmla="*/ 522 w 712337"/>
              <a:gd name="connsiteY8" fmla="*/ 55100 h 1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124753">
                <a:moveTo>
                  <a:pt x="522" y="55100"/>
                </a:moveTo>
                <a:cubicBezTo>
                  <a:pt x="13751" y="54042"/>
                  <a:pt x="262989" y="60392"/>
                  <a:pt x="327547" y="61450"/>
                </a:cubicBezTo>
                <a:cubicBezTo>
                  <a:pt x="392105" y="62508"/>
                  <a:pt x="388930" y="71504"/>
                  <a:pt x="387872" y="61450"/>
                </a:cubicBezTo>
                <a:cubicBezTo>
                  <a:pt x="386814" y="51396"/>
                  <a:pt x="267751" y="-8929"/>
                  <a:pt x="321197" y="1125"/>
                </a:cubicBezTo>
                <a:cubicBezTo>
                  <a:pt x="374643" y="11179"/>
                  <a:pt x="679443" y="108017"/>
                  <a:pt x="708547" y="121775"/>
                </a:cubicBezTo>
                <a:cubicBezTo>
                  <a:pt x="737651" y="135533"/>
                  <a:pt x="592660" y="97963"/>
                  <a:pt x="495822" y="83675"/>
                </a:cubicBezTo>
                <a:cubicBezTo>
                  <a:pt x="398985" y="69388"/>
                  <a:pt x="168797" y="38696"/>
                  <a:pt x="127522" y="36050"/>
                </a:cubicBezTo>
                <a:cubicBezTo>
                  <a:pt x="86247" y="33404"/>
                  <a:pt x="266693" y="63037"/>
                  <a:pt x="248172" y="67800"/>
                </a:cubicBezTo>
                <a:cubicBezTo>
                  <a:pt x="229651" y="72563"/>
                  <a:pt x="-12707" y="56158"/>
                  <a:pt x="522" y="5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C744D68-B57D-F284-61B1-47BBAB9DB6EF}"/>
              </a:ext>
            </a:extLst>
          </p:cNvPr>
          <p:cNvSpPr/>
          <p:nvPr/>
        </p:nvSpPr>
        <p:spPr>
          <a:xfrm>
            <a:off x="6080564" y="4362450"/>
            <a:ext cx="712990" cy="149275"/>
          </a:xfrm>
          <a:custGeom>
            <a:avLst/>
            <a:gdLst>
              <a:gd name="connsiteX0" fmla="*/ 2736 w 712990"/>
              <a:gd name="connsiteY0" fmla="*/ 149225 h 149275"/>
              <a:gd name="connsiteX1" fmla="*/ 336111 w 712990"/>
              <a:gd name="connsiteY1" fmla="*/ 57150 h 149275"/>
              <a:gd name="connsiteX2" fmla="*/ 494861 w 712990"/>
              <a:gd name="connsiteY2" fmla="*/ 31750 h 149275"/>
              <a:gd name="connsiteX3" fmla="*/ 383736 w 712990"/>
              <a:gd name="connsiteY3" fmla="*/ 12700 h 149275"/>
              <a:gd name="connsiteX4" fmla="*/ 710761 w 712990"/>
              <a:gd name="connsiteY4" fmla="*/ 3175 h 149275"/>
              <a:gd name="connsiteX5" fmla="*/ 536136 w 712990"/>
              <a:gd name="connsiteY5" fmla="*/ 0 h 149275"/>
              <a:gd name="connsiteX6" fmla="*/ 256736 w 712990"/>
              <a:gd name="connsiteY6" fmla="*/ 0 h 149275"/>
              <a:gd name="connsiteX7" fmla="*/ 396436 w 712990"/>
              <a:gd name="connsiteY7" fmla="*/ 6350 h 149275"/>
              <a:gd name="connsiteX8" fmla="*/ 323411 w 712990"/>
              <a:gd name="connsiteY8" fmla="*/ 41275 h 149275"/>
              <a:gd name="connsiteX9" fmla="*/ 85286 w 712990"/>
              <a:gd name="connsiteY9" fmla="*/ 47625 h 149275"/>
              <a:gd name="connsiteX10" fmla="*/ 364686 w 712990"/>
              <a:gd name="connsiteY10" fmla="*/ 41275 h 149275"/>
              <a:gd name="connsiteX11" fmla="*/ 186886 w 712990"/>
              <a:gd name="connsiteY11" fmla="*/ 69850 h 149275"/>
              <a:gd name="connsiteX12" fmla="*/ 2736 w 712990"/>
              <a:gd name="connsiteY12" fmla="*/ 149225 h 1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990" h="149275">
                <a:moveTo>
                  <a:pt x="2736" y="149225"/>
                </a:moveTo>
                <a:cubicBezTo>
                  <a:pt x="27607" y="147108"/>
                  <a:pt x="254090" y="76729"/>
                  <a:pt x="336111" y="57150"/>
                </a:cubicBezTo>
                <a:cubicBezTo>
                  <a:pt x="418132" y="37571"/>
                  <a:pt x="486924" y="39158"/>
                  <a:pt x="494861" y="31750"/>
                </a:cubicBezTo>
                <a:cubicBezTo>
                  <a:pt x="502799" y="24342"/>
                  <a:pt x="347753" y="17462"/>
                  <a:pt x="383736" y="12700"/>
                </a:cubicBezTo>
                <a:cubicBezTo>
                  <a:pt x="419719" y="7938"/>
                  <a:pt x="685361" y="5292"/>
                  <a:pt x="710761" y="3175"/>
                </a:cubicBezTo>
                <a:cubicBezTo>
                  <a:pt x="736161" y="1058"/>
                  <a:pt x="536136" y="0"/>
                  <a:pt x="536136" y="0"/>
                </a:cubicBezTo>
                <a:lnTo>
                  <a:pt x="256736" y="0"/>
                </a:lnTo>
                <a:cubicBezTo>
                  <a:pt x="233453" y="1058"/>
                  <a:pt x="385324" y="-529"/>
                  <a:pt x="396436" y="6350"/>
                </a:cubicBezTo>
                <a:cubicBezTo>
                  <a:pt x="407548" y="13229"/>
                  <a:pt x="375269" y="34396"/>
                  <a:pt x="323411" y="41275"/>
                </a:cubicBezTo>
                <a:cubicBezTo>
                  <a:pt x="271553" y="48154"/>
                  <a:pt x="78407" y="47625"/>
                  <a:pt x="85286" y="47625"/>
                </a:cubicBezTo>
                <a:cubicBezTo>
                  <a:pt x="92165" y="47625"/>
                  <a:pt x="347753" y="37571"/>
                  <a:pt x="364686" y="41275"/>
                </a:cubicBezTo>
                <a:cubicBezTo>
                  <a:pt x="381619" y="44979"/>
                  <a:pt x="244565" y="53975"/>
                  <a:pt x="186886" y="69850"/>
                </a:cubicBezTo>
                <a:cubicBezTo>
                  <a:pt x="129207" y="85725"/>
                  <a:pt x="-22135" y="151342"/>
                  <a:pt x="2736" y="14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36C3174-2017-49DE-A729-D7DD63C8ACB7}"/>
              </a:ext>
            </a:extLst>
          </p:cNvPr>
          <p:cNvSpPr/>
          <p:nvPr/>
        </p:nvSpPr>
        <p:spPr>
          <a:xfrm>
            <a:off x="6580971" y="4311236"/>
            <a:ext cx="656466" cy="290857"/>
          </a:xfrm>
          <a:custGeom>
            <a:avLst/>
            <a:gdLst>
              <a:gd name="connsiteX0" fmla="*/ 804 w 656466"/>
              <a:gd name="connsiteY0" fmla="*/ 414 h 290857"/>
              <a:gd name="connsiteX1" fmla="*/ 257979 w 656466"/>
              <a:gd name="connsiteY1" fmla="*/ 67089 h 290857"/>
              <a:gd name="connsiteX2" fmla="*/ 296079 w 656466"/>
              <a:gd name="connsiteY2" fmla="*/ 92489 h 290857"/>
              <a:gd name="connsiteX3" fmla="*/ 169079 w 656466"/>
              <a:gd name="connsiteY3" fmla="*/ 79789 h 290857"/>
              <a:gd name="connsiteX4" fmla="*/ 356404 w 656466"/>
              <a:gd name="connsiteY4" fmla="*/ 130589 h 290857"/>
              <a:gd name="connsiteX5" fmla="*/ 464354 w 656466"/>
              <a:gd name="connsiteY5" fmla="*/ 206789 h 290857"/>
              <a:gd name="connsiteX6" fmla="*/ 445304 w 656466"/>
              <a:gd name="connsiteY6" fmla="*/ 136939 h 290857"/>
              <a:gd name="connsiteX7" fmla="*/ 651679 w 656466"/>
              <a:gd name="connsiteY7" fmla="*/ 282989 h 290857"/>
              <a:gd name="connsiteX8" fmla="*/ 565954 w 656466"/>
              <a:gd name="connsiteY8" fmla="*/ 251239 h 290857"/>
              <a:gd name="connsiteX9" fmla="*/ 292904 w 656466"/>
              <a:gd name="connsiteY9" fmla="*/ 82964 h 290857"/>
              <a:gd name="connsiteX10" fmla="*/ 353229 w 656466"/>
              <a:gd name="connsiteY10" fmla="*/ 102014 h 290857"/>
              <a:gd name="connsiteX11" fmla="*/ 804 w 656466"/>
              <a:gd name="connsiteY11" fmla="*/ 414 h 29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466" h="290857">
                <a:moveTo>
                  <a:pt x="804" y="414"/>
                </a:moveTo>
                <a:cubicBezTo>
                  <a:pt x="-15071" y="-5407"/>
                  <a:pt x="208766" y="51743"/>
                  <a:pt x="257979" y="67089"/>
                </a:cubicBezTo>
                <a:cubicBezTo>
                  <a:pt x="307192" y="82435"/>
                  <a:pt x="310896" y="90372"/>
                  <a:pt x="296079" y="92489"/>
                </a:cubicBezTo>
                <a:cubicBezTo>
                  <a:pt x="281262" y="94606"/>
                  <a:pt x="159025" y="73439"/>
                  <a:pt x="169079" y="79789"/>
                </a:cubicBezTo>
                <a:cubicBezTo>
                  <a:pt x="179133" y="86139"/>
                  <a:pt x="307192" y="109422"/>
                  <a:pt x="356404" y="130589"/>
                </a:cubicBezTo>
                <a:cubicBezTo>
                  <a:pt x="405616" y="151756"/>
                  <a:pt x="449537" y="205731"/>
                  <a:pt x="464354" y="206789"/>
                </a:cubicBezTo>
                <a:cubicBezTo>
                  <a:pt x="479171" y="207847"/>
                  <a:pt x="414083" y="124239"/>
                  <a:pt x="445304" y="136939"/>
                </a:cubicBezTo>
                <a:cubicBezTo>
                  <a:pt x="476525" y="149639"/>
                  <a:pt x="631571" y="263939"/>
                  <a:pt x="651679" y="282989"/>
                </a:cubicBezTo>
                <a:cubicBezTo>
                  <a:pt x="671787" y="302039"/>
                  <a:pt x="625750" y="284576"/>
                  <a:pt x="565954" y="251239"/>
                </a:cubicBezTo>
                <a:cubicBezTo>
                  <a:pt x="506158" y="217902"/>
                  <a:pt x="328358" y="107835"/>
                  <a:pt x="292904" y="82964"/>
                </a:cubicBezTo>
                <a:cubicBezTo>
                  <a:pt x="257450" y="58093"/>
                  <a:pt x="400325" y="109951"/>
                  <a:pt x="353229" y="102014"/>
                </a:cubicBezTo>
                <a:cubicBezTo>
                  <a:pt x="306133" y="94077"/>
                  <a:pt x="16679" y="6235"/>
                  <a:pt x="80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80E842-07BA-297F-7EA8-D6DBF5E12D37}"/>
              </a:ext>
            </a:extLst>
          </p:cNvPr>
          <p:cNvSpPr/>
          <p:nvPr/>
        </p:nvSpPr>
        <p:spPr>
          <a:xfrm>
            <a:off x="6832595" y="4244792"/>
            <a:ext cx="389369" cy="337452"/>
          </a:xfrm>
          <a:custGeom>
            <a:avLst/>
            <a:gdLst>
              <a:gd name="connsiteX0" fmla="*/ 5 w 389369"/>
              <a:gd name="connsiteY0" fmla="*/ 183 h 337452"/>
              <a:gd name="connsiteX1" fmla="*/ 180980 w 389369"/>
              <a:gd name="connsiteY1" fmla="*/ 177983 h 337452"/>
              <a:gd name="connsiteX2" fmla="*/ 219080 w 389369"/>
              <a:gd name="connsiteY2" fmla="*/ 158933 h 337452"/>
              <a:gd name="connsiteX3" fmla="*/ 387355 w 389369"/>
              <a:gd name="connsiteY3" fmla="*/ 333558 h 337452"/>
              <a:gd name="connsiteX4" fmla="*/ 301630 w 389369"/>
              <a:gd name="connsiteY4" fmla="*/ 266883 h 337452"/>
              <a:gd name="connsiteX5" fmla="*/ 149230 w 389369"/>
              <a:gd name="connsiteY5" fmla="*/ 114483 h 337452"/>
              <a:gd name="connsiteX6" fmla="*/ 174630 w 389369"/>
              <a:gd name="connsiteY6" fmla="*/ 143058 h 337452"/>
              <a:gd name="connsiteX7" fmla="*/ 5 w 389369"/>
              <a:gd name="connsiteY7" fmla="*/ 183 h 33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369" h="337452">
                <a:moveTo>
                  <a:pt x="5" y="183"/>
                </a:moveTo>
                <a:cubicBezTo>
                  <a:pt x="1063" y="6004"/>
                  <a:pt x="144468" y="151525"/>
                  <a:pt x="180980" y="177983"/>
                </a:cubicBezTo>
                <a:cubicBezTo>
                  <a:pt x="217492" y="204441"/>
                  <a:pt x="184684" y="133004"/>
                  <a:pt x="219080" y="158933"/>
                </a:cubicBezTo>
                <a:cubicBezTo>
                  <a:pt x="253476" y="184862"/>
                  <a:pt x="373597" y="315566"/>
                  <a:pt x="387355" y="333558"/>
                </a:cubicBezTo>
                <a:cubicBezTo>
                  <a:pt x="401113" y="351550"/>
                  <a:pt x="341317" y="303395"/>
                  <a:pt x="301630" y="266883"/>
                </a:cubicBezTo>
                <a:cubicBezTo>
                  <a:pt x="261943" y="230371"/>
                  <a:pt x="170397" y="135121"/>
                  <a:pt x="149230" y="114483"/>
                </a:cubicBezTo>
                <a:cubicBezTo>
                  <a:pt x="128063" y="93846"/>
                  <a:pt x="197913" y="157345"/>
                  <a:pt x="174630" y="143058"/>
                </a:cubicBezTo>
                <a:cubicBezTo>
                  <a:pt x="151347" y="128771"/>
                  <a:pt x="-1053" y="-5638"/>
                  <a:pt x="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F7292EA6-4A30-6B47-A9CA-3A1FBE15F2CE}"/>
              </a:ext>
            </a:extLst>
          </p:cNvPr>
          <p:cNvSpPr/>
          <p:nvPr/>
        </p:nvSpPr>
        <p:spPr>
          <a:xfrm>
            <a:off x="3003047" y="4870674"/>
            <a:ext cx="238541" cy="1775701"/>
          </a:xfrm>
          <a:custGeom>
            <a:avLst/>
            <a:gdLst>
              <a:gd name="connsiteX0" fmla="*/ 232522 w 238541"/>
              <a:gd name="connsiteY0" fmla="*/ 96304 h 1775701"/>
              <a:gd name="connsiteX1" fmla="*/ 64792 w 238541"/>
              <a:gd name="connsiteY1" fmla="*/ 1070221 h 1775701"/>
              <a:gd name="connsiteX2" fmla="*/ 70203 w 238541"/>
              <a:gd name="connsiteY2" fmla="*/ 805099 h 1775701"/>
              <a:gd name="connsiteX3" fmla="*/ 16096 w 238541"/>
              <a:gd name="connsiteY3" fmla="*/ 1730320 h 1775701"/>
              <a:gd name="connsiteX4" fmla="*/ 5275 w 238541"/>
              <a:gd name="connsiteY4" fmla="*/ 1519305 h 1775701"/>
              <a:gd name="connsiteX5" fmla="*/ 91845 w 238541"/>
              <a:gd name="connsiteY5" fmla="*/ 534566 h 1775701"/>
              <a:gd name="connsiteX6" fmla="*/ 102667 w 238541"/>
              <a:gd name="connsiteY6" fmla="*/ 951186 h 1775701"/>
              <a:gd name="connsiteX7" fmla="*/ 194648 w 238541"/>
              <a:gd name="connsiteY7" fmla="*/ 134178 h 1775701"/>
              <a:gd name="connsiteX8" fmla="*/ 232522 w 238541"/>
              <a:gd name="connsiteY8" fmla="*/ 96304 h 177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8541" h="1775701">
                <a:moveTo>
                  <a:pt x="232522" y="96304"/>
                </a:moveTo>
                <a:cubicBezTo>
                  <a:pt x="210879" y="252311"/>
                  <a:pt x="91845" y="952089"/>
                  <a:pt x="64792" y="1070221"/>
                </a:cubicBezTo>
                <a:cubicBezTo>
                  <a:pt x="37739" y="1188353"/>
                  <a:pt x="78319" y="695083"/>
                  <a:pt x="70203" y="805099"/>
                </a:cubicBezTo>
                <a:cubicBezTo>
                  <a:pt x="62087" y="915115"/>
                  <a:pt x="26917" y="1611286"/>
                  <a:pt x="16096" y="1730320"/>
                </a:cubicBezTo>
                <a:cubicBezTo>
                  <a:pt x="5275" y="1849354"/>
                  <a:pt x="-7350" y="1718597"/>
                  <a:pt x="5275" y="1519305"/>
                </a:cubicBezTo>
                <a:cubicBezTo>
                  <a:pt x="17900" y="1320013"/>
                  <a:pt x="75613" y="629252"/>
                  <a:pt x="91845" y="534566"/>
                </a:cubicBezTo>
                <a:cubicBezTo>
                  <a:pt x="108077" y="439880"/>
                  <a:pt x="85533" y="1017917"/>
                  <a:pt x="102667" y="951186"/>
                </a:cubicBezTo>
                <a:cubicBezTo>
                  <a:pt x="119801" y="884455"/>
                  <a:pt x="177514" y="279364"/>
                  <a:pt x="194648" y="134178"/>
                </a:cubicBezTo>
                <a:cubicBezTo>
                  <a:pt x="211782" y="-11008"/>
                  <a:pt x="254165" y="-59703"/>
                  <a:pt x="232522" y="963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4A955A11-4E4D-31BB-576A-8ED3F493E3B6}"/>
              </a:ext>
            </a:extLst>
          </p:cNvPr>
          <p:cNvSpPr/>
          <p:nvPr/>
        </p:nvSpPr>
        <p:spPr>
          <a:xfrm>
            <a:off x="2926161" y="5210329"/>
            <a:ext cx="93945" cy="1344491"/>
          </a:xfrm>
          <a:custGeom>
            <a:avLst/>
            <a:gdLst>
              <a:gd name="connsiteX0" fmla="*/ 92982 w 93945"/>
              <a:gd name="connsiteY0" fmla="*/ 128 h 1344491"/>
              <a:gd name="connsiteX1" fmla="*/ 6412 w 93945"/>
              <a:gd name="connsiteY1" fmla="*/ 622353 h 1344491"/>
              <a:gd name="connsiteX2" fmla="*/ 6412 w 93945"/>
              <a:gd name="connsiteY2" fmla="*/ 465444 h 1344491"/>
              <a:gd name="connsiteX3" fmla="*/ 6412 w 93945"/>
              <a:gd name="connsiteY3" fmla="*/ 1325737 h 1344491"/>
              <a:gd name="connsiteX4" fmla="*/ 38876 w 93945"/>
              <a:gd name="connsiteY4" fmla="*/ 1071437 h 1344491"/>
              <a:gd name="connsiteX5" fmla="*/ 38876 w 93945"/>
              <a:gd name="connsiteY5" fmla="*/ 1228346 h 1344491"/>
              <a:gd name="connsiteX6" fmla="*/ 49697 w 93945"/>
              <a:gd name="connsiteY6" fmla="*/ 573657 h 1344491"/>
              <a:gd name="connsiteX7" fmla="*/ 92982 w 93945"/>
              <a:gd name="connsiteY7" fmla="*/ 128 h 134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945" h="1344491">
                <a:moveTo>
                  <a:pt x="92982" y="128"/>
                </a:moveTo>
                <a:cubicBezTo>
                  <a:pt x="85768" y="8244"/>
                  <a:pt x="20840" y="544800"/>
                  <a:pt x="6412" y="622353"/>
                </a:cubicBezTo>
                <a:cubicBezTo>
                  <a:pt x="-8016" y="699906"/>
                  <a:pt x="6412" y="465444"/>
                  <a:pt x="6412" y="465444"/>
                </a:cubicBezTo>
                <a:cubicBezTo>
                  <a:pt x="6412" y="582675"/>
                  <a:pt x="1001" y="1224738"/>
                  <a:pt x="6412" y="1325737"/>
                </a:cubicBezTo>
                <a:cubicBezTo>
                  <a:pt x="11823" y="1426736"/>
                  <a:pt x="33465" y="1087669"/>
                  <a:pt x="38876" y="1071437"/>
                </a:cubicBezTo>
                <a:cubicBezTo>
                  <a:pt x="44287" y="1055205"/>
                  <a:pt x="37073" y="1311309"/>
                  <a:pt x="38876" y="1228346"/>
                </a:cubicBezTo>
                <a:cubicBezTo>
                  <a:pt x="40679" y="1145383"/>
                  <a:pt x="34367" y="776556"/>
                  <a:pt x="49697" y="573657"/>
                </a:cubicBezTo>
                <a:cubicBezTo>
                  <a:pt x="65027" y="370758"/>
                  <a:pt x="100196" y="-7988"/>
                  <a:pt x="92982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2418B1BC-3956-0BFB-89E2-599DB54F39DC}"/>
              </a:ext>
            </a:extLst>
          </p:cNvPr>
          <p:cNvSpPr/>
          <p:nvPr/>
        </p:nvSpPr>
        <p:spPr>
          <a:xfrm>
            <a:off x="4692973" y="1768890"/>
            <a:ext cx="1812605" cy="2901387"/>
          </a:xfrm>
          <a:custGeom>
            <a:avLst/>
            <a:gdLst>
              <a:gd name="connsiteX0" fmla="*/ 1799808 w 1812605"/>
              <a:gd name="connsiteY0" fmla="*/ 393 h 2901387"/>
              <a:gd name="connsiteX1" fmla="*/ 1648310 w 1812605"/>
              <a:gd name="connsiteY1" fmla="*/ 849865 h 2901387"/>
              <a:gd name="connsiteX2" fmla="*/ 1734880 w 1812605"/>
              <a:gd name="connsiteY2" fmla="*/ 795759 h 2901387"/>
              <a:gd name="connsiteX3" fmla="*/ 1561739 w 1812605"/>
              <a:gd name="connsiteY3" fmla="*/ 1390930 h 2901387"/>
              <a:gd name="connsiteX4" fmla="*/ 1718648 w 1812605"/>
              <a:gd name="connsiteY4" fmla="*/ 1147451 h 2901387"/>
              <a:gd name="connsiteX5" fmla="*/ 1242511 w 1812605"/>
              <a:gd name="connsiteY5" fmla="*/ 1904942 h 2901387"/>
              <a:gd name="connsiteX6" fmla="*/ 1383188 w 1812605"/>
              <a:gd name="connsiteY6" fmla="*/ 1785908 h 2901387"/>
              <a:gd name="connsiteX7" fmla="*/ 809659 w 1812605"/>
              <a:gd name="connsiteY7" fmla="*/ 2500114 h 2901387"/>
              <a:gd name="connsiteX8" fmla="*/ 1058549 w 1812605"/>
              <a:gd name="connsiteY8" fmla="*/ 2310741 h 2901387"/>
              <a:gd name="connsiteX9" fmla="*/ 35936 w 1812605"/>
              <a:gd name="connsiteY9" fmla="*/ 2873448 h 2901387"/>
              <a:gd name="connsiteX10" fmla="*/ 344343 w 1812605"/>
              <a:gd name="connsiteY10" fmla="*/ 2711129 h 2901387"/>
              <a:gd name="connsiteX11" fmla="*/ 1426473 w 1812605"/>
              <a:gd name="connsiteY11" fmla="*/ 1812961 h 2901387"/>
              <a:gd name="connsiteX12" fmla="*/ 1182994 w 1812605"/>
              <a:gd name="connsiteY12" fmla="*/ 2040208 h 2901387"/>
              <a:gd name="connsiteX13" fmla="*/ 1799808 w 1812605"/>
              <a:gd name="connsiteY13" fmla="*/ 985131 h 2901387"/>
              <a:gd name="connsiteX14" fmla="*/ 1610435 w 1812605"/>
              <a:gd name="connsiteY14" fmla="*/ 1320592 h 2901387"/>
              <a:gd name="connsiteX15" fmla="*/ 1729470 w 1812605"/>
              <a:gd name="connsiteY15" fmla="*/ 795759 h 2901387"/>
              <a:gd name="connsiteX16" fmla="*/ 1653720 w 1812605"/>
              <a:gd name="connsiteY16" fmla="*/ 968899 h 2901387"/>
              <a:gd name="connsiteX17" fmla="*/ 1799808 w 1812605"/>
              <a:gd name="connsiteY17" fmla="*/ 393 h 290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12605" h="2901387">
                <a:moveTo>
                  <a:pt x="1799808" y="393"/>
                </a:moveTo>
                <a:cubicBezTo>
                  <a:pt x="1798906" y="-19446"/>
                  <a:pt x="1659131" y="717304"/>
                  <a:pt x="1648310" y="849865"/>
                </a:cubicBezTo>
                <a:cubicBezTo>
                  <a:pt x="1637489" y="982426"/>
                  <a:pt x="1749308" y="705582"/>
                  <a:pt x="1734880" y="795759"/>
                </a:cubicBezTo>
                <a:cubicBezTo>
                  <a:pt x="1720452" y="885936"/>
                  <a:pt x="1564444" y="1332315"/>
                  <a:pt x="1561739" y="1390930"/>
                </a:cubicBezTo>
                <a:cubicBezTo>
                  <a:pt x="1559034" y="1449545"/>
                  <a:pt x="1771853" y="1061782"/>
                  <a:pt x="1718648" y="1147451"/>
                </a:cubicBezTo>
                <a:cubicBezTo>
                  <a:pt x="1665443" y="1233120"/>
                  <a:pt x="1298421" y="1798533"/>
                  <a:pt x="1242511" y="1904942"/>
                </a:cubicBezTo>
                <a:cubicBezTo>
                  <a:pt x="1186601" y="2011352"/>
                  <a:pt x="1455330" y="1686713"/>
                  <a:pt x="1383188" y="1785908"/>
                </a:cubicBezTo>
                <a:cubicBezTo>
                  <a:pt x="1311046" y="1885103"/>
                  <a:pt x="863765" y="2412642"/>
                  <a:pt x="809659" y="2500114"/>
                </a:cubicBezTo>
                <a:cubicBezTo>
                  <a:pt x="755553" y="2587586"/>
                  <a:pt x="1187503" y="2248519"/>
                  <a:pt x="1058549" y="2310741"/>
                </a:cubicBezTo>
                <a:cubicBezTo>
                  <a:pt x="929595" y="2372963"/>
                  <a:pt x="154970" y="2806717"/>
                  <a:pt x="35936" y="2873448"/>
                </a:cubicBezTo>
                <a:cubicBezTo>
                  <a:pt x="-83098" y="2940179"/>
                  <a:pt x="112587" y="2887877"/>
                  <a:pt x="344343" y="2711129"/>
                </a:cubicBezTo>
                <a:cubicBezTo>
                  <a:pt x="576099" y="2534381"/>
                  <a:pt x="1286698" y="1924781"/>
                  <a:pt x="1426473" y="1812961"/>
                </a:cubicBezTo>
                <a:cubicBezTo>
                  <a:pt x="1566248" y="1701141"/>
                  <a:pt x="1120772" y="2178180"/>
                  <a:pt x="1182994" y="2040208"/>
                </a:cubicBezTo>
                <a:cubicBezTo>
                  <a:pt x="1245216" y="1902236"/>
                  <a:pt x="1728568" y="1105067"/>
                  <a:pt x="1799808" y="985131"/>
                </a:cubicBezTo>
                <a:cubicBezTo>
                  <a:pt x="1871048" y="865195"/>
                  <a:pt x="1622158" y="1352154"/>
                  <a:pt x="1610435" y="1320592"/>
                </a:cubicBezTo>
                <a:cubicBezTo>
                  <a:pt x="1598712" y="1289030"/>
                  <a:pt x="1722256" y="854374"/>
                  <a:pt x="1729470" y="795759"/>
                </a:cubicBezTo>
                <a:cubicBezTo>
                  <a:pt x="1736684" y="737144"/>
                  <a:pt x="1639292" y="1104165"/>
                  <a:pt x="1653720" y="968899"/>
                </a:cubicBezTo>
                <a:cubicBezTo>
                  <a:pt x="1668148" y="833633"/>
                  <a:pt x="1800710" y="20232"/>
                  <a:pt x="179980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1DE65968-7BC4-307B-D65A-007FB169A482}"/>
              </a:ext>
            </a:extLst>
          </p:cNvPr>
          <p:cNvSpPr/>
          <p:nvPr/>
        </p:nvSpPr>
        <p:spPr>
          <a:xfrm>
            <a:off x="3542231" y="2542113"/>
            <a:ext cx="2032514" cy="2215301"/>
          </a:xfrm>
          <a:custGeom>
            <a:avLst/>
            <a:gdLst>
              <a:gd name="connsiteX0" fmla="*/ 2030739 w 2032514"/>
              <a:gd name="connsiteY0" fmla="*/ 11714 h 2215301"/>
              <a:gd name="connsiteX1" fmla="*/ 1181267 w 2032514"/>
              <a:gd name="connsiteY1" fmla="*/ 1488822 h 2215301"/>
              <a:gd name="connsiteX2" fmla="*/ 1273248 w 2032514"/>
              <a:gd name="connsiteY2" fmla="*/ 1423894 h 2215301"/>
              <a:gd name="connsiteX3" fmla="*/ 705130 w 2032514"/>
              <a:gd name="connsiteY3" fmla="*/ 1916263 h 2215301"/>
              <a:gd name="connsiteX4" fmla="*/ 1745 w 2032514"/>
              <a:gd name="connsiteY4" fmla="*/ 2213849 h 2215301"/>
              <a:gd name="connsiteX5" fmla="*/ 531989 w 2032514"/>
              <a:gd name="connsiteY5" fmla="*/ 2002834 h 2215301"/>
              <a:gd name="connsiteX6" fmla="*/ 1343587 w 2032514"/>
              <a:gd name="connsiteY6" fmla="*/ 1429305 h 2215301"/>
              <a:gd name="connsiteX7" fmla="*/ 1046001 w 2032514"/>
              <a:gd name="connsiteY7" fmla="*/ 1564571 h 2215301"/>
              <a:gd name="connsiteX8" fmla="*/ 1614119 w 2032514"/>
              <a:gd name="connsiteY8" fmla="*/ 834133 h 2215301"/>
              <a:gd name="connsiteX9" fmla="*/ 1289480 w 2032514"/>
              <a:gd name="connsiteY9" fmla="*/ 1115487 h 2215301"/>
              <a:gd name="connsiteX10" fmla="*/ 1733154 w 2032514"/>
              <a:gd name="connsiteY10" fmla="*/ 498673 h 2215301"/>
              <a:gd name="connsiteX11" fmla="*/ 1413925 w 2032514"/>
              <a:gd name="connsiteY11" fmla="*/ 780027 h 2215301"/>
              <a:gd name="connsiteX12" fmla="*/ 2030739 w 2032514"/>
              <a:gd name="connsiteY12" fmla="*/ 11714 h 221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32514" h="2215301">
                <a:moveTo>
                  <a:pt x="2030739" y="11714"/>
                </a:moveTo>
                <a:cubicBezTo>
                  <a:pt x="1991963" y="129846"/>
                  <a:pt x="1307515" y="1253459"/>
                  <a:pt x="1181267" y="1488822"/>
                </a:cubicBezTo>
                <a:cubicBezTo>
                  <a:pt x="1055019" y="1724185"/>
                  <a:pt x="1352604" y="1352654"/>
                  <a:pt x="1273248" y="1423894"/>
                </a:cubicBezTo>
                <a:cubicBezTo>
                  <a:pt x="1193892" y="1495134"/>
                  <a:pt x="917047" y="1784604"/>
                  <a:pt x="705130" y="1916263"/>
                </a:cubicBezTo>
                <a:cubicBezTo>
                  <a:pt x="493213" y="2047922"/>
                  <a:pt x="30602" y="2199421"/>
                  <a:pt x="1745" y="2213849"/>
                </a:cubicBezTo>
                <a:cubicBezTo>
                  <a:pt x="-27112" y="2228277"/>
                  <a:pt x="308349" y="2133591"/>
                  <a:pt x="531989" y="2002834"/>
                </a:cubicBezTo>
                <a:cubicBezTo>
                  <a:pt x="755629" y="1872077"/>
                  <a:pt x="1257918" y="1502349"/>
                  <a:pt x="1343587" y="1429305"/>
                </a:cubicBezTo>
                <a:cubicBezTo>
                  <a:pt x="1429256" y="1356261"/>
                  <a:pt x="1000912" y="1663766"/>
                  <a:pt x="1046001" y="1564571"/>
                </a:cubicBezTo>
                <a:cubicBezTo>
                  <a:pt x="1091090" y="1465376"/>
                  <a:pt x="1573539" y="908980"/>
                  <a:pt x="1614119" y="834133"/>
                </a:cubicBezTo>
                <a:cubicBezTo>
                  <a:pt x="1654699" y="759286"/>
                  <a:pt x="1269641" y="1171397"/>
                  <a:pt x="1289480" y="1115487"/>
                </a:cubicBezTo>
                <a:cubicBezTo>
                  <a:pt x="1309319" y="1059577"/>
                  <a:pt x="1712413" y="554583"/>
                  <a:pt x="1733154" y="498673"/>
                </a:cubicBezTo>
                <a:cubicBezTo>
                  <a:pt x="1753895" y="442763"/>
                  <a:pt x="1367033" y="853973"/>
                  <a:pt x="1413925" y="780027"/>
                </a:cubicBezTo>
                <a:cubicBezTo>
                  <a:pt x="1460817" y="706081"/>
                  <a:pt x="2069515" y="-106418"/>
                  <a:pt x="2030739" y="11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E8D69617-A112-FE38-8956-5E9B280108D3}"/>
              </a:ext>
            </a:extLst>
          </p:cNvPr>
          <p:cNvSpPr/>
          <p:nvPr/>
        </p:nvSpPr>
        <p:spPr>
          <a:xfrm>
            <a:off x="2457275" y="1471111"/>
            <a:ext cx="2479685" cy="1920348"/>
          </a:xfrm>
          <a:custGeom>
            <a:avLst/>
            <a:gdLst>
              <a:gd name="connsiteX0" fmla="*/ 2406900 w 2479685"/>
              <a:gd name="connsiteY0" fmla="*/ 22229 h 1920348"/>
              <a:gd name="connsiteX1" fmla="*/ 1503321 w 2479685"/>
              <a:gd name="connsiteY1" fmla="*/ 135852 h 1920348"/>
              <a:gd name="connsiteX2" fmla="*/ 951435 w 2479685"/>
              <a:gd name="connsiteY2" fmla="*/ 714792 h 1920348"/>
              <a:gd name="connsiteX3" fmla="*/ 1005542 w 2479685"/>
              <a:gd name="connsiteY3" fmla="*/ 579526 h 1920348"/>
              <a:gd name="connsiteX4" fmla="*/ 15392 w 2479685"/>
              <a:gd name="connsiteY4" fmla="*/ 1894314 h 1920348"/>
              <a:gd name="connsiteX5" fmla="*/ 464476 w 2479685"/>
              <a:gd name="connsiteY5" fmla="*/ 1353249 h 1920348"/>
              <a:gd name="connsiteX6" fmla="*/ 1292306 w 2479685"/>
              <a:gd name="connsiteY6" fmla="*/ 135852 h 1920348"/>
              <a:gd name="connsiteX7" fmla="*/ 924382 w 2479685"/>
              <a:gd name="connsiteY7" fmla="*/ 552472 h 1920348"/>
              <a:gd name="connsiteX8" fmla="*/ 1470858 w 2479685"/>
              <a:gd name="connsiteY8" fmla="*/ 11407 h 1920348"/>
              <a:gd name="connsiteX9" fmla="*/ 1313949 w 2479685"/>
              <a:gd name="connsiteY9" fmla="*/ 173727 h 1920348"/>
              <a:gd name="connsiteX10" fmla="*/ 1817139 w 2479685"/>
              <a:gd name="connsiteY10" fmla="*/ 49282 h 1920348"/>
              <a:gd name="connsiteX11" fmla="*/ 1638588 w 2479685"/>
              <a:gd name="connsiteY11" fmla="*/ 43871 h 1920348"/>
              <a:gd name="connsiteX12" fmla="*/ 2336562 w 2479685"/>
              <a:gd name="connsiteY12" fmla="*/ 16818 h 1920348"/>
              <a:gd name="connsiteX13" fmla="*/ 2406900 w 2479685"/>
              <a:gd name="connsiteY13" fmla="*/ 22229 h 192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85" h="1920348">
                <a:moveTo>
                  <a:pt x="2406900" y="22229"/>
                </a:moveTo>
                <a:cubicBezTo>
                  <a:pt x="2268026" y="42068"/>
                  <a:pt x="1745898" y="20425"/>
                  <a:pt x="1503321" y="135852"/>
                </a:cubicBezTo>
                <a:cubicBezTo>
                  <a:pt x="1260744" y="251279"/>
                  <a:pt x="1034398" y="640846"/>
                  <a:pt x="951435" y="714792"/>
                </a:cubicBezTo>
                <a:cubicBezTo>
                  <a:pt x="868472" y="788738"/>
                  <a:pt x="1161549" y="382939"/>
                  <a:pt x="1005542" y="579526"/>
                </a:cubicBezTo>
                <a:cubicBezTo>
                  <a:pt x="849535" y="776113"/>
                  <a:pt x="105570" y="1765360"/>
                  <a:pt x="15392" y="1894314"/>
                </a:cubicBezTo>
                <a:cubicBezTo>
                  <a:pt x="-74786" y="2023268"/>
                  <a:pt x="251657" y="1646326"/>
                  <a:pt x="464476" y="1353249"/>
                </a:cubicBezTo>
                <a:cubicBezTo>
                  <a:pt x="677295" y="1060172"/>
                  <a:pt x="1215655" y="269315"/>
                  <a:pt x="1292306" y="135852"/>
                </a:cubicBezTo>
                <a:cubicBezTo>
                  <a:pt x="1368957" y="2389"/>
                  <a:pt x="894623" y="573213"/>
                  <a:pt x="924382" y="552472"/>
                </a:cubicBezTo>
                <a:cubicBezTo>
                  <a:pt x="954141" y="531731"/>
                  <a:pt x="1405930" y="74531"/>
                  <a:pt x="1470858" y="11407"/>
                </a:cubicBezTo>
                <a:cubicBezTo>
                  <a:pt x="1535786" y="-51717"/>
                  <a:pt x="1256236" y="167415"/>
                  <a:pt x="1313949" y="173727"/>
                </a:cubicBezTo>
                <a:cubicBezTo>
                  <a:pt x="1371662" y="180039"/>
                  <a:pt x="1763033" y="70925"/>
                  <a:pt x="1817139" y="49282"/>
                </a:cubicBezTo>
                <a:cubicBezTo>
                  <a:pt x="1871245" y="27639"/>
                  <a:pt x="1552017" y="49282"/>
                  <a:pt x="1638588" y="43871"/>
                </a:cubicBezTo>
                <a:cubicBezTo>
                  <a:pt x="1725158" y="38460"/>
                  <a:pt x="2207608" y="23130"/>
                  <a:pt x="2336562" y="16818"/>
                </a:cubicBezTo>
                <a:cubicBezTo>
                  <a:pt x="2465516" y="10506"/>
                  <a:pt x="2545774" y="2390"/>
                  <a:pt x="2406900" y="22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2B187E17-8FC6-33F2-4730-DF7B543E30CE}"/>
              </a:ext>
            </a:extLst>
          </p:cNvPr>
          <p:cNvSpPr/>
          <p:nvPr/>
        </p:nvSpPr>
        <p:spPr>
          <a:xfrm>
            <a:off x="2525537" y="2018173"/>
            <a:ext cx="1061725" cy="957797"/>
          </a:xfrm>
          <a:custGeom>
            <a:avLst/>
            <a:gdLst>
              <a:gd name="connsiteX0" fmla="*/ 1061725 w 1061725"/>
              <a:gd name="connsiteY0" fmla="*/ 0 h 957797"/>
              <a:gd name="connsiteX1" fmla="*/ 553123 w 1061725"/>
              <a:gd name="connsiteY1" fmla="*/ 335460 h 957797"/>
              <a:gd name="connsiteX2" fmla="*/ 12058 w 1061725"/>
              <a:gd name="connsiteY2" fmla="*/ 946864 h 957797"/>
              <a:gd name="connsiteX3" fmla="*/ 212252 w 1061725"/>
              <a:gd name="connsiteY3" fmla="*/ 692563 h 957797"/>
              <a:gd name="connsiteX4" fmla="*/ 612641 w 1061725"/>
              <a:gd name="connsiteY4" fmla="*/ 248890 h 957797"/>
              <a:gd name="connsiteX5" fmla="*/ 336697 w 1061725"/>
              <a:gd name="connsiteY5" fmla="*/ 405799 h 957797"/>
              <a:gd name="connsiteX6" fmla="*/ 1061725 w 1061725"/>
              <a:gd name="connsiteY6" fmla="*/ 0 h 95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1725" h="957797">
                <a:moveTo>
                  <a:pt x="1061725" y="0"/>
                </a:moveTo>
                <a:cubicBezTo>
                  <a:pt x="894896" y="88824"/>
                  <a:pt x="728067" y="177649"/>
                  <a:pt x="553123" y="335460"/>
                </a:cubicBezTo>
                <a:cubicBezTo>
                  <a:pt x="378179" y="493271"/>
                  <a:pt x="68870" y="887347"/>
                  <a:pt x="12058" y="946864"/>
                </a:cubicBezTo>
                <a:cubicBezTo>
                  <a:pt x="-44754" y="1006381"/>
                  <a:pt x="112155" y="808892"/>
                  <a:pt x="212252" y="692563"/>
                </a:cubicBezTo>
                <a:cubicBezTo>
                  <a:pt x="312349" y="576234"/>
                  <a:pt x="591900" y="296684"/>
                  <a:pt x="612641" y="248890"/>
                </a:cubicBezTo>
                <a:cubicBezTo>
                  <a:pt x="633382" y="201096"/>
                  <a:pt x="336697" y="405799"/>
                  <a:pt x="336697" y="405799"/>
                </a:cubicBezTo>
                <a:lnTo>
                  <a:pt x="10617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E43F5D72-B0DB-96BC-C060-81A8AED55C09}"/>
              </a:ext>
            </a:extLst>
          </p:cNvPr>
          <p:cNvSpPr/>
          <p:nvPr/>
        </p:nvSpPr>
        <p:spPr>
          <a:xfrm>
            <a:off x="1877312" y="3645635"/>
            <a:ext cx="493561" cy="919413"/>
          </a:xfrm>
          <a:custGeom>
            <a:avLst/>
            <a:gdLst>
              <a:gd name="connsiteX0" fmla="*/ 492553 w 493561"/>
              <a:gd name="connsiteY0" fmla="*/ 6554 h 919413"/>
              <a:gd name="connsiteX1" fmla="*/ 16416 w 493561"/>
              <a:gd name="connsiteY1" fmla="*/ 883080 h 919413"/>
              <a:gd name="connsiteX2" fmla="*/ 124629 w 493561"/>
              <a:gd name="connsiteY2" fmla="*/ 704528 h 919413"/>
              <a:gd name="connsiteX3" fmla="*/ 270716 w 493561"/>
              <a:gd name="connsiteY3" fmla="*/ 260855 h 919413"/>
              <a:gd name="connsiteX4" fmla="*/ 146271 w 493561"/>
              <a:gd name="connsiteY4" fmla="*/ 471870 h 919413"/>
              <a:gd name="connsiteX5" fmla="*/ 492553 w 493561"/>
              <a:gd name="connsiteY5" fmla="*/ 6554 h 919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561" h="919413">
                <a:moveTo>
                  <a:pt x="492553" y="6554"/>
                </a:moveTo>
                <a:cubicBezTo>
                  <a:pt x="470911" y="75089"/>
                  <a:pt x="77737" y="766751"/>
                  <a:pt x="16416" y="883080"/>
                </a:cubicBezTo>
                <a:cubicBezTo>
                  <a:pt x="-44905" y="999409"/>
                  <a:pt x="82246" y="808232"/>
                  <a:pt x="124629" y="704528"/>
                </a:cubicBezTo>
                <a:cubicBezTo>
                  <a:pt x="167012" y="600824"/>
                  <a:pt x="267109" y="299631"/>
                  <a:pt x="270716" y="260855"/>
                </a:cubicBezTo>
                <a:cubicBezTo>
                  <a:pt x="274323" y="222079"/>
                  <a:pt x="112004" y="515155"/>
                  <a:pt x="146271" y="471870"/>
                </a:cubicBezTo>
                <a:cubicBezTo>
                  <a:pt x="180538" y="428585"/>
                  <a:pt x="514195" y="-61981"/>
                  <a:pt x="492553" y="65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B6ED226A-886D-CA14-F5D6-7CE062DBFAD8}"/>
              </a:ext>
            </a:extLst>
          </p:cNvPr>
          <p:cNvSpPr/>
          <p:nvPr/>
        </p:nvSpPr>
        <p:spPr>
          <a:xfrm>
            <a:off x="1827891" y="4122877"/>
            <a:ext cx="690686" cy="2091109"/>
          </a:xfrm>
          <a:custGeom>
            <a:avLst/>
            <a:gdLst>
              <a:gd name="connsiteX0" fmla="*/ 449993 w 690686"/>
              <a:gd name="connsiteY0" fmla="*/ 39 h 2091109"/>
              <a:gd name="connsiteX1" fmla="*/ 184871 w 690686"/>
              <a:gd name="connsiteY1" fmla="*/ 730477 h 2091109"/>
              <a:gd name="connsiteX2" fmla="*/ 909 w 690686"/>
              <a:gd name="connsiteY2" fmla="*/ 1060527 h 2091109"/>
              <a:gd name="connsiteX3" fmla="*/ 260620 w 690686"/>
              <a:gd name="connsiteY3" fmla="*/ 654728 h 2091109"/>
              <a:gd name="connsiteX4" fmla="*/ 260620 w 690686"/>
              <a:gd name="connsiteY4" fmla="*/ 952314 h 2091109"/>
              <a:gd name="connsiteX5" fmla="*/ 477046 w 690686"/>
              <a:gd name="connsiteY5" fmla="*/ 1498789 h 2091109"/>
              <a:gd name="connsiteX6" fmla="*/ 688062 w 690686"/>
              <a:gd name="connsiteY6" fmla="*/ 2077729 h 2091109"/>
              <a:gd name="connsiteX7" fmla="*/ 585259 w 690686"/>
              <a:gd name="connsiteY7" fmla="*/ 1861303 h 2091109"/>
              <a:gd name="connsiteX8" fmla="*/ 439172 w 690686"/>
              <a:gd name="connsiteY8" fmla="*/ 1358112 h 2091109"/>
              <a:gd name="connsiteX9" fmla="*/ 206514 w 690686"/>
              <a:gd name="connsiteY9" fmla="*/ 876564 h 2091109"/>
              <a:gd name="connsiteX10" fmla="*/ 293084 w 690686"/>
              <a:gd name="connsiteY10" fmla="*/ 470766 h 2091109"/>
              <a:gd name="connsiteX11" fmla="*/ 179460 w 690686"/>
              <a:gd name="connsiteY11" fmla="*/ 762941 h 2091109"/>
              <a:gd name="connsiteX12" fmla="*/ 449993 w 690686"/>
              <a:gd name="connsiteY12" fmla="*/ 39 h 209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0686" h="2091109">
                <a:moveTo>
                  <a:pt x="449993" y="39"/>
                </a:moveTo>
                <a:cubicBezTo>
                  <a:pt x="450895" y="-5372"/>
                  <a:pt x="259718" y="553729"/>
                  <a:pt x="184871" y="730477"/>
                </a:cubicBezTo>
                <a:cubicBezTo>
                  <a:pt x="110024" y="907225"/>
                  <a:pt x="-11716" y="1073152"/>
                  <a:pt x="909" y="1060527"/>
                </a:cubicBezTo>
                <a:cubicBezTo>
                  <a:pt x="13534" y="1047902"/>
                  <a:pt x="217335" y="672764"/>
                  <a:pt x="260620" y="654728"/>
                </a:cubicBezTo>
                <a:cubicBezTo>
                  <a:pt x="303905" y="636692"/>
                  <a:pt x="224549" y="811637"/>
                  <a:pt x="260620" y="952314"/>
                </a:cubicBezTo>
                <a:cubicBezTo>
                  <a:pt x="296691" y="1092991"/>
                  <a:pt x="405806" y="1311220"/>
                  <a:pt x="477046" y="1498789"/>
                </a:cubicBezTo>
                <a:cubicBezTo>
                  <a:pt x="548286" y="1686358"/>
                  <a:pt x="670027" y="2017310"/>
                  <a:pt x="688062" y="2077729"/>
                </a:cubicBezTo>
                <a:cubicBezTo>
                  <a:pt x="706097" y="2138148"/>
                  <a:pt x="626741" y="1981239"/>
                  <a:pt x="585259" y="1861303"/>
                </a:cubicBezTo>
                <a:cubicBezTo>
                  <a:pt x="543777" y="1741367"/>
                  <a:pt x="502296" y="1522235"/>
                  <a:pt x="439172" y="1358112"/>
                </a:cubicBezTo>
                <a:cubicBezTo>
                  <a:pt x="376048" y="1193989"/>
                  <a:pt x="230862" y="1024455"/>
                  <a:pt x="206514" y="876564"/>
                </a:cubicBezTo>
                <a:cubicBezTo>
                  <a:pt x="182166" y="728673"/>
                  <a:pt x="297593" y="489703"/>
                  <a:pt x="293084" y="470766"/>
                </a:cubicBezTo>
                <a:cubicBezTo>
                  <a:pt x="288575" y="451829"/>
                  <a:pt x="159621" y="835985"/>
                  <a:pt x="179460" y="762941"/>
                </a:cubicBezTo>
                <a:cubicBezTo>
                  <a:pt x="199299" y="689897"/>
                  <a:pt x="449091" y="5450"/>
                  <a:pt x="449993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AE6D3E58-A42A-DD41-C4A9-1B43D22D70E1}"/>
              </a:ext>
            </a:extLst>
          </p:cNvPr>
          <p:cNvSpPr/>
          <p:nvPr/>
        </p:nvSpPr>
        <p:spPr>
          <a:xfrm>
            <a:off x="6127039" y="1536231"/>
            <a:ext cx="223518" cy="1143255"/>
          </a:xfrm>
          <a:custGeom>
            <a:avLst/>
            <a:gdLst>
              <a:gd name="connsiteX0" fmla="*/ 51924 w 223518"/>
              <a:gd name="connsiteY0" fmla="*/ 394 h 1143255"/>
              <a:gd name="connsiteX1" fmla="*/ 62746 w 223518"/>
              <a:gd name="connsiteY1" fmla="*/ 508995 h 1143255"/>
              <a:gd name="connsiteX2" fmla="*/ 214244 w 223518"/>
              <a:gd name="connsiteY2" fmla="*/ 1109577 h 1143255"/>
              <a:gd name="connsiteX3" fmla="*/ 187191 w 223518"/>
              <a:gd name="connsiteY3" fmla="*/ 1001364 h 1143255"/>
              <a:gd name="connsiteX4" fmla="*/ 24871 w 223518"/>
              <a:gd name="connsiteY4" fmla="*/ 449478 h 1143255"/>
              <a:gd name="connsiteX5" fmla="*/ 3228 w 223518"/>
              <a:gd name="connsiteY5" fmla="*/ 590155 h 1143255"/>
              <a:gd name="connsiteX6" fmla="*/ 51924 w 223518"/>
              <a:gd name="connsiteY6" fmla="*/ 394 h 1143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518" h="1143255">
                <a:moveTo>
                  <a:pt x="51924" y="394"/>
                </a:moveTo>
                <a:cubicBezTo>
                  <a:pt x="61844" y="-13133"/>
                  <a:pt x="35693" y="324131"/>
                  <a:pt x="62746" y="508995"/>
                </a:cubicBezTo>
                <a:cubicBezTo>
                  <a:pt x="89799" y="693859"/>
                  <a:pt x="193503" y="1027515"/>
                  <a:pt x="214244" y="1109577"/>
                </a:cubicBezTo>
                <a:cubicBezTo>
                  <a:pt x="234985" y="1191639"/>
                  <a:pt x="218753" y="1111381"/>
                  <a:pt x="187191" y="1001364"/>
                </a:cubicBezTo>
                <a:cubicBezTo>
                  <a:pt x="155629" y="891348"/>
                  <a:pt x="55531" y="518013"/>
                  <a:pt x="24871" y="449478"/>
                </a:cubicBezTo>
                <a:cubicBezTo>
                  <a:pt x="-5789" y="380943"/>
                  <a:pt x="-1281" y="660493"/>
                  <a:pt x="3228" y="590155"/>
                </a:cubicBezTo>
                <a:cubicBezTo>
                  <a:pt x="7737" y="519817"/>
                  <a:pt x="42004" y="13921"/>
                  <a:pt x="51924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F7B94BC7-5FED-C73F-06DB-5047BED549B1}"/>
              </a:ext>
            </a:extLst>
          </p:cNvPr>
          <p:cNvSpPr/>
          <p:nvPr/>
        </p:nvSpPr>
        <p:spPr>
          <a:xfrm>
            <a:off x="3965140" y="1108921"/>
            <a:ext cx="2623601" cy="859080"/>
          </a:xfrm>
          <a:custGeom>
            <a:avLst/>
            <a:gdLst>
              <a:gd name="connsiteX0" fmla="*/ 6278 w 2623601"/>
              <a:gd name="connsiteY0" fmla="*/ 368187 h 859080"/>
              <a:gd name="connsiteX1" fmla="*/ 774590 w 2623601"/>
              <a:gd name="connsiteY1" fmla="*/ 243742 h 859080"/>
              <a:gd name="connsiteX2" fmla="*/ 1467153 w 2623601"/>
              <a:gd name="connsiteY2" fmla="*/ 108475 h 859080"/>
              <a:gd name="connsiteX3" fmla="*/ 1239906 w 2623601"/>
              <a:gd name="connsiteY3" fmla="*/ 97654 h 859080"/>
              <a:gd name="connsiteX4" fmla="*/ 1667348 w 2623601"/>
              <a:gd name="connsiteY4" fmla="*/ 146350 h 859080"/>
              <a:gd name="connsiteX5" fmla="*/ 2608801 w 2623601"/>
              <a:gd name="connsiteY5" fmla="*/ 849735 h 859080"/>
              <a:gd name="connsiteX6" fmla="*/ 2203002 w 2623601"/>
              <a:gd name="connsiteY6" fmla="*/ 514274 h 859080"/>
              <a:gd name="connsiteX7" fmla="*/ 1661937 w 2623601"/>
              <a:gd name="connsiteY7" fmla="*/ 262 h 859080"/>
              <a:gd name="connsiteX8" fmla="*/ 2273340 w 2623601"/>
              <a:gd name="connsiteY8" fmla="*/ 584613 h 859080"/>
              <a:gd name="connsiteX9" fmla="*/ 1678169 w 2623601"/>
              <a:gd name="connsiteY9" fmla="*/ 130118 h 859080"/>
              <a:gd name="connsiteX10" fmla="*/ 1218264 w 2623601"/>
              <a:gd name="connsiteY10" fmla="*/ 227510 h 859080"/>
              <a:gd name="connsiteX11" fmla="*/ 6278 w 2623601"/>
              <a:gd name="connsiteY11" fmla="*/ 368187 h 85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3601" h="859080">
                <a:moveTo>
                  <a:pt x="6278" y="368187"/>
                </a:moveTo>
                <a:cubicBezTo>
                  <a:pt x="-67667" y="370892"/>
                  <a:pt x="531111" y="287027"/>
                  <a:pt x="774590" y="243742"/>
                </a:cubicBezTo>
                <a:cubicBezTo>
                  <a:pt x="1018069" y="200457"/>
                  <a:pt x="1389600" y="132823"/>
                  <a:pt x="1467153" y="108475"/>
                </a:cubicBezTo>
                <a:cubicBezTo>
                  <a:pt x="1544706" y="84127"/>
                  <a:pt x="1206540" y="91341"/>
                  <a:pt x="1239906" y="97654"/>
                </a:cubicBezTo>
                <a:cubicBezTo>
                  <a:pt x="1273272" y="103967"/>
                  <a:pt x="1439199" y="21003"/>
                  <a:pt x="1667348" y="146350"/>
                </a:cubicBezTo>
                <a:cubicBezTo>
                  <a:pt x="1895497" y="271697"/>
                  <a:pt x="2519525" y="788414"/>
                  <a:pt x="2608801" y="849735"/>
                </a:cubicBezTo>
                <a:cubicBezTo>
                  <a:pt x="2698077" y="911056"/>
                  <a:pt x="2360813" y="655853"/>
                  <a:pt x="2203002" y="514274"/>
                </a:cubicBezTo>
                <a:cubicBezTo>
                  <a:pt x="2045191" y="372695"/>
                  <a:pt x="1650214" y="-11461"/>
                  <a:pt x="1661937" y="262"/>
                </a:cubicBezTo>
                <a:cubicBezTo>
                  <a:pt x="1673660" y="11985"/>
                  <a:pt x="2270635" y="562970"/>
                  <a:pt x="2273340" y="584613"/>
                </a:cubicBezTo>
                <a:cubicBezTo>
                  <a:pt x="2276045" y="606256"/>
                  <a:pt x="1854015" y="189635"/>
                  <a:pt x="1678169" y="130118"/>
                </a:cubicBezTo>
                <a:cubicBezTo>
                  <a:pt x="1502323" y="70601"/>
                  <a:pt x="1497814" y="191439"/>
                  <a:pt x="1218264" y="227510"/>
                </a:cubicBezTo>
                <a:cubicBezTo>
                  <a:pt x="938714" y="263581"/>
                  <a:pt x="80223" y="365482"/>
                  <a:pt x="6278" y="368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C2E2F0F2-6040-D781-E732-16331C6E0288}"/>
              </a:ext>
            </a:extLst>
          </p:cNvPr>
          <p:cNvSpPr/>
          <p:nvPr/>
        </p:nvSpPr>
        <p:spPr>
          <a:xfrm>
            <a:off x="6543528" y="2803726"/>
            <a:ext cx="1417086" cy="2773941"/>
          </a:xfrm>
          <a:custGeom>
            <a:avLst/>
            <a:gdLst>
              <a:gd name="connsiteX0" fmla="*/ 35823 w 1417086"/>
              <a:gd name="connsiteY0" fmla="*/ 96383 h 2773941"/>
              <a:gd name="connsiteX1" fmla="*/ 658048 w 1417086"/>
              <a:gd name="connsiteY1" fmla="*/ 1427403 h 2773941"/>
              <a:gd name="connsiteX2" fmla="*/ 668870 w 1417086"/>
              <a:gd name="connsiteY2" fmla="*/ 1324601 h 2773941"/>
              <a:gd name="connsiteX3" fmla="*/ 1388486 w 1417086"/>
              <a:gd name="connsiteY3" fmla="*/ 2709727 h 2773941"/>
              <a:gd name="connsiteX4" fmla="*/ 1215345 w 1417086"/>
              <a:gd name="connsiteY4" fmla="*/ 2412141 h 2773941"/>
              <a:gd name="connsiteX5" fmla="*/ 674280 w 1417086"/>
              <a:gd name="connsiteY5" fmla="*/ 1248852 h 2773941"/>
              <a:gd name="connsiteX6" fmla="*/ 382105 w 1417086"/>
              <a:gd name="connsiteY6" fmla="*/ 626627 h 2773941"/>
              <a:gd name="connsiteX7" fmla="*/ 479497 w 1417086"/>
              <a:gd name="connsiteY7" fmla="*/ 924212 h 2773941"/>
              <a:gd name="connsiteX8" fmla="*/ 62877 w 1417086"/>
              <a:gd name="connsiteY8" fmla="*/ 42276 h 2773941"/>
              <a:gd name="connsiteX9" fmla="*/ 73698 w 1417086"/>
              <a:gd name="connsiteY9" fmla="*/ 134257 h 2773941"/>
              <a:gd name="connsiteX10" fmla="*/ 35823 w 1417086"/>
              <a:gd name="connsiteY10" fmla="*/ 96383 h 277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17086" h="2773941">
                <a:moveTo>
                  <a:pt x="35823" y="96383"/>
                </a:moveTo>
                <a:cubicBezTo>
                  <a:pt x="133215" y="311907"/>
                  <a:pt x="552540" y="1222700"/>
                  <a:pt x="658048" y="1427403"/>
                </a:cubicBezTo>
                <a:cubicBezTo>
                  <a:pt x="763556" y="1632106"/>
                  <a:pt x="547130" y="1110880"/>
                  <a:pt x="668870" y="1324601"/>
                </a:cubicBezTo>
                <a:cubicBezTo>
                  <a:pt x="790610" y="1538322"/>
                  <a:pt x="1297407" y="2528470"/>
                  <a:pt x="1388486" y="2709727"/>
                </a:cubicBezTo>
                <a:cubicBezTo>
                  <a:pt x="1479565" y="2890984"/>
                  <a:pt x="1334379" y="2655620"/>
                  <a:pt x="1215345" y="2412141"/>
                </a:cubicBezTo>
                <a:cubicBezTo>
                  <a:pt x="1096311" y="2168662"/>
                  <a:pt x="813153" y="1546438"/>
                  <a:pt x="674280" y="1248852"/>
                </a:cubicBezTo>
                <a:cubicBezTo>
                  <a:pt x="535407" y="951266"/>
                  <a:pt x="414569" y="680734"/>
                  <a:pt x="382105" y="626627"/>
                </a:cubicBezTo>
                <a:cubicBezTo>
                  <a:pt x="349641" y="572520"/>
                  <a:pt x="532702" y="1021604"/>
                  <a:pt x="479497" y="924212"/>
                </a:cubicBezTo>
                <a:cubicBezTo>
                  <a:pt x="426292" y="826820"/>
                  <a:pt x="130510" y="173935"/>
                  <a:pt x="62877" y="42276"/>
                </a:cubicBezTo>
                <a:cubicBezTo>
                  <a:pt x="-4756" y="-89383"/>
                  <a:pt x="77305" y="127944"/>
                  <a:pt x="73698" y="134257"/>
                </a:cubicBezTo>
                <a:cubicBezTo>
                  <a:pt x="70091" y="140570"/>
                  <a:pt x="-61569" y="-119141"/>
                  <a:pt x="35823" y="963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C27C871E-41FB-AD2C-52B4-FE37B25DF2E9}"/>
              </a:ext>
            </a:extLst>
          </p:cNvPr>
          <p:cNvSpPr/>
          <p:nvPr/>
        </p:nvSpPr>
        <p:spPr>
          <a:xfrm>
            <a:off x="6319124" y="1761506"/>
            <a:ext cx="1882999" cy="1535537"/>
          </a:xfrm>
          <a:custGeom>
            <a:avLst/>
            <a:gdLst>
              <a:gd name="connsiteX0" fmla="*/ 516 w 1882999"/>
              <a:gd name="connsiteY0" fmla="*/ 2366 h 1535537"/>
              <a:gd name="connsiteX1" fmla="*/ 877042 w 1882999"/>
              <a:gd name="connsiteY1" fmla="*/ 283720 h 1535537"/>
              <a:gd name="connsiteX2" fmla="*/ 812114 w 1882999"/>
              <a:gd name="connsiteY2" fmla="*/ 235024 h 1535537"/>
              <a:gd name="connsiteX3" fmla="*/ 1293662 w 1882999"/>
              <a:gd name="connsiteY3" fmla="*/ 673287 h 1535537"/>
              <a:gd name="connsiteX4" fmla="*/ 1125932 w 1882999"/>
              <a:gd name="connsiteY4" fmla="*/ 489325 h 1535537"/>
              <a:gd name="connsiteX5" fmla="*/ 1872601 w 1882999"/>
              <a:gd name="connsiteY5" fmla="*/ 1517348 h 1535537"/>
              <a:gd name="connsiteX6" fmla="*/ 1510088 w 1882999"/>
              <a:gd name="connsiteY6" fmla="*/ 1068264 h 1535537"/>
              <a:gd name="connsiteX7" fmla="*/ 785061 w 1882999"/>
              <a:gd name="connsiteY7" fmla="*/ 88937 h 1535537"/>
              <a:gd name="connsiteX8" fmla="*/ 1006897 w 1882999"/>
              <a:gd name="connsiteY8" fmla="*/ 375701 h 1535537"/>
              <a:gd name="connsiteX9" fmla="*/ 752597 w 1882999"/>
              <a:gd name="connsiteY9" fmla="*/ 159275 h 1535537"/>
              <a:gd name="connsiteX10" fmla="*/ 516 w 1882999"/>
              <a:gd name="connsiteY10" fmla="*/ 2366 h 1535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2999" h="1535537">
                <a:moveTo>
                  <a:pt x="516" y="2366"/>
                </a:moveTo>
                <a:cubicBezTo>
                  <a:pt x="21257" y="23107"/>
                  <a:pt x="741776" y="244944"/>
                  <a:pt x="877042" y="283720"/>
                </a:cubicBezTo>
                <a:cubicBezTo>
                  <a:pt x="1012308" y="322496"/>
                  <a:pt x="742677" y="170096"/>
                  <a:pt x="812114" y="235024"/>
                </a:cubicBezTo>
                <a:cubicBezTo>
                  <a:pt x="881551" y="299952"/>
                  <a:pt x="1241359" y="630903"/>
                  <a:pt x="1293662" y="673287"/>
                </a:cubicBezTo>
                <a:cubicBezTo>
                  <a:pt x="1345965" y="715671"/>
                  <a:pt x="1029442" y="348648"/>
                  <a:pt x="1125932" y="489325"/>
                </a:cubicBezTo>
                <a:cubicBezTo>
                  <a:pt x="1222422" y="630002"/>
                  <a:pt x="1808575" y="1420858"/>
                  <a:pt x="1872601" y="1517348"/>
                </a:cubicBezTo>
                <a:cubicBezTo>
                  <a:pt x="1936627" y="1613838"/>
                  <a:pt x="1691345" y="1306333"/>
                  <a:pt x="1510088" y="1068264"/>
                </a:cubicBezTo>
                <a:cubicBezTo>
                  <a:pt x="1328831" y="830196"/>
                  <a:pt x="868926" y="204364"/>
                  <a:pt x="785061" y="88937"/>
                </a:cubicBezTo>
                <a:cubicBezTo>
                  <a:pt x="701196" y="-26490"/>
                  <a:pt x="1012308" y="363978"/>
                  <a:pt x="1006897" y="375701"/>
                </a:cubicBezTo>
                <a:cubicBezTo>
                  <a:pt x="1001486" y="387424"/>
                  <a:pt x="915818" y="216087"/>
                  <a:pt x="752597" y="159275"/>
                </a:cubicBezTo>
                <a:cubicBezTo>
                  <a:pt x="589376" y="102463"/>
                  <a:pt x="-20225" y="-18375"/>
                  <a:pt x="516" y="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D7209D77-B5D8-5053-A931-6B707AF33AC9}"/>
              </a:ext>
            </a:extLst>
          </p:cNvPr>
          <p:cNvSpPr/>
          <p:nvPr/>
        </p:nvSpPr>
        <p:spPr>
          <a:xfrm>
            <a:off x="8206310" y="3159538"/>
            <a:ext cx="419309" cy="1608408"/>
          </a:xfrm>
          <a:custGeom>
            <a:avLst/>
            <a:gdLst>
              <a:gd name="connsiteX0" fmla="*/ 88218 w 419309"/>
              <a:gd name="connsiteY0" fmla="*/ 282 h 1608408"/>
              <a:gd name="connsiteX1" fmla="*/ 44933 w 419309"/>
              <a:gd name="connsiteY1" fmla="*/ 400670 h 1608408"/>
              <a:gd name="connsiteX2" fmla="*/ 402036 w 419309"/>
              <a:gd name="connsiteY2" fmla="*/ 1206857 h 1608408"/>
              <a:gd name="connsiteX3" fmla="*/ 331697 w 419309"/>
              <a:gd name="connsiteY3" fmla="*/ 1082412 h 1608408"/>
              <a:gd name="connsiteX4" fmla="*/ 418268 w 419309"/>
              <a:gd name="connsiteY4" fmla="*/ 1607245 h 1608408"/>
              <a:gd name="connsiteX5" fmla="*/ 364161 w 419309"/>
              <a:gd name="connsiteY5" fmla="*/ 1212268 h 1608408"/>
              <a:gd name="connsiteX6" fmla="*/ 153146 w 419309"/>
              <a:gd name="connsiteY6" fmla="*/ 822701 h 1608408"/>
              <a:gd name="connsiteX7" fmla="*/ 61165 w 419309"/>
              <a:gd name="connsiteY7" fmla="*/ 341153 h 1608408"/>
              <a:gd name="connsiteX8" fmla="*/ 1647 w 419309"/>
              <a:gd name="connsiteY8" fmla="*/ 454777 h 1608408"/>
              <a:gd name="connsiteX9" fmla="*/ 88218 w 419309"/>
              <a:gd name="connsiteY9" fmla="*/ 282 h 160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9309" h="1608408">
                <a:moveTo>
                  <a:pt x="88218" y="282"/>
                </a:moveTo>
                <a:cubicBezTo>
                  <a:pt x="95432" y="-8736"/>
                  <a:pt x="-7370" y="199574"/>
                  <a:pt x="44933" y="400670"/>
                </a:cubicBezTo>
                <a:cubicBezTo>
                  <a:pt x="97236" y="601766"/>
                  <a:pt x="354242" y="1093234"/>
                  <a:pt x="402036" y="1206857"/>
                </a:cubicBezTo>
                <a:cubicBezTo>
                  <a:pt x="449830" y="1320480"/>
                  <a:pt x="328992" y="1015681"/>
                  <a:pt x="331697" y="1082412"/>
                </a:cubicBezTo>
                <a:cubicBezTo>
                  <a:pt x="334402" y="1149143"/>
                  <a:pt x="412857" y="1585602"/>
                  <a:pt x="418268" y="1607245"/>
                </a:cubicBezTo>
                <a:cubicBezTo>
                  <a:pt x="423679" y="1628888"/>
                  <a:pt x="408348" y="1343025"/>
                  <a:pt x="364161" y="1212268"/>
                </a:cubicBezTo>
                <a:cubicBezTo>
                  <a:pt x="319974" y="1081511"/>
                  <a:pt x="203645" y="967887"/>
                  <a:pt x="153146" y="822701"/>
                </a:cubicBezTo>
                <a:cubicBezTo>
                  <a:pt x="102647" y="677515"/>
                  <a:pt x="86415" y="402474"/>
                  <a:pt x="61165" y="341153"/>
                </a:cubicBezTo>
                <a:cubicBezTo>
                  <a:pt x="35915" y="279832"/>
                  <a:pt x="-9174" y="513392"/>
                  <a:pt x="1647" y="454777"/>
                </a:cubicBezTo>
                <a:cubicBezTo>
                  <a:pt x="12468" y="396162"/>
                  <a:pt x="81004" y="9300"/>
                  <a:pt x="88218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853FAEB5-5B68-D5F4-0125-AB05B555BCD5}"/>
              </a:ext>
            </a:extLst>
          </p:cNvPr>
          <p:cNvSpPr/>
          <p:nvPr/>
        </p:nvSpPr>
        <p:spPr>
          <a:xfrm>
            <a:off x="8148295" y="3965225"/>
            <a:ext cx="525995" cy="2477372"/>
          </a:xfrm>
          <a:custGeom>
            <a:avLst/>
            <a:gdLst>
              <a:gd name="connsiteX0" fmla="*/ 145 w 525995"/>
              <a:gd name="connsiteY0" fmla="*/ 303779 h 2477372"/>
              <a:gd name="connsiteX1" fmla="*/ 400533 w 525995"/>
              <a:gd name="connsiteY1" fmla="*/ 828612 h 2477372"/>
              <a:gd name="connsiteX2" fmla="*/ 443819 w 525995"/>
              <a:gd name="connsiteY2" fmla="*/ 1320981 h 2477372"/>
              <a:gd name="connsiteX3" fmla="*/ 411355 w 525995"/>
              <a:gd name="connsiteY3" fmla="*/ 1077502 h 2477372"/>
              <a:gd name="connsiteX4" fmla="*/ 503336 w 525995"/>
              <a:gd name="connsiteY4" fmla="*/ 1872867 h 2477372"/>
              <a:gd name="connsiteX5" fmla="*/ 470872 w 525995"/>
              <a:gd name="connsiteY5" fmla="*/ 1596924 h 2477372"/>
              <a:gd name="connsiteX6" fmla="*/ 481693 w 525995"/>
              <a:gd name="connsiteY6" fmla="*/ 1948616 h 2477372"/>
              <a:gd name="connsiteX7" fmla="*/ 270678 w 525995"/>
              <a:gd name="connsiteY7" fmla="*/ 2473450 h 2477372"/>
              <a:gd name="connsiteX8" fmla="*/ 422176 w 525995"/>
              <a:gd name="connsiteY8" fmla="*/ 2132579 h 2477372"/>
              <a:gd name="connsiteX9" fmla="*/ 519568 w 525995"/>
              <a:gd name="connsiteY9" fmla="*/ 1158661 h 2477372"/>
              <a:gd name="connsiteX10" fmla="*/ 508746 w 525995"/>
              <a:gd name="connsiteY10" fmla="*/ 1494122 h 2477372"/>
              <a:gd name="connsiteX11" fmla="*/ 443819 w 525995"/>
              <a:gd name="connsiteY11" fmla="*/ 1012574 h 2477372"/>
              <a:gd name="connsiteX12" fmla="*/ 449229 w 525995"/>
              <a:gd name="connsiteY12" fmla="*/ 617596 h 2477372"/>
              <a:gd name="connsiteX13" fmla="*/ 119180 w 525995"/>
              <a:gd name="connsiteY13" fmla="*/ 782 h 2477372"/>
              <a:gd name="connsiteX14" fmla="*/ 449229 w 525995"/>
              <a:gd name="connsiteY14" fmla="*/ 752863 h 2477372"/>
              <a:gd name="connsiteX15" fmla="*/ 145 w 525995"/>
              <a:gd name="connsiteY15" fmla="*/ 303779 h 247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995" h="2477372">
                <a:moveTo>
                  <a:pt x="145" y="303779"/>
                </a:moveTo>
                <a:cubicBezTo>
                  <a:pt x="-7971" y="316404"/>
                  <a:pt x="326587" y="659078"/>
                  <a:pt x="400533" y="828612"/>
                </a:cubicBezTo>
                <a:cubicBezTo>
                  <a:pt x="474479" y="998146"/>
                  <a:pt x="442015" y="1279499"/>
                  <a:pt x="443819" y="1320981"/>
                </a:cubicBezTo>
                <a:cubicBezTo>
                  <a:pt x="445623" y="1362463"/>
                  <a:pt x="401436" y="985521"/>
                  <a:pt x="411355" y="1077502"/>
                </a:cubicBezTo>
                <a:cubicBezTo>
                  <a:pt x="421274" y="1169483"/>
                  <a:pt x="493417" y="1786297"/>
                  <a:pt x="503336" y="1872867"/>
                </a:cubicBezTo>
                <a:cubicBezTo>
                  <a:pt x="513256" y="1959437"/>
                  <a:pt x="474479" y="1584299"/>
                  <a:pt x="470872" y="1596924"/>
                </a:cubicBezTo>
                <a:cubicBezTo>
                  <a:pt x="467265" y="1609549"/>
                  <a:pt x="515059" y="1802528"/>
                  <a:pt x="481693" y="1948616"/>
                </a:cubicBezTo>
                <a:cubicBezTo>
                  <a:pt x="448327" y="2094704"/>
                  <a:pt x="280598" y="2442790"/>
                  <a:pt x="270678" y="2473450"/>
                </a:cubicBezTo>
                <a:cubicBezTo>
                  <a:pt x="260759" y="2504111"/>
                  <a:pt x="380694" y="2351711"/>
                  <a:pt x="422176" y="2132579"/>
                </a:cubicBezTo>
                <a:cubicBezTo>
                  <a:pt x="463658" y="1913447"/>
                  <a:pt x="505140" y="1265070"/>
                  <a:pt x="519568" y="1158661"/>
                </a:cubicBezTo>
                <a:cubicBezTo>
                  <a:pt x="533996" y="1052252"/>
                  <a:pt x="521371" y="1518470"/>
                  <a:pt x="508746" y="1494122"/>
                </a:cubicBezTo>
                <a:cubicBezTo>
                  <a:pt x="496121" y="1469774"/>
                  <a:pt x="453739" y="1158662"/>
                  <a:pt x="443819" y="1012574"/>
                </a:cubicBezTo>
                <a:cubicBezTo>
                  <a:pt x="433900" y="866486"/>
                  <a:pt x="503335" y="786228"/>
                  <a:pt x="449229" y="617596"/>
                </a:cubicBezTo>
                <a:cubicBezTo>
                  <a:pt x="395123" y="448964"/>
                  <a:pt x="119180" y="-21762"/>
                  <a:pt x="119180" y="782"/>
                </a:cubicBezTo>
                <a:cubicBezTo>
                  <a:pt x="119180" y="23326"/>
                  <a:pt x="468166" y="696051"/>
                  <a:pt x="449229" y="752863"/>
                </a:cubicBezTo>
                <a:cubicBezTo>
                  <a:pt x="430292" y="809675"/>
                  <a:pt x="8261" y="291154"/>
                  <a:pt x="145" y="303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5011D72-793D-AB60-BF11-DE95B714B007}"/>
              </a:ext>
            </a:extLst>
          </p:cNvPr>
          <p:cNvSpPr/>
          <p:nvPr/>
        </p:nvSpPr>
        <p:spPr>
          <a:xfrm>
            <a:off x="1407010" y="6573439"/>
            <a:ext cx="1379859" cy="2414810"/>
          </a:xfrm>
          <a:custGeom>
            <a:avLst/>
            <a:gdLst>
              <a:gd name="connsiteX0" fmla="*/ 1379475 w 1379859"/>
              <a:gd name="connsiteY0" fmla="*/ 502 h 2414810"/>
              <a:gd name="connsiteX1" fmla="*/ 1141407 w 1379859"/>
              <a:gd name="connsiteY1" fmla="*/ 384658 h 2414810"/>
              <a:gd name="connsiteX2" fmla="*/ 1211745 w 1379859"/>
              <a:gd name="connsiteY2" fmla="*/ 590263 h 2414810"/>
              <a:gd name="connsiteX3" fmla="*/ 984498 w 1379859"/>
              <a:gd name="connsiteY3" fmla="*/ 801278 h 2414810"/>
              <a:gd name="connsiteX4" fmla="*/ 1195513 w 1379859"/>
              <a:gd name="connsiteY4" fmla="*/ 871617 h 2414810"/>
              <a:gd name="connsiteX5" fmla="*/ 924981 w 1379859"/>
              <a:gd name="connsiteY5" fmla="*/ 1152970 h 2414810"/>
              <a:gd name="connsiteX6" fmla="*/ 1027783 w 1379859"/>
              <a:gd name="connsiteY6" fmla="*/ 1266594 h 2414810"/>
              <a:gd name="connsiteX7" fmla="*/ 621984 w 1379859"/>
              <a:gd name="connsiteY7" fmla="*/ 1520895 h 2414810"/>
              <a:gd name="connsiteX8" fmla="*/ 15991 w 1379859"/>
              <a:gd name="connsiteY8" fmla="*/ 2392010 h 2414810"/>
              <a:gd name="connsiteX9" fmla="*/ 254060 w 1379859"/>
              <a:gd name="connsiteY9" fmla="*/ 2061960 h 2414810"/>
              <a:gd name="connsiteX10" fmla="*/ 1076479 w 1379859"/>
              <a:gd name="connsiteY10" fmla="*/ 1017704 h 2414810"/>
              <a:gd name="connsiteX11" fmla="*/ 1135996 w 1379859"/>
              <a:gd name="connsiteY11" fmla="*/ 725529 h 2414810"/>
              <a:gd name="connsiteX12" fmla="*/ 1135996 w 1379859"/>
              <a:gd name="connsiteY12" fmla="*/ 216928 h 2414810"/>
              <a:gd name="connsiteX13" fmla="*/ 1076479 w 1379859"/>
              <a:gd name="connsiteY13" fmla="*/ 471228 h 2414810"/>
              <a:gd name="connsiteX14" fmla="*/ 1379475 w 1379859"/>
              <a:gd name="connsiteY14" fmla="*/ 502 h 2414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9859" h="2414810">
                <a:moveTo>
                  <a:pt x="1379475" y="502"/>
                </a:moveTo>
                <a:cubicBezTo>
                  <a:pt x="1390296" y="-13926"/>
                  <a:pt x="1169362" y="286365"/>
                  <a:pt x="1141407" y="384658"/>
                </a:cubicBezTo>
                <a:cubicBezTo>
                  <a:pt x="1113452" y="482952"/>
                  <a:pt x="1237896" y="520826"/>
                  <a:pt x="1211745" y="590263"/>
                </a:cubicBezTo>
                <a:cubicBezTo>
                  <a:pt x="1185593" y="659700"/>
                  <a:pt x="987203" y="754386"/>
                  <a:pt x="984498" y="801278"/>
                </a:cubicBezTo>
                <a:cubicBezTo>
                  <a:pt x="981793" y="848170"/>
                  <a:pt x="1205432" y="813002"/>
                  <a:pt x="1195513" y="871617"/>
                </a:cubicBezTo>
                <a:cubicBezTo>
                  <a:pt x="1185594" y="930232"/>
                  <a:pt x="952936" y="1087141"/>
                  <a:pt x="924981" y="1152970"/>
                </a:cubicBezTo>
                <a:cubicBezTo>
                  <a:pt x="897026" y="1218799"/>
                  <a:pt x="1078282" y="1205273"/>
                  <a:pt x="1027783" y="1266594"/>
                </a:cubicBezTo>
                <a:cubicBezTo>
                  <a:pt x="977283" y="1327915"/>
                  <a:pt x="790616" y="1333326"/>
                  <a:pt x="621984" y="1520895"/>
                </a:cubicBezTo>
                <a:cubicBezTo>
                  <a:pt x="453352" y="1708464"/>
                  <a:pt x="77312" y="2301833"/>
                  <a:pt x="15991" y="2392010"/>
                </a:cubicBezTo>
                <a:cubicBezTo>
                  <a:pt x="-45330" y="2482187"/>
                  <a:pt x="77312" y="2291011"/>
                  <a:pt x="254060" y="2061960"/>
                </a:cubicBezTo>
                <a:cubicBezTo>
                  <a:pt x="430808" y="1832909"/>
                  <a:pt x="929490" y="1240442"/>
                  <a:pt x="1076479" y="1017704"/>
                </a:cubicBezTo>
                <a:cubicBezTo>
                  <a:pt x="1223468" y="794966"/>
                  <a:pt x="1126076" y="858992"/>
                  <a:pt x="1135996" y="725529"/>
                </a:cubicBezTo>
                <a:cubicBezTo>
                  <a:pt x="1145915" y="592066"/>
                  <a:pt x="1145916" y="259312"/>
                  <a:pt x="1135996" y="216928"/>
                </a:cubicBezTo>
                <a:cubicBezTo>
                  <a:pt x="1126076" y="174544"/>
                  <a:pt x="1034997" y="507299"/>
                  <a:pt x="1076479" y="471228"/>
                </a:cubicBezTo>
                <a:cubicBezTo>
                  <a:pt x="1117961" y="435157"/>
                  <a:pt x="1368654" y="14930"/>
                  <a:pt x="1379475" y="5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720008C2-AFD3-11F2-1915-F5BA46639E45}"/>
              </a:ext>
            </a:extLst>
          </p:cNvPr>
          <p:cNvSpPr/>
          <p:nvPr/>
        </p:nvSpPr>
        <p:spPr>
          <a:xfrm>
            <a:off x="842265" y="8160267"/>
            <a:ext cx="1362918" cy="1457338"/>
          </a:xfrm>
          <a:custGeom>
            <a:avLst/>
            <a:gdLst>
              <a:gd name="connsiteX0" fmla="*/ 1359870 w 1362918"/>
              <a:gd name="connsiteY0" fmla="*/ 9816 h 1457338"/>
              <a:gd name="connsiteX1" fmla="*/ 591557 w 1362918"/>
              <a:gd name="connsiteY1" fmla="*/ 1010786 h 1457338"/>
              <a:gd name="connsiteX2" fmla="*/ 288561 w 1362918"/>
              <a:gd name="connsiteY2" fmla="*/ 1313783 h 1457338"/>
              <a:gd name="connsiteX3" fmla="*/ 1797 w 1362918"/>
              <a:gd name="connsiteY3" fmla="*/ 1454460 h 1457338"/>
              <a:gd name="connsiteX4" fmla="*/ 429238 w 1362918"/>
              <a:gd name="connsiteY4" fmla="*/ 1194748 h 1457338"/>
              <a:gd name="connsiteX5" fmla="*/ 840447 w 1362918"/>
              <a:gd name="connsiteY5" fmla="*/ 756486 h 1457338"/>
              <a:gd name="connsiteX6" fmla="*/ 385953 w 1362918"/>
              <a:gd name="connsiteY6" fmla="*/ 1270497 h 1457338"/>
              <a:gd name="connsiteX7" fmla="*/ 402185 w 1362918"/>
              <a:gd name="connsiteY7" fmla="*/ 1367889 h 1457338"/>
              <a:gd name="connsiteX8" fmla="*/ 634843 w 1362918"/>
              <a:gd name="connsiteY8" fmla="*/ 924216 h 1457338"/>
              <a:gd name="connsiteX9" fmla="*/ 1094748 w 1362918"/>
              <a:gd name="connsiteY9" fmla="*/ 258706 h 1457338"/>
              <a:gd name="connsiteX10" fmla="*/ 867501 w 1362918"/>
              <a:gd name="connsiteY10" fmla="*/ 485953 h 1457338"/>
              <a:gd name="connsiteX11" fmla="*/ 1359870 w 1362918"/>
              <a:gd name="connsiteY11" fmla="*/ 9816 h 1457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2918" h="1457338">
                <a:moveTo>
                  <a:pt x="1359870" y="9816"/>
                </a:moveTo>
                <a:cubicBezTo>
                  <a:pt x="1313879" y="97288"/>
                  <a:pt x="770108" y="793458"/>
                  <a:pt x="591557" y="1010786"/>
                </a:cubicBezTo>
                <a:cubicBezTo>
                  <a:pt x="413006" y="1228114"/>
                  <a:pt x="386854" y="1239837"/>
                  <a:pt x="288561" y="1313783"/>
                </a:cubicBezTo>
                <a:cubicBezTo>
                  <a:pt x="190268" y="1387729"/>
                  <a:pt x="-21649" y="1474299"/>
                  <a:pt x="1797" y="1454460"/>
                </a:cubicBezTo>
                <a:cubicBezTo>
                  <a:pt x="25243" y="1434621"/>
                  <a:pt x="289463" y="1311077"/>
                  <a:pt x="429238" y="1194748"/>
                </a:cubicBezTo>
                <a:cubicBezTo>
                  <a:pt x="569013" y="1078419"/>
                  <a:pt x="847661" y="743861"/>
                  <a:pt x="840447" y="756486"/>
                </a:cubicBezTo>
                <a:cubicBezTo>
                  <a:pt x="833233" y="769111"/>
                  <a:pt x="458997" y="1168597"/>
                  <a:pt x="385953" y="1270497"/>
                </a:cubicBezTo>
                <a:cubicBezTo>
                  <a:pt x="312909" y="1372398"/>
                  <a:pt x="360703" y="1425602"/>
                  <a:pt x="402185" y="1367889"/>
                </a:cubicBezTo>
                <a:cubicBezTo>
                  <a:pt x="443667" y="1310176"/>
                  <a:pt x="519416" y="1109080"/>
                  <a:pt x="634843" y="924216"/>
                </a:cubicBezTo>
                <a:cubicBezTo>
                  <a:pt x="750270" y="739352"/>
                  <a:pt x="1055972" y="331750"/>
                  <a:pt x="1094748" y="258706"/>
                </a:cubicBezTo>
                <a:cubicBezTo>
                  <a:pt x="1133524" y="185662"/>
                  <a:pt x="817903" y="524729"/>
                  <a:pt x="867501" y="485953"/>
                </a:cubicBezTo>
                <a:cubicBezTo>
                  <a:pt x="917099" y="447177"/>
                  <a:pt x="1405861" y="-77656"/>
                  <a:pt x="1359870" y="9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15E63F4A-1C98-F01F-4A0D-42AF48C03A33}"/>
              </a:ext>
            </a:extLst>
          </p:cNvPr>
          <p:cNvSpPr/>
          <p:nvPr/>
        </p:nvSpPr>
        <p:spPr>
          <a:xfrm>
            <a:off x="1084026" y="8889698"/>
            <a:ext cx="1657878" cy="2429834"/>
          </a:xfrm>
          <a:custGeom>
            <a:avLst/>
            <a:gdLst>
              <a:gd name="connsiteX0" fmla="*/ 885451 w 1657878"/>
              <a:gd name="connsiteY0" fmla="*/ 1 h 2429834"/>
              <a:gd name="connsiteX1" fmla="*/ 317333 w 1657878"/>
              <a:gd name="connsiteY1" fmla="*/ 573530 h 2429834"/>
              <a:gd name="connsiteX2" fmla="*/ 614918 w 1657878"/>
              <a:gd name="connsiteY2" fmla="*/ 1352664 h 2429834"/>
              <a:gd name="connsiteX3" fmla="*/ 414724 w 1657878"/>
              <a:gd name="connsiteY3" fmla="*/ 1136238 h 2429834"/>
              <a:gd name="connsiteX4" fmla="*/ 1615889 w 1657878"/>
              <a:gd name="connsiteY4" fmla="*/ 2380688 h 2429834"/>
              <a:gd name="connsiteX5" fmla="*/ 1302071 w 1657878"/>
              <a:gd name="connsiteY5" fmla="*/ 2072281 h 2429834"/>
              <a:gd name="connsiteX6" fmla="*/ 501295 w 1657878"/>
              <a:gd name="connsiteY6" fmla="*/ 1071310 h 2429834"/>
              <a:gd name="connsiteX7" fmla="*/ 252405 w 1657878"/>
              <a:gd name="connsiteY7" fmla="*/ 719618 h 2429834"/>
              <a:gd name="connsiteX8" fmla="*/ 403903 w 1657878"/>
              <a:gd name="connsiteY8" fmla="*/ 411211 h 2429834"/>
              <a:gd name="connsiteX9" fmla="*/ 8925 w 1657878"/>
              <a:gd name="connsiteY9" fmla="*/ 578941 h 2429834"/>
              <a:gd name="connsiteX10" fmla="*/ 885451 w 1657878"/>
              <a:gd name="connsiteY10" fmla="*/ 1 h 2429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7878" h="2429834">
                <a:moveTo>
                  <a:pt x="885451" y="1"/>
                </a:moveTo>
                <a:cubicBezTo>
                  <a:pt x="936852" y="-901"/>
                  <a:pt x="362422" y="348086"/>
                  <a:pt x="317333" y="573530"/>
                </a:cubicBezTo>
                <a:cubicBezTo>
                  <a:pt x="272244" y="798974"/>
                  <a:pt x="598686" y="1258879"/>
                  <a:pt x="614918" y="1352664"/>
                </a:cubicBezTo>
                <a:cubicBezTo>
                  <a:pt x="631150" y="1446449"/>
                  <a:pt x="414724" y="1136238"/>
                  <a:pt x="414724" y="1136238"/>
                </a:cubicBezTo>
                <a:lnTo>
                  <a:pt x="1615889" y="2380688"/>
                </a:lnTo>
                <a:cubicBezTo>
                  <a:pt x="1763780" y="2536695"/>
                  <a:pt x="1487837" y="2290511"/>
                  <a:pt x="1302071" y="2072281"/>
                </a:cubicBezTo>
                <a:cubicBezTo>
                  <a:pt x="1116305" y="1854051"/>
                  <a:pt x="676239" y="1296754"/>
                  <a:pt x="501295" y="1071310"/>
                </a:cubicBezTo>
                <a:cubicBezTo>
                  <a:pt x="326351" y="845866"/>
                  <a:pt x="268637" y="829634"/>
                  <a:pt x="252405" y="719618"/>
                </a:cubicBezTo>
                <a:cubicBezTo>
                  <a:pt x="236173" y="609602"/>
                  <a:pt x="444483" y="434657"/>
                  <a:pt x="403903" y="411211"/>
                </a:cubicBezTo>
                <a:cubicBezTo>
                  <a:pt x="363323" y="387765"/>
                  <a:pt x="-66824" y="643869"/>
                  <a:pt x="8925" y="578941"/>
                </a:cubicBezTo>
                <a:cubicBezTo>
                  <a:pt x="84674" y="514013"/>
                  <a:pt x="834050" y="903"/>
                  <a:pt x="88545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4E2B8580-766C-936C-D435-7CCBCA417C47}"/>
              </a:ext>
            </a:extLst>
          </p:cNvPr>
          <p:cNvSpPr/>
          <p:nvPr/>
        </p:nvSpPr>
        <p:spPr>
          <a:xfrm>
            <a:off x="2478053" y="8406187"/>
            <a:ext cx="1040423" cy="2636926"/>
          </a:xfrm>
          <a:custGeom>
            <a:avLst/>
            <a:gdLst>
              <a:gd name="connsiteX0" fmla="*/ 25 w 1040423"/>
              <a:gd name="connsiteY0" fmla="*/ 1964 h 2636926"/>
              <a:gd name="connsiteX1" fmla="*/ 486984 w 1040423"/>
              <a:gd name="connsiteY1" fmla="*/ 948828 h 2636926"/>
              <a:gd name="connsiteX2" fmla="*/ 492394 w 1040423"/>
              <a:gd name="connsiteY2" fmla="*/ 1652213 h 2636926"/>
              <a:gd name="connsiteX3" fmla="*/ 530269 w 1040423"/>
              <a:gd name="connsiteY3" fmla="*/ 1527768 h 2636926"/>
              <a:gd name="connsiteX4" fmla="*/ 1033459 w 1040423"/>
              <a:gd name="connsiteY4" fmla="*/ 2609898 h 2636926"/>
              <a:gd name="connsiteX5" fmla="*/ 806212 w 1040423"/>
              <a:gd name="connsiteY5" fmla="*/ 2220331 h 2636926"/>
              <a:gd name="connsiteX6" fmla="*/ 557322 w 1040423"/>
              <a:gd name="connsiteY6" fmla="*/ 1246414 h 2636926"/>
              <a:gd name="connsiteX7" fmla="*/ 465341 w 1040423"/>
              <a:gd name="connsiteY7" fmla="*/ 716170 h 2636926"/>
              <a:gd name="connsiteX8" fmla="*/ 25 w 1040423"/>
              <a:gd name="connsiteY8" fmla="*/ 1964 h 2636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0423" h="2636926">
                <a:moveTo>
                  <a:pt x="25" y="1964"/>
                </a:moveTo>
                <a:cubicBezTo>
                  <a:pt x="3632" y="40740"/>
                  <a:pt x="404923" y="673787"/>
                  <a:pt x="486984" y="948828"/>
                </a:cubicBezTo>
                <a:cubicBezTo>
                  <a:pt x="569046" y="1223870"/>
                  <a:pt x="485180" y="1555723"/>
                  <a:pt x="492394" y="1652213"/>
                </a:cubicBezTo>
                <a:cubicBezTo>
                  <a:pt x="499608" y="1748703"/>
                  <a:pt x="440092" y="1368154"/>
                  <a:pt x="530269" y="1527768"/>
                </a:cubicBezTo>
                <a:cubicBezTo>
                  <a:pt x="620446" y="1687382"/>
                  <a:pt x="987469" y="2494471"/>
                  <a:pt x="1033459" y="2609898"/>
                </a:cubicBezTo>
                <a:cubicBezTo>
                  <a:pt x="1079450" y="2725325"/>
                  <a:pt x="885568" y="2447578"/>
                  <a:pt x="806212" y="2220331"/>
                </a:cubicBezTo>
                <a:cubicBezTo>
                  <a:pt x="726856" y="1993084"/>
                  <a:pt x="614134" y="1497108"/>
                  <a:pt x="557322" y="1246414"/>
                </a:cubicBezTo>
                <a:cubicBezTo>
                  <a:pt x="500510" y="995721"/>
                  <a:pt x="560027" y="923578"/>
                  <a:pt x="465341" y="716170"/>
                </a:cubicBezTo>
                <a:cubicBezTo>
                  <a:pt x="370655" y="508762"/>
                  <a:pt x="-3582" y="-36812"/>
                  <a:pt x="25" y="1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05A7BD61-A2BE-F4AA-B73B-8AF7DF4E9D98}"/>
              </a:ext>
            </a:extLst>
          </p:cNvPr>
          <p:cNvSpPr/>
          <p:nvPr/>
        </p:nvSpPr>
        <p:spPr>
          <a:xfrm>
            <a:off x="3021263" y="7497516"/>
            <a:ext cx="950745" cy="1641605"/>
          </a:xfrm>
          <a:custGeom>
            <a:avLst/>
            <a:gdLst>
              <a:gd name="connsiteX0" fmla="*/ 3291 w 950745"/>
              <a:gd name="connsiteY0" fmla="*/ 1646 h 1641605"/>
              <a:gd name="connsiteX1" fmla="*/ 620105 w 950745"/>
              <a:gd name="connsiteY1" fmla="*/ 1083776 h 1641605"/>
              <a:gd name="connsiteX2" fmla="*/ 457786 w 950745"/>
              <a:gd name="connsiteY2" fmla="*/ 899814 h 1641605"/>
              <a:gd name="connsiteX3" fmla="*/ 928512 w 950745"/>
              <a:gd name="connsiteY3" fmla="*/ 1608609 h 1641605"/>
              <a:gd name="connsiteX4" fmla="*/ 879816 w 950745"/>
              <a:gd name="connsiteY4" fmla="*/ 1532860 h 1641605"/>
              <a:gd name="connsiteX5" fmla="*/ 263002 w 950745"/>
              <a:gd name="connsiteY5" fmla="*/ 526479 h 1641605"/>
              <a:gd name="connsiteX6" fmla="*/ 371215 w 950745"/>
              <a:gd name="connsiteY6" fmla="*/ 829476 h 1641605"/>
              <a:gd name="connsiteX7" fmla="*/ 3291 w 950745"/>
              <a:gd name="connsiteY7" fmla="*/ 1646 h 164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0745" h="1641605">
                <a:moveTo>
                  <a:pt x="3291" y="1646"/>
                </a:moveTo>
                <a:cubicBezTo>
                  <a:pt x="44773" y="44029"/>
                  <a:pt x="544356" y="934081"/>
                  <a:pt x="620105" y="1083776"/>
                </a:cubicBezTo>
                <a:cubicBezTo>
                  <a:pt x="695854" y="1233471"/>
                  <a:pt x="406385" y="812342"/>
                  <a:pt x="457786" y="899814"/>
                </a:cubicBezTo>
                <a:cubicBezTo>
                  <a:pt x="509187" y="987286"/>
                  <a:pt x="858174" y="1503101"/>
                  <a:pt x="928512" y="1608609"/>
                </a:cubicBezTo>
                <a:cubicBezTo>
                  <a:pt x="998850" y="1714117"/>
                  <a:pt x="879816" y="1532860"/>
                  <a:pt x="879816" y="1532860"/>
                </a:cubicBezTo>
                <a:cubicBezTo>
                  <a:pt x="768898" y="1352505"/>
                  <a:pt x="347769" y="643710"/>
                  <a:pt x="263002" y="526479"/>
                </a:cubicBezTo>
                <a:cubicBezTo>
                  <a:pt x="178235" y="409248"/>
                  <a:pt x="417205" y="910636"/>
                  <a:pt x="371215" y="829476"/>
                </a:cubicBezTo>
                <a:cubicBezTo>
                  <a:pt x="325225" y="748316"/>
                  <a:pt x="-38191" y="-40737"/>
                  <a:pt x="3291" y="1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6680D0A6-55F6-5574-7471-B4CB9350B6AC}"/>
              </a:ext>
            </a:extLst>
          </p:cNvPr>
          <p:cNvSpPr/>
          <p:nvPr/>
        </p:nvSpPr>
        <p:spPr>
          <a:xfrm>
            <a:off x="2682679" y="7640065"/>
            <a:ext cx="969940" cy="2499527"/>
          </a:xfrm>
          <a:custGeom>
            <a:avLst/>
            <a:gdLst>
              <a:gd name="connsiteX0" fmla="*/ 1004 w 969940"/>
              <a:gd name="connsiteY0" fmla="*/ 5185 h 2499527"/>
              <a:gd name="connsiteX1" fmla="*/ 904583 w 969940"/>
              <a:gd name="connsiteY1" fmla="*/ 1622969 h 2499527"/>
              <a:gd name="connsiteX2" fmla="*/ 904583 w 969940"/>
              <a:gd name="connsiteY2" fmla="*/ 2499495 h 2499527"/>
              <a:gd name="connsiteX3" fmla="*/ 947868 w 969940"/>
              <a:gd name="connsiteY3" fmla="*/ 1595916 h 2499527"/>
              <a:gd name="connsiteX4" fmla="*/ 731442 w 969940"/>
              <a:gd name="connsiteY4" fmla="*/ 1125189 h 2499527"/>
              <a:gd name="connsiteX5" fmla="*/ 1004 w 969940"/>
              <a:gd name="connsiteY5" fmla="*/ 5185 h 2499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9940" h="2499527">
                <a:moveTo>
                  <a:pt x="1004" y="5185"/>
                </a:moveTo>
                <a:cubicBezTo>
                  <a:pt x="29861" y="88148"/>
                  <a:pt x="753987" y="1207251"/>
                  <a:pt x="904583" y="1622969"/>
                </a:cubicBezTo>
                <a:cubicBezTo>
                  <a:pt x="1055179" y="2038687"/>
                  <a:pt x="897369" y="2504004"/>
                  <a:pt x="904583" y="2499495"/>
                </a:cubicBezTo>
                <a:cubicBezTo>
                  <a:pt x="911797" y="2494986"/>
                  <a:pt x="976725" y="1824967"/>
                  <a:pt x="947868" y="1595916"/>
                </a:cubicBezTo>
                <a:cubicBezTo>
                  <a:pt x="919011" y="1366865"/>
                  <a:pt x="889253" y="1392115"/>
                  <a:pt x="731442" y="1125189"/>
                </a:cubicBezTo>
                <a:cubicBezTo>
                  <a:pt x="573631" y="858264"/>
                  <a:pt x="-27853" y="-77778"/>
                  <a:pt x="1004" y="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141E287E-693F-2A71-327D-35E93E691874}"/>
              </a:ext>
            </a:extLst>
          </p:cNvPr>
          <p:cNvSpPr/>
          <p:nvPr/>
        </p:nvSpPr>
        <p:spPr>
          <a:xfrm>
            <a:off x="2298230" y="8791812"/>
            <a:ext cx="932469" cy="2312443"/>
          </a:xfrm>
          <a:custGeom>
            <a:avLst/>
            <a:gdLst>
              <a:gd name="connsiteX0" fmla="*/ 931929 w 932469"/>
              <a:gd name="connsiteY0" fmla="*/ 496 h 2312443"/>
              <a:gd name="connsiteX1" fmla="*/ 141974 w 932469"/>
              <a:gd name="connsiteY1" fmla="*/ 1174607 h 2312443"/>
              <a:gd name="connsiteX2" fmla="*/ 196080 w 932469"/>
              <a:gd name="connsiteY2" fmla="*/ 2256737 h 2312443"/>
              <a:gd name="connsiteX3" fmla="*/ 163616 w 932469"/>
              <a:gd name="connsiteY3" fmla="*/ 2051132 h 2312443"/>
              <a:gd name="connsiteX4" fmla="*/ 82456 w 932469"/>
              <a:gd name="connsiteY4" fmla="*/ 1147554 h 2312443"/>
              <a:gd name="connsiteX5" fmla="*/ 493666 w 932469"/>
              <a:gd name="connsiteY5" fmla="*/ 649774 h 2312443"/>
              <a:gd name="connsiteX6" fmla="*/ 6707 w 932469"/>
              <a:gd name="connsiteY6" fmla="*/ 1023109 h 2312443"/>
              <a:gd name="connsiteX7" fmla="*/ 931929 w 932469"/>
              <a:gd name="connsiteY7" fmla="*/ 496 h 231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2469" h="2312443">
                <a:moveTo>
                  <a:pt x="931929" y="496"/>
                </a:moveTo>
                <a:cubicBezTo>
                  <a:pt x="954473" y="25746"/>
                  <a:pt x="264615" y="798567"/>
                  <a:pt x="141974" y="1174607"/>
                </a:cubicBezTo>
                <a:cubicBezTo>
                  <a:pt x="19333" y="1550647"/>
                  <a:pt x="192473" y="2110650"/>
                  <a:pt x="196080" y="2256737"/>
                </a:cubicBezTo>
                <a:cubicBezTo>
                  <a:pt x="199687" y="2402824"/>
                  <a:pt x="182553" y="2235996"/>
                  <a:pt x="163616" y="2051132"/>
                </a:cubicBezTo>
                <a:cubicBezTo>
                  <a:pt x="144679" y="1866268"/>
                  <a:pt x="27448" y="1381114"/>
                  <a:pt x="82456" y="1147554"/>
                </a:cubicBezTo>
                <a:cubicBezTo>
                  <a:pt x="137464" y="913994"/>
                  <a:pt x="506291" y="670515"/>
                  <a:pt x="493666" y="649774"/>
                </a:cubicBezTo>
                <a:cubicBezTo>
                  <a:pt x="481041" y="629033"/>
                  <a:pt x="-66337" y="1125010"/>
                  <a:pt x="6707" y="1023109"/>
                </a:cubicBezTo>
                <a:cubicBezTo>
                  <a:pt x="79751" y="921208"/>
                  <a:pt x="909385" y="-24754"/>
                  <a:pt x="931929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41573399-2371-9737-E9FF-23529AA3C770}"/>
              </a:ext>
            </a:extLst>
          </p:cNvPr>
          <p:cNvSpPr/>
          <p:nvPr/>
        </p:nvSpPr>
        <p:spPr>
          <a:xfrm>
            <a:off x="806444" y="9627525"/>
            <a:ext cx="1000788" cy="1702413"/>
          </a:xfrm>
          <a:custGeom>
            <a:avLst/>
            <a:gdLst>
              <a:gd name="connsiteX0" fmla="*/ 1000713 w 1000788"/>
              <a:gd name="connsiteY0" fmla="*/ 3434 h 1702413"/>
              <a:gd name="connsiteX1" fmla="*/ 275686 w 1000788"/>
              <a:gd name="connsiteY1" fmla="*/ 863727 h 1702413"/>
              <a:gd name="connsiteX2" fmla="*/ 5154 w 1000788"/>
              <a:gd name="connsiteY2" fmla="*/ 1442667 h 1702413"/>
              <a:gd name="connsiteX3" fmla="*/ 97135 w 1000788"/>
              <a:gd name="connsiteY3" fmla="*/ 1231651 h 1702413"/>
              <a:gd name="connsiteX4" fmla="*/ 86313 w 1000788"/>
              <a:gd name="connsiteY4" fmla="*/ 1702378 h 1702413"/>
              <a:gd name="connsiteX5" fmla="*/ 124188 w 1000788"/>
              <a:gd name="connsiteY5" fmla="*/ 1204598 h 1702413"/>
              <a:gd name="connsiteX6" fmla="*/ 459648 w 1000788"/>
              <a:gd name="connsiteY6" fmla="*/ 490392 h 1702413"/>
              <a:gd name="connsiteX7" fmla="*/ 178294 w 1000788"/>
              <a:gd name="connsiteY7" fmla="*/ 907012 h 1702413"/>
              <a:gd name="connsiteX8" fmla="*/ 751823 w 1000788"/>
              <a:gd name="connsiteY8" fmla="*/ 252324 h 1702413"/>
              <a:gd name="connsiteX9" fmla="*/ 324382 w 1000788"/>
              <a:gd name="connsiteY9" fmla="*/ 549909 h 1702413"/>
              <a:gd name="connsiteX10" fmla="*/ 1000713 w 1000788"/>
              <a:gd name="connsiteY10" fmla="*/ 3434 h 170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0788" h="1702413">
                <a:moveTo>
                  <a:pt x="1000713" y="3434"/>
                </a:moveTo>
                <a:cubicBezTo>
                  <a:pt x="992597" y="55737"/>
                  <a:pt x="441613" y="623855"/>
                  <a:pt x="275686" y="863727"/>
                </a:cubicBezTo>
                <a:cubicBezTo>
                  <a:pt x="109759" y="1103599"/>
                  <a:pt x="34912" y="1381346"/>
                  <a:pt x="5154" y="1442667"/>
                </a:cubicBezTo>
                <a:cubicBezTo>
                  <a:pt x="-24604" y="1503988"/>
                  <a:pt x="83609" y="1188366"/>
                  <a:pt x="97135" y="1231651"/>
                </a:cubicBezTo>
                <a:cubicBezTo>
                  <a:pt x="110661" y="1274936"/>
                  <a:pt x="81804" y="1706887"/>
                  <a:pt x="86313" y="1702378"/>
                </a:cubicBezTo>
                <a:cubicBezTo>
                  <a:pt x="90822" y="1697869"/>
                  <a:pt x="61965" y="1406596"/>
                  <a:pt x="124188" y="1204598"/>
                </a:cubicBezTo>
                <a:cubicBezTo>
                  <a:pt x="186411" y="1002600"/>
                  <a:pt x="450630" y="539990"/>
                  <a:pt x="459648" y="490392"/>
                </a:cubicBezTo>
                <a:cubicBezTo>
                  <a:pt x="468666" y="440794"/>
                  <a:pt x="129598" y="946690"/>
                  <a:pt x="178294" y="907012"/>
                </a:cubicBezTo>
                <a:cubicBezTo>
                  <a:pt x="226990" y="867334"/>
                  <a:pt x="727475" y="311841"/>
                  <a:pt x="751823" y="252324"/>
                </a:cubicBezTo>
                <a:cubicBezTo>
                  <a:pt x="776171" y="192807"/>
                  <a:pt x="286507" y="586882"/>
                  <a:pt x="324382" y="549909"/>
                </a:cubicBezTo>
                <a:cubicBezTo>
                  <a:pt x="362257" y="512936"/>
                  <a:pt x="1008829" y="-48869"/>
                  <a:pt x="1000713" y="3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6CFC0251-88B3-B7F0-B722-D677D6DC5D5A}"/>
              </a:ext>
            </a:extLst>
          </p:cNvPr>
          <p:cNvSpPr/>
          <p:nvPr/>
        </p:nvSpPr>
        <p:spPr>
          <a:xfrm>
            <a:off x="3352700" y="9272551"/>
            <a:ext cx="640768" cy="2118659"/>
          </a:xfrm>
          <a:custGeom>
            <a:avLst/>
            <a:gdLst>
              <a:gd name="connsiteX0" fmla="*/ 131759 w 640768"/>
              <a:gd name="connsiteY0" fmla="*/ 1305 h 2118659"/>
              <a:gd name="connsiteX1" fmla="*/ 602486 w 640768"/>
              <a:gd name="connsiteY1" fmla="*/ 980632 h 2118659"/>
              <a:gd name="connsiteX2" fmla="*/ 39778 w 640768"/>
              <a:gd name="connsiteY2" fmla="*/ 1586625 h 2118659"/>
              <a:gd name="connsiteX3" fmla="*/ 180455 w 640768"/>
              <a:gd name="connsiteY3" fmla="*/ 2116869 h 2118659"/>
              <a:gd name="connsiteX4" fmla="*/ 34367 w 640768"/>
              <a:gd name="connsiteY4" fmla="*/ 1748945 h 2118659"/>
              <a:gd name="connsiteX5" fmla="*/ 1904 w 640768"/>
              <a:gd name="connsiteY5" fmla="*/ 1467591 h 2118659"/>
              <a:gd name="connsiteX6" fmla="*/ 72242 w 640768"/>
              <a:gd name="connsiteY6" fmla="*/ 1575804 h 2118659"/>
              <a:gd name="connsiteX7" fmla="*/ 591664 w 640768"/>
              <a:gd name="connsiteY7" fmla="*/ 1099667 h 2118659"/>
              <a:gd name="connsiteX8" fmla="*/ 597075 w 640768"/>
              <a:gd name="connsiteY8" fmla="*/ 839956 h 2118659"/>
              <a:gd name="connsiteX9" fmla="*/ 396881 w 640768"/>
              <a:gd name="connsiteY9" fmla="*/ 233963 h 2118659"/>
              <a:gd name="connsiteX10" fmla="*/ 575433 w 640768"/>
              <a:gd name="connsiteY10" fmla="*/ 758796 h 2118659"/>
              <a:gd name="connsiteX11" fmla="*/ 131759 w 640768"/>
              <a:gd name="connsiteY11" fmla="*/ 1305 h 211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40768" h="2118659">
                <a:moveTo>
                  <a:pt x="131759" y="1305"/>
                </a:moveTo>
                <a:cubicBezTo>
                  <a:pt x="136268" y="38278"/>
                  <a:pt x="617816" y="716412"/>
                  <a:pt x="602486" y="980632"/>
                </a:cubicBezTo>
                <a:cubicBezTo>
                  <a:pt x="587156" y="1244852"/>
                  <a:pt x="110116" y="1397252"/>
                  <a:pt x="39778" y="1586625"/>
                </a:cubicBezTo>
                <a:cubicBezTo>
                  <a:pt x="-30560" y="1775998"/>
                  <a:pt x="181357" y="2089816"/>
                  <a:pt x="180455" y="2116869"/>
                </a:cubicBezTo>
                <a:cubicBezTo>
                  <a:pt x="179553" y="2143922"/>
                  <a:pt x="64125" y="1857158"/>
                  <a:pt x="34367" y="1748945"/>
                </a:cubicBezTo>
                <a:cubicBezTo>
                  <a:pt x="4608" y="1640732"/>
                  <a:pt x="-4409" y="1496448"/>
                  <a:pt x="1904" y="1467591"/>
                </a:cubicBezTo>
                <a:cubicBezTo>
                  <a:pt x="8217" y="1438734"/>
                  <a:pt x="-26051" y="1637125"/>
                  <a:pt x="72242" y="1575804"/>
                </a:cubicBezTo>
                <a:cubicBezTo>
                  <a:pt x="170535" y="1514483"/>
                  <a:pt x="504192" y="1222308"/>
                  <a:pt x="591664" y="1099667"/>
                </a:cubicBezTo>
                <a:cubicBezTo>
                  <a:pt x="679136" y="977026"/>
                  <a:pt x="629539" y="984240"/>
                  <a:pt x="597075" y="839956"/>
                </a:cubicBezTo>
                <a:cubicBezTo>
                  <a:pt x="564611" y="695672"/>
                  <a:pt x="400488" y="247490"/>
                  <a:pt x="396881" y="233963"/>
                </a:cubicBezTo>
                <a:cubicBezTo>
                  <a:pt x="393274" y="220436"/>
                  <a:pt x="616013" y="793063"/>
                  <a:pt x="575433" y="758796"/>
                </a:cubicBezTo>
                <a:cubicBezTo>
                  <a:pt x="534853" y="724529"/>
                  <a:pt x="127250" y="-35668"/>
                  <a:pt x="131759" y="13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8C70820-8CDE-DB95-8257-AAC6B9F4AA17}"/>
              </a:ext>
            </a:extLst>
          </p:cNvPr>
          <p:cNvSpPr/>
          <p:nvPr/>
        </p:nvSpPr>
        <p:spPr>
          <a:xfrm>
            <a:off x="1041812" y="9012806"/>
            <a:ext cx="349031" cy="1461740"/>
          </a:xfrm>
          <a:custGeom>
            <a:avLst/>
            <a:gdLst>
              <a:gd name="connsiteX0" fmla="*/ 348725 w 349031"/>
              <a:gd name="connsiteY0" fmla="*/ 1338 h 1461740"/>
              <a:gd name="connsiteX1" fmla="*/ 121478 w 349031"/>
              <a:gd name="connsiteY1" fmla="*/ 661438 h 1461740"/>
              <a:gd name="connsiteX2" fmla="*/ 332493 w 349031"/>
              <a:gd name="connsiteY2" fmla="*/ 1435161 h 1461740"/>
              <a:gd name="connsiteX3" fmla="*/ 262155 w 349031"/>
              <a:gd name="connsiteY3" fmla="*/ 1207914 h 1461740"/>
              <a:gd name="connsiteX4" fmla="*/ 7854 w 349031"/>
              <a:gd name="connsiteY4" fmla="*/ 482886 h 1461740"/>
              <a:gd name="connsiteX5" fmla="*/ 72782 w 349031"/>
              <a:gd name="connsiteY5" fmla="*/ 661438 h 1461740"/>
              <a:gd name="connsiteX6" fmla="*/ 153942 w 349031"/>
              <a:gd name="connsiteY6" fmla="*/ 244818 h 1461740"/>
              <a:gd name="connsiteX7" fmla="*/ 61961 w 349031"/>
              <a:gd name="connsiteY7" fmla="*/ 482886 h 1461740"/>
              <a:gd name="connsiteX8" fmla="*/ 348725 w 349031"/>
              <a:gd name="connsiteY8" fmla="*/ 1338 h 146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9031" h="1461740">
                <a:moveTo>
                  <a:pt x="348725" y="1338"/>
                </a:moveTo>
                <a:cubicBezTo>
                  <a:pt x="358644" y="31097"/>
                  <a:pt x="124183" y="422468"/>
                  <a:pt x="121478" y="661438"/>
                </a:cubicBezTo>
                <a:cubicBezTo>
                  <a:pt x="118773" y="900408"/>
                  <a:pt x="309047" y="1344082"/>
                  <a:pt x="332493" y="1435161"/>
                </a:cubicBezTo>
                <a:cubicBezTo>
                  <a:pt x="355939" y="1526240"/>
                  <a:pt x="316261" y="1366626"/>
                  <a:pt x="262155" y="1207914"/>
                </a:cubicBezTo>
                <a:cubicBezTo>
                  <a:pt x="208049" y="1049202"/>
                  <a:pt x="39416" y="573965"/>
                  <a:pt x="7854" y="482886"/>
                </a:cubicBezTo>
                <a:cubicBezTo>
                  <a:pt x="-23708" y="391807"/>
                  <a:pt x="48434" y="701116"/>
                  <a:pt x="72782" y="661438"/>
                </a:cubicBezTo>
                <a:cubicBezTo>
                  <a:pt x="97130" y="621760"/>
                  <a:pt x="155745" y="274577"/>
                  <a:pt x="153942" y="244818"/>
                </a:cubicBezTo>
                <a:cubicBezTo>
                  <a:pt x="152138" y="215059"/>
                  <a:pt x="27693" y="518055"/>
                  <a:pt x="61961" y="482886"/>
                </a:cubicBezTo>
                <a:cubicBezTo>
                  <a:pt x="96229" y="447717"/>
                  <a:pt x="338806" y="-28421"/>
                  <a:pt x="348725" y="1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C4829073-198D-375E-968F-96CEB6C9349F}"/>
              </a:ext>
            </a:extLst>
          </p:cNvPr>
          <p:cNvSpPr/>
          <p:nvPr/>
        </p:nvSpPr>
        <p:spPr>
          <a:xfrm>
            <a:off x="2466003" y="9340419"/>
            <a:ext cx="1037274" cy="1967847"/>
          </a:xfrm>
          <a:custGeom>
            <a:avLst/>
            <a:gdLst>
              <a:gd name="connsiteX0" fmla="*/ 915654 w 1037274"/>
              <a:gd name="connsiteY0" fmla="*/ 9186 h 1967847"/>
              <a:gd name="connsiteX1" fmla="*/ 904833 w 1037274"/>
              <a:gd name="connsiteY1" fmla="*/ 128220 h 1967847"/>
              <a:gd name="connsiteX2" fmla="*/ 158163 w 1037274"/>
              <a:gd name="connsiteY2" fmla="*/ 1048031 h 1967847"/>
              <a:gd name="connsiteX3" fmla="*/ 412463 w 1037274"/>
              <a:gd name="connsiteY3" fmla="*/ 1924556 h 1967847"/>
              <a:gd name="connsiteX4" fmla="*/ 288018 w 1037274"/>
              <a:gd name="connsiteY4" fmla="*/ 1735183 h 1967847"/>
              <a:gd name="connsiteX5" fmla="*/ 28307 w 1037274"/>
              <a:gd name="connsiteY5" fmla="*/ 880301 h 1967847"/>
              <a:gd name="connsiteX6" fmla="*/ 77003 w 1037274"/>
              <a:gd name="connsiteY6" fmla="*/ 999335 h 1967847"/>
              <a:gd name="connsiteX7" fmla="*/ 650532 w 1037274"/>
              <a:gd name="connsiteY7" fmla="*/ 344646 h 1967847"/>
              <a:gd name="connsiteX8" fmla="*/ 580193 w 1037274"/>
              <a:gd name="connsiteY8" fmla="*/ 366289 h 1967847"/>
              <a:gd name="connsiteX9" fmla="*/ 1023867 w 1037274"/>
              <a:gd name="connsiteY9" fmla="*/ 144452 h 1967847"/>
              <a:gd name="connsiteX10" fmla="*/ 915654 w 1037274"/>
              <a:gd name="connsiteY10" fmla="*/ 9186 h 1967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37274" h="1967847">
                <a:moveTo>
                  <a:pt x="915654" y="9186"/>
                </a:moveTo>
                <a:cubicBezTo>
                  <a:pt x="895815" y="6481"/>
                  <a:pt x="1031082" y="-44921"/>
                  <a:pt x="904833" y="128220"/>
                </a:cubicBezTo>
                <a:cubicBezTo>
                  <a:pt x="778584" y="301361"/>
                  <a:pt x="240225" y="748642"/>
                  <a:pt x="158163" y="1048031"/>
                </a:cubicBezTo>
                <a:cubicBezTo>
                  <a:pt x="76101" y="1347420"/>
                  <a:pt x="390821" y="1810031"/>
                  <a:pt x="412463" y="1924556"/>
                </a:cubicBezTo>
                <a:cubicBezTo>
                  <a:pt x="434105" y="2039081"/>
                  <a:pt x="352044" y="1909225"/>
                  <a:pt x="288018" y="1735183"/>
                </a:cubicBezTo>
                <a:cubicBezTo>
                  <a:pt x="223992" y="1561141"/>
                  <a:pt x="63476" y="1002942"/>
                  <a:pt x="28307" y="880301"/>
                </a:cubicBezTo>
                <a:cubicBezTo>
                  <a:pt x="-6862" y="757660"/>
                  <a:pt x="-26701" y="1088611"/>
                  <a:pt x="77003" y="999335"/>
                </a:cubicBezTo>
                <a:cubicBezTo>
                  <a:pt x="180707" y="910059"/>
                  <a:pt x="566667" y="450154"/>
                  <a:pt x="650532" y="344646"/>
                </a:cubicBezTo>
                <a:cubicBezTo>
                  <a:pt x="734397" y="239138"/>
                  <a:pt x="517971" y="399655"/>
                  <a:pt x="580193" y="366289"/>
                </a:cubicBezTo>
                <a:cubicBezTo>
                  <a:pt x="642415" y="332923"/>
                  <a:pt x="966153" y="204871"/>
                  <a:pt x="1023867" y="144452"/>
                </a:cubicBezTo>
                <a:cubicBezTo>
                  <a:pt x="1081581" y="84033"/>
                  <a:pt x="935493" y="11891"/>
                  <a:pt x="915654" y="9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57A0436C-D589-CCB4-A500-54EE9BA37545}"/>
              </a:ext>
            </a:extLst>
          </p:cNvPr>
          <p:cNvSpPr/>
          <p:nvPr/>
        </p:nvSpPr>
        <p:spPr>
          <a:xfrm>
            <a:off x="2114394" y="7334885"/>
            <a:ext cx="726329" cy="2178737"/>
          </a:xfrm>
          <a:custGeom>
            <a:avLst/>
            <a:gdLst>
              <a:gd name="connsiteX0" fmla="*/ 39045 w 726329"/>
              <a:gd name="connsiteY0" fmla="*/ 61475 h 2178737"/>
              <a:gd name="connsiteX1" fmla="*/ 82330 w 726329"/>
              <a:gd name="connsiteY1" fmla="*/ 120992 h 2178737"/>
              <a:gd name="connsiteX2" fmla="*/ 693734 w 726329"/>
              <a:gd name="connsiteY2" fmla="*/ 1067856 h 2178737"/>
              <a:gd name="connsiteX3" fmla="*/ 374505 w 726329"/>
              <a:gd name="connsiteY3" fmla="*/ 1376263 h 2178737"/>
              <a:gd name="connsiteX4" fmla="*/ 455665 w 726329"/>
              <a:gd name="connsiteY4" fmla="*/ 1278871 h 2178737"/>
              <a:gd name="connsiteX5" fmla="*/ 347452 w 726329"/>
              <a:gd name="connsiteY5" fmla="*/ 1771240 h 2178737"/>
              <a:gd name="connsiteX6" fmla="*/ 374505 w 726329"/>
              <a:gd name="connsiteY6" fmla="*/ 2177039 h 2178737"/>
              <a:gd name="connsiteX7" fmla="*/ 352863 w 726329"/>
              <a:gd name="connsiteY7" fmla="*/ 1614332 h 2178737"/>
              <a:gd name="connsiteX8" fmla="*/ 726198 w 726329"/>
              <a:gd name="connsiteY8" fmla="*/ 1062445 h 2178737"/>
              <a:gd name="connsiteX9" fmla="*/ 390737 w 726329"/>
              <a:gd name="connsiteY9" fmla="*/ 570076 h 2178737"/>
              <a:gd name="connsiteX10" fmla="*/ 39045 w 726329"/>
              <a:gd name="connsiteY10" fmla="*/ 61475 h 217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6329" h="2178737">
                <a:moveTo>
                  <a:pt x="39045" y="61475"/>
                </a:moveTo>
                <a:cubicBezTo>
                  <a:pt x="-12356" y="-13372"/>
                  <a:pt x="-26785" y="-46738"/>
                  <a:pt x="82330" y="120992"/>
                </a:cubicBezTo>
                <a:cubicBezTo>
                  <a:pt x="191445" y="288722"/>
                  <a:pt x="645038" y="858644"/>
                  <a:pt x="693734" y="1067856"/>
                </a:cubicBezTo>
                <a:cubicBezTo>
                  <a:pt x="742430" y="1277068"/>
                  <a:pt x="414183" y="1341094"/>
                  <a:pt x="374505" y="1376263"/>
                </a:cubicBezTo>
                <a:cubicBezTo>
                  <a:pt x="334827" y="1411432"/>
                  <a:pt x="460174" y="1213041"/>
                  <a:pt x="455665" y="1278871"/>
                </a:cubicBezTo>
                <a:cubicBezTo>
                  <a:pt x="451156" y="1344701"/>
                  <a:pt x="360979" y="1621545"/>
                  <a:pt x="347452" y="1771240"/>
                </a:cubicBezTo>
                <a:cubicBezTo>
                  <a:pt x="333925" y="1920935"/>
                  <a:pt x="373603" y="2203190"/>
                  <a:pt x="374505" y="2177039"/>
                </a:cubicBezTo>
                <a:cubicBezTo>
                  <a:pt x="375407" y="2150888"/>
                  <a:pt x="294248" y="1800098"/>
                  <a:pt x="352863" y="1614332"/>
                </a:cubicBezTo>
                <a:cubicBezTo>
                  <a:pt x="411478" y="1428566"/>
                  <a:pt x="719886" y="1236488"/>
                  <a:pt x="726198" y="1062445"/>
                </a:cubicBezTo>
                <a:cubicBezTo>
                  <a:pt x="732510" y="888402"/>
                  <a:pt x="509771" y="742315"/>
                  <a:pt x="390737" y="570076"/>
                </a:cubicBezTo>
                <a:lnTo>
                  <a:pt x="39045" y="614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56047AE8-F83E-0C6D-657E-92A5206CBE1F}"/>
              </a:ext>
            </a:extLst>
          </p:cNvPr>
          <p:cNvSpPr/>
          <p:nvPr/>
        </p:nvSpPr>
        <p:spPr>
          <a:xfrm>
            <a:off x="4004530" y="8685317"/>
            <a:ext cx="120777" cy="2339585"/>
          </a:xfrm>
          <a:custGeom>
            <a:avLst/>
            <a:gdLst>
              <a:gd name="connsiteX0" fmla="*/ 26405 w 120777"/>
              <a:gd name="connsiteY0" fmla="*/ 4188 h 2339585"/>
              <a:gd name="connsiteX1" fmla="*/ 31816 w 120777"/>
              <a:gd name="connsiteY1" fmla="*/ 869892 h 2339585"/>
              <a:gd name="connsiteX2" fmla="*/ 48048 w 120777"/>
              <a:gd name="connsiteY2" fmla="*/ 788733 h 2339585"/>
              <a:gd name="connsiteX3" fmla="*/ 112975 w 120777"/>
              <a:gd name="connsiteY3" fmla="*/ 2195502 h 2339585"/>
              <a:gd name="connsiteX4" fmla="*/ 107565 w 120777"/>
              <a:gd name="connsiteY4" fmla="*/ 2114342 h 2339585"/>
              <a:gd name="connsiteX5" fmla="*/ 4762 w 120777"/>
              <a:gd name="connsiteY5" fmla="*/ 610181 h 2339585"/>
              <a:gd name="connsiteX6" fmla="*/ 26405 w 120777"/>
              <a:gd name="connsiteY6" fmla="*/ 4188 h 2339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77" h="2339585">
                <a:moveTo>
                  <a:pt x="26405" y="4188"/>
                </a:moveTo>
                <a:cubicBezTo>
                  <a:pt x="30914" y="47473"/>
                  <a:pt x="28209" y="739135"/>
                  <a:pt x="31816" y="869892"/>
                </a:cubicBezTo>
                <a:cubicBezTo>
                  <a:pt x="35423" y="1000649"/>
                  <a:pt x="34521" y="567798"/>
                  <a:pt x="48048" y="788733"/>
                </a:cubicBezTo>
                <a:cubicBezTo>
                  <a:pt x="61575" y="1009668"/>
                  <a:pt x="103056" y="1974567"/>
                  <a:pt x="112975" y="2195502"/>
                </a:cubicBezTo>
                <a:cubicBezTo>
                  <a:pt x="122894" y="2416437"/>
                  <a:pt x="125600" y="2378562"/>
                  <a:pt x="107565" y="2114342"/>
                </a:cubicBezTo>
                <a:cubicBezTo>
                  <a:pt x="89530" y="1850122"/>
                  <a:pt x="21896" y="960971"/>
                  <a:pt x="4762" y="610181"/>
                </a:cubicBezTo>
                <a:cubicBezTo>
                  <a:pt x="-12372" y="259391"/>
                  <a:pt x="21896" y="-39097"/>
                  <a:pt x="26405" y="4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A65423AE-6CE9-5476-EEC5-507BEA75B780}"/>
              </a:ext>
            </a:extLst>
          </p:cNvPr>
          <p:cNvSpPr/>
          <p:nvPr/>
        </p:nvSpPr>
        <p:spPr>
          <a:xfrm>
            <a:off x="6813454" y="8292700"/>
            <a:ext cx="534458" cy="2833903"/>
          </a:xfrm>
          <a:custGeom>
            <a:avLst/>
            <a:gdLst>
              <a:gd name="connsiteX0" fmla="*/ 534210 w 534458"/>
              <a:gd name="connsiteY0" fmla="*/ 1828 h 2833903"/>
              <a:gd name="connsiteX1" fmla="*/ 312373 w 534458"/>
              <a:gd name="connsiteY1" fmla="*/ 1132654 h 2833903"/>
              <a:gd name="connsiteX2" fmla="*/ 312373 w 534458"/>
              <a:gd name="connsiteY2" fmla="*/ 981156 h 2833903"/>
              <a:gd name="connsiteX3" fmla="*/ 166286 w 534458"/>
              <a:gd name="connsiteY3" fmla="*/ 1895556 h 2833903"/>
              <a:gd name="connsiteX4" fmla="*/ 177107 w 534458"/>
              <a:gd name="connsiteY4" fmla="*/ 1868502 h 2833903"/>
              <a:gd name="connsiteX5" fmla="*/ 9377 w 534458"/>
              <a:gd name="connsiteY5" fmla="*/ 2782902 h 2833903"/>
              <a:gd name="connsiteX6" fmla="*/ 47251 w 534458"/>
              <a:gd name="connsiteY6" fmla="*/ 2523191 h 2833903"/>
              <a:gd name="connsiteX7" fmla="*/ 263677 w 534458"/>
              <a:gd name="connsiteY7" fmla="*/ 910817 h 2833903"/>
              <a:gd name="connsiteX8" fmla="*/ 534210 w 534458"/>
              <a:gd name="connsiteY8" fmla="*/ 1828 h 283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4458" h="2833903">
                <a:moveTo>
                  <a:pt x="534210" y="1828"/>
                </a:moveTo>
                <a:cubicBezTo>
                  <a:pt x="542326" y="38801"/>
                  <a:pt x="349346" y="969433"/>
                  <a:pt x="312373" y="1132654"/>
                </a:cubicBezTo>
                <a:cubicBezTo>
                  <a:pt x="275400" y="1295875"/>
                  <a:pt x="336721" y="854006"/>
                  <a:pt x="312373" y="981156"/>
                </a:cubicBezTo>
                <a:cubicBezTo>
                  <a:pt x="288025" y="1108306"/>
                  <a:pt x="188830" y="1747665"/>
                  <a:pt x="166286" y="1895556"/>
                </a:cubicBezTo>
                <a:cubicBezTo>
                  <a:pt x="143742" y="2043447"/>
                  <a:pt x="203258" y="1720611"/>
                  <a:pt x="177107" y="1868502"/>
                </a:cubicBezTo>
                <a:cubicBezTo>
                  <a:pt x="150956" y="2016393"/>
                  <a:pt x="31020" y="2673787"/>
                  <a:pt x="9377" y="2782902"/>
                </a:cubicBezTo>
                <a:cubicBezTo>
                  <a:pt x="-12266" y="2892017"/>
                  <a:pt x="4868" y="2835205"/>
                  <a:pt x="47251" y="2523191"/>
                </a:cubicBezTo>
                <a:cubicBezTo>
                  <a:pt x="89634" y="2211177"/>
                  <a:pt x="187928" y="1325633"/>
                  <a:pt x="263677" y="910817"/>
                </a:cubicBezTo>
                <a:cubicBezTo>
                  <a:pt x="339426" y="496001"/>
                  <a:pt x="526094" y="-35145"/>
                  <a:pt x="534210" y="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A8606500-112F-6BA7-47F5-BCB4AF17385B}"/>
              </a:ext>
            </a:extLst>
          </p:cNvPr>
          <p:cNvSpPr/>
          <p:nvPr/>
        </p:nvSpPr>
        <p:spPr>
          <a:xfrm>
            <a:off x="6831837" y="9950078"/>
            <a:ext cx="296390" cy="1669634"/>
          </a:xfrm>
          <a:custGeom>
            <a:avLst/>
            <a:gdLst>
              <a:gd name="connsiteX0" fmla="*/ 283169 w 296390"/>
              <a:gd name="connsiteY0" fmla="*/ 109 h 1669634"/>
              <a:gd name="connsiteX1" fmla="*/ 272348 w 296390"/>
              <a:gd name="connsiteY1" fmla="*/ 362623 h 1669634"/>
              <a:gd name="connsiteX2" fmla="*/ 28868 w 296390"/>
              <a:gd name="connsiteY2" fmla="*/ 1033543 h 1669634"/>
              <a:gd name="connsiteX3" fmla="*/ 120849 w 296390"/>
              <a:gd name="connsiteY3" fmla="*/ 882045 h 1669634"/>
              <a:gd name="connsiteX4" fmla="*/ 7226 w 296390"/>
              <a:gd name="connsiteY4" fmla="*/ 1644947 h 1669634"/>
              <a:gd name="connsiteX5" fmla="*/ 28868 w 296390"/>
              <a:gd name="connsiteY5" fmla="*/ 1406878 h 1669634"/>
              <a:gd name="connsiteX6" fmla="*/ 169545 w 296390"/>
              <a:gd name="connsiteY6" fmla="*/ 654798 h 1669634"/>
              <a:gd name="connsiteX7" fmla="*/ 234473 w 296390"/>
              <a:gd name="connsiteY7" fmla="*/ 395086 h 1669634"/>
              <a:gd name="connsiteX8" fmla="*/ 283169 w 296390"/>
              <a:gd name="connsiteY8" fmla="*/ 109 h 166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6390" h="1669634">
                <a:moveTo>
                  <a:pt x="283169" y="109"/>
                </a:moveTo>
                <a:cubicBezTo>
                  <a:pt x="289482" y="-5302"/>
                  <a:pt x="314731" y="190384"/>
                  <a:pt x="272348" y="362623"/>
                </a:cubicBezTo>
                <a:cubicBezTo>
                  <a:pt x="229965" y="534862"/>
                  <a:pt x="54118" y="946973"/>
                  <a:pt x="28868" y="1033543"/>
                </a:cubicBezTo>
                <a:cubicBezTo>
                  <a:pt x="3618" y="1120113"/>
                  <a:pt x="124456" y="780144"/>
                  <a:pt x="120849" y="882045"/>
                </a:cubicBezTo>
                <a:cubicBezTo>
                  <a:pt x="117242" y="983946"/>
                  <a:pt x="22556" y="1557475"/>
                  <a:pt x="7226" y="1644947"/>
                </a:cubicBezTo>
                <a:cubicBezTo>
                  <a:pt x="-8104" y="1732419"/>
                  <a:pt x="1815" y="1571903"/>
                  <a:pt x="28868" y="1406878"/>
                </a:cubicBezTo>
                <a:cubicBezTo>
                  <a:pt x="55921" y="1241853"/>
                  <a:pt x="135277" y="823430"/>
                  <a:pt x="169545" y="654798"/>
                </a:cubicBezTo>
                <a:cubicBezTo>
                  <a:pt x="203813" y="486166"/>
                  <a:pt x="209223" y="498790"/>
                  <a:pt x="234473" y="395086"/>
                </a:cubicBezTo>
                <a:cubicBezTo>
                  <a:pt x="259723" y="291382"/>
                  <a:pt x="276856" y="5520"/>
                  <a:pt x="283169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4D3F6687-9DD4-8E3A-F1D2-DE8327799883}"/>
              </a:ext>
            </a:extLst>
          </p:cNvPr>
          <p:cNvSpPr/>
          <p:nvPr/>
        </p:nvSpPr>
        <p:spPr>
          <a:xfrm>
            <a:off x="7012195" y="9803184"/>
            <a:ext cx="813512" cy="1488854"/>
          </a:xfrm>
          <a:custGeom>
            <a:avLst/>
            <a:gdLst>
              <a:gd name="connsiteX0" fmla="*/ 9 w 813512"/>
              <a:gd name="connsiteY0" fmla="*/ 915 h 1488854"/>
              <a:gd name="connsiteX1" fmla="*/ 340880 w 813512"/>
              <a:gd name="connsiteY1" fmla="*/ 633962 h 1488854"/>
              <a:gd name="connsiteX2" fmla="*/ 286773 w 813512"/>
              <a:gd name="connsiteY2" fmla="*/ 541980 h 1488854"/>
              <a:gd name="connsiteX3" fmla="*/ 584359 w 813512"/>
              <a:gd name="connsiteY3" fmla="*/ 709711 h 1488854"/>
              <a:gd name="connsiteX4" fmla="*/ 719625 w 813512"/>
              <a:gd name="connsiteY4" fmla="*/ 980243 h 1488854"/>
              <a:gd name="connsiteX5" fmla="*/ 670929 w 813512"/>
              <a:gd name="connsiteY5" fmla="*/ 850388 h 1488854"/>
              <a:gd name="connsiteX6" fmla="*/ 806196 w 813512"/>
              <a:gd name="connsiteY6" fmla="*/ 1077635 h 1488854"/>
              <a:gd name="connsiteX7" fmla="*/ 795374 w 813512"/>
              <a:gd name="connsiteY7" fmla="*/ 1337346 h 1488854"/>
              <a:gd name="connsiteX8" fmla="*/ 795374 w 813512"/>
              <a:gd name="connsiteY8" fmla="*/ 1164205 h 1488854"/>
              <a:gd name="connsiteX9" fmla="*/ 654697 w 813512"/>
              <a:gd name="connsiteY9" fmla="*/ 1488844 h 1488854"/>
              <a:gd name="connsiteX10" fmla="*/ 789964 w 813512"/>
              <a:gd name="connsiteY10" fmla="*/ 1175027 h 1488854"/>
              <a:gd name="connsiteX11" fmla="*/ 757500 w 813512"/>
              <a:gd name="connsiteY11" fmla="*/ 958601 h 1488854"/>
              <a:gd name="connsiteX12" fmla="*/ 481556 w 813512"/>
              <a:gd name="connsiteY12" fmla="*/ 725943 h 1488854"/>
              <a:gd name="connsiteX13" fmla="*/ 330058 w 813512"/>
              <a:gd name="connsiteY13" fmla="*/ 601498 h 1488854"/>
              <a:gd name="connsiteX14" fmla="*/ 438271 w 813512"/>
              <a:gd name="connsiteY14" fmla="*/ 747585 h 1488854"/>
              <a:gd name="connsiteX15" fmla="*/ 330058 w 813512"/>
              <a:gd name="connsiteY15" fmla="*/ 498695 h 1488854"/>
              <a:gd name="connsiteX16" fmla="*/ 9 w 813512"/>
              <a:gd name="connsiteY16" fmla="*/ 915 h 1488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3512" h="1488854">
                <a:moveTo>
                  <a:pt x="9" y="915"/>
                </a:moveTo>
                <a:cubicBezTo>
                  <a:pt x="1813" y="23459"/>
                  <a:pt x="293086" y="543784"/>
                  <a:pt x="340880" y="633962"/>
                </a:cubicBezTo>
                <a:cubicBezTo>
                  <a:pt x="388674" y="724140"/>
                  <a:pt x="246193" y="529355"/>
                  <a:pt x="286773" y="541980"/>
                </a:cubicBezTo>
                <a:cubicBezTo>
                  <a:pt x="327353" y="554605"/>
                  <a:pt x="512217" y="636667"/>
                  <a:pt x="584359" y="709711"/>
                </a:cubicBezTo>
                <a:cubicBezTo>
                  <a:pt x="656501" y="782755"/>
                  <a:pt x="705197" y="956797"/>
                  <a:pt x="719625" y="980243"/>
                </a:cubicBezTo>
                <a:cubicBezTo>
                  <a:pt x="734053" y="1003689"/>
                  <a:pt x="656501" y="834156"/>
                  <a:pt x="670929" y="850388"/>
                </a:cubicBezTo>
                <a:cubicBezTo>
                  <a:pt x="685358" y="866620"/>
                  <a:pt x="785455" y="996475"/>
                  <a:pt x="806196" y="1077635"/>
                </a:cubicBezTo>
                <a:cubicBezTo>
                  <a:pt x="826937" y="1158795"/>
                  <a:pt x="797178" y="1322918"/>
                  <a:pt x="795374" y="1337346"/>
                </a:cubicBezTo>
                <a:cubicBezTo>
                  <a:pt x="793570" y="1351774"/>
                  <a:pt x="818820" y="1138955"/>
                  <a:pt x="795374" y="1164205"/>
                </a:cubicBezTo>
                <a:cubicBezTo>
                  <a:pt x="771928" y="1189455"/>
                  <a:pt x="655599" y="1487040"/>
                  <a:pt x="654697" y="1488844"/>
                </a:cubicBezTo>
                <a:cubicBezTo>
                  <a:pt x="653795" y="1490648"/>
                  <a:pt x="772830" y="1263401"/>
                  <a:pt x="789964" y="1175027"/>
                </a:cubicBezTo>
                <a:cubicBezTo>
                  <a:pt x="807098" y="1086653"/>
                  <a:pt x="808901" y="1033448"/>
                  <a:pt x="757500" y="958601"/>
                </a:cubicBezTo>
                <a:cubicBezTo>
                  <a:pt x="706099" y="883754"/>
                  <a:pt x="552796" y="785460"/>
                  <a:pt x="481556" y="725943"/>
                </a:cubicBezTo>
                <a:cubicBezTo>
                  <a:pt x="410316" y="666426"/>
                  <a:pt x="337272" y="597891"/>
                  <a:pt x="330058" y="601498"/>
                </a:cubicBezTo>
                <a:cubicBezTo>
                  <a:pt x="322844" y="605105"/>
                  <a:pt x="438271" y="764719"/>
                  <a:pt x="438271" y="747585"/>
                </a:cubicBezTo>
                <a:cubicBezTo>
                  <a:pt x="438271" y="730451"/>
                  <a:pt x="398593" y="618631"/>
                  <a:pt x="330058" y="498695"/>
                </a:cubicBezTo>
                <a:cubicBezTo>
                  <a:pt x="261523" y="378759"/>
                  <a:pt x="-1795" y="-21629"/>
                  <a:pt x="9" y="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BFBD6F69-E295-0089-FB72-CC72696FD5CC}"/>
              </a:ext>
            </a:extLst>
          </p:cNvPr>
          <p:cNvSpPr/>
          <p:nvPr/>
        </p:nvSpPr>
        <p:spPr>
          <a:xfrm>
            <a:off x="1412889" y="9916028"/>
            <a:ext cx="2563960" cy="1696690"/>
          </a:xfrm>
          <a:custGeom>
            <a:avLst/>
            <a:gdLst>
              <a:gd name="connsiteX0" fmla="*/ 529535 w 2563960"/>
              <a:gd name="connsiteY0" fmla="*/ 1695 h 1696690"/>
              <a:gd name="connsiteX1" fmla="*/ 134557 w 2563960"/>
              <a:gd name="connsiteY1" fmla="*/ 764597 h 1696690"/>
              <a:gd name="connsiteX2" fmla="*/ 572820 w 2563960"/>
              <a:gd name="connsiteY2" fmla="*/ 1137932 h 1696690"/>
              <a:gd name="connsiteX3" fmla="*/ 26344 w 2563960"/>
              <a:gd name="connsiteY3" fmla="*/ 1159574 h 1696690"/>
              <a:gd name="connsiteX4" fmla="*/ 978619 w 2563960"/>
              <a:gd name="connsiteY4" fmla="*/ 1294841 h 1696690"/>
              <a:gd name="connsiteX5" fmla="*/ 188664 w 2563960"/>
              <a:gd name="connsiteY5" fmla="*/ 1305662 h 1696690"/>
              <a:gd name="connsiteX6" fmla="*/ 1460167 w 2563960"/>
              <a:gd name="connsiteY6" fmla="*/ 1516677 h 1696690"/>
              <a:gd name="connsiteX7" fmla="*/ 2563939 w 2563960"/>
              <a:gd name="connsiteY7" fmla="*/ 1695229 h 1696690"/>
              <a:gd name="connsiteX8" fmla="*/ 1433113 w 2563960"/>
              <a:gd name="connsiteY8" fmla="*/ 1592426 h 1696690"/>
              <a:gd name="connsiteX9" fmla="*/ 118325 w 2563960"/>
              <a:gd name="connsiteY9" fmla="*/ 1435518 h 1696690"/>
              <a:gd name="connsiteX10" fmla="*/ 626926 w 2563960"/>
              <a:gd name="connsiteY10" fmla="*/ 1403054 h 1696690"/>
              <a:gd name="connsiteX11" fmla="*/ 275234 w 2563960"/>
              <a:gd name="connsiteY11" fmla="*/ 1100057 h 1696690"/>
              <a:gd name="connsiteX12" fmla="*/ 10112 w 2563960"/>
              <a:gd name="connsiteY12" fmla="*/ 840346 h 1696690"/>
              <a:gd name="connsiteX13" fmla="*/ 183253 w 2563960"/>
              <a:gd name="connsiteY13" fmla="*/ 948559 h 1696690"/>
              <a:gd name="connsiteX14" fmla="*/ 340162 w 2563960"/>
              <a:gd name="connsiteY14" fmla="*/ 456190 h 1696690"/>
              <a:gd name="connsiteX15" fmla="*/ 107504 w 2563960"/>
              <a:gd name="connsiteY15" fmla="*/ 715901 h 1696690"/>
              <a:gd name="connsiteX16" fmla="*/ 259002 w 2563960"/>
              <a:gd name="connsiteY16" fmla="*/ 402083 h 1696690"/>
              <a:gd name="connsiteX17" fmla="*/ 4702 w 2563960"/>
              <a:gd name="connsiteY17" fmla="*/ 553581 h 1696690"/>
              <a:gd name="connsiteX18" fmla="*/ 529535 w 2563960"/>
              <a:gd name="connsiteY18" fmla="*/ 1695 h 169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563960" h="1696690">
                <a:moveTo>
                  <a:pt x="529535" y="1695"/>
                </a:moveTo>
                <a:cubicBezTo>
                  <a:pt x="551177" y="36864"/>
                  <a:pt x="127343" y="575224"/>
                  <a:pt x="134557" y="764597"/>
                </a:cubicBezTo>
                <a:cubicBezTo>
                  <a:pt x="141771" y="953970"/>
                  <a:pt x="590855" y="1072103"/>
                  <a:pt x="572820" y="1137932"/>
                </a:cubicBezTo>
                <a:cubicBezTo>
                  <a:pt x="554785" y="1203761"/>
                  <a:pt x="-41289" y="1133422"/>
                  <a:pt x="26344" y="1159574"/>
                </a:cubicBezTo>
                <a:cubicBezTo>
                  <a:pt x="93977" y="1185726"/>
                  <a:pt x="951566" y="1270493"/>
                  <a:pt x="978619" y="1294841"/>
                </a:cubicBezTo>
                <a:cubicBezTo>
                  <a:pt x="1005672" y="1319189"/>
                  <a:pt x="108406" y="1268689"/>
                  <a:pt x="188664" y="1305662"/>
                </a:cubicBezTo>
                <a:cubicBezTo>
                  <a:pt x="268922" y="1342635"/>
                  <a:pt x="1460167" y="1516677"/>
                  <a:pt x="1460167" y="1516677"/>
                </a:cubicBezTo>
                <a:cubicBezTo>
                  <a:pt x="1856046" y="1581605"/>
                  <a:pt x="2568448" y="1682604"/>
                  <a:pt x="2563939" y="1695229"/>
                </a:cubicBezTo>
                <a:cubicBezTo>
                  <a:pt x="2559430" y="1707854"/>
                  <a:pt x="1840715" y="1635711"/>
                  <a:pt x="1433113" y="1592426"/>
                </a:cubicBezTo>
                <a:cubicBezTo>
                  <a:pt x="1025511" y="1549141"/>
                  <a:pt x="252689" y="1467080"/>
                  <a:pt x="118325" y="1435518"/>
                </a:cubicBezTo>
                <a:cubicBezTo>
                  <a:pt x="-16039" y="1403956"/>
                  <a:pt x="600775" y="1458964"/>
                  <a:pt x="626926" y="1403054"/>
                </a:cubicBezTo>
                <a:cubicBezTo>
                  <a:pt x="653078" y="1347144"/>
                  <a:pt x="378036" y="1193842"/>
                  <a:pt x="275234" y="1100057"/>
                </a:cubicBezTo>
                <a:cubicBezTo>
                  <a:pt x="172432" y="1006272"/>
                  <a:pt x="25442" y="865596"/>
                  <a:pt x="10112" y="840346"/>
                </a:cubicBezTo>
                <a:cubicBezTo>
                  <a:pt x="-5218" y="815096"/>
                  <a:pt x="128245" y="1012585"/>
                  <a:pt x="183253" y="948559"/>
                </a:cubicBezTo>
                <a:cubicBezTo>
                  <a:pt x="238261" y="884533"/>
                  <a:pt x="352787" y="494966"/>
                  <a:pt x="340162" y="456190"/>
                </a:cubicBezTo>
                <a:cubicBezTo>
                  <a:pt x="327537" y="417414"/>
                  <a:pt x="121031" y="724919"/>
                  <a:pt x="107504" y="715901"/>
                </a:cubicBezTo>
                <a:cubicBezTo>
                  <a:pt x="93977" y="706883"/>
                  <a:pt x="276136" y="429136"/>
                  <a:pt x="259002" y="402083"/>
                </a:cubicBezTo>
                <a:cubicBezTo>
                  <a:pt x="241868" y="375030"/>
                  <a:pt x="-39485" y="617607"/>
                  <a:pt x="4702" y="553581"/>
                </a:cubicBezTo>
                <a:cubicBezTo>
                  <a:pt x="48889" y="489555"/>
                  <a:pt x="507893" y="-33474"/>
                  <a:pt x="529535" y="1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BF89603B-B118-CEEB-1CC6-42A56928257C}"/>
              </a:ext>
            </a:extLst>
          </p:cNvPr>
          <p:cNvSpPr/>
          <p:nvPr/>
        </p:nvSpPr>
        <p:spPr>
          <a:xfrm>
            <a:off x="2821514" y="4517881"/>
            <a:ext cx="1079787" cy="2114162"/>
          </a:xfrm>
          <a:custGeom>
            <a:avLst/>
            <a:gdLst>
              <a:gd name="connsiteX0" fmla="*/ 1079565 w 1079787"/>
              <a:gd name="connsiteY0" fmla="*/ 12 h 2114162"/>
              <a:gd name="connsiteX1" fmla="*/ 203040 w 1079787"/>
              <a:gd name="connsiteY1" fmla="*/ 481560 h 2114162"/>
              <a:gd name="connsiteX2" fmla="*/ 408645 w 1079787"/>
              <a:gd name="connsiteY2" fmla="*/ 378758 h 2114162"/>
              <a:gd name="connsiteX3" fmla="*/ 105648 w 1079787"/>
              <a:gd name="connsiteY3" fmla="*/ 762914 h 2114162"/>
              <a:gd name="connsiteX4" fmla="*/ 235504 w 1079787"/>
              <a:gd name="connsiteY4" fmla="*/ 595184 h 2114162"/>
              <a:gd name="connsiteX5" fmla="*/ 56952 w 1079787"/>
              <a:gd name="connsiteY5" fmla="*/ 881949 h 2114162"/>
              <a:gd name="connsiteX6" fmla="*/ 105648 w 1079787"/>
              <a:gd name="connsiteY6" fmla="*/ 746682 h 2114162"/>
              <a:gd name="connsiteX7" fmla="*/ 46131 w 1079787"/>
              <a:gd name="connsiteY7" fmla="*/ 1303979 h 2114162"/>
              <a:gd name="connsiteX8" fmla="*/ 29899 w 1079787"/>
              <a:gd name="connsiteY8" fmla="*/ 1060500 h 2114162"/>
              <a:gd name="connsiteX9" fmla="*/ 121880 w 1079787"/>
              <a:gd name="connsiteY9" fmla="*/ 2061470 h 2114162"/>
              <a:gd name="connsiteX10" fmla="*/ 51542 w 1079787"/>
              <a:gd name="connsiteY10" fmla="*/ 1834223 h 2114162"/>
              <a:gd name="connsiteX11" fmla="*/ 2846 w 1079787"/>
              <a:gd name="connsiteY11" fmla="*/ 643880 h 2114162"/>
              <a:gd name="connsiteX12" fmla="*/ 40720 w 1079787"/>
              <a:gd name="connsiteY12" fmla="*/ 838663 h 2114162"/>
              <a:gd name="connsiteX13" fmla="*/ 322074 w 1079787"/>
              <a:gd name="connsiteY13" fmla="*/ 335473 h 2114162"/>
              <a:gd name="connsiteX14" fmla="*/ 111059 w 1079787"/>
              <a:gd name="connsiteY14" fmla="*/ 497792 h 2114162"/>
              <a:gd name="connsiteX15" fmla="*/ 1079565 w 1079787"/>
              <a:gd name="connsiteY15" fmla="*/ 12 h 211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79787" h="2114162">
                <a:moveTo>
                  <a:pt x="1079565" y="12"/>
                </a:moveTo>
                <a:cubicBezTo>
                  <a:pt x="1094895" y="-2693"/>
                  <a:pt x="314860" y="418436"/>
                  <a:pt x="203040" y="481560"/>
                </a:cubicBezTo>
                <a:cubicBezTo>
                  <a:pt x="91220" y="544684"/>
                  <a:pt x="424877" y="331866"/>
                  <a:pt x="408645" y="378758"/>
                </a:cubicBezTo>
                <a:cubicBezTo>
                  <a:pt x="392413" y="425650"/>
                  <a:pt x="134505" y="726843"/>
                  <a:pt x="105648" y="762914"/>
                </a:cubicBezTo>
                <a:cubicBezTo>
                  <a:pt x="76791" y="798985"/>
                  <a:pt x="243620" y="575345"/>
                  <a:pt x="235504" y="595184"/>
                </a:cubicBezTo>
                <a:cubicBezTo>
                  <a:pt x="227388" y="615023"/>
                  <a:pt x="78595" y="856699"/>
                  <a:pt x="56952" y="881949"/>
                </a:cubicBezTo>
                <a:cubicBezTo>
                  <a:pt x="35309" y="907199"/>
                  <a:pt x="107451" y="676344"/>
                  <a:pt x="105648" y="746682"/>
                </a:cubicBezTo>
                <a:cubicBezTo>
                  <a:pt x="103844" y="817020"/>
                  <a:pt x="58756" y="1251676"/>
                  <a:pt x="46131" y="1303979"/>
                </a:cubicBezTo>
                <a:cubicBezTo>
                  <a:pt x="33506" y="1356282"/>
                  <a:pt x="17274" y="934252"/>
                  <a:pt x="29899" y="1060500"/>
                </a:cubicBezTo>
                <a:cubicBezTo>
                  <a:pt x="42524" y="1186748"/>
                  <a:pt x="118273" y="1932516"/>
                  <a:pt x="121880" y="2061470"/>
                </a:cubicBezTo>
                <a:cubicBezTo>
                  <a:pt x="125487" y="2190424"/>
                  <a:pt x="71381" y="2070488"/>
                  <a:pt x="51542" y="1834223"/>
                </a:cubicBezTo>
                <a:cubicBezTo>
                  <a:pt x="31703" y="1597958"/>
                  <a:pt x="4650" y="809807"/>
                  <a:pt x="2846" y="643880"/>
                </a:cubicBezTo>
                <a:cubicBezTo>
                  <a:pt x="1042" y="477953"/>
                  <a:pt x="-12485" y="890064"/>
                  <a:pt x="40720" y="838663"/>
                </a:cubicBezTo>
                <a:cubicBezTo>
                  <a:pt x="93925" y="787262"/>
                  <a:pt x="310351" y="392285"/>
                  <a:pt x="322074" y="335473"/>
                </a:cubicBezTo>
                <a:cubicBezTo>
                  <a:pt x="333797" y="278661"/>
                  <a:pt x="-12484" y="555506"/>
                  <a:pt x="111059" y="497792"/>
                </a:cubicBezTo>
                <a:cubicBezTo>
                  <a:pt x="234602" y="440078"/>
                  <a:pt x="1064235" y="2717"/>
                  <a:pt x="1079565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0C8780E1-3A0E-7C50-52FC-76655089BD20}"/>
              </a:ext>
            </a:extLst>
          </p:cNvPr>
          <p:cNvSpPr/>
          <p:nvPr/>
        </p:nvSpPr>
        <p:spPr>
          <a:xfrm>
            <a:off x="4073040" y="8911046"/>
            <a:ext cx="2793647" cy="914887"/>
          </a:xfrm>
          <a:custGeom>
            <a:avLst/>
            <a:gdLst>
              <a:gd name="connsiteX0" fmla="*/ 1180 w 2793647"/>
              <a:gd name="connsiteY0" fmla="*/ 296 h 914887"/>
              <a:gd name="connsiteX1" fmla="*/ 1949014 w 2793647"/>
              <a:gd name="connsiteY1" fmla="*/ 757787 h 914887"/>
              <a:gd name="connsiteX2" fmla="*/ 1554037 w 2793647"/>
              <a:gd name="connsiteY2" fmla="*/ 519718 h 914887"/>
              <a:gd name="connsiteX3" fmla="*/ 2793076 w 2793647"/>
              <a:gd name="connsiteY3" fmla="*/ 914696 h 914887"/>
              <a:gd name="connsiteX4" fmla="*/ 1700124 w 2793647"/>
              <a:gd name="connsiteY4" fmla="*/ 460201 h 914887"/>
              <a:gd name="connsiteX5" fmla="*/ 650458 w 2793647"/>
              <a:gd name="connsiteY5" fmla="*/ 135562 h 914887"/>
              <a:gd name="connsiteX6" fmla="*/ 1646018 w 2793647"/>
              <a:gd name="connsiteY6" fmla="*/ 660395 h 914887"/>
              <a:gd name="connsiteX7" fmla="*/ 1180 w 2793647"/>
              <a:gd name="connsiteY7" fmla="*/ 296 h 91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93647" h="914887">
                <a:moveTo>
                  <a:pt x="1180" y="296"/>
                </a:moveTo>
                <a:cubicBezTo>
                  <a:pt x="51679" y="16528"/>
                  <a:pt x="1690205" y="671217"/>
                  <a:pt x="1949014" y="757787"/>
                </a:cubicBezTo>
                <a:cubicBezTo>
                  <a:pt x="2207823" y="844357"/>
                  <a:pt x="1413360" y="493566"/>
                  <a:pt x="1554037" y="519718"/>
                </a:cubicBezTo>
                <a:cubicBezTo>
                  <a:pt x="1694714" y="545870"/>
                  <a:pt x="2768728" y="924616"/>
                  <a:pt x="2793076" y="914696"/>
                </a:cubicBezTo>
                <a:cubicBezTo>
                  <a:pt x="2817424" y="904776"/>
                  <a:pt x="2057227" y="590057"/>
                  <a:pt x="1700124" y="460201"/>
                </a:cubicBezTo>
                <a:cubicBezTo>
                  <a:pt x="1343021" y="330345"/>
                  <a:pt x="659476" y="102196"/>
                  <a:pt x="650458" y="135562"/>
                </a:cubicBezTo>
                <a:cubicBezTo>
                  <a:pt x="641440" y="168928"/>
                  <a:pt x="1755133" y="682037"/>
                  <a:pt x="1646018" y="660395"/>
                </a:cubicBezTo>
                <a:cubicBezTo>
                  <a:pt x="1536903" y="638753"/>
                  <a:pt x="-49319" y="-15936"/>
                  <a:pt x="1180" y="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98B16F2B-DB4F-2FEA-D191-1A89D9A66208}"/>
              </a:ext>
            </a:extLst>
          </p:cNvPr>
          <p:cNvSpPr/>
          <p:nvPr/>
        </p:nvSpPr>
        <p:spPr>
          <a:xfrm>
            <a:off x="5410559" y="8414235"/>
            <a:ext cx="1846252" cy="989704"/>
          </a:xfrm>
          <a:custGeom>
            <a:avLst/>
            <a:gdLst>
              <a:gd name="connsiteX0" fmla="*/ 1839713 w 1846252"/>
              <a:gd name="connsiteY0" fmla="*/ 10148 h 989704"/>
              <a:gd name="connsiteX1" fmla="*/ 476229 w 1846252"/>
              <a:gd name="connsiteY1" fmla="*/ 751408 h 989704"/>
              <a:gd name="connsiteX2" fmla="*/ 936134 w 1846252"/>
              <a:gd name="connsiteY2" fmla="*/ 583677 h 989704"/>
              <a:gd name="connsiteX3" fmla="*/ 92 w 1846252"/>
              <a:gd name="connsiteY3" fmla="*/ 989476 h 989704"/>
              <a:gd name="connsiteX4" fmla="*/ 876617 w 1846252"/>
              <a:gd name="connsiteY4" fmla="*/ 518750 h 989704"/>
              <a:gd name="connsiteX5" fmla="*/ 557389 w 1846252"/>
              <a:gd name="connsiteY5" fmla="*/ 599909 h 989704"/>
              <a:gd name="connsiteX6" fmla="*/ 1325701 w 1846252"/>
              <a:gd name="connsiteY6" fmla="*/ 248217 h 989704"/>
              <a:gd name="connsiteX7" fmla="*/ 1006473 w 1846252"/>
              <a:gd name="connsiteY7" fmla="*/ 318556 h 989704"/>
              <a:gd name="connsiteX8" fmla="*/ 1839713 w 1846252"/>
              <a:gd name="connsiteY8" fmla="*/ 10148 h 98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6252" h="989704">
                <a:moveTo>
                  <a:pt x="1839713" y="10148"/>
                </a:moveTo>
                <a:cubicBezTo>
                  <a:pt x="1751339" y="82290"/>
                  <a:pt x="626826" y="655820"/>
                  <a:pt x="476229" y="751408"/>
                </a:cubicBezTo>
                <a:cubicBezTo>
                  <a:pt x="325632" y="846996"/>
                  <a:pt x="1015490" y="543999"/>
                  <a:pt x="936134" y="583677"/>
                </a:cubicBezTo>
                <a:cubicBezTo>
                  <a:pt x="856778" y="623355"/>
                  <a:pt x="10011" y="1000297"/>
                  <a:pt x="92" y="989476"/>
                </a:cubicBezTo>
                <a:cubicBezTo>
                  <a:pt x="-9827" y="978655"/>
                  <a:pt x="783734" y="583678"/>
                  <a:pt x="876617" y="518750"/>
                </a:cubicBezTo>
                <a:cubicBezTo>
                  <a:pt x="969500" y="453822"/>
                  <a:pt x="482542" y="644998"/>
                  <a:pt x="557389" y="599909"/>
                </a:cubicBezTo>
                <a:cubicBezTo>
                  <a:pt x="632236" y="554820"/>
                  <a:pt x="1250854" y="295109"/>
                  <a:pt x="1325701" y="248217"/>
                </a:cubicBezTo>
                <a:cubicBezTo>
                  <a:pt x="1400548" y="201325"/>
                  <a:pt x="919903" y="364546"/>
                  <a:pt x="1006473" y="318556"/>
                </a:cubicBezTo>
                <a:cubicBezTo>
                  <a:pt x="1093043" y="272566"/>
                  <a:pt x="1928087" y="-61994"/>
                  <a:pt x="1839713" y="10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72290A88-5E05-3B64-2465-F4763568E5F7}"/>
              </a:ext>
            </a:extLst>
          </p:cNvPr>
          <p:cNvSpPr/>
          <p:nvPr/>
        </p:nvSpPr>
        <p:spPr>
          <a:xfrm>
            <a:off x="5994284" y="8727190"/>
            <a:ext cx="1058008" cy="1869844"/>
          </a:xfrm>
          <a:custGeom>
            <a:avLst/>
            <a:gdLst>
              <a:gd name="connsiteX0" fmla="*/ 717 w 1058008"/>
              <a:gd name="connsiteY0" fmla="*/ 606183 h 1869844"/>
              <a:gd name="connsiteX1" fmla="*/ 996277 w 1058008"/>
              <a:gd name="connsiteY1" fmla="*/ 205795 h 1869844"/>
              <a:gd name="connsiteX2" fmla="*/ 833957 w 1058008"/>
              <a:gd name="connsiteY2" fmla="*/ 308597 h 1869844"/>
              <a:gd name="connsiteX3" fmla="*/ 1044973 w 1058008"/>
              <a:gd name="connsiteY3" fmla="*/ 254490 h 1869844"/>
              <a:gd name="connsiteX4" fmla="*/ 850189 w 1058008"/>
              <a:gd name="connsiteY4" fmla="*/ 952464 h 1869844"/>
              <a:gd name="connsiteX5" fmla="*/ 904296 w 1058008"/>
              <a:gd name="connsiteY5" fmla="*/ 681932 h 1869844"/>
              <a:gd name="connsiteX6" fmla="*/ 677049 w 1058008"/>
              <a:gd name="connsiteY6" fmla="*/ 1845222 h 1869844"/>
              <a:gd name="connsiteX7" fmla="*/ 817725 w 1058008"/>
              <a:gd name="connsiteY7" fmla="*/ 1374495 h 1869844"/>
              <a:gd name="connsiteX8" fmla="*/ 1001688 w 1058008"/>
              <a:gd name="connsiteY8" fmla="*/ 205795 h 1869844"/>
              <a:gd name="connsiteX9" fmla="*/ 1055794 w 1058008"/>
              <a:gd name="connsiteY9" fmla="*/ 190 h 1869844"/>
              <a:gd name="connsiteX10" fmla="*/ 942170 w 1058008"/>
              <a:gd name="connsiteY10" fmla="*/ 173331 h 1869844"/>
              <a:gd name="connsiteX11" fmla="*/ 720334 w 1058008"/>
              <a:gd name="connsiteY11" fmla="*/ 405989 h 1869844"/>
              <a:gd name="connsiteX12" fmla="*/ 833957 w 1058008"/>
              <a:gd name="connsiteY12" fmla="*/ 281544 h 1869844"/>
              <a:gd name="connsiteX13" fmla="*/ 717 w 1058008"/>
              <a:gd name="connsiteY13" fmla="*/ 606183 h 1869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58008" h="1869844">
                <a:moveTo>
                  <a:pt x="717" y="606183"/>
                </a:moveTo>
                <a:cubicBezTo>
                  <a:pt x="27770" y="593558"/>
                  <a:pt x="857404" y="255393"/>
                  <a:pt x="996277" y="205795"/>
                </a:cubicBezTo>
                <a:cubicBezTo>
                  <a:pt x="1135150" y="156197"/>
                  <a:pt x="825841" y="300481"/>
                  <a:pt x="833957" y="308597"/>
                </a:cubicBezTo>
                <a:cubicBezTo>
                  <a:pt x="842073" y="316713"/>
                  <a:pt x="1042268" y="147179"/>
                  <a:pt x="1044973" y="254490"/>
                </a:cubicBezTo>
                <a:cubicBezTo>
                  <a:pt x="1047678" y="361801"/>
                  <a:pt x="873635" y="881224"/>
                  <a:pt x="850189" y="952464"/>
                </a:cubicBezTo>
                <a:cubicBezTo>
                  <a:pt x="826743" y="1023704"/>
                  <a:pt x="933153" y="533139"/>
                  <a:pt x="904296" y="681932"/>
                </a:cubicBezTo>
                <a:cubicBezTo>
                  <a:pt x="875439" y="830725"/>
                  <a:pt x="691478" y="1729795"/>
                  <a:pt x="677049" y="1845222"/>
                </a:cubicBezTo>
                <a:cubicBezTo>
                  <a:pt x="662620" y="1960649"/>
                  <a:pt x="763619" y="1647733"/>
                  <a:pt x="817725" y="1374495"/>
                </a:cubicBezTo>
                <a:cubicBezTo>
                  <a:pt x="871832" y="1101257"/>
                  <a:pt x="962010" y="434846"/>
                  <a:pt x="1001688" y="205795"/>
                </a:cubicBezTo>
                <a:cubicBezTo>
                  <a:pt x="1041366" y="-23256"/>
                  <a:pt x="1065714" y="5601"/>
                  <a:pt x="1055794" y="190"/>
                </a:cubicBezTo>
                <a:cubicBezTo>
                  <a:pt x="1045874" y="-5221"/>
                  <a:pt x="998080" y="105698"/>
                  <a:pt x="942170" y="173331"/>
                </a:cubicBezTo>
                <a:cubicBezTo>
                  <a:pt x="886260" y="240964"/>
                  <a:pt x="738369" y="387954"/>
                  <a:pt x="720334" y="405989"/>
                </a:cubicBezTo>
                <a:cubicBezTo>
                  <a:pt x="702299" y="424024"/>
                  <a:pt x="948483" y="248178"/>
                  <a:pt x="833957" y="281544"/>
                </a:cubicBezTo>
                <a:cubicBezTo>
                  <a:pt x="719432" y="314910"/>
                  <a:pt x="-26336" y="618808"/>
                  <a:pt x="717" y="606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0FD8BAC2-4CA1-052A-00DD-FE89345F6A6F}"/>
              </a:ext>
            </a:extLst>
          </p:cNvPr>
          <p:cNvSpPr/>
          <p:nvPr/>
        </p:nvSpPr>
        <p:spPr>
          <a:xfrm>
            <a:off x="4023864" y="9086454"/>
            <a:ext cx="2200854" cy="1915472"/>
          </a:xfrm>
          <a:custGeom>
            <a:avLst/>
            <a:gdLst>
              <a:gd name="connsiteX0" fmla="*/ 163980 w 2200854"/>
              <a:gd name="connsiteY0" fmla="*/ 73778 h 1915472"/>
              <a:gd name="connsiteX1" fmla="*/ 1754711 w 2200854"/>
              <a:gd name="connsiteY1" fmla="*/ 739288 h 1915472"/>
              <a:gd name="connsiteX2" fmla="*/ 1603213 w 2200854"/>
              <a:gd name="connsiteY2" fmla="*/ 604022 h 1915472"/>
              <a:gd name="connsiteX3" fmla="*/ 2128046 w 2200854"/>
              <a:gd name="connsiteY3" fmla="*/ 852912 h 1915472"/>
              <a:gd name="connsiteX4" fmla="*/ 2182153 w 2200854"/>
              <a:gd name="connsiteY4" fmla="*/ 1388566 h 1915472"/>
              <a:gd name="connsiteX5" fmla="*/ 2176742 w 2200854"/>
              <a:gd name="connsiteY5" fmla="*/ 1166729 h 1915472"/>
              <a:gd name="connsiteX6" fmla="*/ 1906209 w 2200854"/>
              <a:gd name="connsiteY6" fmla="*/ 1913399 h 1915472"/>
              <a:gd name="connsiteX7" fmla="*/ 2171331 w 2200854"/>
              <a:gd name="connsiteY7" fmla="*/ 896197 h 1915472"/>
              <a:gd name="connsiteX8" fmla="*/ 1711426 w 2200854"/>
              <a:gd name="connsiteY8" fmla="*/ 571558 h 1915472"/>
              <a:gd name="connsiteX9" fmla="*/ 1711426 w 2200854"/>
              <a:gd name="connsiteY9" fmla="*/ 728467 h 1915472"/>
              <a:gd name="connsiteX10" fmla="*/ 93641 w 2200854"/>
              <a:gd name="connsiteY10" fmla="*/ 30493 h 1915472"/>
              <a:gd name="connsiteX11" fmla="*/ 191033 w 2200854"/>
              <a:gd name="connsiteY11" fmla="*/ 122474 h 1915472"/>
              <a:gd name="connsiteX12" fmla="*/ 163980 w 2200854"/>
              <a:gd name="connsiteY12" fmla="*/ 73778 h 191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00854" h="1915472">
                <a:moveTo>
                  <a:pt x="163980" y="73778"/>
                </a:moveTo>
                <a:cubicBezTo>
                  <a:pt x="424593" y="176580"/>
                  <a:pt x="1514839" y="650914"/>
                  <a:pt x="1754711" y="739288"/>
                </a:cubicBezTo>
                <a:cubicBezTo>
                  <a:pt x="1994583" y="827662"/>
                  <a:pt x="1540991" y="585085"/>
                  <a:pt x="1603213" y="604022"/>
                </a:cubicBezTo>
                <a:cubicBezTo>
                  <a:pt x="1665435" y="622959"/>
                  <a:pt x="2031556" y="722155"/>
                  <a:pt x="2128046" y="852912"/>
                </a:cubicBezTo>
                <a:cubicBezTo>
                  <a:pt x="2224536" y="983669"/>
                  <a:pt x="2174037" y="1336263"/>
                  <a:pt x="2182153" y="1388566"/>
                </a:cubicBezTo>
                <a:cubicBezTo>
                  <a:pt x="2190269" y="1440869"/>
                  <a:pt x="2222733" y="1079257"/>
                  <a:pt x="2176742" y="1166729"/>
                </a:cubicBezTo>
                <a:cubicBezTo>
                  <a:pt x="2130751" y="1254201"/>
                  <a:pt x="1907111" y="1958488"/>
                  <a:pt x="1906209" y="1913399"/>
                </a:cubicBezTo>
                <a:cubicBezTo>
                  <a:pt x="1905307" y="1868310"/>
                  <a:pt x="2203795" y="1119837"/>
                  <a:pt x="2171331" y="896197"/>
                </a:cubicBezTo>
                <a:cubicBezTo>
                  <a:pt x="2138867" y="672557"/>
                  <a:pt x="1788077" y="599513"/>
                  <a:pt x="1711426" y="571558"/>
                </a:cubicBezTo>
                <a:cubicBezTo>
                  <a:pt x="1634775" y="543603"/>
                  <a:pt x="1981057" y="818644"/>
                  <a:pt x="1711426" y="728467"/>
                </a:cubicBezTo>
                <a:cubicBezTo>
                  <a:pt x="1441795" y="638290"/>
                  <a:pt x="347040" y="131492"/>
                  <a:pt x="93641" y="30493"/>
                </a:cubicBezTo>
                <a:cubicBezTo>
                  <a:pt x="-159758" y="-70506"/>
                  <a:pt x="180212" y="110751"/>
                  <a:pt x="191033" y="122474"/>
                </a:cubicBezTo>
                <a:cubicBezTo>
                  <a:pt x="201854" y="134197"/>
                  <a:pt x="-96633" y="-29024"/>
                  <a:pt x="163980" y="73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C7B87752-A6D6-8FF5-766F-6F0FC4605A87}"/>
              </a:ext>
            </a:extLst>
          </p:cNvPr>
          <p:cNvSpPr/>
          <p:nvPr/>
        </p:nvSpPr>
        <p:spPr>
          <a:xfrm>
            <a:off x="6506459" y="9456827"/>
            <a:ext cx="211277" cy="2183301"/>
          </a:xfrm>
          <a:custGeom>
            <a:avLst/>
            <a:gdLst>
              <a:gd name="connsiteX0" fmla="*/ 110767 w 211277"/>
              <a:gd name="connsiteY0" fmla="*/ 991 h 2183301"/>
              <a:gd name="connsiteX1" fmla="*/ 45839 w 211277"/>
              <a:gd name="connsiteY1" fmla="*/ 920801 h 2183301"/>
              <a:gd name="connsiteX2" fmla="*/ 40429 w 211277"/>
              <a:gd name="connsiteY2" fmla="*/ 1570080 h 2183301"/>
              <a:gd name="connsiteX3" fmla="*/ 7965 w 211277"/>
              <a:gd name="connsiteY3" fmla="*/ 1315779 h 2183301"/>
              <a:gd name="connsiteX4" fmla="*/ 208159 w 211277"/>
              <a:gd name="connsiteY4" fmla="*/ 2176072 h 2183301"/>
              <a:gd name="connsiteX5" fmla="*/ 121588 w 211277"/>
              <a:gd name="connsiteY5" fmla="*/ 1694524 h 2183301"/>
              <a:gd name="connsiteX6" fmla="*/ 7965 w 211277"/>
              <a:gd name="connsiteY6" fmla="*/ 1104764 h 2183301"/>
              <a:gd name="connsiteX7" fmla="*/ 110767 w 211277"/>
              <a:gd name="connsiteY7" fmla="*/ 991 h 2183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277" h="2183301">
                <a:moveTo>
                  <a:pt x="110767" y="991"/>
                </a:moveTo>
                <a:cubicBezTo>
                  <a:pt x="117079" y="-29670"/>
                  <a:pt x="57562" y="659286"/>
                  <a:pt x="45839" y="920801"/>
                </a:cubicBezTo>
                <a:cubicBezTo>
                  <a:pt x="34116" y="1182316"/>
                  <a:pt x="46741" y="1504250"/>
                  <a:pt x="40429" y="1570080"/>
                </a:cubicBezTo>
                <a:cubicBezTo>
                  <a:pt x="34117" y="1635910"/>
                  <a:pt x="-19990" y="1214780"/>
                  <a:pt x="7965" y="1315779"/>
                </a:cubicBezTo>
                <a:cubicBezTo>
                  <a:pt x="35920" y="1416778"/>
                  <a:pt x="189222" y="2112948"/>
                  <a:pt x="208159" y="2176072"/>
                </a:cubicBezTo>
                <a:cubicBezTo>
                  <a:pt x="227096" y="2239196"/>
                  <a:pt x="154954" y="1873075"/>
                  <a:pt x="121588" y="1694524"/>
                </a:cubicBezTo>
                <a:cubicBezTo>
                  <a:pt x="88222" y="1515973"/>
                  <a:pt x="4358" y="1390627"/>
                  <a:pt x="7965" y="1104764"/>
                </a:cubicBezTo>
                <a:cubicBezTo>
                  <a:pt x="11572" y="818901"/>
                  <a:pt x="104455" y="31652"/>
                  <a:pt x="110767" y="9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F54BAD7E-59BF-1924-E040-028A649FF1B5}"/>
              </a:ext>
            </a:extLst>
          </p:cNvPr>
          <p:cNvSpPr/>
          <p:nvPr/>
        </p:nvSpPr>
        <p:spPr>
          <a:xfrm>
            <a:off x="6979725" y="10516917"/>
            <a:ext cx="395266" cy="964523"/>
          </a:xfrm>
          <a:custGeom>
            <a:avLst/>
            <a:gdLst>
              <a:gd name="connsiteX0" fmla="*/ 394992 w 395266"/>
              <a:gd name="connsiteY0" fmla="*/ 1388 h 964523"/>
              <a:gd name="connsiteX1" fmla="*/ 167745 w 395266"/>
              <a:gd name="connsiteY1" fmla="*/ 369313 h 964523"/>
              <a:gd name="connsiteX2" fmla="*/ 27068 w 395266"/>
              <a:gd name="connsiteY2" fmla="*/ 921199 h 964523"/>
              <a:gd name="connsiteX3" fmla="*/ 43300 w 395266"/>
              <a:gd name="connsiteY3" fmla="*/ 309795 h 964523"/>
              <a:gd name="connsiteX4" fmla="*/ 15 w 395266"/>
              <a:gd name="connsiteY4" fmla="*/ 964484 h 964523"/>
              <a:gd name="connsiteX5" fmla="*/ 48711 w 395266"/>
              <a:gd name="connsiteY5" fmla="*/ 342259 h 964523"/>
              <a:gd name="connsiteX6" fmla="*/ 119049 w 395266"/>
              <a:gd name="connsiteY6" fmla="*/ 499168 h 964523"/>
              <a:gd name="connsiteX7" fmla="*/ 394992 w 395266"/>
              <a:gd name="connsiteY7" fmla="*/ 1388 h 96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66" h="964523">
                <a:moveTo>
                  <a:pt x="394992" y="1388"/>
                </a:moveTo>
                <a:cubicBezTo>
                  <a:pt x="403108" y="-20255"/>
                  <a:pt x="229066" y="216011"/>
                  <a:pt x="167745" y="369313"/>
                </a:cubicBezTo>
                <a:cubicBezTo>
                  <a:pt x="106424" y="522615"/>
                  <a:pt x="47809" y="931119"/>
                  <a:pt x="27068" y="921199"/>
                </a:cubicBezTo>
                <a:cubicBezTo>
                  <a:pt x="6327" y="911279"/>
                  <a:pt x="47809" y="302581"/>
                  <a:pt x="43300" y="309795"/>
                </a:cubicBezTo>
                <a:cubicBezTo>
                  <a:pt x="38791" y="317009"/>
                  <a:pt x="-887" y="959073"/>
                  <a:pt x="15" y="964484"/>
                </a:cubicBezTo>
                <a:cubicBezTo>
                  <a:pt x="917" y="969895"/>
                  <a:pt x="28872" y="419812"/>
                  <a:pt x="48711" y="342259"/>
                </a:cubicBezTo>
                <a:cubicBezTo>
                  <a:pt x="68550" y="264706"/>
                  <a:pt x="61335" y="560489"/>
                  <a:pt x="119049" y="499168"/>
                </a:cubicBezTo>
                <a:cubicBezTo>
                  <a:pt x="176762" y="437847"/>
                  <a:pt x="386876" y="23031"/>
                  <a:pt x="394992" y="1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A0A36E8D-0200-4307-2657-3AC4FAA3169F}"/>
              </a:ext>
            </a:extLst>
          </p:cNvPr>
          <p:cNvSpPr/>
          <p:nvPr/>
        </p:nvSpPr>
        <p:spPr>
          <a:xfrm>
            <a:off x="4165765" y="8851593"/>
            <a:ext cx="1033788" cy="2551617"/>
          </a:xfrm>
          <a:custGeom>
            <a:avLst/>
            <a:gdLst>
              <a:gd name="connsiteX0" fmla="*/ 436 w 1033788"/>
              <a:gd name="connsiteY0" fmla="*/ 232 h 2551617"/>
              <a:gd name="connsiteX1" fmla="*/ 454931 w 1033788"/>
              <a:gd name="connsiteY1" fmla="*/ 963328 h 2551617"/>
              <a:gd name="connsiteX2" fmla="*/ 465752 w 1033788"/>
              <a:gd name="connsiteY2" fmla="*/ 790187 h 2551617"/>
              <a:gd name="connsiteX3" fmla="*/ 546912 w 1033788"/>
              <a:gd name="connsiteY3" fmla="*/ 1780336 h 2551617"/>
              <a:gd name="connsiteX4" fmla="*/ 557733 w 1033788"/>
              <a:gd name="connsiteY4" fmla="*/ 1742461 h 2551617"/>
              <a:gd name="connsiteX5" fmla="*/ 1012228 w 1033788"/>
              <a:gd name="connsiteY5" fmla="*/ 2494542 h 2551617"/>
              <a:gd name="connsiteX6" fmla="*/ 914836 w 1033788"/>
              <a:gd name="connsiteY6" fmla="*/ 2370097 h 2551617"/>
              <a:gd name="connsiteX7" fmla="*/ 514448 w 1033788"/>
              <a:gd name="connsiteY7" fmla="*/ 1347484 h 2551617"/>
              <a:gd name="connsiteX8" fmla="*/ 373771 w 1033788"/>
              <a:gd name="connsiteY8" fmla="*/ 876757 h 2551617"/>
              <a:gd name="connsiteX9" fmla="*/ 436 w 1033788"/>
              <a:gd name="connsiteY9" fmla="*/ 232 h 255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788" h="2551617">
                <a:moveTo>
                  <a:pt x="436" y="232"/>
                </a:moveTo>
                <a:cubicBezTo>
                  <a:pt x="13963" y="14660"/>
                  <a:pt x="377378" y="831669"/>
                  <a:pt x="454931" y="963328"/>
                </a:cubicBezTo>
                <a:cubicBezTo>
                  <a:pt x="532484" y="1094987"/>
                  <a:pt x="450422" y="654019"/>
                  <a:pt x="465752" y="790187"/>
                </a:cubicBezTo>
                <a:cubicBezTo>
                  <a:pt x="481082" y="926355"/>
                  <a:pt x="531582" y="1621624"/>
                  <a:pt x="546912" y="1780336"/>
                </a:cubicBezTo>
                <a:cubicBezTo>
                  <a:pt x="562242" y="1939048"/>
                  <a:pt x="480180" y="1623427"/>
                  <a:pt x="557733" y="1742461"/>
                </a:cubicBezTo>
                <a:cubicBezTo>
                  <a:pt x="635286" y="1861495"/>
                  <a:pt x="952711" y="2389936"/>
                  <a:pt x="1012228" y="2494542"/>
                </a:cubicBezTo>
                <a:cubicBezTo>
                  <a:pt x="1071745" y="2599148"/>
                  <a:pt x="997799" y="2561273"/>
                  <a:pt x="914836" y="2370097"/>
                </a:cubicBezTo>
                <a:cubicBezTo>
                  <a:pt x="831873" y="2178921"/>
                  <a:pt x="604625" y="1596374"/>
                  <a:pt x="514448" y="1347484"/>
                </a:cubicBezTo>
                <a:cubicBezTo>
                  <a:pt x="424271" y="1098594"/>
                  <a:pt x="455832" y="1107611"/>
                  <a:pt x="373771" y="876757"/>
                </a:cubicBezTo>
                <a:cubicBezTo>
                  <a:pt x="291710" y="645903"/>
                  <a:pt x="-13091" y="-14196"/>
                  <a:pt x="436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3EB89703-5535-CAC7-F064-ABFDC0CA5FBA}"/>
              </a:ext>
            </a:extLst>
          </p:cNvPr>
          <p:cNvSpPr/>
          <p:nvPr/>
        </p:nvSpPr>
        <p:spPr>
          <a:xfrm>
            <a:off x="4928502" y="9543368"/>
            <a:ext cx="1294870" cy="2037333"/>
          </a:xfrm>
          <a:custGeom>
            <a:avLst/>
            <a:gdLst>
              <a:gd name="connsiteX0" fmla="*/ 33065 w 1294870"/>
              <a:gd name="connsiteY0" fmla="*/ 71359 h 2037333"/>
              <a:gd name="connsiteX1" fmla="*/ 108814 w 1294870"/>
              <a:gd name="connsiteY1" fmla="*/ 141697 h 2037333"/>
              <a:gd name="connsiteX2" fmla="*/ 503791 w 1294870"/>
              <a:gd name="connsiteY2" fmla="*/ 671941 h 2037333"/>
              <a:gd name="connsiteX3" fmla="*/ 655290 w 1294870"/>
              <a:gd name="connsiteY3" fmla="*/ 1256291 h 2037333"/>
              <a:gd name="connsiteX4" fmla="*/ 1277515 w 1294870"/>
              <a:gd name="connsiteY4" fmla="*/ 1997550 h 2037333"/>
              <a:gd name="connsiteX5" fmla="*/ 1071910 w 1294870"/>
              <a:gd name="connsiteY5" fmla="*/ 1829820 h 2037333"/>
              <a:gd name="connsiteX6" fmla="*/ 547077 w 1294870"/>
              <a:gd name="connsiteY6" fmla="*/ 926241 h 2037333"/>
              <a:gd name="connsiteX7" fmla="*/ 579541 w 1294870"/>
              <a:gd name="connsiteY7" fmla="*/ 1050686 h 2037333"/>
              <a:gd name="connsiteX8" fmla="*/ 33065 w 1294870"/>
              <a:gd name="connsiteY8" fmla="*/ 71359 h 2037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4870" h="2037333">
                <a:moveTo>
                  <a:pt x="33065" y="71359"/>
                </a:moveTo>
                <a:cubicBezTo>
                  <a:pt x="-45390" y="-80139"/>
                  <a:pt x="30360" y="41600"/>
                  <a:pt x="108814" y="141697"/>
                </a:cubicBezTo>
                <a:cubicBezTo>
                  <a:pt x="187268" y="241794"/>
                  <a:pt x="412712" y="486175"/>
                  <a:pt x="503791" y="671941"/>
                </a:cubicBezTo>
                <a:cubicBezTo>
                  <a:pt x="594870" y="857707"/>
                  <a:pt x="526336" y="1035356"/>
                  <a:pt x="655290" y="1256291"/>
                </a:cubicBezTo>
                <a:cubicBezTo>
                  <a:pt x="784244" y="1477226"/>
                  <a:pt x="1208078" y="1901962"/>
                  <a:pt x="1277515" y="1997550"/>
                </a:cubicBezTo>
                <a:cubicBezTo>
                  <a:pt x="1346952" y="2093138"/>
                  <a:pt x="1193650" y="2008371"/>
                  <a:pt x="1071910" y="1829820"/>
                </a:cubicBezTo>
                <a:cubicBezTo>
                  <a:pt x="950170" y="1651269"/>
                  <a:pt x="629138" y="1056097"/>
                  <a:pt x="547077" y="926241"/>
                </a:cubicBezTo>
                <a:cubicBezTo>
                  <a:pt x="465016" y="796385"/>
                  <a:pt x="662504" y="1197675"/>
                  <a:pt x="579541" y="1050686"/>
                </a:cubicBezTo>
                <a:cubicBezTo>
                  <a:pt x="496578" y="903697"/>
                  <a:pt x="111520" y="222857"/>
                  <a:pt x="33065" y="71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2B8EF009-2C58-B446-1275-834B0ED6BA3E}"/>
              </a:ext>
            </a:extLst>
          </p:cNvPr>
          <p:cNvSpPr/>
          <p:nvPr/>
        </p:nvSpPr>
        <p:spPr>
          <a:xfrm>
            <a:off x="5951671" y="9255497"/>
            <a:ext cx="435475" cy="2195122"/>
          </a:xfrm>
          <a:custGeom>
            <a:avLst/>
            <a:gdLst>
              <a:gd name="connsiteX0" fmla="*/ 205650 w 435475"/>
              <a:gd name="connsiteY0" fmla="*/ 12948 h 2195122"/>
              <a:gd name="connsiteX1" fmla="*/ 75794 w 435475"/>
              <a:gd name="connsiteY1" fmla="*/ 851599 h 2195122"/>
              <a:gd name="connsiteX2" fmla="*/ 422076 w 435475"/>
              <a:gd name="connsiteY2" fmla="*/ 2112281 h 2195122"/>
              <a:gd name="connsiteX3" fmla="*/ 335505 w 435475"/>
              <a:gd name="connsiteY3" fmla="*/ 1987836 h 2195122"/>
              <a:gd name="connsiteX4" fmla="*/ 64973 w 435475"/>
              <a:gd name="connsiteY4" fmla="*/ 1284451 h 2195122"/>
              <a:gd name="connsiteX5" fmla="*/ 45 w 435475"/>
              <a:gd name="connsiteY5" fmla="*/ 597298 h 2195122"/>
              <a:gd name="connsiteX6" fmla="*/ 54151 w 435475"/>
              <a:gd name="connsiteY6" fmla="*/ 932759 h 2195122"/>
              <a:gd name="connsiteX7" fmla="*/ 21688 w 435475"/>
              <a:gd name="connsiteY7" fmla="*/ 380872 h 2195122"/>
              <a:gd name="connsiteX8" fmla="*/ 205650 w 435475"/>
              <a:gd name="connsiteY8" fmla="*/ 12948 h 21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475" h="2195122">
                <a:moveTo>
                  <a:pt x="205650" y="12948"/>
                </a:moveTo>
                <a:cubicBezTo>
                  <a:pt x="214668" y="91402"/>
                  <a:pt x="39723" y="501710"/>
                  <a:pt x="75794" y="851599"/>
                </a:cubicBezTo>
                <a:cubicBezTo>
                  <a:pt x="111865" y="1201488"/>
                  <a:pt x="378791" y="1922908"/>
                  <a:pt x="422076" y="2112281"/>
                </a:cubicBezTo>
                <a:cubicBezTo>
                  <a:pt x="465361" y="2301654"/>
                  <a:pt x="395022" y="2125808"/>
                  <a:pt x="335505" y="1987836"/>
                </a:cubicBezTo>
                <a:cubicBezTo>
                  <a:pt x="275988" y="1849864"/>
                  <a:pt x="120883" y="1516207"/>
                  <a:pt x="64973" y="1284451"/>
                </a:cubicBezTo>
                <a:cubicBezTo>
                  <a:pt x="9063" y="1052695"/>
                  <a:pt x="1849" y="655913"/>
                  <a:pt x="45" y="597298"/>
                </a:cubicBezTo>
                <a:cubicBezTo>
                  <a:pt x="-1759" y="538683"/>
                  <a:pt x="50544" y="968830"/>
                  <a:pt x="54151" y="932759"/>
                </a:cubicBezTo>
                <a:cubicBezTo>
                  <a:pt x="57758" y="896688"/>
                  <a:pt x="-3562" y="529665"/>
                  <a:pt x="21688" y="380872"/>
                </a:cubicBezTo>
                <a:cubicBezTo>
                  <a:pt x="46938" y="232079"/>
                  <a:pt x="196632" y="-65506"/>
                  <a:pt x="205650" y="12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A0791891-242E-956A-2F65-DDABFF604686}"/>
              </a:ext>
            </a:extLst>
          </p:cNvPr>
          <p:cNvSpPr/>
          <p:nvPr/>
        </p:nvSpPr>
        <p:spPr>
          <a:xfrm>
            <a:off x="7225362" y="10127474"/>
            <a:ext cx="1156763" cy="829516"/>
          </a:xfrm>
          <a:custGeom>
            <a:avLst/>
            <a:gdLst>
              <a:gd name="connsiteX0" fmla="*/ 3268 w 1156763"/>
              <a:gd name="connsiteY0" fmla="*/ 1264 h 829516"/>
              <a:gd name="connsiteX1" fmla="*/ 831097 w 1156763"/>
              <a:gd name="connsiteY1" fmla="*/ 547740 h 829516"/>
              <a:gd name="connsiteX2" fmla="*/ 1150326 w 1156763"/>
              <a:gd name="connsiteY2" fmla="*/ 823683 h 829516"/>
              <a:gd name="connsiteX3" fmla="*/ 1052934 w 1156763"/>
              <a:gd name="connsiteY3" fmla="*/ 742524 h 829516"/>
              <a:gd name="connsiteX4" fmla="*/ 652546 w 1156763"/>
              <a:gd name="connsiteY4" fmla="*/ 407063 h 829516"/>
              <a:gd name="connsiteX5" fmla="*/ 874382 w 1156763"/>
              <a:gd name="connsiteY5" fmla="*/ 547740 h 829516"/>
              <a:gd name="connsiteX6" fmla="*/ 744527 w 1156763"/>
              <a:gd name="connsiteY6" fmla="*/ 477402 h 829516"/>
              <a:gd name="connsiteX7" fmla="*/ 165587 w 1156763"/>
              <a:gd name="connsiteY7" fmla="*/ 196048 h 829516"/>
              <a:gd name="connsiteX8" fmla="*/ 528101 w 1156763"/>
              <a:gd name="connsiteY8" fmla="*/ 390831 h 829516"/>
              <a:gd name="connsiteX9" fmla="*/ 3268 w 1156763"/>
              <a:gd name="connsiteY9" fmla="*/ 1264 h 829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56763" h="829516">
                <a:moveTo>
                  <a:pt x="3268" y="1264"/>
                </a:moveTo>
                <a:cubicBezTo>
                  <a:pt x="53767" y="27416"/>
                  <a:pt x="639921" y="410670"/>
                  <a:pt x="831097" y="547740"/>
                </a:cubicBezTo>
                <a:cubicBezTo>
                  <a:pt x="1022273" y="684810"/>
                  <a:pt x="1113353" y="791219"/>
                  <a:pt x="1150326" y="823683"/>
                </a:cubicBezTo>
                <a:cubicBezTo>
                  <a:pt x="1187299" y="856147"/>
                  <a:pt x="1052934" y="742524"/>
                  <a:pt x="1052934" y="742524"/>
                </a:cubicBezTo>
                <a:cubicBezTo>
                  <a:pt x="969971" y="673087"/>
                  <a:pt x="682305" y="439527"/>
                  <a:pt x="652546" y="407063"/>
                </a:cubicBezTo>
                <a:cubicBezTo>
                  <a:pt x="622787" y="374599"/>
                  <a:pt x="859052" y="536017"/>
                  <a:pt x="874382" y="547740"/>
                </a:cubicBezTo>
                <a:cubicBezTo>
                  <a:pt x="889712" y="559463"/>
                  <a:pt x="862659" y="536017"/>
                  <a:pt x="744527" y="477402"/>
                </a:cubicBezTo>
                <a:cubicBezTo>
                  <a:pt x="626395" y="418787"/>
                  <a:pt x="201658" y="210477"/>
                  <a:pt x="165587" y="196048"/>
                </a:cubicBezTo>
                <a:cubicBezTo>
                  <a:pt x="129516" y="181619"/>
                  <a:pt x="552449" y="418786"/>
                  <a:pt x="528101" y="390831"/>
                </a:cubicBezTo>
                <a:cubicBezTo>
                  <a:pt x="503753" y="362876"/>
                  <a:pt x="-47231" y="-24888"/>
                  <a:pt x="3268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DEFBC3ED-2315-7C68-4471-8F27A8ECA5C3}"/>
              </a:ext>
            </a:extLst>
          </p:cNvPr>
          <p:cNvSpPr/>
          <p:nvPr/>
        </p:nvSpPr>
        <p:spPr>
          <a:xfrm>
            <a:off x="7125560" y="10289479"/>
            <a:ext cx="760812" cy="1376554"/>
          </a:xfrm>
          <a:custGeom>
            <a:avLst/>
            <a:gdLst>
              <a:gd name="connsiteX0" fmla="*/ 427709 w 760812"/>
              <a:gd name="connsiteY0" fmla="*/ 6990 h 1376554"/>
              <a:gd name="connsiteX1" fmla="*/ 730705 w 760812"/>
              <a:gd name="connsiteY1" fmla="*/ 591340 h 1376554"/>
              <a:gd name="connsiteX2" fmla="*/ 752348 w 760812"/>
              <a:gd name="connsiteY2" fmla="*/ 499359 h 1376554"/>
              <a:gd name="connsiteX3" fmla="*/ 752348 w 760812"/>
              <a:gd name="connsiteY3" fmla="*/ 710374 h 1376554"/>
              <a:gd name="connsiteX4" fmla="*/ 682009 w 760812"/>
              <a:gd name="connsiteY4" fmla="*/ 910568 h 1376554"/>
              <a:gd name="connsiteX5" fmla="*/ 519690 w 760812"/>
              <a:gd name="connsiteY5" fmla="*/ 1062067 h 1376554"/>
              <a:gd name="connsiteX6" fmla="*/ 5678 w 760812"/>
              <a:gd name="connsiteY6" fmla="*/ 1370474 h 1376554"/>
              <a:gd name="connsiteX7" fmla="*/ 270800 w 760812"/>
              <a:gd name="connsiteY7" fmla="*/ 1229797 h 1376554"/>
              <a:gd name="connsiteX8" fmla="*/ 671188 w 760812"/>
              <a:gd name="connsiteY8" fmla="*/ 791534 h 1376554"/>
              <a:gd name="connsiteX9" fmla="*/ 633313 w 760812"/>
              <a:gd name="connsiteY9" fmla="*/ 391146 h 1376554"/>
              <a:gd name="connsiteX10" fmla="*/ 227515 w 760812"/>
              <a:gd name="connsiteY10" fmla="*/ 34043 h 1376554"/>
              <a:gd name="connsiteX11" fmla="*/ 498047 w 760812"/>
              <a:gd name="connsiteY11" fmla="*/ 255880 h 1376554"/>
              <a:gd name="connsiteX12" fmla="*/ 427709 w 760812"/>
              <a:gd name="connsiteY12" fmla="*/ 6990 h 137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60812" h="1376554">
                <a:moveTo>
                  <a:pt x="427709" y="6990"/>
                </a:moveTo>
                <a:cubicBezTo>
                  <a:pt x="466485" y="62900"/>
                  <a:pt x="676599" y="509279"/>
                  <a:pt x="730705" y="591340"/>
                </a:cubicBezTo>
                <a:cubicBezTo>
                  <a:pt x="784811" y="673401"/>
                  <a:pt x="748741" y="479520"/>
                  <a:pt x="752348" y="499359"/>
                </a:cubicBezTo>
                <a:cubicBezTo>
                  <a:pt x="755955" y="519198"/>
                  <a:pt x="764071" y="641839"/>
                  <a:pt x="752348" y="710374"/>
                </a:cubicBezTo>
                <a:cubicBezTo>
                  <a:pt x="740625" y="778909"/>
                  <a:pt x="720785" y="851953"/>
                  <a:pt x="682009" y="910568"/>
                </a:cubicBezTo>
                <a:cubicBezTo>
                  <a:pt x="643233" y="969184"/>
                  <a:pt x="632412" y="985416"/>
                  <a:pt x="519690" y="1062067"/>
                </a:cubicBezTo>
                <a:cubicBezTo>
                  <a:pt x="406968" y="1138718"/>
                  <a:pt x="47160" y="1342519"/>
                  <a:pt x="5678" y="1370474"/>
                </a:cubicBezTo>
                <a:cubicBezTo>
                  <a:pt x="-35804" y="1398429"/>
                  <a:pt x="159882" y="1326287"/>
                  <a:pt x="270800" y="1229797"/>
                </a:cubicBezTo>
                <a:cubicBezTo>
                  <a:pt x="381718" y="1133307"/>
                  <a:pt x="610769" y="931309"/>
                  <a:pt x="671188" y="791534"/>
                </a:cubicBezTo>
                <a:cubicBezTo>
                  <a:pt x="731607" y="651759"/>
                  <a:pt x="707259" y="517395"/>
                  <a:pt x="633313" y="391146"/>
                </a:cubicBezTo>
                <a:cubicBezTo>
                  <a:pt x="559367" y="264897"/>
                  <a:pt x="250059" y="56587"/>
                  <a:pt x="227515" y="34043"/>
                </a:cubicBezTo>
                <a:cubicBezTo>
                  <a:pt x="204971" y="11499"/>
                  <a:pt x="461074" y="263094"/>
                  <a:pt x="498047" y="255880"/>
                </a:cubicBezTo>
                <a:cubicBezTo>
                  <a:pt x="535020" y="248666"/>
                  <a:pt x="388933" y="-48920"/>
                  <a:pt x="427709" y="69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96C0A7BA-CD7C-6CB9-314B-87FD7042F5E2}"/>
              </a:ext>
            </a:extLst>
          </p:cNvPr>
          <p:cNvSpPr/>
          <p:nvPr/>
        </p:nvSpPr>
        <p:spPr>
          <a:xfrm>
            <a:off x="7151636" y="10182641"/>
            <a:ext cx="813851" cy="1569480"/>
          </a:xfrm>
          <a:custGeom>
            <a:avLst/>
            <a:gdLst>
              <a:gd name="connsiteX0" fmla="*/ 358347 w 813851"/>
              <a:gd name="connsiteY0" fmla="*/ 204 h 1569480"/>
              <a:gd name="connsiteX1" fmla="*/ 688397 w 813851"/>
              <a:gd name="connsiteY1" fmla="*/ 546680 h 1569480"/>
              <a:gd name="connsiteX2" fmla="*/ 682986 w 813851"/>
              <a:gd name="connsiteY2" fmla="*/ 470931 h 1569480"/>
              <a:gd name="connsiteX3" fmla="*/ 774968 w 813851"/>
              <a:gd name="connsiteY3" fmla="*/ 736052 h 1569480"/>
              <a:gd name="connsiteX4" fmla="*/ 753325 w 813851"/>
              <a:gd name="connsiteY4" fmla="*/ 887551 h 1569480"/>
              <a:gd name="connsiteX5" fmla="*/ 677576 w 813851"/>
              <a:gd name="connsiteY5" fmla="*/ 1082334 h 1569480"/>
              <a:gd name="connsiteX6" fmla="*/ 715450 w 813851"/>
              <a:gd name="connsiteY6" fmla="*/ 979532 h 1569480"/>
              <a:gd name="connsiteX7" fmla="*/ 509846 w 813851"/>
              <a:gd name="connsiteY7" fmla="*/ 1212190 h 1569480"/>
              <a:gd name="connsiteX8" fmla="*/ 1244 w 813851"/>
              <a:gd name="connsiteY8" fmla="*/ 1569293 h 1569480"/>
              <a:gd name="connsiteX9" fmla="*/ 379990 w 813851"/>
              <a:gd name="connsiteY9" fmla="*/ 1255475 h 1569480"/>
              <a:gd name="connsiteX10" fmla="*/ 807431 w 813851"/>
              <a:gd name="connsiteY10" fmla="*/ 860497 h 1569480"/>
              <a:gd name="connsiteX11" fmla="*/ 618059 w 813851"/>
              <a:gd name="connsiteY11" fmla="*/ 487163 h 1569480"/>
              <a:gd name="connsiteX12" fmla="*/ 358347 w 813851"/>
              <a:gd name="connsiteY12" fmla="*/ 204 h 1569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3851" h="1569480">
                <a:moveTo>
                  <a:pt x="358347" y="204"/>
                </a:moveTo>
                <a:cubicBezTo>
                  <a:pt x="370070" y="10123"/>
                  <a:pt x="634291" y="468226"/>
                  <a:pt x="688397" y="546680"/>
                </a:cubicBezTo>
                <a:cubicBezTo>
                  <a:pt x="742504" y="625135"/>
                  <a:pt x="668557" y="439369"/>
                  <a:pt x="682986" y="470931"/>
                </a:cubicBezTo>
                <a:cubicBezTo>
                  <a:pt x="697415" y="502493"/>
                  <a:pt x="763245" y="666615"/>
                  <a:pt x="774968" y="736052"/>
                </a:cubicBezTo>
                <a:cubicBezTo>
                  <a:pt x="786691" y="805489"/>
                  <a:pt x="769557" y="829837"/>
                  <a:pt x="753325" y="887551"/>
                </a:cubicBezTo>
                <a:cubicBezTo>
                  <a:pt x="737093" y="945265"/>
                  <a:pt x="683888" y="1067004"/>
                  <a:pt x="677576" y="1082334"/>
                </a:cubicBezTo>
                <a:cubicBezTo>
                  <a:pt x="671264" y="1097664"/>
                  <a:pt x="743405" y="957889"/>
                  <a:pt x="715450" y="979532"/>
                </a:cubicBezTo>
                <a:cubicBezTo>
                  <a:pt x="687495" y="1001175"/>
                  <a:pt x="628880" y="1113897"/>
                  <a:pt x="509846" y="1212190"/>
                </a:cubicBezTo>
                <a:cubicBezTo>
                  <a:pt x="390812" y="1310484"/>
                  <a:pt x="22887" y="1562079"/>
                  <a:pt x="1244" y="1569293"/>
                </a:cubicBezTo>
                <a:cubicBezTo>
                  <a:pt x="-20399" y="1576507"/>
                  <a:pt x="245626" y="1373608"/>
                  <a:pt x="379990" y="1255475"/>
                </a:cubicBezTo>
                <a:cubicBezTo>
                  <a:pt x="514354" y="1137342"/>
                  <a:pt x="767753" y="988549"/>
                  <a:pt x="807431" y="860497"/>
                </a:cubicBezTo>
                <a:cubicBezTo>
                  <a:pt x="847109" y="732445"/>
                  <a:pt x="692906" y="630545"/>
                  <a:pt x="618059" y="487163"/>
                </a:cubicBezTo>
                <a:cubicBezTo>
                  <a:pt x="543212" y="343781"/>
                  <a:pt x="346624" y="-9715"/>
                  <a:pt x="358347" y="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3C140259-E415-A89E-AAF0-19755AEDC52E}"/>
              </a:ext>
            </a:extLst>
          </p:cNvPr>
          <p:cNvSpPr/>
          <p:nvPr/>
        </p:nvSpPr>
        <p:spPr>
          <a:xfrm>
            <a:off x="8207661" y="10678332"/>
            <a:ext cx="308307" cy="1020530"/>
          </a:xfrm>
          <a:custGeom>
            <a:avLst/>
            <a:gdLst>
              <a:gd name="connsiteX0" fmla="*/ 296 w 308307"/>
              <a:gd name="connsiteY0" fmla="*/ 2293 h 1020530"/>
              <a:gd name="connsiteX1" fmla="*/ 232954 w 308307"/>
              <a:gd name="connsiteY1" fmla="*/ 370217 h 1020530"/>
              <a:gd name="connsiteX2" fmla="*/ 254597 w 308307"/>
              <a:gd name="connsiteY2" fmla="*/ 581232 h 1020530"/>
              <a:gd name="connsiteX3" fmla="*/ 265418 w 308307"/>
              <a:gd name="connsiteY3" fmla="*/ 445966 h 1020530"/>
              <a:gd name="connsiteX4" fmla="*/ 276240 w 308307"/>
              <a:gd name="connsiteY4" fmla="*/ 656982 h 1020530"/>
              <a:gd name="connsiteX5" fmla="*/ 124741 w 308307"/>
              <a:gd name="connsiteY5" fmla="*/ 1019495 h 1020530"/>
              <a:gd name="connsiteX6" fmla="*/ 265418 w 308307"/>
              <a:gd name="connsiteY6" fmla="*/ 759784 h 1020530"/>
              <a:gd name="connsiteX7" fmla="*/ 287061 w 308307"/>
              <a:gd name="connsiteY7" fmla="*/ 559590 h 1020530"/>
              <a:gd name="connsiteX8" fmla="*/ 296 w 308307"/>
              <a:gd name="connsiteY8" fmla="*/ 2293 h 1020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8307" h="1020530">
                <a:moveTo>
                  <a:pt x="296" y="2293"/>
                </a:moveTo>
                <a:cubicBezTo>
                  <a:pt x="-8722" y="-29269"/>
                  <a:pt x="190571" y="273727"/>
                  <a:pt x="232954" y="370217"/>
                </a:cubicBezTo>
                <a:cubicBezTo>
                  <a:pt x="275337" y="466707"/>
                  <a:pt x="249186" y="568607"/>
                  <a:pt x="254597" y="581232"/>
                </a:cubicBezTo>
                <a:cubicBezTo>
                  <a:pt x="260008" y="593857"/>
                  <a:pt x="261811" y="433341"/>
                  <a:pt x="265418" y="445966"/>
                </a:cubicBezTo>
                <a:cubicBezTo>
                  <a:pt x="269025" y="458591"/>
                  <a:pt x="299686" y="561394"/>
                  <a:pt x="276240" y="656982"/>
                </a:cubicBezTo>
                <a:cubicBezTo>
                  <a:pt x="252794" y="752570"/>
                  <a:pt x="126545" y="1002361"/>
                  <a:pt x="124741" y="1019495"/>
                </a:cubicBezTo>
                <a:cubicBezTo>
                  <a:pt x="122937" y="1036629"/>
                  <a:pt x="238365" y="836435"/>
                  <a:pt x="265418" y="759784"/>
                </a:cubicBezTo>
                <a:cubicBezTo>
                  <a:pt x="292471" y="683133"/>
                  <a:pt x="333953" y="687642"/>
                  <a:pt x="287061" y="559590"/>
                </a:cubicBezTo>
                <a:cubicBezTo>
                  <a:pt x="240169" y="431538"/>
                  <a:pt x="9314" y="33855"/>
                  <a:pt x="296" y="2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EB987F06-AA53-8859-B041-2E8E8E8B4CFE}"/>
              </a:ext>
            </a:extLst>
          </p:cNvPr>
          <p:cNvSpPr/>
          <p:nvPr/>
        </p:nvSpPr>
        <p:spPr>
          <a:xfrm>
            <a:off x="8142994" y="10593908"/>
            <a:ext cx="292166" cy="1207014"/>
          </a:xfrm>
          <a:custGeom>
            <a:avLst/>
            <a:gdLst>
              <a:gd name="connsiteX0" fmla="*/ 59553 w 292166"/>
              <a:gd name="connsiteY0" fmla="*/ 146 h 1207014"/>
              <a:gd name="connsiteX1" fmla="*/ 265157 w 292166"/>
              <a:gd name="connsiteY1" fmla="*/ 573675 h 1207014"/>
              <a:gd name="connsiteX2" fmla="*/ 265157 w 292166"/>
              <a:gd name="connsiteY2" fmla="*/ 524980 h 1207014"/>
              <a:gd name="connsiteX3" fmla="*/ 286800 w 292166"/>
              <a:gd name="connsiteY3" fmla="*/ 703531 h 1207014"/>
              <a:gd name="connsiteX4" fmla="*/ 211051 w 292166"/>
              <a:gd name="connsiteY4" fmla="*/ 887493 h 1207014"/>
              <a:gd name="connsiteX5" fmla="*/ 36 w 292166"/>
              <a:gd name="connsiteY5" fmla="*/ 1206722 h 1207014"/>
              <a:gd name="connsiteX6" fmla="*/ 194819 w 292166"/>
              <a:gd name="connsiteY6" fmla="*/ 827976 h 1207014"/>
              <a:gd name="connsiteX7" fmla="*/ 286800 w 292166"/>
              <a:gd name="connsiteY7" fmla="*/ 633193 h 1207014"/>
              <a:gd name="connsiteX8" fmla="*/ 59553 w 292166"/>
              <a:gd name="connsiteY8" fmla="*/ 146 h 1207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166" h="1207014">
                <a:moveTo>
                  <a:pt x="59553" y="146"/>
                </a:moveTo>
                <a:cubicBezTo>
                  <a:pt x="55946" y="-9774"/>
                  <a:pt x="230890" y="486203"/>
                  <a:pt x="265157" y="573675"/>
                </a:cubicBezTo>
                <a:cubicBezTo>
                  <a:pt x="299424" y="661147"/>
                  <a:pt x="261550" y="503337"/>
                  <a:pt x="265157" y="524980"/>
                </a:cubicBezTo>
                <a:cubicBezTo>
                  <a:pt x="268764" y="546623"/>
                  <a:pt x="295818" y="643112"/>
                  <a:pt x="286800" y="703531"/>
                </a:cubicBezTo>
                <a:cubicBezTo>
                  <a:pt x="277782" y="763950"/>
                  <a:pt x="258845" y="803628"/>
                  <a:pt x="211051" y="887493"/>
                </a:cubicBezTo>
                <a:cubicBezTo>
                  <a:pt x="163257" y="971358"/>
                  <a:pt x="2741" y="1216641"/>
                  <a:pt x="36" y="1206722"/>
                </a:cubicBezTo>
                <a:cubicBezTo>
                  <a:pt x="-2669" y="1196803"/>
                  <a:pt x="147025" y="923564"/>
                  <a:pt x="194819" y="827976"/>
                </a:cubicBezTo>
                <a:cubicBezTo>
                  <a:pt x="242613" y="732388"/>
                  <a:pt x="312050" y="769361"/>
                  <a:pt x="286800" y="633193"/>
                </a:cubicBezTo>
                <a:cubicBezTo>
                  <a:pt x="261550" y="497025"/>
                  <a:pt x="63160" y="10066"/>
                  <a:pt x="59553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A7F69647-5A46-D9E7-0F44-8FAE053C30D6}"/>
              </a:ext>
            </a:extLst>
          </p:cNvPr>
          <p:cNvSpPr/>
          <p:nvPr/>
        </p:nvSpPr>
        <p:spPr>
          <a:xfrm>
            <a:off x="7953501" y="10713039"/>
            <a:ext cx="1641828" cy="570227"/>
          </a:xfrm>
          <a:custGeom>
            <a:avLst/>
            <a:gdLst>
              <a:gd name="connsiteX0" fmla="*/ 156 w 1641828"/>
              <a:gd name="connsiteY0" fmla="*/ 50 h 570227"/>
              <a:gd name="connsiteX1" fmla="*/ 719772 w 1641828"/>
              <a:gd name="connsiteY1" fmla="*/ 238118 h 570227"/>
              <a:gd name="connsiteX2" fmla="*/ 487114 w 1641828"/>
              <a:gd name="connsiteY2" fmla="*/ 221886 h 570227"/>
              <a:gd name="connsiteX3" fmla="*/ 1612530 w 1641828"/>
              <a:gd name="connsiteY3" fmla="*/ 562757 h 570227"/>
              <a:gd name="connsiteX4" fmla="*/ 1336587 w 1641828"/>
              <a:gd name="connsiteY4" fmla="*/ 465366 h 570227"/>
              <a:gd name="connsiteX5" fmla="*/ 497936 w 1641828"/>
              <a:gd name="connsiteY5" fmla="*/ 200244 h 570227"/>
              <a:gd name="connsiteX6" fmla="*/ 790111 w 1641828"/>
              <a:gd name="connsiteY6" fmla="*/ 216476 h 570227"/>
              <a:gd name="connsiteX7" fmla="*/ 156 w 1641828"/>
              <a:gd name="connsiteY7" fmla="*/ 50 h 57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1828" h="570227">
                <a:moveTo>
                  <a:pt x="156" y="50"/>
                </a:moveTo>
                <a:cubicBezTo>
                  <a:pt x="-11567" y="3657"/>
                  <a:pt x="638612" y="201145"/>
                  <a:pt x="719772" y="238118"/>
                </a:cubicBezTo>
                <a:cubicBezTo>
                  <a:pt x="800932" y="275091"/>
                  <a:pt x="338321" y="167780"/>
                  <a:pt x="487114" y="221886"/>
                </a:cubicBezTo>
                <a:cubicBezTo>
                  <a:pt x="635907" y="275992"/>
                  <a:pt x="1470951" y="522177"/>
                  <a:pt x="1612530" y="562757"/>
                </a:cubicBezTo>
                <a:cubicBezTo>
                  <a:pt x="1754109" y="603337"/>
                  <a:pt x="1336587" y="465366"/>
                  <a:pt x="1336587" y="465366"/>
                </a:cubicBezTo>
                <a:cubicBezTo>
                  <a:pt x="1150821" y="404947"/>
                  <a:pt x="589015" y="241726"/>
                  <a:pt x="497936" y="200244"/>
                </a:cubicBezTo>
                <a:cubicBezTo>
                  <a:pt x="406857" y="158762"/>
                  <a:pt x="873976" y="245333"/>
                  <a:pt x="790111" y="216476"/>
                </a:cubicBezTo>
                <a:cubicBezTo>
                  <a:pt x="706246" y="187619"/>
                  <a:pt x="11879" y="-3557"/>
                  <a:pt x="156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A0282440-F960-DDFC-B310-59624F07E0BE}"/>
              </a:ext>
            </a:extLst>
          </p:cNvPr>
          <p:cNvSpPr/>
          <p:nvPr/>
        </p:nvSpPr>
        <p:spPr>
          <a:xfrm>
            <a:off x="3640413" y="10474909"/>
            <a:ext cx="2405309" cy="1093044"/>
          </a:xfrm>
          <a:custGeom>
            <a:avLst/>
            <a:gdLst>
              <a:gd name="connsiteX0" fmla="*/ 955 w 2405309"/>
              <a:gd name="connsiteY0" fmla="*/ 111 h 1093044"/>
              <a:gd name="connsiteX1" fmla="*/ 877480 w 2405309"/>
              <a:gd name="connsiteY1" fmla="*/ 546587 h 1093044"/>
              <a:gd name="connsiteX2" fmla="*/ 801731 w 2405309"/>
              <a:gd name="connsiteY2" fmla="*/ 508712 h 1093044"/>
              <a:gd name="connsiteX3" fmla="*/ 1386082 w 2405309"/>
              <a:gd name="connsiteY3" fmla="*/ 844173 h 1093044"/>
              <a:gd name="connsiteX4" fmla="*/ 1375260 w 2405309"/>
              <a:gd name="connsiteY4" fmla="*/ 822530 h 1093044"/>
              <a:gd name="connsiteX5" fmla="*/ 2100288 w 2405309"/>
              <a:gd name="connsiteY5" fmla="*/ 1087652 h 1093044"/>
              <a:gd name="connsiteX6" fmla="*/ 1975843 w 2405309"/>
              <a:gd name="connsiteY6" fmla="*/ 1006492 h 1093044"/>
              <a:gd name="connsiteX7" fmla="*/ 2403284 w 2405309"/>
              <a:gd name="connsiteY7" fmla="*/ 1076831 h 1093044"/>
              <a:gd name="connsiteX8" fmla="*/ 1770238 w 2405309"/>
              <a:gd name="connsiteY8" fmla="*/ 1006492 h 1093044"/>
              <a:gd name="connsiteX9" fmla="*/ 579895 w 2405309"/>
              <a:gd name="connsiteY9" fmla="*/ 422142 h 1093044"/>
              <a:gd name="connsiteX10" fmla="*/ 704340 w 2405309"/>
              <a:gd name="connsiteY10" fmla="*/ 497891 h 1093044"/>
              <a:gd name="connsiteX11" fmla="*/ 955 w 2405309"/>
              <a:gd name="connsiteY11" fmla="*/ 111 h 10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05309" h="1093044">
                <a:moveTo>
                  <a:pt x="955" y="111"/>
                </a:moveTo>
                <a:cubicBezTo>
                  <a:pt x="29812" y="8227"/>
                  <a:pt x="744017" y="461820"/>
                  <a:pt x="877480" y="546587"/>
                </a:cubicBezTo>
                <a:cubicBezTo>
                  <a:pt x="1010943" y="631354"/>
                  <a:pt x="716964" y="459114"/>
                  <a:pt x="801731" y="508712"/>
                </a:cubicBezTo>
                <a:cubicBezTo>
                  <a:pt x="886498" y="558310"/>
                  <a:pt x="1290494" y="791870"/>
                  <a:pt x="1386082" y="844173"/>
                </a:cubicBezTo>
                <a:cubicBezTo>
                  <a:pt x="1481670" y="896476"/>
                  <a:pt x="1256226" y="781950"/>
                  <a:pt x="1375260" y="822530"/>
                </a:cubicBezTo>
                <a:cubicBezTo>
                  <a:pt x="1494294" y="863110"/>
                  <a:pt x="2000191" y="1056992"/>
                  <a:pt x="2100288" y="1087652"/>
                </a:cubicBezTo>
                <a:cubicBezTo>
                  <a:pt x="2200385" y="1118312"/>
                  <a:pt x="1925344" y="1008295"/>
                  <a:pt x="1975843" y="1006492"/>
                </a:cubicBezTo>
                <a:cubicBezTo>
                  <a:pt x="2026342" y="1004689"/>
                  <a:pt x="2437551" y="1076831"/>
                  <a:pt x="2403284" y="1076831"/>
                </a:cubicBezTo>
                <a:cubicBezTo>
                  <a:pt x="2369017" y="1076831"/>
                  <a:pt x="2074136" y="1115607"/>
                  <a:pt x="1770238" y="1006492"/>
                </a:cubicBezTo>
                <a:cubicBezTo>
                  <a:pt x="1466340" y="897377"/>
                  <a:pt x="757545" y="506909"/>
                  <a:pt x="579895" y="422142"/>
                </a:cubicBezTo>
                <a:cubicBezTo>
                  <a:pt x="402245" y="337375"/>
                  <a:pt x="802633" y="564622"/>
                  <a:pt x="704340" y="497891"/>
                </a:cubicBezTo>
                <a:cubicBezTo>
                  <a:pt x="606047" y="431160"/>
                  <a:pt x="-27902" y="-8005"/>
                  <a:pt x="955" y="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B49AAB31-2A20-0366-78A9-1ED3F301132C}"/>
              </a:ext>
            </a:extLst>
          </p:cNvPr>
          <p:cNvSpPr/>
          <p:nvPr/>
        </p:nvSpPr>
        <p:spPr>
          <a:xfrm>
            <a:off x="3694712" y="10599195"/>
            <a:ext cx="2166277" cy="1083684"/>
          </a:xfrm>
          <a:custGeom>
            <a:avLst/>
            <a:gdLst>
              <a:gd name="connsiteX0" fmla="*/ 763 w 2166277"/>
              <a:gd name="connsiteY0" fmla="*/ 270 h 1083684"/>
              <a:gd name="connsiteX1" fmla="*/ 779896 w 2166277"/>
              <a:gd name="connsiteY1" fmla="*/ 481818 h 1083684"/>
              <a:gd name="connsiteX2" fmla="*/ 725790 w 2166277"/>
              <a:gd name="connsiteY2" fmla="*/ 470997 h 1083684"/>
              <a:gd name="connsiteX3" fmla="*/ 1320961 w 2166277"/>
              <a:gd name="connsiteY3" fmla="*/ 773993 h 1083684"/>
              <a:gd name="connsiteX4" fmla="*/ 1180284 w 2166277"/>
              <a:gd name="connsiteY4" fmla="*/ 741529 h 1083684"/>
              <a:gd name="connsiteX5" fmla="*/ 2132559 w 2166277"/>
              <a:gd name="connsiteY5" fmla="*/ 1066168 h 1083684"/>
              <a:gd name="connsiteX6" fmla="*/ 1829563 w 2166277"/>
              <a:gd name="connsiteY6" fmla="*/ 974187 h 1083684"/>
              <a:gd name="connsiteX7" fmla="*/ 660862 w 2166277"/>
              <a:gd name="connsiteY7" fmla="*/ 422301 h 1083684"/>
              <a:gd name="connsiteX8" fmla="*/ 763 w 2166277"/>
              <a:gd name="connsiteY8" fmla="*/ 270 h 108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6277" h="1083684">
                <a:moveTo>
                  <a:pt x="763" y="270"/>
                </a:moveTo>
                <a:cubicBezTo>
                  <a:pt x="20602" y="10189"/>
                  <a:pt x="659058" y="403364"/>
                  <a:pt x="779896" y="481818"/>
                </a:cubicBezTo>
                <a:cubicBezTo>
                  <a:pt x="900734" y="560272"/>
                  <a:pt x="635613" y="422301"/>
                  <a:pt x="725790" y="470997"/>
                </a:cubicBezTo>
                <a:cubicBezTo>
                  <a:pt x="815967" y="519693"/>
                  <a:pt x="1245212" y="728904"/>
                  <a:pt x="1320961" y="773993"/>
                </a:cubicBezTo>
                <a:cubicBezTo>
                  <a:pt x="1396710" y="819082"/>
                  <a:pt x="1045018" y="692833"/>
                  <a:pt x="1180284" y="741529"/>
                </a:cubicBezTo>
                <a:cubicBezTo>
                  <a:pt x="1315550" y="790225"/>
                  <a:pt x="2024346" y="1027392"/>
                  <a:pt x="2132559" y="1066168"/>
                </a:cubicBezTo>
                <a:cubicBezTo>
                  <a:pt x="2240772" y="1104944"/>
                  <a:pt x="2074846" y="1081498"/>
                  <a:pt x="1829563" y="974187"/>
                </a:cubicBezTo>
                <a:cubicBezTo>
                  <a:pt x="1584280" y="866876"/>
                  <a:pt x="970171" y="589129"/>
                  <a:pt x="660862" y="422301"/>
                </a:cubicBezTo>
                <a:cubicBezTo>
                  <a:pt x="351553" y="255473"/>
                  <a:pt x="-19076" y="-9649"/>
                  <a:pt x="763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85087005-6DA9-16EB-2B2C-D06A2A7BF137}"/>
              </a:ext>
            </a:extLst>
          </p:cNvPr>
          <p:cNvSpPr/>
          <p:nvPr/>
        </p:nvSpPr>
        <p:spPr>
          <a:xfrm>
            <a:off x="3176019" y="10359926"/>
            <a:ext cx="912553" cy="986764"/>
          </a:xfrm>
          <a:custGeom>
            <a:avLst/>
            <a:gdLst>
              <a:gd name="connsiteX0" fmla="*/ 903612 w 912553"/>
              <a:gd name="connsiteY0" fmla="*/ 1470 h 986764"/>
              <a:gd name="connsiteX1" fmla="*/ 551919 w 912553"/>
              <a:gd name="connsiteY1" fmla="*/ 493840 h 986764"/>
              <a:gd name="connsiteX2" fmla="*/ 741292 w 912553"/>
              <a:gd name="connsiteY2" fmla="*/ 391037 h 986764"/>
              <a:gd name="connsiteX3" fmla="*/ 259744 w 912553"/>
              <a:gd name="connsiteY3" fmla="*/ 850943 h 986764"/>
              <a:gd name="connsiteX4" fmla="*/ 324672 w 912553"/>
              <a:gd name="connsiteY4" fmla="*/ 769783 h 986764"/>
              <a:gd name="connsiteX5" fmla="*/ 33 w 912553"/>
              <a:gd name="connsiteY5" fmla="*/ 986209 h 986764"/>
              <a:gd name="connsiteX6" fmla="*/ 346315 w 912553"/>
              <a:gd name="connsiteY6" fmla="*/ 694034 h 986764"/>
              <a:gd name="connsiteX7" fmla="*/ 568151 w 912553"/>
              <a:gd name="connsiteY7" fmla="*/ 374805 h 986764"/>
              <a:gd name="connsiteX8" fmla="*/ 146121 w 912553"/>
              <a:gd name="connsiteY8" fmla="*/ 823889 h 986764"/>
              <a:gd name="connsiteX9" fmla="*/ 514045 w 912553"/>
              <a:gd name="connsiteY9" fmla="*/ 331520 h 986764"/>
              <a:gd name="connsiteX10" fmla="*/ 113657 w 912553"/>
              <a:gd name="connsiteY10" fmla="*/ 677802 h 986764"/>
              <a:gd name="connsiteX11" fmla="*/ 903612 w 912553"/>
              <a:gd name="connsiteY11" fmla="*/ 1470 h 98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2553" h="986764">
                <a:moveTo>
                  <a:pt x="903612" y="1470"/>
                </a:moveTo>
                <a:cubicBezTo>
                  <a:pt x="976655" y="-29190"/>
                  <a:pt x="578972" y="428912"/>
                  <a:pt x="551919" y="493840"/>
                </a:cubicBezTo>
                <a:cubicBezTo>
                  <a:pt x="524866" y="558768"/>
                  <a:pt x="789988" y="331520"/>
                  <a:pt x="741292" y="391037"/>
                </a:cubicBezTo>
                <a:cubicBezTo>
                  <a:pt x="692596" y="450554"/>
                  <a:pt x="329181" y="787819"/>
                  <a:pt x="259744" y="850943"/>
                </a:cubicBezTo>
                <a:cubicBezTo>
                  <a:pt x="190307" y="914067"/>
                  <a:pt x="367957" y="747239"/>
                  <a:pt x="324672" y="769783"/>
                </a:cubicBezTo>
                <a:cubicBezTo>
                  <a:pt x="281387" y="792327"/>
                  <a:pt x="-3574" y="998834"/>
                  <a:pt x="33" y="986209"/>
                </a:cubicBezTo>
                <a:cubicBezTo>
                  <a:pt x="3640" y="973584"/>
                  <a:pt x="251629" y="795935"/>
                  <a:pt x="346315" y="694034"/>
                </a:cubicBezTo>
                <a:cubicBezTo>
                  <a:pt x="441001" y="592133"/>
                  <a:pt x="601517" y="353163"/>
                  <a:pt x="568151" y="374805"/>
                </a:cubicBezTo>
                <a:cubicBezTo>
                  <a:pt x="534785" y="396447"/>
                  <a:pt x="155139" y="831103"/>
                  <a:pt x="146121" y="823889"/>
                </a:cubicBezTo>
                <a:cubicBezTo>
                  <a:pt x="137103" y="816675"/>
                  <a:pt x="519456" y="355868"/>
                  <a:pt x="514045" y="331520"/>
                </a:cubicBezTo>
                <a:cubicBezTo>
                  <a:pt x="508634" y="307172"/>
                  <a:pt x="49631" y="725596"/>
                  <a:pt x="113657" y="677802"/>
                </a:cubicBezTo>
                <a:cubicBezTo>
                  <a:pt x="177683" y="630008"/>
                  <a:pt x="830569" y="32130"/>
                  <a:pt x="903612" y="1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D75BAAE5-CAE2-CCAB-99F3-2FD5BF81D9FF}"/>
              </a:ext>
            </a:extLst>
          </p:cNvPr>
          <p:cNvSpPr/>
          <p:nvPr/>
        </p:nvSpPr>
        <p:spPr>
          <a:xfrm>
            <a:off x="3255702" y="3532714"/>
            <a:ext cx="2700649" cy="1241748"/>
          </a:xfrm>
          <a:custGeom>
            <a:avLst/>
            <a:gdLst>
              <a:gd name="connsiteX0" fmla="*/ 2696014 w 2700649"/>
              <a:gd name="connsiteY0" fmla="*/ 441 h 1241748"/>
              <a:gd name="connsiteX1" fmla="*/ 2052147 w 2700649"/>
              <a:gd name="connsiteY1" fmla="*/ 536095 h 1241748"/>
              <a:gd name="connsiteX2" fmla="*/ 1954755 w 2700649"/>
              <a:gd name="connsiteY2" fmla="*/ 698415 h 1241748"/>
              <a:gd name="connsiteX3" fmla="*/ 1781614 w 2700649"/>
              <a:gd name="connsiteY3" fmla="*/ 784985 h 1241748"/>
              <a:gd name="connsiteX4" fmla="*/ 1143157 w 2700649"/>
              <a:gd name="connsiteY4" fmla="*/ 931073 h 1241748"/>
              <a:gd name="connsiteX5" fmla="*/ 1510 w 2700649"/>
              <a:gd name="connsiteY5" fmla="*/ 1239480 h 1241748"/>
              <a:gd name="connsiteX6" fmla="*/ 926731 w 2700649"/>
              <a:gd name="connsiteY6" fmla="*/ 1055518 h 1241748"/>
              <a:gd name="connsiteX7" fmla="*/ 2057557 w 2700649"/>
              <a:gd name="connsiteY7" fmla="*/ 768753 h 1241748"/>
              <a:gd name="connsiteX8" fmla="*/ 1245960 w 2700649"/>
              <a:gd name="connsiteY8" fmla="*/ 947305 h 1241748"/>
              <a:gd name="connsiteX9" fmla="*/ 2203645 w 2700649"/>
              <a:gd name="connsiteY9" fmla="*/ 460346 h 1241748"/>
              <a:gd name="connsiteX10" fmla="*/ 1678812 w 2700649"/>
              <a:gd name="connsiteY10" fmla="*/ 633487 h 1241748"/>
              <a:gd name="connsiteX11" fmla="*/ 2696014 w 2700649"/>
              <a:gd name="connsiteY11" fmla="*/ 441 h 124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00649" h="1241748">
                <a:moveTo>
                  <a:pt x="2696014" y="441"/>
                </a:moveTo>
                <a:cubicBezTo>
                  <a:pt x="2758236" y="-15791"/>
                  <a:pt x="2175690" y="419766"/>
                  <a:pt x="2052147" y="536095"/>
                </a:cubicBezTo>
                <a:cubicBezTo>
                  <a:pt x="1928604" y="652424"/>
                  <a:pt x="1999844" y="656933"/>
                  <a:pt x="1954755" y="698415"/>
                </a:cubicBezTo>
                <a:cubicBezTo>
                  <a:pt x="1909666" y="739897"/>
                  <a:pt x="1916880" y="746209"/>
                  <a:pt x="1781614" y="784985"/>
                </a:cubicBezTo>
                <a:cubicBezTo>
                  <a:pt x="1646348" y="823761"/>
                  <a:pt x="1439841" y="855324"/>
                  <a:pt x="1143157" y="931073"/>
                </a:cubicBezTo>
                <a:cubicBezTo>
                  <a:pt x="846473" y="1006822"/>
                  <a:pt x="37581" y="1218739"/>
                  <a:pt x="1510" y="1239480"/>
                </a:cubicBezTo>
                <a:cubicBezTo>
                  <a:pt x="-34561" y="1260221"/>
                  <a:pt x="584057" y="1133972"/>
                  <a:pt x="926731" y="1055518"/>
                </a:cubicBezTo>
                <a:cubicBezTo>
                  <a:pt x="1269405" y="977064"/>
                  <a:pt x="2004352" y="786788"/>
                  <a:pt x="2057557" y="768753"/>
                </a:cubicBezTo>
                <a:cubicBezTo>
                  <a:pt x="2110762" y="750718"/>
                  <a:pt x="1221612" y="998706"/>
                  <a:pt x="1245960" y="947305"/>
                </a:cubicBezTo>
                <a:cubicBezTo>
                  <a:pt x="1270308" y="895904"/>
                  <a:pt x="2131503" y="512649"/>
                  <a:pt x="2203645" y="460346"/>
                </a:cubicBezTo>
                <a:cubicBezTo>
                  <a:pt x="2275787" y="408043"/>
                  <a:pt x="1591340" y="705629"/>
                  <a:pt x="1678812" y="633487"/>
                </a:cubicBezTo>
                <a:cubicBezTo>
                  <a:pt x="1766284" y="561345"/>
                  <a:pt x="2633792" y="16673"/>
                  <a:pt x="2696014" y="4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F3F3D5D4-FDDA-7F44-F938-DF30DE95B325}"/>
              </a:ext>
            </a:extLst>
          </p:cNvPr>
          <p:cNvSpPr/>
          <p:nvPr/>
        </p:nvSpPr>
        <p:spPr>
          <a:xfrm>
            <a:off x="2611029" y="1553776"/>
            <a:ext cx="2123809" cy="2267974"/>
          </a:xfrm>
          <a:custGeom>
            <a:avLst/>
            <a:gdLst>
              <a:gd name="connsiteX0" fmla="*/ 2025899 w 2123809"/>
              <a:gd name="connsiteY0" fmla="*/ 42366 h 2267974"/>
              <a:gd name="connsiteX1" fmla="*/ 1127731 w 2123809"/>
              <a:gd name="connsiteY1" fmla="*/ 578020 h 2267974"/>
              <a:gd name="connsiteX2" fmla="*/ 554202 w 2123809"/>
              <a:gd name="connsiteY2" fmla="*/ 1254352 h 2267974"/>
              <a:gd name="connsiteX3" fmla="*/ 738164 w 2123809"/>
              <a:gd name="connsiteY3" fmla="*/ 1097443 h 2267974"/>
              <a:gd name="connsiteX4" fmla="*/ 2315 w 2123809"/>
              <a:gd name="connsiteY4" fmla="*/ 2260733 h 2267974"/>
              <a:gd name="connsiteX5" fmla="*/ 527149 w 2123809"/>
              <a:gd name="connsiteY5" fmla="*/ 1546527 h 2267974"/>
              <a:gd name="connsiteX6" fmla="*/ 1116909 w 2123809"/>
              <a:gd name="connsiteY6" fmla="*/ 670002 h 2267974"/>
              <a:gd name="connsiteX7" fmla="*/ 813913 w 2123809"/>
              <a:gd name="connsiteY7" fmla="*/ 886428 h 2267974"/>
              <a:gd name="connsiteX8" fmla="*/ 1371210 w 2123809"/>
              <a:gd name="connsiteY8" fmla="*/ 307488 h 2267974"/>
              <a:gd name="connsiteX9" fmla="*/ 1046571 w 2123809"/>
              <a:gd name="connsiteY9" fmla="*/ 513093 h 2267974"/>
              <a:gd name="connsiteX10" fmla="*/ 1988024 w 2123809"/>
              <a:gd name="connsiteY10" fmla="*/ 85651 h 2267974"/>
              <a:gd name="connsiteX11" fmla="*/ 2025899 w 2123809"/>
              <a:gd name="connsiteY11" fmla="*/ 42366 h 226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23809" h="2267974">
                <a:moveTo>
                  <a:pt x="2025899" y="42366"/>
                </a:moveTo>
                <a:cubicBezTo>
                  <a:pt x="1882517" y="124427"/>
                  <a:pt x="1373014" y="376022"/>
                  <a:pt x="1127731" y="578020"/>
                </a:cubicBezTo>
                <a:cubicBezTo>
                  <a:pt x="882448" y="780018"/>
                  <a:pt x="619130" y="1167782"/>
                  <a:pt x="554202" y="1254352"/>
                </a:cubicBezTo>
                <a:cubicBezTo>
                  <a:pt x="489274" y="1340923"/>
                  <a:pt x="830145" y="929713"/>
                  <a:pt x="738164" y="1097443"/>
                </a:cubicBezTo>
                <a:cubicBezTo>
                  <a:pt x="646183" y="1265173"/>
                  <a:pt x="37484" y="2185886"/>
                  <a:pt x="2315" y="2260733"/>
                </a:cubicBezTo>
                <a:cubicBezTo>
                  <a:pt x="-32854" y="2335580"/>
                  <a:pt x="341383" y="1811649"/>
                  <a:pt x="527149" y="1546527"/>
                </a:cubicBezTo>
                <a:cubicBezTo>
                  <a:pt x="712915" y="1281405"/>
                  <a:pt x="1069115" y="780019"/>
                  <a:pt x="1116909" y="670002"/>
                </a:cubicBezTo>
                <a:cubicBezTo>
                  <a:pt x="1164703" y="559986"/>
                  <a:pt x="771530" y="946847"/>
                  <a:pt x="813913" y="886428"/>
                </a:cubicBezTo>
                <a:cubicBezTo>
                  <a:pt x="856296" y="826009"/>
                  <a:pt x="1332434" y="369711"/>
                  <a:pt x="1371210" y="307488"/>
                </a:cubicBezTo>
                <a:cubicBezTo>
                  <a:pt x="1409986" y="245266"/>
                  <a:pt x="943769" y="550066"/>
                  <a:pt x="1046571" y="513093"/>
                </a:cubicBezTo>
                <a:cubicBezTo>
                  <a:pt x="1149373" y="476120"/>
                  <a:pt x="1822097" y="161400"/>
                  <a:pt x="1988024" y="85651"/>
                </a:cubicBezTo>
                <a:cubicBezTo>
                  <a:pt x="2153951" y="9902"/>
                  <a:pt x="2169281" y="-39695"/>
                  <a:pt x="2025899" y="4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091700CC-635E-8956-75B6-59759B272533}"/>
              </a:ext>
            </a:extLst>
          </p:cNvPr>
          <p:cNvSpPr/>
          <p:nvPr/>
        </p:nvSpPr>
        <p:spPr>
          <a:xfrm>
            <a:off x="2429720" y="3441147"/>
            <a:ext cx="383901" cy="2161697"/>
          </a:xfrm>
          <a:custGeom>
            <a:avLst/>
            <a:gdLst>
              <a:gd name="connsiteX0" fmla="*/ 383818 w 383901"/>
              <a:gd name="connsiteY0" fmla="*/ 27 h 2161697"/>
              <a:gd name="connsiteX1" fmla="*/ 75411 w 383901"/>
              <a:gd name="connsiteY1" fmla="*/ 557324 h 2161697"/>
              <a:gd name="connsiteX2" fmla="*/ 64590 w 383901"/>
              <a:gd name="connsiteY2" fmla="*/ 1276941 h 2161697"/>
              <a:gd name="connsiteX3" fmla="*/ 5073 w 383901"/>
              <a:gd name="connsiteY3" fmla="*/ 1141674 h 2161697"/>
              <a:gd name="connsiteX4" fmla="*/ 5073 w 383901"/>
              <a:gd name="connsiteY4" fmla="*/ 2148055 h 2161697"/>
              <a:gd name="connsiteX5" fmla="*/ 21305 w 383901"/>
              <a:gd name="connsiteY5" fmla="*/ 1639454 h 2161697"/>
              <a:gd name="connsiteX6" fmla="*/ 75411 w 383901"/>
              <a:gd name="connsiteY6" fmla="*/ 465343 h 2161697"/>
              <a:gd name="connsiteX7" fmla="*/ 42947 w 383901"/>
              <a:gd name="connsiteY7" fmla="*/ 578967 h 2161697"/>
              <a:gd name="connsiteX8" fmla="*/ 383818 w 383901"/>
              <a:gd name="connsiteY8" fmla="*/ 27 h 2161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3901" h="2161697">
                <a:moveTo>
                  <a:pt x="383818" y="27"/>
                </a:moveTo>
                <a:cubicBezTo>
                  <a:pt x="389229" y="-3580"/>
                  <a:pt x="128616" y="344505"/>
                  <a:pt x="75411" y="557324"/>
                </a:cubicBezTo>
                <a:cubicBezTo>
                  <a:pt x="22206" y="770143"/>
                  <a:pt x="76313" y="1179549"/>
                  <a:pt x="64590" y="1276941"/>
                </a:cubicBezTo>
                <a:cubicBezTo>
                  <a:pt x="52867" y="1374333"/>
                  <a:pt x="14992" y="996488"/>
                  <a:pt x="5073" y="1141674"/>
                </a:cubicBezTo>
                <a:cubicBezTo>
                  <a:pt x="-4846" y="1286860"/>
                  <a:pt x="2368" y="2065092"/>
                  <a:pt x="5073" y="2148055"/>
                </a:cubicBezTo>
                <a:cubicBezTo>
                  <a:pt x="7778" y="2231018"/>
                  <a:pt x="9582" y="1919906"/>
                  <a:pt x="21305" y="1639454"/>
                </a:cubicBezTo>
                <a:cubicBezTo>
                  <a:pt x="33028" y="1359002"/>
                  <a:pt x="71804" y="642091"/>
                  <a:pt x="75411" y="465343"/>
                </a:cubicBezTo>
                <a:cubicBezTo>
                  <a:pt x="79018" y="288595"/>
                  <a:pt x="-3044" y="652011"/>
                  <a:pt x="42947" y="578967"/>
                </a:cubicBezTo>
                <a:cubicBezTo>
                  <a:pt x="88938" y="505923"/>
                  <a:pt x="378407" y="3634"/>
                  <a:pt x="383818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1230F7E-66E2-75A9-4114-CA6B97909032}"/>
              </a:ext>
            </a:extLst>
          </p:cNvPr>
          <p:cNvSpPr/>
          <p:nvPr/>
        </p:nvSpPr>
        <p:spPr>
          <a:xfrm>
            <a:off x="4514500" y="1347245"/>
            <a:ext cx="1031539" cy="2548340"/>
          </a:xfrm>
          <a:custGeom>
            <a:avLst/>
            <a:gdLst>
              <a:gd name="connsiteX0" fmla="*/ 1031417 w 1031539"/>
              <a:gd name="connsiteY0" fmla="*/ 7 h 2548340"/>
              <a:gd name="connsiteX1" fmla="*/ 631029 w 1031539"/>
              <a:gd name="connsiteY1" fmla="*/ 606000 h 2548340"/>
              <a:gd name="connsiteX2" fmla="*/ 468709 w 1031539"/>
              <a:gd name="connsiteY2" fmla="*/ 1585328 h 2548340"/>
              <a:gd name="connsiteX3" fmla="*/ 468709 w 1031539"/>
              <a:gd name="connsiteY3" fmla="*/ 1379723 h 2548340"/>
              <a:gd name="connsiteX4" fmla="*/ 8804 w 1031539"/>
              <a:gd name="connsiteY4" fmla="*/ 2515960 h 2548340"/>
              <a:gd name="connsiteX5" fmla="*/ 198177 w 1031539"/>
              <a:gd name="connsiteY5" fmla="*/ 2093929 h 2548340"/>
              <a:gd name="connsiteX6" fmla="*/ 587744 w 1031539"/>
              <a:gd name="connsiteY6" fmla="*/ 616821 h 2548340"/>
              <a:gd name="connsiteX7" fmla="*/ 1031417 w 1031539"/>
              <a:gd name="connsiteY7" fmla="*/ 7 h 2548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539" h="2548340">
                <a:moveTo>
                  <a:pt x="1031417" y="7"/>
                </a:moveTo>
                <a:cubicBezTo>
                  <a:pt x="1038631" y="-1796"/>
                  <a:pt x="724814" y="341780"/>
                  <a:pt x="631029" y="606000"/>
                </a:cubicBezTo>
                <a:cubicBezTo>
                  <a:pt x="537244" y="870220"/>
                  <a:pt x="495762" y="1456374"/>
                  <a:pt x="468709" y="1585328"/>
                </a:cubicBezTo>
                <a:cubicBezTo>
                  <a:pt x="441656" y="1714282"/>
                  <a:pt x="545360" y="1224618"/>
                  <a:pt x="468709" y="1379723"/>
                </a:cubicBezTo>
                <a:cubicBezTo>
                  <a:pt x="392058" y="1534828"/>
                  <a:pt x="53893" y="2396926"/>
                  <a:pt x="8804" y="2515960"/>
                </a:cubicBezTo>
                <a:cubicBezTo>
                  <a:pt x="-36285" y="2634994"/>
                  <a:pt x="101687" y="2410452"/>
                  <a:pt x="198177" y="2093929"/>
                </a:cubicBezTo>
                <a:cubicBezTo>
                  <a:pt x="294667" y="1777406"/>
                  <a:pt x="453380" y="964004"/>
                  <a:pt x="587744" y="616821"/>
                </a:cubicBezTo>
                <a:cubicBezTo>
                  <a:pt x="722108" y="269638"/>
                  <a:pt x="1024203" y="1810"/>
                  <a:pt x="103141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DB4B5B55-3FE2-C25C-9FC3-A1304F73AC21}"/>
              </a:ext>
            </a:extLst>
          </p:cNvPr>
          <p:cNvSpPr/>
          <p:nvPr/>
        </p:nvSpPr>
        <p:spPr>
          <a:xfrm>
            <a:off x="3490616" y="1257924"/>
            <a:ext cx="2089075" cy="2082895"/>
          </a:xfrm>
          <a:custGeom>
            <a:avLst/>
            <a:gdLst>
              <a:gd name="connsiteX0" fmla="*/ 2087765 w 2089075"/>
              <a:gd name="connsiteY0" fmla="*/ 2758 h 2082895"/>
              <a:gd name="connsiteX1" fmla="*/ 745924 w 2089075"/>
              <a:gd name="connsiteY1" fmla="*/ 1084888 h 2082895"/>
              <a:gd name="connsiteX2" fmla="*/ 1021867 w 2089075"/>
              <a:gd name="connsiteY2" fmla="*/ 900926 h 2082895"/>
              <a:gd name="connsiteX3" fmla="*/ 10075 w 2089075"/>
              <a:gd name="connsiteY3" fmla="*/ 2064216 h 2082895"/>
              <a:gd name="connsiteX4" fmla="*/ 551140 w 2089075"/>
              <a:gd name="connsiteY4" fmla="*/ 1539383 h 2082895"/>
              <a:gd name="connsiteX5" fmla="*/ 1335685 w 2089075"/>
              <a:gd name="connsiteY5" fmla="*/ 505948 h 2082895"/>
              <a:gd name="connsiteX6" fmla="*/ 1000224 w 2089075"/>
              <a:gd name="connsiteY6" fmla="*/ 765659 h 2082895"/>
              <a:gd name="connsiteX7" fmla="*/ 2087765 w 2089075"/>
              <a:gd name="connsiteY7" fmla="*/ 2758 h 208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9075" h="2082895">
                <a:moveTo>
                  <a:pt x="2087765" y="2758"/>
                </a:moveTo>
                <a:cubicBezTo>
                  <a:pt x="2045382" y="55963"/>
                  <a:pt x="923574" y="935193"/>
                  <a:pt x="745924" y="1084888"/>
                </a:cubicBezTo>
                <a:cubicBezTo>
                  <a:pt x="568274" y="1234583"/>
                  <a:pt x="1144509" y="737705"/>
                  <a:pt x="1021867" y="900926"/>
                </a:cubicBezTo>
                <a:cubicBezTo>
                  <a:pt x="899225" y="1064147"/>
                  <a:pt x="88529" y="1957807"/>
                  <a:pt x="10075" y="2064216"/>
                </a:cubicBezTo>
                <a:cubicBezTo>
                  <a:pt x="-68379" y="2170625"/>
                  <a:pt x="330205" y="1799094"/>
                  <a:pt x="551140" y="1539383"/>
                </a:cubicBezTo>
                <a:cubicBezTo>
                  <a:pt x="772075" y="1279672"/>
                  <a:pt x="1260838" y="634902"/>
                  <a:pt x="1335685" y="505948"/>
                </a:cubicBezTo>
                <a:cubicBezTo>
                  <a:pt x="1410532" y="376994"/>
                  <a:pt x="869467" y="848622"/>
                  <a:pt x="1000224" y="765659"/>
                </a:cubicBezTo>
                <a:cubicBezTo>
                  <a:pt x="1130981" y="682696"/>
                  <a:pt x="2130148" y="-50447"/>
                  <a:pt x="2087765" y="2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DBF8C3AA-6F28-09B1-D555-8C51884134E7}"/>
              </a:ext>
            </a:extLst>
          </p:cNvPr>
          <p:cNvSpPr/>
          <p:nvPr/>
        </p:nvSpPr>
        <p:spPr>
          <a:xfrm>
            <a:off x="5523722" y="1336137"/>
            <a:ext cx="498320" cy="2742652"/>
          </a:xfrm>
          <a:custGeom>
            <a:avLst/>
            <a:gdLst>
              <a:gd name="connsiteX0" fmla="*/ 553 w 498320"/>
              <a:gd name="connsiteY0" fmla="*/ 294 h 2742652"/>
              <a:gd name="connsiteX1" fmla="*/ 395530 w 498320"/>
              <a:gd name="connsiteY1" fmla="*/ 1190637 h 2742652"/>
              <a:gd name="connsiteX2" fmla="*/ 395530 w 498320"/>
              <a:gd name="connsiteY2" fmla="*/ 1206869 h 2742652"/>
              <a:gd name="connsiteX3" fmla="*/ 427994 w 498320"/>
              <a:gd name="connsiteY3" fmla="*/ 1683006 h 2742652"/>
              <a:gd name="connsiteX4" fmla="*/ 422583 w 498320"/>
              <a:gd name="connsiteY4" fmla="*/ 1596436 h 2742652"/>
              <a:gd name="connsiteX5" fmla="*/ 130408 w 498320"/>
              <a:gd name="connsiteY5" fmla="*/ 2732672 h 2742652"/>
              <a:gd name="connsiteX6" fmla="*/ 303549 w 498320"/>
              <a:gd name="connsiteY6" fmla="*/ 2110448 h 2742652"/>
              <a:gd name="connsiteX7" fmla="*/ 417173 w 498320"/>
              <a:gd name="connsiteY7" fmla="*/ 1412474 h 2742652"/>
              <a:gd name="connsiteX8" fmla="*/ 292728 w 498320"/>
              <a:gd name="connsiteY8" fmla="*/ 654983 h 2742652"/>
              <a:gd name="connsiteX9" fmla="*/ 492922 w 498320"/>
              <a:gd name="connsiteY9" fmla="*/ 1071603 h 2742652"/>
              <a:gd name="connsiteX10" fmla="*/ 553 w 498320"/>
              <a:gd name="connsiteY10" fmla="*/ 294 h 274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8320" h="2742652">
                <a:moveTo>
                  <a:pt x="553" y="294"/>
                </a:moveTo>
                <a:cubicBezTo>
                  <a:pt x="-15679" y="20133"/>
                  <a:pt x="329700" y="989541"/>
                  <a:pt x="395530" y="1190637"/>
                </a:cubicBezTo>
                <a:cubicBezTo>
                  <a:pt x="461360" y="1391733"/>
                  <a:pt x="390119" y="1124808"/>
                  <a:pt x="395530" y="1206869"/>
                </a:cubicBezTo>
                <a:cubicBezTo>
                  <a:pt x="400941" y="1288931"/>
                  <a:pt x="423485" y="1618078"/>
                  <a:pt x="427994" y="1683006"/>
                </a:cubicBezTo>
                <a:cubicBezTo>
                  <a:pt x="432503" y="1747934"/>
                  <a:pt x="472181" y="1421492"/>
                  <a:pt x="422583" y="1596436"/>
                </a:cubicBezTo>
                <a:cubicBezTo>
                  <a:pt x="372985" y="1771380"/>
                  <a:pt x="150247" y="2647003"/>
                  <a:pt x="130408" y="2732672"/>
                </a:cubicBezTo>
                <a:cubicBezTo>
                  <a:pt x="110569" y="2818341"/>
                  <a:pt x="255755" y="2330481"/>
                  <a:pt x="303549" y="2110448"/>
                </a:cubicBezTo>
                <a:cubicBezTo>
                  <a:pt x="351343" y="1890415"/>
                  <a:pt x="418976" y="1655051"/>
                  <a:pt x="417173" y="1412474"/>
                </a:cubicBezTo>
                <a:cubicBezTo>
                  <a:pt x="415370" y="1169897"/>
                  <a:pt x="280103" y="711795"/>
                  <a:pt x="292728" y="654983"/>
                </a:cubicBezTo>
                <a:cubicBezTo>
                  <a:pt x="305353" y="598171"/>
                  <a:pt x="536207" y="1175307"/>
                  <a:pt x="492922" y="1071603"/>
                </a:cubicBezTo>
                <a:cubicBezTo>
                  <a:pt x="449637" y="967899"/>
                  <a:pt x="16785" y="-19545"/>
                  <a:pt x="553" y="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948E0E16-F178-DF63-7F14-F4993C9416E1}"/>
              </a:ext>
            </a:extLst>
          </p:cNvPr>
          <p:cNvSpPr/>
          <p:nvPr/>
        </p:nvSpPr>
        <p:spPr>
          <a:xfrm>
            <a:off x="3015688" y="2212700"/>
            <a:ext cx="1903573" cy="2678412"/>
          </a:xfrm>
          <a:custGeom>
            <a:avLst/>
            <a:gdLst>
              <a:gd name="connsiteX0" fmla="*/ 1902594 w 1903573"/>
              <a:gd name="connsiteY0" fmla="*/ 256 h 2678412"/>
              <a:gd name="connsiteX1" fmla="*/ 928676 w 1903573"/>
              <a:gd name="connsiteY1" fmla="*/ 1174367 h 2678412"/>
              <a:gd name="connsiteX2" fmla="*/ 57562 w 1903573"/>
              <a:gd name="connsiteY2" fmla="*/ 2591958 h 2678412"/>
              <a:gd name="connsiteX3" fmla="*/ 187417 w 1903573"/>
              <a:gd name="connsiteY3" fmla="*/ 2359300 h 2678412"/>
              <a:gd name="connsiteX4" fmla="*/ 1036890 w 1903573"/>
              <a:gd name="connsiteY4" fmla="*/ 1017459 h 2678412"/>
              <a:gd name="connsiteX5" fmla="*/ 744714 w 1903573"/>
              <a:gd name="connsiteY5" fmla="*/ 1271759 h 2678412"/>
              <a:gd name="connsiteX6" fmla="*/ 1902594 w 1903573"/>
              <a:gd name="connsiteY6" fmla="*/ 256 h 2678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03573" h="2678412">
                <a:moveTo>
                  <a:pt x="1902594" y="256"/>
                </a:moveTo>
                <a:cubicBezTo>
                  <a:pt x="1933254" y="-15976"/>
                  <a:pt x="1236181" y="742417"/>
                  <a:pt x="928676" y="1174367"/>
                </a:cubicBezTo>
                <a:cubicBezTo>
                  <a:pt x="621171" y="1606317"/>
                  <a:pt x="181105" y="2394469"/>
                  <a:pt x="57562" y="2591958"/>
                </a:cubicBezTo>
                <a:cubicBezTo>
                  <a:pt x="-65981" y="2789447"/>
                  <a:pt x="24196" y="2621717"/>
                  <a:pt x="187417" y="2359300"/>
                </a:cubicBezTo>
                <a:cubicBezTo>
                  <a:pt x="350638" y="2096883"/>
                  <a:pt x="944007" y="1198716"/>
                  <a:pt x="1036890" y="1017459"/>
                </a:cubicBezTo>
                <a:cubicBezTo>
                  <a:pt x="1129773" y="836202"/>
                  <a:pt x="593216" y="1444900"/>
                  <a:pt x="744714" y="1271759"/>
                </a:cubicBezTo>
                <a:cubicBezTo>
                  <a:pt x="896212" y="1098618"/>
                  <a:pt x="1871934" y="16488"/>
                  <a:pt x="1902594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FE5F17FE-4BDA-FB16-976E-822CFE53CE88}"/>
              </a:ext>
            </a:extLst>
          </p:cNvPr>
          <p:cNvSpPr/>
          <p:nvPr/>
        </p:nvSpPr>
        <p:spPr>
          <a:xfrm>
            <a:off x="2894827" y="2780935"/>
            <a:ext cx="822387" cy="2222137"/>
          </a:xfrm>
          <a:custGeom>
            <a:avLst/>
            <a:gdLst>
              <a:gd name="connsiteX0" fmla="*/ 822290 w 822387"/>
              <a:gd name="connsiteY0" fmla="*/ 140 h 2222137"/>
              <a:gd name="connsiteX1" fmla="*/ 194655 w 822387"/>
              <a:gd name="connsiteY1" fmla="*/ 1028163 h 2222137"/>
              <a:gd name="connsiteX2" fmla="*/ 16103 w 822387"/>
              <a:gd name="connsiteY2" fmla="*/ 2175221 h 2222137"/>
              <a:gd name="connsiteX3" fmla="*/ 32335 w 822387"/>
              <a:gd name="connsiteY3" fmla="*/ 1877635 h 2222137"/>
              <a:gd name="connsiteX4" fmla="*/ 227119 w 822387"/>
              <a:gd name="connsiteY4" fmla="*/ 752220 h 2222137"/>
              <a:gd name="connsiteX5" fmla="*/ 145959 w 822387"/>
              <a:gd name="connsiteY5" fmla="*/ 952414 h 2222137"/>
              <a:gd name="connsiteX6" fmla="*/ 822290 w 822387"/>
              <a:gd name="connsiteY6" fmla="*/ 140 h 2222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387" h="2222137">
                <a:moveTo>
                  <a:pt x="822290" y="140"/>
                </a:moveTo>
                <a:cubicBezTo>
                  <a:pt x="830406" y="12765"/>
                  <a:pt x="329019" y="665650"/>
                  <a:pt x="194655" y="1028163"/>
                </a:cubicBezTo>
                <a:cubicBezTo>
                  <a:pt x="60291" y="1390676"/>
                  <a:pt x="43156" y="2033642"/>
                  <a:pt x="16103" y="2175221"/>
                </a:cubicBezTo>
                <a:cubicBezTo>
                  <a:pt x="-10950" y="2316800"/>
                  <a:pt x="-2834" y="2114802"/>
                  <a:pt x="32335" y="1877635"/>
                </a:cubicBezTo>
                <a:cubicBezTo>
                  <a:pt x="67504" y="1640468"/>
                  <a:pt x="208182" y="906423"/>
                  <a:pt x="227119" y="752220"/>
                </a:cubicBezTo>
                <a:cubicBezTo>
                  <a:pt x="246056" y="598017"/>
                  <a:pt x="47666" y="1076859"/>
                  <a:pt x="145959" y="952414"/>
                </a:cubicBezTo>
                <a:cubicBezTo>
                  <a:pt x="244252" y="827969"/>
                  <a:pt x="814174" y="-12485"/>
                  <a:pt x="822290" y="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9B1259C4-1D85-6721-1ADF-1DE74D208E8D}"/>
              </a:ext>
            </a:extLst>
          </p:cNvPr>
          <p:cNvSpPr/>
          <p:nvPr/>
        </p:nvSpPr>
        <p:spPr>
          <a:xfrm>
            <a:off x="2708805" y="3451995"/>
            <a:ext cx="321159" cy="2278265"/>
          </a:xfrm>
          <a:custGeom>
            <a:avLst/>
            <a:gdLst>
              <a:gd name="connsiteX0" fmla="*/ 321159 w 321159"/>
              <a:gd name="connsiteY0" fmla="*/ 0 h 2278265"/>
              <a:gd name="connsiteX1" fmla="*/ 66859 w 321159"/>
              <a:gd name="connsiteY1" fmla="*/ 811598 h 2278265"/>
              <a:gd name="connsiteX2" fmla="*/ 66859 w 321159"/>
              <a:gd name="connsiteY2" fmla="*/ 1412180 h 2278265"/>
              <a:gd name="connsiteX3" fmla="*/ 66859 w 321159"/>
              <a:gd name="connsiteY3" fmla="*/ 1141648 h 2278265"/>
              <a:gd name="connsiteX4" fmla="*/ 66859 w 321159"/>
              <a:gd name="connsiteY4" fmla="*/ 2261652 h 2278265"/>
              <a:gd name="connsiteX5" fmla="*/ 34395 w 321159"/>
              <a:gd name="connsiteY5" fmla="*/ 1720587 h 2278265"/>
              <a:gd name="connsiteX6" fmla="*/ 18163 w 321159"/>
              <a:gd name="connsiteY6" fmla="*/ 492369 h 2278265"/>
              <a:gd name="connsiteX7" fmla="*/ 7342 w 321159"/>
              <a:gd name="connsiteY7" fmla="*/ 849472 h 2278265"/>
              <a:gd name="connsiteX8" fmla="*/ 137197 w 321159"/>
              <a:gd name="connsiteY8" fmla="*/ 416620 h 2278265"/>
              <a:gd name="connsiteX9" fmla="*/ 83091 w 321159"/>
              <a:gd name="connsiteY9" fmla="*/ 530244 h 2278265"/>
              <a:gd name="connsiteX10" fmla="*/ 321159 w 321159"/>
              <a:gd name="connsiteY10" fmla="*/ 0 h 227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1159" h="2278265">
                <a:moveTo>
                  <a:pt x="321159" y="0"/>
                </a:moveTo>
                <a:cubicBezTo>
                  <a:pt x="215200" y="288117"/>
                  <a:pt x="109242" y="576235"/>
                  <a:pt x="66859" y="811598"/>
                </a:cubicBezTo>
                <a:cubicBezTo>
                  <a:pt x="24476" y="1046961"/>
                  <a:pt x="66859" y="1412180"/>
                  <a:pt x="66859" y="1412180"/>
                </a:cubicBezTo>
                <a:lnTo>
                  <a:pt x="66859" y="1141648"/>
                </a:lnTo>
                <a:cubicBezTo>
                  <a:pt x="66859" y="1283227"/>
                  <a:pt x="72270" y="2165162"/>
                  <a:pt x="66859" y="2261652"/>
                </a:cubicBezTo>
                <a:cubicBezTo>
                  <a:pt x="61448" y="2358142"/>
                  <a:pt x="42511" y="2015467"/>
                  <a:pt x="34395" y="1720587"/>
                </a:cubicBezTo>
                <a:cubicBezTo>
                  <a:pt x="26279" y="1425707"/>
                  <a:pt x="22672" y="637555"/>
                  <a:pt x="18163" y="492369"/>
                </a:cubicBezTo>
                <a:cubicBezTo>
                  <a:pt x="13654" y="347183"/>
                  <a:pt x="-12497" y="862097"/>
                  <a:pt x="7342" y="849472"/>
                </a:cubicBezTo>
                <a:cubicBezTo>
                  <a:pt x="27181" y="836847"/>
                  <a:pt x="124572" y="469825"/>
                  <a:pt x="137197" y="416620"/>
                </a:cubicBezTo>
                <a:cubicBezTo>
                  <a:pt x="149822" y="363415"/>
                  <a:pt x="83091" y="530244"/>
                  <a:pt x="83091" y="530244"/>
                </a:cubicBezTo>
                <a:lnTo>
                  <a:pt x="32115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8CF235E3-4A40-B3F0-7A09-6B4B7F2A563E}"/>
              </a:ext>
            </a:extLst>
          </p:cNvPr>
          <p:cNvSpPr/>
          <p:nvPr/>
        </p:nvSpPr>
        <p:spPr>
          <a:xfrm>
            <a:off x="3520920" y="1892790"/>
            <a:ext cx="1846446" cy="2677111"/>
          </a:xfrm>
          <a:custGeom>
            <a:avLst/>
            <a:gdLst>
              <a:gd name="connsiteX0" fmla="*/ 1846446 w 1846446"/>
              <a:gd name="connsiteY0" fmla="*/ 938 h 2677111"/>
              <a:gd name="connsiteX1" fmla="*/ 699388 w 1846446"/>
              <a:gd name="connsiteY1" fmla="*/ 1667418 h 2677111"/>
              <a:gd name="connsiteX2" fmla="*/ 861707 w 1846446"/>
              <a:gd name="connsiteY2" fmla="*/ 1456403 h 2677111"/>
              <a:gd name="connsiteX3" fmla="*/ 23056 w 1846446"/>
              <a:gd name="connsiteY3" fmla="*/ 2646746 h 2677111"/>
              <a:gd name="connsiteX4" fmla="*/ 217840 w 1846446"/>
              <a:gd name="connsiteY4" fmla="*/ 2349160 h 2677111"/>
              <a:gd name="connsiteX5" fmla="*/ 1040259 w 1846446"/>
              <a:gd name="connsiteY5" fmla="*/ 1088479 h 2677111"/>
              <a:gd name="connsiteX6" fmla="*/ 693977 w 1846446"/>
              <a:gd name="connsiteY6" fmla="*/ 1423939 h 2677111"/>
              <a:gd name="connsiteX7" fmla="*/ 1846446 w 1846446"/>
              <a:gd name="connsiteY7" fmla="*/ 938 h 267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6446" h="2677111">
                <a:moveTo>
                  <a:pt x="1846446" y="938"/>
                </a:moveTo>
                <a:cubicBezTo>
                  <a:pt x="1847348" y="41518"/>
                  <a:pt x="863511" y="1424841"/>
                  <a:pt x="699388" y="1667418"/>
                </a:cubicBezTo>
                <a:cubicBezTo>
                  <a:pt x="535265" y="1909995"/>
                  <a:pt x="974429" y="1293182"/>
                  <a:pt x="861707" y="1456403"/>
                </a:cubicBezTo>
                <a:cubicBezTo>
                  <a:pt x="748985" y="1619624"/>
                  <a:pt x="130367" y="2497953"/>
                  <a:pt x="23056" y="2646746"/>
                </a:cubicBezTo>
                <a:cubicBezTo>
                  <a:pt x="-84255" y="2795539"/>
                  <a:pt x="217840" y="2349160"/>
                  <a:pt x="217840" y="2349160"/>
                </a:cubicBezTo>
                <a:cubicBezTo>
                  <a:pt x="387374" y="2089449"/>
                  <a:pt x="960903" y="1242683"/>
                  <a:pt x="1040259" y="1088479"/>
                </a:cubicBezTo>
                <a:cubicBezTo>
                  <a:pt x="1119615" y="934276"/>
                  <a:pt x="564121" y="1599785"/>
                  <a:pt x="693977" y="1423939"/>
                </a:cubicBezTo>
                <a:cubicBezTo>
                  <a:pt x="823832" y="1248093"/>
                  <a:pt x="1845544" y="-39642"/>
                  <a:pt x="1846446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A20C5557-D2CA-B2D6-8DA7-3238063C9A96}"/>
              </a:ext>
            </a:extLst>
          </p:cNvPr>
          <p:cNvSpPr/>
          <p:nvPr/>
        </p:nvSpPr>
        <p:spPr>
          <a:xfrm>
            <a:off x="5303931" y="1296799"/>
            <a:ext cx="469515" cy="2789005"/>
          </a:xfrm>
          <a:custGeom>
            <a:avLst/>
            <a:gdLst>
              <a:gd name="connsiteX0" fmla="*/ 323146 w 469515"/>
              <a:gd name="connsiteY0" fmla="*/ 1757 h 2789005"/>
              <a:gd name="connsiteX1" fmla="*/ 290682 w 469515"/>
              <a:gd name="connsiteY1" fmla="*/ 981085 h 2789005"/>
              <a:gd name="connsiteX2" fmla="*/ 382663 w 469515"/>
              <a:gd name="connsiteY2" fmla="*/ 1527561 h 2789005"/>
              <a:gd name="connsiteX3" fmla="*/ 436770 w 469515"/>
              <a:gd name="connsiteY3" fmla="*/ 1424758 h 2789005"/>
              <a:gd name="connsiteX4" fmla="*/ 3918 w 469515"/>
              <a:gd name="connsiteY4" fmla="*/ 2755779 h 2789005"/>
              <a:gd name="connsiteX5" fmla="*/ 236576 w 469515"/>
              <a:gd name="connsiteY5" fmla="*/ 2312105 h 2789005"/>
              <a:gd name="connsiteX6" fmla="*/ 469233 w 469515"/>
              <a:gd name="connsiteY6" fmla="*/ 1495097 h 2789005"/>
              <a:gd name="connsiteX7" fmla="*/ 285271 w 469515"/>
              <a:gd name="connsiteY7" fmla="*/ 1029781 h 2789005"/>
              <a:gd name="connsiteX8" fmla="*/ 333967 w 469515"/>
              <a:gd name="connsiteY8" fmla="*/ 1240796 h 2789005"/>
              <a:gd name="connsiteX9" fmla="*/ 323146 w 469515"/>
              <a:gd name="connsiteY9" fmla="*/ 1757 h 2789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9515" h="2789005">
                <a:moveTo>
                  <a:pt x="323146" y="1757"/>
                </a:moveTo>
                <a:cubicBezTo>
                  <a:pt x="315932" y="-41528"/>
                  <a:pt x="280762" y="726784"/>
                  <a:pt x="290682" y="981085"/>
                </a:cubicBezTo>
                <a:cubicBezTo>
                  <a:pt x="300601" y="1235386"/>
                  <a:pt x="358315" y="1453616"/>
                  <a:pt x="382663" y="1527561"/>
                </a:cubicBezTo>
                <a:cubicBezTo>
                  <a:pt x="407011" y="1601506"/>
                  <a:pt x="499894" y="1220055"/>
                  <a:pt x="436770" y="1424758"/>
                </a:cubicBezTo>
                <a:cubicBezTo>
                  <a:pt x="373646" y="1629461"/>
                  <a:pt x="37284" y="2607888"/>
                  <a:pt x="3918" y="2755779"/>
                </a:cubicBezTo>
                <a:cubicBezTo>
                  <a:pt x="-29448" y="2903670"/>
                  <a:pt x="159024" y="2522219"/>
                  <a:pt x="236576" y="2312105"/>
                </a:cubicBezTo>
                <a:cubicBezTo>
                  <a:pt x="314128" y="2101991"/>
                  <a:pt x="461117" y="1708818"/>
                  <a:pt x="469233" y="1495097"/>
                </a:cubicBezTo>
                <a:cubicBezTo>
                  <a:pt x="477349" y="1281376"/>
                  <a:pt x="307815" y="1072164"/>
                  <a:pt x="285271" y="1029781"/>
                </a:cubicBezTo>
                <a:cubicBezTo>
                  <a:pt x="262727" y="987398"/>
                  <a:pt x="324949" y="1410330"/>
                  <a:pt x="333967" y="1240796"/>
                </a:cubicBezTo>
                <a:cubicBezTo>
                  <a:pt x="342985" y="1071262"/>
                  <a:pt x="330360" y="45042"/>
                  <a:pt x="323146" y="17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8E241CCE-64B2-8690-9179-20AD7D25B59D}"/>
              </a:ext>
            </a:extLst>
          </p:cNvPr>
          <p:cNvSpPr/>
          <p:nvPr/>
        </p:nvSpPr>
        <p:spPr>
          <a:xfrm>
            <a:off x="5934762" y="1347011"/>
            <a:ext cx="316835" cy="2341612"/>
          </a:xfrm>
          <a:custGeom>
            <a:avLst/>
            <a:gdLst>
              <a:gd name="connsiteX0" fmla="*/ 722 w 316835"/>
              <a:gd name="connsiteY0" fmla="*/ 11062 h 2341612"/>
              <a:gd name="connsiteX1" fmla="*/ 135988 w 316835"/>
              <a:gd name="connsiteY1" fmla="*/ 454736 h 2341612"/>
              <a:gd name="connsiteX2" fmla="*/ 303718 w 316835"/>
              <a:gd name="connsiteY2" fmla="*/ 990390 h 2341612"/>
              <a:gd name="connsiteX3" fmla="*/ 260433 w 316835"/>
              <a:gd name="connsiteY3" fmla="*/ 784785 h 2341612"/>
              <a:gd name="connsiteX4" fmla="*/ 282076 w 316835"/>
              <a:gd name="connsiteY4" fmla="*/ 1645079 h 2341612"/>
              <a:gd name="connsiteX5" fmla="*/ 309129 w 316835"/>
              <a:gd name="connsiteY5" fmla="*/ 1336672 h 2341612"/>
              <a:gd name="connsiteX6" fmla="*/ 130578 w 316835"/>
              <a:gd name="connsiteY6" fmla="*/ 2326821 h 2341612"/>
              <a:gd name="connsiteX7" fmla="*/ 222559 w 316835"/>
              <a:gd name="connsiteY7" fmla="*/ 1861505 h 2341612"/>
              <a:gd name="connsiteX8" fmla="*/ 195505 w 316835"/>
              <a:gd name="connsiteY8" fmla="*/ 925462 h 2341612"/>
              <a:gd name="connsiteX9" fmla="*/ 722 w 316835"/>
              <a:gd name="connsiteY9" fmla="*/ 11062 h 2341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835" h="2341612">
                <a:moveTo>
                  <a:pt x="722" y="11062"/>
                </a:moveTo>
                <a:cubicBezTo>
                  <a:pt x="-9198" y="-67392"/>
                  <a:pt x="85489" y="291515"/>
                  <a:pt x="135988" y="454736"/>
                </a:cubicBezTo>
                <a:cubicBezTo>
                  <a:pt x="186487" y="617957"/>
                  <a:pt x="282977" y="935382"/>
                  <a:pt x="303718" y="990390"/>
                </a:cubicBezTo>
                <a:cubicBezTo>
                  <a:pt x="324459" y="1045398"/>
                  <a:pt x="264040" y="675670"/>
                  <a:pt x="260433" y="784785"/>
                </a:cubicBezTo>
                <a:cubicBezTo>
                  <a:pt x="256826" y="893900"/>
                  <a:pt x="273960" y="1553098"/>
                  <a:pt x="282076" y="1645079"/>
                </a:cubicBezTo>
                <a:cubicBezTo>
                  <a:pt x="290192" y="1737060"/>
                  <a:pt x="334379" y="1223048"/>
                  <a:pt x="309129" y="1336672"/>
                </a:cubicBezTo>
                <a:cubicBezTo>
                  <a:pt x="283879" y="1450296"/>
                  <a:pt x="145006" y="2239349"/>
                  <a:pt x="130578" y="2326821"/>
                </a:cubicBezTo>
                <a:cubicBezTo>
                  <a:pt x="116150" y="2414293"/>
                  <a:pt x="211738" y="2095065"/>
                  <a:pt x="222559" y="1861505"/>
                </a:cubicBezTo>
                <a:cubicBezTo>
                  <a:pt x="233380" y="1627945"/>
                  <a:pt x="237889" y="1231164"/>
                  <a:pt x="195505" y="925462"/>
                </a:cubicBezTo>
                <a:cubicBezTo>
                  <a:pt x="153121" y="619760"/>
                  <a:pt x="10642" y="89516"/>
                  <a:pt x="722" y="11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EACBB995-8923-5F5D-825B-A8FA87586CCD}"/>
              </a:ext>
            </a:extLst>
          </p:cNvPr>
          <p:cNvSpPr/>
          <p:nvPr/>
        </p:nvSpPr>
        <p:spPr>
          <a:xfrm>
            <a:off x="6148511" y="1656841"/>
            <a:ext cx="1242179" cy="2350213"/>
          </a:xfrm>
          <a:custGeom>
            <a:avLst/>
            <a:gdLst>
              <a:gd name="connsiteX0" fmla="*/ 3399 w 1242179"/>
              <a:gd name="connsiteY0" fmla="*/ 4229 h 2350213"/>
              <a:gd name="connsiteX1" fmla="*/ 690552 w 1242179"/>
              <a:gd name="connsiteY1" fmla="*/ 1356892 h 2350213"/>
              <a:gd name="connsiteX2" fmla="*/ 641856 w 1242179"/>
              <a:gd name="connsiteY2" fmla="*/ 1162108 h 2350213"/>
              <a:gd name="connsiteX3" fmla="*/ 1226206 w 1242179"/>
              <a:gd name="connsiteY3" fmla="*/ 2303755 h 2350213"/>
              <a:gd name="connsiteX4" fmla="*/ 1009780 w 1242179"/>
              <a:gd name="connsiteY4" fmla="*/ 1989938 h 2350213"/>
              <a:gd name="connsiteX5" fmla="*/ 306396 w 1242179"/>
              <a:gd name="connsiteY5" fmla="*/ 723845 h 2350213"/>
              <a:gd name="connsiteX6" fmla="*/ 420019 w 1242179"/>
              <a:gd name="connsiteY6" fmla="*/ 924039 h 2350213"/>
              <a:gd name="connsiteX7" fmla="*/ 3399 w 1242179"/>
              <a:gd name="connsiteY7" fmla="*/ 4229 h 2350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2179" h="2350213">
                <a:moveTo>
                  <a:pt x="3399" y="4229"/>
                </a:moveTo>
                <a:cubicBezTo>
                  <a:pt x="48488" y="76371"/>
                  <a:pt x="584143" y="1163912"/>
                  <a:pt x="690552" y="1356892"/>
                </a:cubicBezTo>
                <a:cubicBezTo>
                  <a:pt x="796961" y="1549872"/>
                  <a:pt x="552580" y="1004298"/>
                  <a:pt x="641856" y="1162108"/>
                </a:cubicBezTo>
                <a:cubicBezTo>
                  <a:pt x="731132" y="1319918"/>
                  <a:pt x="1164885" y="2165783"/>
                  <a:pt x="1226206" y="2303755"/>
                </a:cubicBezTo>
                <a:cubicBezTo>
                  <a:pt x="1287527" y="2441727"/>
                  <a:pt x="1163082" y="2253256"/>
                  <a:pt x="1009780" y="1989938"/>
                </a:cubicBezTo>
                <a:cubicBezTo>
                  <a:pt x="856478" y="1726620"/>
                  <a:pt x="404689" y="901495"/>
                  <a:pt x="306396" y="723845"/>
                </a:cubicBezTo>
                <a:cubicBezTo>
                  <a:pt x="208103" y="546195"/>
                  <a:pt x="464206" y="1043073"/>
                  <a:pt x="420019" y="924039"/>
                </a:cubicBezTo>
                <a:cubicBezTo>
                  <a:pt x="375832" y="805005"/>
                  <a:pt x="-41690" y="-67913"/>
                  <a:pt x="3399" y="4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7BBF058A-CB2B-3551-A792-5DF5BE2B0839}"/>
              </a:ext>
            </a:extLst>
          </p:cNvPr>
          <p:cNvSpPr/>
          <p:nvPr/>
        </p:nvSpPr>
        <p:spPr>
          <a:xfrm>
            <a:off x="6850663" y="2032644"/>
            <a:ext cx="1555335" cy="2284001"/>
          </a:xfrm>
          <a:custGeom>
            <a:avLst/>
            <a:gdLst>
              <a:gd name="connsiteX0" fmla="*/ 26274 w 1555335"/>
              <a:gd name="connsiteY0" fmla="*/ 45046 h 2284001"/>
              <a:gd name="connsiteX1" fmla="*/ 96613 w 1555335"/>
              <a:gd name="connsiteY1" fmla="*/ 93742 h 2284001"/>
              <a:gd name="connsiteX2" fmla="*/ 816229 w 1555335"/>
              <a:gd name="connsiteY2" fmla="*/ 975678 h 2284001"/>
              <a:gd name="connsiteX3" fmla="*/ 724248 w 1555335"/>
              <a:gd name="connsiteY3" fmla="*/ 829590 h 2284001"/>
              <a:gd name="connsiteX4" fmla="*/ 1108404 w 1555335"/>
              <a:gd name="connsiteY4" fmla="*/ 1316549 h 2284001"/>
              <a:gd name="connsiteX5" fmla="*/ 1021834 w 1555335"/>
              <a:gd name="connsiteY5" fmla="*/ 1154229 h 2284001"/>
              <a:gd name="connsiteX6" fmla="*/ 1546667 w 1555335"/>
              <a:gd name="connsiteY6" fmla="*/ 2268823 h 2284001"/>
              <a:gd name="connsiteX7" fmla="*/ 1281545 w 1555335"/>
              <a:gd name="connsiteY7" fmla="*/ 1711526 h 2284001"/>
              <a:gd name="connsiteX8" fmla="*/ 437484 w 1555335"/>
              <a:gd name="connsiteY8" fmla="*/ 477898 h 2284001"/>
              <a:gd name="connsiteX9" fmla="*/ 166951 w 1555335"/>
              <a:gd name="connsiteY9" fmla="*/ 104563 h 2284001"/>
              <a:gd name="connsiteX10" fmla="*/ 275164 w 1555335"/>
              <a:gd name="connsiteY10" fmla="*/ 266883 h 2284001"/>
              <a:gd name="connsiteX11" fmla="*/ 26274 w 1555335"/>
              <a:gd name="connsiteY11" fmla="*/ 45046 h 228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55335" h="2284001">
                <a:moveTo>
                  <a:pt x="26274" y="45046"/>
                </a:moveTo>
                <a:cubicBezTo>
                  <a:pt x="-3484" y="16189"/>
                  <a:pt x="-35046" y="-61363"/>
                  <a:pt x="96613" y="93742"/>
                </a:cubicBezTo>
                <a:cubicBezTo>
                  <a:pt x="228272" y="248847"/>
                  <a:pt x="711623" y="853037"/>
                  <a:pt x="816229" y="975678"/>
                </a:cubicBezTo>
                <a:cubicBezTo>
                  <a:pt x="920835" y="1098319"/>
                  <a:pt x="675552" y="772778"/>
                  <a:pt x="724248" y="829590"/>
                </a:cubicBezTo>
                <a:cubicBezTo>
                  <a:pt x="772944" y="886402"/>
                  <a:pt x="1058806" y="1262443"/>
                  <a:pt x="1108404" y="1316549"/>
                </a:cubicBezTo>
                <a:cubicBezTo>
                  <a:pt x="1158002" y="1370655"/>
                  <a:pt x="948790" y="995517"/>
                  <a:pt x="1021834" y="1154229"/>
                </a:cubicBezTo>
                <a:cubicBezTo>
                  <a:pt x="1094878" y="1312941"/>
                  <a:pt x="1503382" y="2175940"/>
                  <a:pt x="1546667" y="2268823"/>
                </a:cubicBezTo>
                <a:cubicBezTo>
                  <a:pt x="1589952" y="2361706"/>
                  <a:pt x="1466409" y="2010014"/>
                  <a:pt x="1281545" y="1711526"/>
                </a:cubicBezTo>
                <a:cubicBezTo>
                  <a:pt x="1096681" y="1413039"/>
                  <a:pt x="623250" y="745725"/>
                  <a:pt x="437484" y="477898"/>
                </a:cubicBezTo>
                <a:cubicBezTo>
                  <a:pt x="251718" y="210071"/>
                  <a:pt x="194004" y="139732"/>
                  <a:pt x="166951" y="104563"/>
                </a:cubicBezTo>
                <a:cubicBezTo>
                  <a:pt x="139898" y="69394"/>
                  <a:pt x="295003" y="276802"/>
                  <a:pt x="275164" y="266883"/>
                </a:cubicBezTo>
                <a:cubicBezTo>
                  <a:pt x="255325" y="256964"/>
                  <a:pt x="56032" y="73903"/>
                  <a:pt x="26274" y="450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80CEEA03-727D-2CAB-2164-C2D600AED61A}"/>
              </a:ext>
            </a:extLst>
          </p:cNvPr>
          <p:cNvSpPr/>
          <p:nvPr/>
        </p:nvSpPr>
        <p:spPr>
          <a:xfrm>
            <a:off x="6007634" y="2187636"/>
            <a:ext cx="2128531" cy="2122701"/>
          </a:xfrm>
          <a:custGeom>
            <a:avLst/>
            <a:gdLst>
              <a:gd name="connsiteX0" fmla="*/ 3599 w 2128531"/>
              <a:gd name="connsiteY0" fmla="*/ 3678 h 2122701"/>
              <a:gd name="connsiteX1" fmla="*/ 739448 w 2128531"/>
              <a:gd name="connsiteY1" fmla="*/ 398655 h 2122701"/>
              <a:gd name="connsiteX2" fmla="*/ 1204764 w 2128531"/>
              <a:gd name="connsiteY2" fmla="*/ 863971 h 2122701"/>
              <a:gd name="connsiteX3" fmla="*/ 1188532 w 2128531"/>
              <a:gd name="connsiteY3" fmla="*/ 847739 h 2122701"/>
              <a:gd name="connsiteX4" fmla="*/ 2108342 w 2128531"/>
              <a:gd name="connsiteY4" fmla="*/ 2092189 h 2122701"/>
              <a:gd name="connsiteX5" fmla="*/ 1756650 w 2128531"/>
              <a:gd name="connsiteY5" fmla="*/ 1637694 h 2122701"/>
              <a:gd name="connsiteX6" fmla="*/ 982927 w 2128531"/>
              <a:gd name="connsiteY6" fmla="*/ 501457 h 2122701"/>
              <a:gd name="connsiteX7" fmla="*/ 1069497 w 2128531"/>
              <a:gd name="connsiteY7" fmla="*/ 636724 h 2122701"/>
              <a:gd name="connsiteX8" fmla="*/ 3599 w 2128531"/>
              <a:gd name="connsiteY8" fmla="*/ 3678 h 212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28531" h="2122701">
                <a:moveTo>
                  <a:pt x="3599" y="3678"/>
                </a:moveTo>
                <a:cubicBezTo>
                  <a:pt x="-51409" y="-36000"/>
                  <a:pt x="539254" y="255273"/>
                  <a:pt x="739448" y="398655"/>
                </a:cubicBezTo>
                <a:cubicBezTo>
                  <a:pt x="939642" y="542037"/>
                  <a:pt x="1204764" y="863971"/>
                  <a:pt x="1204764" y="863971"/>
                </a:cubicBezTo>
                <a:lnTo>
                  <a:pt x="1188532" y="847739"/>
                </a:lnTo>
                <a:lnTo>
                  <a:pt x="2108342" y="2092189"/>
                </a:lnTo>
                <a:cubicBezTo>
                  <a:pt x="2203028" y="2223848"/>
                  <a:pt x="1944219" y="1902816"/>
                  <a:pt x="1756650" y="1637694"/>
                </a:cubicBezTo>
                <a:cubicBezTo>
                  <a:pt x="1569081" y="1372572"/>
                  <a:pt x="1097452" y="668285"/>
                  <a:pt x="982927" y="501457"/>
                </a:cubicBezTo>
                <a:cubicBezTo>
                  <a:pt x="868402" y="334629"/>
                  <a:pt x="1228209" y="720589"/>
                  <a:pt x="1069497" y="636724"/>
                </a:cubicBezTo>
                <a:cubicBezTo>
                  <a:pt x="910785" y="552859"/>
                  <a:pt x="58607" y="43356"/>
                  <a:pt x="3599" y="3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CA241A7B-4C27-1AAC-B08D-BE92B423C73C}"/>
              </a:ext>
            </a:extLst>
          </p:cNvPr>
          <p:cNvSpPr/>
          <p:nvPr/>
        </p:nvSpPr>
        <p:spPr>
          <a:xfrm>
            <a:off x="6976649" y="2182647"/>
            <a:ext cx="780046" cy="2588747"/>
          </a:xfrm>
          <a:custGeom>
            <a:avLst/>
            <a:gdLst>
              <a:gd name="connsiteX0" fmla="*/ 3091 w 780046"/>
              <a:gd name="connsiteY0" fmla="*/ 8667 h 2588747"/>
              <a:gd name="connsiteX1" fmla="*/ 549566 w 780046"/>
              <a:gd name="connsiteY1" fmla="*/ 1658915 h 2588747"/>
              <a:gd name="connsiteX2" fmla="*/ 419711 w 780046"/>
              <a:gd name="connsiteY2" fmla="*/ 1458721 h 2588747"/>
              <a:gd name="connsiteX3" fmla="*/ 771403 w 780046"/>
              <a:gd name="connsiteY3" fmla="*/ 2519209 h 2588747"/>
              <a:gd name="connsiteX4" fmla="*/ 636137 w 780046"/>
              <a:gd name="connsiteY4" fmla="*/ 2286551 h 2588747"/>
              <a:gd name="connsiteX5" fmla="*/ 241159 w 780046"/>
              <a:gd name="connsiteY5" fmla="*/ 668766 h 2588747"/>
              <a:gd name="connsiteX6" fmla="*/ 322319 w 780046"/>
              <a:gd name="connsiteY6" fmla="*/ 993405 h 2588747"/>
              <a:gd name="connsiteX7" fmla="*/ 3091 w 780046"/>
              <a:gd name="connsiteY7" fmla="*/ 8667 h 258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0046" h="2588747">
                <a:moveTo>
                  <a:pt x="3091" y="8667"/>
                </a:moveTo>
                <a:cubicBezTo>
                  <a:pt x="40965" y="119585"/>
                  <a:pt x="480129" y="1417239"/>
                  <a:pt x="549566" y="1658915"/>
                </a:cubicBezTo>
                <a:cubicBezTo>
                  <a:pt x="619003" y="1900591"/>
                  <a:pt x="382738" y="1315339"/>
                  <a:pt x="419711" y="1458721"/>
                </a:cubicBezTo>
                <a:cubicBezTo>
                  <a:pt x="456684" y="1602103"/>
                  <a:pt x="735332" y="2381237"/>
                  <a:pt x="771403" y="2519209"/>
                </a:cubicBezTo>
                <a:cubicBezTo>
                  <a:pt x="807474" y="2657181"/>
                  <a:pt x="724511" y="2594958"/>
                  <a:pt x="636137" y="2286551"/>
                </a:cubicBezTo>
                <a:cubicBezTo>
                  <a:pt x="547763" y="1978144"/>
                  <a:pt x="293462" y="884290"/>
                  <a:pt x="241159" y="668766"/>
                </a:cubicBezTo>
                <a:cubicBezTo>
                  <a:pt x="188856" y="453242"/>
                  <a:pt x="357488" y="1100716"/>
                  <a:pt x="322319" y="993405"/>
                </a:cubicBezTo>
                <a:cubicBezTo>
                  <a:pt x="287150" y="886094"/>
                  <a:pt x="-34783" y="-102251"/>
                  <a:pt x="3091" y="8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8ACD0A7D-977C-C95C-D2A6-0C3228CAEDC4}"/>
              </a:ext>
            </a:extLst>
          </p:cNvPr>
          <p:cNvSpPr/>
          <p:nvPr/>
        </p:nvSpPr>
        <p:spPr>
          <a:xfrm>
            <a:off x="7733762" y="4990180"/>
            <a:ext cx="876124" cy="1883598"/>
          </a:xfrm>
          <a:custGeom>
            <a:avLst/>
            <a:gdLst>
              <a:gd name="connsiteX0" fmla="*/ 3469 w 876124"/>
              <a:gd name="connsiteY0" fmla="*/ 9261 h 1883598"/>
              <a:gd name="connsiteX1" fmla="*/ 555355 w 876124"/>
              <a:gd name="connsiteY1" fmla="*/ 1123856 h 1883598"/>
              <a:gd name="connsiteX2" fmla="*/ 452553 w 876124"/>
              <a:gd name="connsiteY2" fmla="*/ 934483 h 1883598"/>
              <a:gd name="connsiteX3" fmla="*/ 874584 w 876124"/>
              <a:gd name="connsiteY3" fmla="*/ 1881347 h 1883598"/>
              <a:gd name="connsiteX4" fmla="*/ 582408 w 876124"/>
              <a:gd name="connsiteY4" fmla="*/ 1177962 h 1883598"/>
              <a:gd name="connsiteX5" fmla="*/ 263180 w 876124"/>
              <a:gd name="connsiteY5" fmla="*/ 528684 h 1883598"/>
              <a:gd name="connsiteX6" fmla="*/ 317287 w 876124"/>
              <a:gd name="connsiteY6" fmla="*/ 588201 h 1883598"/>
              <a:gd name="connsiteX7" fmla="*/ 3469 w 876124"/>
              <a:gd name="connsiteY7" fmla="*/ 9261 h 1883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6124" h="1883598">
                <a:moveTo>
                  <a:pt x="3469" y="9261"/>
                </a:moveTo>
                <a:cubicBezTo>
                  <a:pt x="43147" y="98537"/>
                  <a:pt x="480508" y="969652"/>
                  <a:pt x="555355" y="1123856"/>
                </a:cubicBezTo>
                <a:cubicBezTo>
                  <a:pt x="630202" y="1278060"/>
                  <a:pt x="399348" y="808235"/>
                  <a:pt x="452553" y="934483"/>
                </a:cubicBezTo>
                <a:cubicBezTo>
                  <a:pt x="505758" y="1060732"/>
                  <a:pt x="852942" y="1840767"/>
                  <a:pt x="874584" y="1881347"/>
                </a:cubicBezTo>
                <a:cubicBezTo>
                  <a:pt x="896226" y="1921927"/>
                  <a:pt x="684309" y="1403406"/>
                  <a:pt x="582408" y="1177962"/>
                </a:cubicBezTo>
                <a:cubicBezTo>
                  <a:pt x="480507" y="952518"/>
                  <a:pt x="307367" y="626977"/>
                  <a:pt x="263180" y="528684"/>
                </a:cubicBezTo>
                <a:cubicBezTo>
                  <a:pt x="218993" y="430391"/>
                  <a:pt x="357867" y="672968"/>
                  <a:pt x="317287" y="588201"/>
                </a:cubicBezTo>
                <a:cubicBezTo>
                  <a:pt x="276707" y="503434"/>
                  <a:pt x="-36209" y="-80015"/>
                  <a:pt x="3469" y="9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809FD8E3-027C-9F91-D351-418F2A851A6C}"/>
              </a:ext>
            </a:extLst>
          </p:cNvPr>
          <p:cNvSpPr/>
          <p:nvPr/>
        </p:nvSpPr>
        <p:spPr>
          <a:xfrm>
            <a:off x="6399553" y="2016172"/>
            <a:ext cx="2001683" cy="1950814"/>
          </a:xfrm>
          <a:custGeom>
            <a:avLst/>
            <a:gdLst>
              <a:gd name="connsiteX0" fmla="*/ 1247 w 2001683"/>
              <a:gd name="connsiteY0" fmla="*/ 2001 h 1950814"/>
              <a:gd name="connsiteX1" fmla="*/ 1153716 w 2001683"/>
              <a:gd name="connsiteY1" fmla="*/ 883937 h 1950814"/>
              <a:gd name="connsiteX2" fmla="*/ 985985 w 2001683"/>
              <a:gd name="connsiteY2" fmla="*/ 819009 h 1950814"/>
              <a:gd name="connsiteX3" fmla="*/ 1981545 w 2001683"/>
              <a:gd name="connsiteY3" fmla="*/ 1928192 h 1950814"/>
              <a:gd name="connsiteX4" fmla="*/ 1678549 w 2001683"/>
              <a:gd name="connsiteY4" fmla="*/ 1592732 h 1950814"/>
              <a:gd name="connsiteX5" fmla="*/ 780381 w 2001683"/>
              <a:gd name="connsiteY5" fmla="*/ 586351 h 1950814"/>
              <a:gd name="connsiteX6" fmla="*/ 926468 w 2001683"/>
              <a:gd name="connsiteY6" fmla="*/ 640458 h 1950814"/>
              <a:gd name="connsiteX7" fmla="*/ 1247 w 2001683"/>
              <a:gd name="connsiteY7" fmla="*/ 2001 h 1950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1683" h="1950814">
                <a:moveTo>
                  <a:pt x="1247" y="2001"/>
                </a:moveTo>
                <a:cubicBezTo>
                  <a:pt x="39122" y="42581"/>
                  <a:pt x="989593" y="747769"/>
                  <a:pt x="1153716" y="883937"/>
                </a:cubicBezTo>
                <a:cubicBezTo>
                  <a:pt x="1317839" y="1020105"/>
                  <a:pt x="848014" y="644967"/>
                  <a:pt x="985985" y="819009"/>
                </a:cubicBezTo>
                <a:cubicBezTo>
                  <a:pt x="1123956" y="993051"/>
                  <a:pt x="1866118" y="1799238"/>
                  <a:pt x="1981545" y="1928192"/>
                </a:cubicBezTo>
                <a:cubicBezTo>
                  <a:pt x="2096972" y="2057146"/>
                  <a:pt x="1678549" y="1592732"/>
                  <a:pt x="1678549" y="1592732"/>
                </a:cubicBezTo>
                <a:cubicBezTo>
                  <a:pt x="1478355" y="1369092"/>
                  <a:pt x="905728" y="745063"/>
                  <a:pt x="780381" y="586351"/>
                </a:cubicBezTo>
                <a:cubicBezTo>
                  <a:pt x="655034" y="427639"/>
                  <a:pt x="1053618" y="730635"/>
                  <a:pt x="926468" y="640458"/>
                </a:cubicBezTo>
                <a:cubicBezTo>
                  <a:pt x="799318" y="550281"/>
                  <a:pt x="-36628" y="-38579"/>
                  <a:pt x="1247" y="2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0DC1842E-941E-5881-A941-F31B866CBEF2}"/>
              </a:ext>
            </a:extLst>
          </p:cNvPr>
          <p:cNvSpPr/>
          <p:nvPr/>
        </p:nvSpPr>
        <p:spPr>
          <a:xfrm>
            <a:off x="7459104" y="2404119"/>
            <a:ext cx="636662" cy="2320879"/>
          </a:xfrm>
          <a:custGeom>
            <a:avLst/>
            <a:gdLst>
              <a:gd name="connsiteX0" fmla="*/ 2184 w 636662"/>
              <a:gd name="connsiteY0" fmla="*/ 9031 h 2320879"/>
              <a:gd name="connsiteX1" fmla="*/ 440446 w 636662"/>
              <a:gd name="connsiteY1" fmla="*/ 1410390 h 2320879"/>
              <a:gd name="connsiteX2" fmla="*/ 272716 w 636662"/>
              <a:gd name="connsiteY2" fmla="*/ 1150679 h 2320879"/>
              <a:gd name="connsiteX3" fmla="*/ 629819 w 636662"/>
              <a:gd name="connsiteY3" fmla="*/ 2297737 h 2320879"/>
              <a:gd name="connsiteX4" fmla="*/ 483732 w 636662"/>
              <a:gd name="connsiteY4" fmla="*/ 1810778 h 2320879"/>
              <a:gd name="connsiteX5" fmla="*/ 191556 w 636662"/>
              <a:gd name="connsiteY5" fmla="*/ 528454 h 2320879"/>
              <a:gd name="connsiteX6" fmla="*/ 267305 w 636662"/>
              <a:gd name="connsiteY6" fmla="*/ 793576 h 2320879"/>
              <a:gd name="connsiteX7" fmla="*/ 2184 w 636662"/>
              <a:gd name="connsiteY7" fmla="*/ 9031 h 2320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662" h="2320879">
                <a:moveTo>
                  <a:pt x="2184" y="9031"/>
                </a:moveTo>
                <a:cubicBezTo>
                  <a:pt x="31041" y="111833"/>
                  <a:pt x="395357" y="1220115"/>
                  <a:pt x="440446" y="1410390"/>
                </a:cubicBezTo>
                <a:cubicBezTo>
                  <a:pt x="485535" y="1600665"/>
                  <a:pt x="241154" y="1002788"/>
                  <a:pt x="272716" y="1150679"/>
                </a:cubicBezTo>
                <a:cubicBezTo>
                  <a:pt x="304278" y="1298570"/>
                  <a:pt x="594650" y="2187721"/>
                  <a:pt x="629819" y="2297737"/>
                </a:cubicBezTo>
                <a:cubicBezTo>
                  <a:pt x="664988" y="2407753"/>
                  <a:pt x="556776" y="2105659"/>
                  <a:pt x="483732" y="1810778"/>
                </a:cubicBezTo>
                <a:cubicBezTo>
                  <a:pt x="410688" y="1515898"/>
                  <a:pt x="227627" y="697988"/>
                  <a:pt x="191556" y="528454"/>
                </a:cubicBezTo>
                <a:cubicBezTo>
                  <a:pt x="155485" y="358920"/>
                  <a:pt x="295260" y="873834"/>
                  <a:pt x="267305" y="793576"/>
                </a:cubicBezTo>
                <a:cubicBezTo>
                  <a:pt x="239350" y="713318"/>
                  <a:pt x="-26673" y="-93771"/>
                  <a:pt x="2184" y="9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3727B490-D0E8-A12A-4A4C-74120AE95888}"/>
              </a:ext>
            </a:extLst>
          </p:cNvPr>
          <p:cNvSpPr/>
          <p:nvPr/>
        </p:nvSpPr>
        <p:spPr>
          <a:xfrm>
            <a:off x="8112519" y="3841562"/>
            <a:ext cx="259290" cy="2018257"/>
          </a:xfrm>
          <a:custGeom>
            <a:avLst/>
            <a:gdLst>
              <a:gd name="connsiteX0" fmla="*/ 68385 w 259290"/>
              <a:gd name="connsiteY0" fmla="*/ 0 h 2018257"/>
              <a:gd name="connsiteX1" fmla="*/ 79206 w 259290"/>
              <a:gd name="connsiteY1" fmla="*/ 876526 h 2018257"/>
              <a:gd name="connsiteX2" fmla="*/ 241526 w 259290"/>
              <a:gd name="connsiteY2" fmla="*/ 1942424 h 2018257"/>
              <a:gd name="connsiteX3" fmla="*/ 230705 w 259290"/>
              <a:gd name="connsiteY3" fmla="*/ 1769283 h 2018257"/>
              <a:gd name="connsiteX4" fmla="*/ 25100 w 259290"/>
              <a:gd name="connsiteY4" fmla="*/ 470727 h 2018257"/>
              <a:gd name="connsiteX5" fmla="*/ 3457 w 259290"/>
              <a:gd name="connsiteY5" fmla="*/ 703385 h 2018257"/>
              <a:gd name="connsiteX6" fmla="*/ 68385 w 259290"/>
              <a:gd name="connsiteY6" fmla="*/ 0 h 201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290" h="2018257">
                <a:moveTo>
                  <a:pt x="68385" y="0"/>
                </a:moveTo>
                <a:cubicBezTo>
                  <a:pt x="59367" y="276394"/>
                  <a:pt x="50349" y="552789"/>
                  <a:pt x="79206" y="876526"/>
                </a:cubicBezTo>
                <a:cubicBezTo>
                  <a:pt x="108063" y="1200263"/>
                  <a:pt x="216276" y="1793631"/>
                  <a:pt x="241526" y="1942424"/>
                </a:cubicBezTo>
                <a:cubicBezTo>
                  <a:pt x="266776" y="2091217"/>
                  <a:pt x="266776" y="2014566"/>
                  <a:pt x="230705" y="1769283"/>
                </a:cubicBezTo>
                <a:cubicBezTo>
                  <a:pt x="194634" y="1524000"/>
                  <a:pt x="62975" y="648377"/>
                  <a:pt x="25100" y="470727"/>
                </a:cubicBezTo>
                <a:cubicBezTo>
                  <a:pt x="-12775" y="293077"/>
                  <a:pt x="3457" y="703385"/>
                  <a:pt x="3457" y="703385"/>
                </a:cubicBezTo>
                <a:lnTo>
                  <a:pt x="68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973AA9CD-A3DF-9E9A-122B-74AA2C665A9B}"/>
              </a:ext>
            </a:extLst>
          </p:cNvPr>
          <p:cNvSpPr/>
          <p:nvPr/>
        </p:nvSpPr>
        <p:spPr>
          <a:xfrm>
            <a:off x="7731723" y="4517700"/>
            <a:ext cx="421311" cy="1763542"/>
          </a:xfrm>
          <a:custGeom>
            <a:avLst/>
            <a:gdLst>
              <a:gd name="connsiteX0" fmla="*/ 97 w 421311"/>
              <a:gd name="connsiteY0" fmla="*/ 193 h 1763542"/>
              <a:gd name="connsiteX1" fmla="*/ 384253 w 421311"/>
              <a:gd name="connsiteY1" fmla="*/ 887540 h 1763542"/>
              <a:gd name="connsiteX2" fmla="*/ 389664 w 421311"/>
              <a:gd name="connsiteY2" fmla="*/ 784738 h 1763542"/>
              <a:gd name="connsiteX3" fmla="*/ 238166 w 421311"/>
              <a:gd name="connsiteY3" fmla="*/ 1753244 h 1763542"/>
              <a:gd name="connsiteX4" fmla="*/ 308504 w 421311"/>
              <a:gd name="connsiteY4" fmla="*/ 1266286 h 1763542"/>
              <a:gd name="connsiteX5" fmla="*/ 346379 w 421311"/>
              <a:gd name="connsiteY5" fmla="*/ 811791 h 1763542"/>
              <a:gd name="connsiteX6" fmla="*/ 97 w 421311"/>
              <a:gd name="connsiteY6" fmla="*/ 193 h 176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311" h="1763542">
                <a:moveTo>
                  <a:pt x="97" y="193"/>
                </a:moveTo>
                <a:cubicBezTo>
                  <a:pt x="6409" y="12818"/>
                  <a:pt x="319325" y="756783"/>
                  <a:pt x="384253" y="887540"/>
                </a:cubicBezTo>
                <a:cubicBezTo>
                  <a:pt x="449181" y="1018297"/>
                  <a:pt x="414012" y="640454"/>
                  <a:pt x="389664" y="784738"/>
                </a:cubicBezTo>
                <a:cubicBezTo>
                  <a:pt x="365316" y="929022"/>
                  <a:pt x="251693" y="1672986"/>
                  <a:pt x="238166" y="1753244"/>
                </a:cubicBezTo>
                <a:cubicBezTo>
                  <a:pt x="224639" y="1833502"/>
                  <a:pt x="290469" y="1423195"/>
                  <a:pt x="308504" y="1266286"/>
                </a:cubicBezTo>
                <a:cubicBezTo>
                  <a:pt x="326539" y="1109377"/>
                  <a:pt x="396878" y="1026414"/>
                  <a:pt x="346379" y="811791"/>
                </a:cubicBezTo>
                <a:cubicBezTo>
                  <a:pt x="295880" y="597168"/>
                  <a:pt x="-6215" y="-12432"/>
                  <a:pt x="97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8B8FE973-ED25-BAEA-7A8A-5DC5ACC19C8B}"/>
              </a:ext>
            </a:extLst>
          </p:cNvPr>
          <p:cNvSpPr/>
          <p:nvPr/>
        </p:nvSpPr>
        <p:spPr>
          <a:xfrm>
            <a:off x="7749742" y="6000341"/>
            <a:ext cx="594425" cy="2555214"/>
          </a:xfrm>
          <a:custGeom>
            <a:avLst/>
            <a:gdLst>
              <a:gd name="connsiteX0" fmla="*/ 463626 w 594425"/>
              <a:gd name="connsiteY0" fmla="*/ 71 h 2555214"/>
              <a:gd name="connsiteX1" fmla="*/ 528554 w 594425"/>
              <a:gd name="connsiteY1" fmla="*/ 719687 h 2555214"/>
              <a:gd name="connsiteX2" fmla="*/ 577250 w 594425"/>
              <a:gd name="connsiteY2" fmla="*/ 633117 h 2555214"/>
              <a:gd name="connsiteX3" fmla="*/ 214736 w 594425"/>
              <a:gd name="connsiteY3" fmla="*/ 1325680 h 2555214"/>
              <a:gd name="connsiteX4" fmla="*/ 404109 w 594425"/>
              <a:gd name="connsiteY4" fmla="*/ 1141718 h 2555214"/>
              <a:gd name="connsiteX5" fmla="*/ 41595 w 594425"/>
              <a:gd name="connsiteY5" fmla="*/ 1639498 h 2555214"/>
              <a:gd name="connsiteX6" fmla="*/ 9131 w 594425"/>
              <a:gd name="connsiteY6" fmla="*/ 1974958 h 2555214"/>
              <a:gd name="connsiteX7" fmla="*/ 52417 w 594425"/>
              <a:gd name="connsiteY7" fmla="*/ 2543077 h 2555214"/>
              <a:gd name="connsiteX8" fmla="*/ 36185 w 594425"/>
              <a:gd name="connsiteY8" fmla="*/ 2288776 h 2555214"/>
              <a:gd name="connsiteX9" fmla="*/ 182272 w 594425"/>
              <a:gd name="connsiteY9" fmla="*/ 1439304 h 2555214"/>
              <a:gd name="connsiteX10" fmla="*/ 506911 w 594425"/>
              <a:gd name="connsiteY10" fmla="*/ 903650 h 2555214"/>
              <a:gd name="connsiteX11" fmla="*/ 561018 w 594425"/>
              <a:gd name="connsiteY11" fmla="*/ 676402 h 2555214"/>
              <a:gd name="connsiteX12" fmla="*/ 463626 w 594425"/>
              <a:gd name="connsiteY12" fmla="*/ 71 h 2555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4425" h="2555214">
                <a:moveTo>
                  <a:pt x="463626" y="71"/>
                </a:moveTo>
                <a:cubicBezTo>
                  <a:pt x="458215" y="7285"/>
                  <a:pt x="509617" y="614179"/>
                  <a:pt x="528554" y="719687"/>
                </a:cubicBezTo>
                <a:cubicBezTo>
                  <a:pt x="547491" y="825195"/>
                  <a:pt x="629553" y="532118"/>
                  <a:pt x="577250" y="633117"/>
                </a:cubicBezTo>
                <a:cubicBezTo>
                  <a:pt x="524947" y="734116"/>
                  <a:pt x="243593" y="1240913"/>
                  <a:pt x="214736" y="1325680"/>
                </a:cubicBezTo>
                <a:cubicBezTo>
                  <a:pt x="185879" y="1410447"/>
                  <a:pt x="432966" y="1089415"/>
                  <a:pt x="404109" y="1141718"/>
                </a:cubicBezTo>
                <a:cubicBezTo>
                  <a:pt x="375252" y="1194021"/>
                  <a:pt x="107425" y="1500625"/>
                  <a:pt x="41595" y="1639498"/>
                </a:cubicBezTo>
                <a:cubicBezTo>
                  <a:pt x="-24235" y="1778371"/>
                  <a:pt x="7327" y="1824362"/>
                  <a:pt x="9131" y="1974958"/>
                </a:cubicBezTo>
                <a:cubicBezTo>
                  <a:pt x="10935" y="2125555"/>
                  <a:pt x="47908" y="2490774"/>
                  <a:pt x="52417" y="2543077"/>
                </a:cubicBezTo>
                <a:cubicBezTo>
                  <a:pt x="56926" y="2595380"/>
                  <a:pt x="14542" y="2472738"/>
                  <a:pt x="36185" y="2288776"/>
                </a:cubicBezTo>
                <a:cubicBezTo>
                  <a:pt x="57827" y="2104814"/>
                  <a:pt x="103818" y="1670158"/>
                  <a:pt x="182272" y="1439304"/>
                </a:cubicBezTo>
                <a:cubicBezTo>
                  <a:pt x="260726" y="1208450"/>
                  <a:pt x="443787" y="1030800"/>
                  <a:pt x="506911" y="903650"/>
                </a:cubicBezTo>
                <a:cubicBezTo>
                  <a:pt x="570035" y="776500"/>
                  <a:pt x="569134" y="822490"/>
                  <a:pt x="561018" y="676402"/>
                </a:cubicBezTo>
                <a:cubicBezTo>
                  <a:pt x="552902" y="530314"/>
                  <a:pt x="469037" y="-7143"/>
                  <a:pt x="463626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E1A8D6FC-F60D-DE73-9C25-A6AA5E8A4BF7}"/>
              </a:ext>
            </a:extLst>
          </p:cNvPr>
          <p:cNvSpPr/>
          <p:nvPr/>
        </p:nvSpPr>
        <p:spPr>
          <a:xfrm>
            <a:off x="7579680" y="7287924"/>
            <a:ext cx="695365" cy="1690317"/>
          </a:xfrm>
          <a:custGeom>
            <a:avLst/>
            <a:gdLst>
              <a:gd name="connsiteX0" fmla="*/ 401030 w 695365"/>
              <a:gd name="connsiteY0" fmla="*/ 223 h 1690317"/>
              <a:gd name="connsiteX1" fmla="*/ 642 w 695365"/>
              <a:gd name="connsiteY1" fmla="*/ 806410 h 1690317"/>
              <a:gd name="connsiteX2" fmla="*/ 514654 w 695365"/>
              <a:gd name="connsiteY2" fmla="*/ 1266315 h 1690317"/>
              <a:gd name="connsiteX3" fmla="*/ 200836 w 695365"/>
              <a:gd name="connsiteY3" fmla="*/ 1158102 h 1690317"/>
              <a:gd name="connsiteX4" fmla="*/ 693205 w 695365"/>
              <a:gd name="connsiteY4" fmla="*/ 1688346 h 1690317"/>
              <a:gd name="connsiteX5" fmla="*/ 368566 w 695365"/>
              <a:gd name="connsiteY5" fmla="*/ 1315011 h 1690317"/>
              <a:gd name="connsiteX6" fmla="*/ 81802 w 695365"/>
              <a:gd name="connsiteY6" fmla="*/ 730661 h 1690317"/>
              <a:gd name="connsiteX7" fmla="*/ 401030 w 695365"/>
              <a:gd name="connsiteY7" fmla="*/ 223 h 169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65" h="1690317">
                <a:moveTo>
                  <a:pt x="401030" y="223"/>
                </a:moveTo>
                <a:cubicBezTo>
                  <a:pt x="387503" y="12848"/>
                  <a:pt x="-18295" y="595395"/>
                  <a:pt x="642" y="806410"/>
                </a:cubicBezTo>
                <a:cubicBezTo>
                  <a:pt x="19579" y="1017425"/>
                  <a:pt x="481288" y="1207700"/>
                  <a:pt x="514654" y="1266315"/>
                </a:cubicBezTo>
                <a:cubicBezTo>
                  <a:pt x="548020" y="1324930"/>
                  <a:pt x="171078" y="1087764"/>
                  <a:pt x="200836" y="1158102"/>
                </a:cubicBezTo>
                <a:cubicBezTo>
                  <a:pt x="230594" y="1228440"/>
                  <a:pt x="665250" y="1662195"/>
                  <a:pt x="693205" y="1688346"/>
                </a:cubicBezTo>
                <a:cubicBezTo>
                  <a:pt x="721160" y="1714497"/>
                  <a:pt x="470467" y="1474625"/>
                  <a:pt x="368566" y="1315011"/>
                </a:cubicBezTo>
                <a:cubicBezTo>
                  <a:pt x="266665" y="1155397"/>
                  <a:pt x="79999" y="947087"/>
                  <a:pt x="81802" y="730661"/>
                </a:cubicBezTo>
                <a:cubicBezTo>
                  <a:pt x="83605" y="514235"/>
                  <a:pt x="414557" y="-12402"/>
                  <a:pt x="401030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814584E-04E6-F720-8381-EE80A422340A}"/>
              </a:ext>
            </a:extLst>
          </p:cNvPr>
          <p:cNvSpPr/>
          <p:nvPr/>
        </p:nvSpPr>
        <p:spPr>
          <a:xfrm>
            <a:off x="3346185" y="4809198"/>
            <a:ext cx="392935" cy="698868"/>
          </a:xfrm>
          <a:custGeom>
            <a:avLst/>
            <a:gdLst>
              <a:gd name="connsiteX0" fmla="*/ 392575 w 392935"/>
              <a:gd name="connsiteY0" fmla="*/ 871 h 698868"/>
              <a:gd name="connsiteX1" fmla="*/ 67936 w 392935"/>
              <a:gd name="connsiteY1" fmla="*/ 357974 h 698868"/>
              <a:gd name="connsiteX2" fmla="*/ 89578 w 392935"/>
              <a:gd name="connsiteY2" fmla="*/ 341742 h 698868"/>
              <a:gd name="connsiteX3" fmla="*/ 19240 w 392935"/>
              <a:gd name="connsiteY3" fmla="*/ 536525 h 698868"/>
              <a:gd name="connsiteX4" fmla="*/ 13829 w 392935"/>
              <a:gd name="connsiteY4" fmla="*/ 698845 h 698868"/>
              <a:gd name="connsiteX5" fmla="*/ 13829 w 392935"/>
              <a:gd name="connsiteY5" fmla="*/ 525704 h 698868"/>
              <a:gd name="connsiteX6" fmla="*/ 197791 w 392935"/>
              <a:gd name="connsiteY6" fmla="*/ 168601 h 698868"/>
              <a:gd name="connsiteX7" fmla="*/ 132864 w 392935"/>
              <a:gd name="connsiteY7" fmla="*/ 255171 h 698868"/>
              <a:gd name="connsiteX8" fmla="*/ 392575 w 392935"/>
              <a:gd name="connsiteY8" fmla="*/ 871 h 6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935" h="698868">
                <a:moveTo>
                  <a:pt x="392575" y="871"/>
                </a:moveTo>
                <a:cubicBezTo>
                  <a:pt x="381754" y="18005"/>
                  <a:pt x="67936" y="357974"/>
                  <a:pt x="67936" y="357974"/>
                </a:cubicBezTo>
                <a:cubicBezTo>
                  <a:pt x="17437" y="414786"/>
                  <a:pt x="97694" y="311983"/>
                  <a:pt x="89578" y="341742"/>
                </a:cubicBezTo>
                <a:cubicBezTo>
                  <a:pt x="81462" y="371501"/>
                  <a:pt x="31865" y="477008"/>
                  <a:pt x="19240" y="536525"/>
                </a:cubicBezTo>
                <a:cubicBezTo>
                  <a:pt x="6615" y="596042"/>
                  <a:pt x="14731" y="700648"/>
                  <a:pt x="13829" y="698845"/>
                </a:cubicBezTo>
                <a:cubicBezTo>
                  <a:pt x="12927" y="697042"/>
                  <a:pt x="-16831" y="614078"/>
                  <a:pt x="13829" y="525704"/>
                </a:cubicBezTo>
                <a:cubicBezTo>
                  <a:pt x="44489" y="437330"/>
                  <a:pt x="177952" y="213690"/>
                  <a:pt x="197791" y="168601"/>
                </a:cubicBezTo>
                <a:cubicBezTo>
                  <a:pt x="217630" y="123512"/>
                  <a:pt x="98597" y="285831"/>
                  <a:pt x="132864" y="255171"/>
                </a:cubicBezTo>
                <a:cubicBezTo>
                  <a:pt x="167131" y="224511"/>
                  <a:pt x="403396" y="-16263"/>
                  <a:pt x="392575" y="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282A4768-B88D-55C2-54CB-8FC9028FF119}"/>
              </a:ext>
            </a:extLst>
          </p:cNvPr>
          <p:cNvSpPr/>
          <p:nvPr/>
        </p:nvSpPr>
        <p:spPr>
          <a:xfrm>
            <a:off x="4285236" y="4669137"/>
            <a:ext cx="477411" cy="586063"/>
          </a:xfrm>
          <a:custGeom>
            <a:avLst/>
            <a:gdLst>
              <a:gd name="connsiteX0" fmla="*/ 0 w 477411"/>
              <a:gd name="connsiteY0" fmla="*/ 255 h 586063"/>
              <a:gd name="connsiteX1" fmla="*/ 324639 w 477411"/>
              <a:gd name="connsiteY1" fmla="*/ 314072 h 586063"/>
              <a:gd name="connsiteX2" fmla="*/ 313817 w 477411"/>
              <a:gd name="connsiteY2" fmla="*/ 254555 h 586063"/>
              <a:gd name="connsiteX3" fmla="*/ 470726 w 477411"/>
              <a:gd name="connsiteY3" fmla="*/ 379000 h 586063"/>
              <a:gd name="connsiteX4" fmla="*/ 449084 w 477411"/>
              <a:gd name="connsiteY4" fmla="*/ 335715 h 586063"/>
              <a:gd name="connsiteX5" fmla="*/ 454494 w 477411"/>
              <a:gd name="connsiteY5" fmla="*/ 584605 h 586063"/>
              <a:gd name="connsiteX6" fmla="*/ 432852 w 477411"/>
              <a:gd name="connsiteY6" fmla="*/ 427696 h 586063"/>
              <a:gd name="connsiteX7" fmla="*/ 221836 w 477411"/>
              <a:gd name="connsiteY7" fmla="*/ 205859 h 586063"/>
              <a:gd name="connsiteX8" fmla="*/ 324639 w 477411"/>
              <a:gd name="connsiteY8" fmla="*/ 259966 h 586063"/>
              <a:gd name="connsiteX9" fmla="*/ 0 w 477411"/>
              <a:gd name="connsiteY9" fmla="*/ 255 h 586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411" h="586063">
                <a:moveTo>
                  <a:pt x="0" y="255"/>
                </a:moveTo>
                <a:cubicBezTo>
                  <a:pt x="0" y="9273"/>
                  <a:pt x="272336" y="271689"/>
                  <a:pt x="324639" y="314072"/>
                </a:cubicBezTo>
                <a:cubicBezTo>
                  <a:pt x="376942" y="356455"/>
                  <a:pt x="289469" y="243734"/>
                  <a:pt x="313817" y="254555"/>
                </a:cubicBezTo>
                <a:cubicBezTo>
                  <a:pt x="338165" y="265376"/>
                  <a:pt x="448181" y="365473"/>
                  <a:pt x="470726" y="379000"/>
                </a:cubicBezTo>
                <a:cubicBezTo>
                  <a:pt x="493271" y="392527"/>
                  <a:pt x="451789" y="301448"/>
                  <a:pt x="449084" y="335715"/>
                </a:cubicBezTo>
                <a:cubicBezTo>
                  <a:pt x="446379" y="369982"/>
                  <a:pt x="457199" y="569275"/>
                  <a:pt x="454494" y="584605"/>
                </a:cubicBezTo>
                <a:cubicBezTo>
                  <a:pt x="451789" y="599935"/>
                  <a:pt x="471628" y="490820"/>
                  <a:pt x="432852" y="427696"/>
                </a:cubicBezTo>
                <a:cubicBezTo>
                  <a:pt x="394076" y="364572"/>
                  <a:pt x="239871" y="233814"/>
                  <a:pt x="221836" y="205859"/>
                </a:cubicBezTo>
                <a:cubicBezTo>
                  <a:pt x="203801" y="177904"/>
                  <a:pt x="359808" y="296037"/>
                  <a:pt x="324639" y="259966"/>
                </a:cubicBezTo>
                <a:cubicBezTo>
                  <a:pt x="289470" y="223895"/>
                  <a:pt x="0" y="-8763"/>
                  <a:pt x="0" y="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34F2ADFC-EB83-F411-2C9D-7620796E3211}"/>
              </a:ext>
            </a:extLst>
          </p:cNvPr>
          <p:cNvSpPr/>
          <p:nvPr/>
        </p:nvSpPr>
        <p:spPr>
          <a:xfrm>
            <a:off x="4551694" y="4625135"/>
            <a:ext cx="566982" cy="976477"/>
          </a:xfrm>
          <a:custGeom>
            <a:avLst/>
            <a:gdLst>
              <a:gd name="connsiteX0" fmla="*/ 69002 w 566982"/>
              <a:gd name="connsiteY0" fmla="*/ 33435 h 976477"/>
              <a:gd name="connsiteX1" fmla="*/ 415284 w 566982"/>
              <a:gd name="connsiteY1" fmla="*/ 120006 h 976477"/>
              <a:gd name="connsiteX2" fmla="*/ 447747 w 566982"/>
              <a:gd name="connsiteY2" fmla="*/ 390538 h 976477"/>
              <a:gd name="connsiteX3" fmla="*/ 491033 w 566982"/>
              <a:gd name="connsiteY3" fmla="*/ 266093 h 976477"/>
              <a:gd name="connsiteX4" fmla="*/ 453158 w 566982"/>
              <a:gd name="connsiteY4" fmla="*/ 671892 h 976477"/>
              <a:gd name="connsiteX5" fmla="*/ 458569 w 566982"/>
              <a:gd name="connsiteY5" fmla="*/ 974889 h 976477"/>
              <a:gd name="connsiteX6" fmla="*/ 458569 w 566982"/>
              <a:gd name="connsiteY6" fmla="*/ 769284 h 976477"/>
              <a:gd name="connsiteX7" fmla="*/ 480211 w 566982"/>
              <a:gd name="connsiteY7" fmla="*/ 309379 h 976477"/>
              <a:gd name="connsiteX8" fmla="*/ 566782 w 566982"/>
              <a:gd name="connsiteY8" fmla="*/ 157880 h 976477"/>
              <a:gd name="connsiteX9" fmla="*/ 453158 w 566982"/>
              <a:gd name="connsiteY9" fmla="*/ 309379 h 976477"/>
              <a:gd name="connsiteX10" fmla="*/ 469390 w 566982"/>
              <a:gd name="connsiteY10" fmla="*/ 152470 h 976477"/>
              <a:gd name="connsiteX11" fmla="*/ 388230 w 566982"/>
              <a:gd name="connsiteY11" fmla="*/ 82131 h 976477"/>
              <a:gd name="connsiteX12" fmla="*/ 25717 w 566982"/>
              <a:gd name="connsiteY12" fmla="*/ 972 h 976477"/>
              <a:gd name="connsiteX13" fmla="*/ 69002 w 566982"/>
              <a:gd name="connsiteY13" fmla="*/ 33435 h 97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66982" h="976477">
                <a:moveTo>
                  <a:pt x="69002" y="33435"/>
                </a:moveTo>
                <a:cubicBezTo>
                  <a:pt x="133930" y="53274"/>
                  <a:pt x="352160" y="60489"/>
                  <a:pt x="415284" y="120006"/>
                </a:cubicBezTo>
                <a:cubicBezTo>
                  <a:pt x="478408" y="179523"/>
                  <a:pt x="435122" y="366190"/>
                  <a:pt x="447747" y="390538"/>
                </a:cubicBezTo>
                <a:cubicBezTo>
                  <a:pt x="460372" y="414886"/>
                  <a:pt x="490131" y="219201"/>
                  <a:pt x="491033" y="266093"/>
                </a:cubicBezTo>
                <a:cubicBezTo>
                  <a:pt x="491935" y="312985"/>
                  <a:pt x="458569" y="553759"/>
                  <a:pt x="453158" y="671892"/>
                </a:cubicBezTo>
                <a:cubicBezTo>
                  <a:pt x="447747" y="790025"/>
                  <a:pt x="457667" y="958657"/>
                  <a:pt x="458569" y="974889"/>
                </a:cubicBezTo>
                <a:cubicBezTo>
                  <a:pt x="459471" y="991121"/>
                  <a:pt x="454962" y="880202"/>
                  <a:pt x="458569" y="769284"/>
                </a:cubicBezTo>
                <a:cubicBezTo>
                  <a:pt x="462176" y="658366"/>
                  <a:pt x="462176" y="411280"/>
                  <a:pt x="480211" y="309379"/>
                </a:cubicBezTo>
                <a:cubicBezTo>
                  <a:pt x="498247" y="207478"/>
                  <a:pt x="571291" y="157880"/>
                  <a:pt x="566782" y="157880"/>
                </a:cubicBezTo>
                <a:cubicBezTo>
                  <a:pt x="562273" y="157880"/>
                  <a:pt x="469390" y="310281"/>
                  <a:pt x="453158" y="309379"/>
                </a:cubicBezTo>
                <a:cubicBezTo>
                  <a:pt x="436926" y="308477"/>
                  <a:pt x="480211" y="190345"/>
                  <a:pt x="469390" y="152470"/>
                </a:cubicBezTo>
                <a:cubicBezTo>
                  <a:pt x="458569" y="114595"/>
                  <a:pt x="462175" y="107381"/>
                  <a:pt x="388230" y="82131"/>
                </a:cubicBezTo>
                <a:cubicBezTo>
                  <a:pt x="314285" y="56881"/>
                  <a:pt x="76216" y="6383"/>
                  <a:pt x="25717" y="972"/>
                </a:cubicBezTo>
                <a:cubicBezTo>
                  <a:pt x="-24782" y="-4439"/>
                  <a:pt x="4074" y="13596"/>
                  <a:pt x="69002" y="334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651F5EE1-1BAF-0E6E-EEDC-D88C6AF0ABCC}"/>
              </a:ext>
            </a:extLst>
          </p:cNvPr>
          <p:cNvSpPr/>
          <p:nvPr/>
        </p:nvSpPr>
        <p:spPr>
          <a:xfrm>
            <a:off x="5264537" y="4224195"/>
            <a:ext cx="476661" cy="508247"/>
          </a:xfrm>
          <a:custGeom>
            <a:avLst/>
            <a:gdLst>
              <a:gd name="connsiteX0" fmla="*/ 476164 w 476661"/>
              <a:gd name="connsiteY0" fmla="*/ 1523 h 508247"/>
              <a:gd name="connsiteX1" fmla="*/ 48722 w 476661"/>
              <a:gd name="connsiteY1" fmla="*/ 434375 h 508247"/>
              <a:gd name="connsiteX2" fmla="*/ 27080 w 476661"/>
              <a:gd name="connsiteY2" fmla="*/ 488482 h 508247"/>
              <a:gd name="connsiteX3" fmla="*/ 205631 w 476661"/>
              <a:gd name="connsiteY3" fmla="*/ 223360 h 508247"/>
              <a:gd name="connsiteX4" fmla="*/ 135293 w 476661"/>
              <a:gd name="connsiteY4" fmla="*/ 288288 h 508247"/>
              <a:gd name="connsiteX5" fmla="*/ 476164 w 476661"/>
              <a:gd name="connsiteY5" fmla="*/ 1523 h 50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661" h="508247">
                <a:moveTo>
                  <a:pt x="476164" y="1523"/>
                </a:moveTo>
                <a:cubicBezTo>
                  <a:pt x="461735" y="25871"/>
                  <a:pt x="123569" y="353215"/>
                  <a:pt x="48722" y="434375"/>
                </a:cubicBezTo>
                <a:cubicBezTo>
                  <a:pt x="-26125" y="515535"/>
                  <a:pt x="929" y="523651"/>
                  <a:pt x="27080" y="488482"/>
                </a:cubicBezTo>
                <a:cubicBezTo>
                  <a:pt x="53231" y="453313"/>
                  <a:pt x="187596" y="256726"/>
                  <a:pt x="205631" y="223360"/>
                </a:cubicBezTo>
                <a:cubicBezTo>
                  <a:pt x="223666" y="189994"/>
                  <a:pt x="83892" y="324359"/>
                  <a:pt x="135293" y="288288"/>
                </a:cubicBezTo>
                <a:cubicBezTo>
                  <a:pt x="186694" y="252217"/>
                  <a:pt x="490593" y="-22825"/>
                  <a:pt x="476164" y="15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B2F3E5E0-4FEE-B332-9F64-74029DDDBF0E}"/>
              </a:ext>
            </a:extLst>
          </p:cNvPr>
          <p:cNvSpPr/>
          <p:nvPr/>
        </p:nvSpPr>
        <p:spPr>
          <a:xfrm>
            <a:off x="5373294" y="4499718"/>
            <a:ext cx="202676" cy="1138881"/>
          </a:xfrm>
          <a:custGeom>
            <a:avLst/>
            <a:gdLst>
              <a:gd name="connsiteX0" fmla="*/ 156391 w 202676"/>
              <a:gd name="connsiteY0" fmla="*/ 23586 h 1138881"/>
              <a:gd name="connsiteX1" fmla="*/ 80642 w 202676"/>
              <a:gd name="connsiteY1" fmla="*/ 331993 h 1138881"/>
              <a:gd name="connsiteX2" fmla="*/ 80642 w 202676"/>
              <a:gd name="connsiteY2" fmla="*/ 678275 h 1138881"/>
              <a:gd name="connsiteX3" fmla="*/ 21125 w 202676"/>
              <a:gd name="connsiteY3" fmla="*/ 515955 h 1138881"/>
              <a:gd name="connsiteX4" fmla="*/ 199676 w 202676"/>
              <a:gd name="connsiteY4" fmla="*/ 1121948 h 1138881"/>
              <a:gd name="connsiteX5" fmla="*/ 123927 w 202676"/>
              <a:gd name="connsiteY5" fmla="*/ 937986 h 1138881"/>
              <a:gd name="connsiteX6" fmla="*/ 4893 w 202676"/>
              <a:gd name="connsiteY6" fmla="*/ 591704 h 1138881"/>
              <a:gd name="connsiteX7" fmla="*/ 21125 w 202676"/>
              <a:gd name="connsiteY7" fmla="*/ 645811 h 1138881"/>
              <a:gd name="connsiteX8" fmla="*/ 4893 w 202676"/>
              <a:gd name="connsiteY8" fmla="*/ 272476 h 1138881"/>
              <a:gd name="connsiteX9" fmla="*/ 21125 w 202676"/>
              <a:gd name="connsiteY9" fmla="*/ 434796 h 1138881"/>
              <a:gd name="connsiteX10" fmla="*/ 118517 w 202676"/>
              <a:gd name="connsiteY10" fmla="*/ 66871 h 1138881"/>
              <a:gd name="connsiteX11" fmla="*/ 156391 w 202676"/>
              <a:gd name="connsiteY11" fmla="*/ 23586 h 113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2676" h="1138881">
                <a:moveTo>
                  <a:pt x="156391" y="23586"/>
                </a:moveTo>
                <a:cubicBezTo>
                  <a:pt x="150079" y="67773"/>
                  <a:pt x="93267" y="222878"/>
                  <a:pt x="80642" y="331993"/>
                </a:cubicBezTo>
                <a:cubicBezTo>
                  <a:pt x="68017" y="441108"/>
                  <a:pt x="90561" y="647615"/>
                  <a:pt x="80642" y="678275"/>
                </a:cubicBezTo>
                <a:cubicBezTo>
                  <a:pt x="70722" y="708935"/>
                  <a:pt x="1286" y="442010"/>
                  <a:pt x="21125" y="515955"/>
                </a:cubicBezTo>
                <a:cubicBezTo>
                  <a:pt x="40964" y="589901"/>
                  <a:pt x="182542" y="1051610"/>
                  <a:pt x="199676" y="1121948"/>
                </a:cubicBezTo>
                <a:cubicBezTo>
                  <a:pt x="216810" y="1192287"/>
                  <a:pt x="156391" y="1026360"/>
                  <a:pt x="123927" y="937986"/>
                </a:cubicBezTo>
                <a:cubicBezTo>
                  <a:pt x="91463" y="849612"/>
                  <a:pt x="22027" y="640400"/>
                  <a:pt x="4893" y="591704"/>
                </a:cubicBezTo>
                <a:cubicBezTo>
                  <a:pt x="-12241" y="543008"/>
                  <a:pt x="21125" y="699016"/>
                  <a:pt x="21125" y="645811"/>
                </a:cubicBezTo>
                <a:cubicBezTo>
                  <a:pt x="21125" y="592606"/>
                  <a:pt x="4893" y="307645"/>
                  <a:pt x="4893" y="272476"/>
                </a:cubicBezTo>
                <a:cubicBezTo>
                  <a:pt x="4893" y="237307"/>
                  <a:pt x="2188" y="469063"/>
                  <a:pt x="21125" y="434796"/>
                </a:cubicBezTo>
                <a:cubicBezTo>
                  <a:pt x="40062" y="400529"/>
                  <a:pt x="93267" y="134504"/>
                  <a:pt x="118517" y="66871"/>
                </a:cubicBezTo>
                <a:cubicBezTo>
                  <a:pt x="143767" y="-762"/>
                  <a:pt x="162703" y="-20601"/>
                  <a:pt x="156391" y="23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0927B5E0-5818-FD67-30D2-94AA7636F40C}"/>
              </a:ext>
            </a:extLst>
          </p:cNvPr>
          <p:cNvSpPr/>
          <p:nvPr/>
        </p:nvSpPr>
        <p:spPr>
          <a:xfrm>
            <a:off x="4450928" y="6761177"/>
            <a:ext cx="707161" cy="112799"/>
          </a:xfrm>
          <a:custGeom>
            <a:avLst/>
            <a:gdLst>
              <a:gd name="connsiteX0" fmla="*/ 422 w 707161"/>
              <a:gd name="connsiteY0" fmla="*/ 112698 h 112799"/>
              <a:gd name="connsiteX1" fmla="*/ 441747 w 707161"/>
              <a:gd name="connsiteY1" fmla="*/ 93648 h 112799"/>
              <a:gd name="connsiteX2" fmla="*/ 317922 w 707161"/>
              <a:gd name="connsiteY2" fmla="*/ 93648 h 112799"/>
              <a:gd name="connsiteX3" fmla="*/ 698922 w 707161"/>
              <a:gd name="connsiteY3" fmla="*/ 1573 h 112799"/>
              <a:gd name="connsiteX4" fmla="*/ 552872 w 707161"/>
              <a:gd name="connsiteY4" fmla="*/ 36498 h 112799"/>
              <a:gd name="connsiteX5" fmla="*/ 241722 w 707161"/>
              <a:gd name="connsiteY5" fmla="*/ 49198 h 112799"/>
              <a:gd name="connsiteX6" fmla="*/ 483022 w 707161"/>
              <a:gd name="connsiteY6" fmla="*/ 52373 h 112799"/>
              <a:gd name="connsiteX7" fmla="*/ 362372 w 707161"/>
              <a:gd name="connsiteY7" fmla="*/ 84123 h 112799"/>
              <a:gd name="connsiteX8" fmla="*/ 422 w 707161"/>
              <a:gd name="connsiteY8" fmla="*/ 112698 h 112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7161" h="112799">
                <a:moveTo>
                  <a:pt x="422" y="112698"/>
                </a:moveTo>
                <a:cubicBezTo>
                  <a:pt x="13651" y="114285"/>
                  <a:pt x="388830" y="96823"/>
                  <a:pt x="441747" y="93648"/>
                </a:cubicBezTo>
                <a:cubicBezTo>
                  <a:pt x="494664" y="90473"/>
                  <a:pt x="275059" y="108994"/>
                  <a:pt x="317922" y="93648"/>
                </a:cubicBezTo>
                <a:cubicBezTo>
                  <a:pt x="360785" y="78302"/>
                  <a:pt x="698922" y="1573"/>
                  <a:pt x="698922" y="1573"/>
                </a:cubicBezTo>
                <a:cubicBezTo>
                  <a:pt x="738080" y="-7952"/>
                  <a:pt x="629072" y="28561"/>
                  <a:pt x="552872" y="36498"/>
                </a:cubicBezTo>
                <a:cubicBezTo>
                  <a:pt x="476672" y="44435"/>
                  <a:pt x="253364" y="46552"/>
                  <a:pt x="241722" y="49198"/>
                </a:cubicBezTo>
                <a:cubicBezTo>
                  <a:pt x="230080" y="51844"/>
                  <a:pt x="462914" y="46552"/>
                  <a:pt x="483022" y="52373"/>
                </a:cubicBezTo>
                <a:cubicBezTo>
                  <a:pt x="503130" y="58194"/>
                  <a:pt x="436455" y="75656"/>
                  <a:pt x="362372" y="84123"/>
                </a:cubicBezTo>
                <a:cubicBezTo>
                  <a:pt x="288289" y="92590"/>
                  <a:pt x="-12807" y="111111"/>
                  <a:pt x="422" y="1126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CBC4D8C2-EE61-BB2C-B56F-389137982A02}"/>
              </a:ext>
            </a:extLst>
          </p:cNvPr>
          <p:cNvSpPr/>
          <p:nvPr/>
        </p:nvSpPr>
        <p:spPr>
          <a:xfrm>
            <a:off x="5743566" y="6686294"/>
            <a:ext cx="745316" cy="219156"/>
          </a:xfrm>
          <a:custGeom>
            <a:avLst/>
            <a:gdLst>
              <a:gd name="connsiteX0" fmla="*/ 9 w 745316"/>
              <a:gd name="connsiteY0" fmla="*/ 256 h 219156"/>
              <a:gd name="connsiteX1" fmla="*/ 387359 w 745316"/>
              <a:gd name="connsiteY1" fmla="*/ 108206 h 219156"/>
              <a:gd name="connsiteX2" fmla="*/ 330209 w 745316"/>
              <a:gd name="connsiteY2" fmla="*/ 57406 h 219156"/>
              <a:gd name="connsiteX3" fmla="*/ 739784 w 745316"/>
              <a:gd name="connsiteY3" fmla="*/ 216156 h 219156"/>
              <a:gd name="connsiteX4" fmla="*/ 577859 w 745316"/>
              <a:gd name="connsiteY4" fmla="*/ 165356 h 219156"/>
              <a:gd name="connsiteX5" fmla="*/ 327034 w 745316"/>
              <a:gd name="connsiteY5" fmla="*/ 92331 h 219156"/>
              <a:gd name="connsiteX6" fmla="*/ 390534 w 745316"/>
              <a:gd name="connsiteY6" fmla="*/ 108206 h 219156"/>
              <a:gd name="connsiteX7" fmla="*/ 247659 w 745316"/>
              <a:gd name="connsiteY7" fmla="*/ 35181 h 219156"/>
              <a:gd name="connsiteX8" fmla="*/ 374659 w 745316"/>
              <a:gd name="connsiteY8" fmla="*/ 76456 h 219156"/>
              <a:gd name="connsiteX9" fmla="*/ 9 w 745316"/>
              <a:gd name="connsiteY9" fmla="*/ 256 h 21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5316" h="219156">
                <a:moveTo>
                  <a:pt x="9" y="256"/>
                </a:moveTo>
                <a:cubicBezTo>
                  <a:pt x="2126" y="5548"/>
                  <a:pt x="332326" y="98681"/>
                  <a:pt x="387359" y="108206"/>
                </a:cubicBezTo>
                <a:cubicBezTo>
                  <a:pt x="442392" y="117731"/>
                  <a:pt x="271472" y="39414"/>
                  <a:pt x="330209" y="57406"/>
                </a:cubicBezTo>
                <a:cubicBezTo>
                  <a:pt x="388946" y="75398"/>
                  <a:pt x="698509" y="198164"/>
                  <a:pt x="739784" y="216156"/>
                </a:cubicBezTo>
                <a:cubicBezTo>
                  <a:pt x="781059" y="234148"/>
                  <a:pt x="577859" y="165356"/>
                  <a:pt x="577859" y="165356"/>
                </a:cubicBezTo>
                <a:lnTo>
                  <a:pt x="327034" y="92331"/>
                </a:lnTo>
                <a:cubicBezTo>
                  <a:pt x="295813" y="82806"/>
                  <a:pt x="403763" y="117731"/>
                  <a:pt x="390534" y="108206"/>
                </a:cubicBezTo>
                <a:cubicBezTo>
                  <a:pt x="377305" y="98681"/>
                  <a:pt x="250305" y="40473"/>
                  <a:pt x="247659" y="35181"/>
                </a:cubicBezTo>
                <a:cubicBezTo>
                  <a:pt x="245013" y="29889"/>
                  <a:pt x="413817" y="79631"/>
                  <a:pt x="374659" y="76456"/>
                </a:cubicBezTo>
                <a:cubicBezTo>
                  <a:pt x="335501" y="73281"/>
                  <a:pt x="-2108" y="-5036"/>
                  <a:pt x="9" y="2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24440BFF-3AD9-90A9-167F-2F25EA276531}"/>
              </a:ext>
            </a:extLst>
          </p:cNvPr>
          <p:cNvSpPr/>
          <p:nvPr/>
        </p:nvSpPr>
        <p:spPr>
          <a:xfrm>
            <a:off x="7774954" y="5793472"/>
            <a:ext cx="88244" cy="1601848"/>
          </a:xfrm>
          <a:custGeom>
            <a:avLst/>
            <a:gdLst>
              <a:gd name="connsiteX0" fmla="*/ 86346 w 88244"/>
              <a:gd name="connsiteY0" fmla="*/ 903 h 1601848"/>
              <a:gd name="connsiteX1" fmla="*/ 73646 w 88244"/>
              <a:gd name="connsiteY1" fmla="*/ 791478 h 1601848"/>
              <a:gd name="connsiteX2" fmla="*/ 64121 w 88244"/>
              <a:gd name="connsiteY2" fmla="*/ 680353 h 1601848"/>
              <a:gd name="connsiteX3" fmla="*/ 3796 w 88244"/>
              <a:gd name="connsiteY3" fmla="*/ 1547128 h 1601848"/>
              <a:gd name="connsiteX4" fmla="*/ 10146 w 88244"/>
              <a:gd name="connsiteY4" fmla="*/ 1394728 h 1601848"/>
              <a:gd name="connsiteX5" fmla="*/ 41896 w 88244"/>
              <a:gd name="connsiteY5" fmla="*/ 435878 h 1601848"/>
              <a:gd name="connsiteX6" fmla="*/ 29196 w 88244"/>
              <a:gd name="connsiteY6" fmla="*/ 629553 h 1601848"/>
              <a:gd name="connsiteX7" fmla="*/ 86346 w 88244"/>
              <a:gd name="connsiteY7" fmla="*/ 903 h 1601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244" h="1601848">
                <a:moveTo>
                  <a:pt x="86346" y="903"/>
                </a:moveTo>
                <a:cubicBezTo>
                  <a:pt x="93754" y="27890"/>
                  <a:pt x="77350" y="678236"/>
                  <a:pt x="73646" y="791478"/>
                </a:cubicBezTo>
                <a:cubicBezTo>
                  <a:pt x="69942" y="904720"/>
                  <a:pt x="75763" y="554411"/>
                  <a:pt x="64121" y="680353"/>
                </a:cubicBezTo>
                <a:cubicBezTo>
                  <a:pt x="52479" y="806295"/>
                  <a:pt x="12792" y="1428066"/>
                  <a:pt x="3796" y="1547128"/>
                </a:cubicBezTo>
                <a:cubicBezTo>
                  <a:pt x="-5200" y="1666190"/>
                  <a:pt x="3796" y="1579936"/>
                  <a:pt x="10146" y="1394728"/>
                </a:cubicBezTo>
                <a:cubicBezTo>
                  <a:pt x="16496" y="1209520"/>
                  <a:pt x="38721" y="563407"/>
                  <a:pt x="41896" y="435878"/>
                </a:cubicBezTo>
                <a:cubicBezTo>
                  <a:pt x="45071" y="308349"/>
                  <a:pt x="24434" y="698874"/>
                  <a:pt x="29196" y="629553"/>
                </a:cubicBezTo>
                <a:cubicBezTo>
                  <a:pt x="33958" y="560232"/>
                  <a:pt x="78938" y="-26084"/>
                  <a:pt x="86346" y="9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DE03BFD6-E8BC-47E0-56AE-8CA882F9ACFC}"/>
              </a:ext>
            </a:extLst>
          </p:cNvPr>
          <p:cNvSpPr/>
          <p:nvPr/>
        </p:nvSpPr>
        <p:spPr>
          <a:xfrm>
            <a:off x="7391229" y="7215779"/>
            <a:ext cx="444699" cy="870622"/>
          </a:xfrm>
          <a:custGeom>
            <a:avLst/>
            <a:gdLst>
              <a:gd name="connsiteX0" fmla="*/ 444671 w 444699"/>
              <a:gd name="connsiteY0" fmla="*/ 996 h 870622"/>
              <a:gd name="connsiteX1" fmla="*/ 222421 w 444699"/>
              <a:gd name="connsiteY1" fmla="*/ 505821 h 870622"/>
              <a:gd name="connsiteX2" fmla="*/ 279571 w 444699"/>
              <a:gd name="connsiteY2" fmla="*/ 458196 h 870622"/>
              <a:gd name="connsiteX3" fmla="*/ 6521 w 444699"/>
              <a:gd name="connsiteY3" fmla="*/ 855071 h 870622"/>
              <a:gd name="connsiteX4" fmla="*/ 101771 w 444699"/>
              <a:gd name="connsiteY4" fmla="*/ 743946 h 870622"/>
              <a:gd name="connsiteX5" fmla="*/ 285921 w 444699"/>
              <a:gd name="connsiteY5" fmla="*/ 315321 h 870622"/>
              <a:gd name="connsiteX6" fmla="*/ 238296 w 444699"/>
              <a:gd name="connsiteY6" fmla="*/ 375646 h 870622"/>
              <a:gd name="connsiteX7" fmla="*/ 444671 w 444699"/>
              <a:gd name="connsiteY7" fmla="*/ 996 h 87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4699" h="870622">
                <a:moveTo>
                  <a:pt x="444671" y="996"/>
                </a:moveTo>
                <a:cubicBezTo>
                  <a:pt x="442025" y="22692"/>
                  <a:pt x="249938" y="429621"/>
                  <a:pt x="222421" y="505821"/>
                </a:cubicBezTo>
                <a:cubicBezTo>
                  <a:pt x="194904" y="582021"/>
                  <a:pt x="315554" y="399988"/>
                  <a:pt x="279571" y="458196"/>
                </a:cubicBezTo>
                <a:cubicBezTo>
                  <a:pt x="243588" y="516404"/>
                  <a:pt x="36154" y="807446"/>
                  <a:pt x="6521" y="855071"/>
                </a:cubicBezTo>
                <a:cubicBezTo>
                  <a:pt x="-23112" y="902696"/>
                  <a:pt x="55204" y="833904"/>
                  <a:pt x="101771" y="743946"/>
                </a:cubicBezTo>
                <a:cubicBezTo>
                  <a:pt x="148338" y="653988"/>
                  <a:pt x="263167" y="376704"/>
                  <a:pt x="285921" y="315321"/>
                </a:cubicBezTo>
                <a:cubicBezTo>
                  <a:pt x="308675" y="253938"/>
                  <a:pt x="210779" y="432796"/>
                  <a:pt x="238296" y="375646"/>
                </a:cubicBezTo>
                <a:cubicBezTo>
                  <a:pt x="265813" y="318496"/>
                  <a:pt x="447317" y="-20700"/>
                  <a:pt x="444671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189EB36-6970-9F61-4773-5A3F8EDCC05D}"/>
              </a:ext>
            </a:extLst>
          </p:cNvPr>
          <p:cNvSpPr/>
          <p:nvPr/>
        </p:nvSpPr>
        <p:spPr>
          <a:xfrm>
            <a:off x="7286616" y="5400623"/>
            <a:ext cx="251118" cy="1135474"/>
          </a:xfrm>
          <a:custGeom>
            <a:avLst/>
            <a:gdLst>
              <a:gd name="connsiteX0" fmla="*/ 9 w 251118"/>
              <a:gd name="connsiteY0" fmla="*/ 52 h 1135474"/>
              <a:gd name="connsiteX1" fmla="*/ 225434 w 251118"/>
              <a:gd name="connsiteY1" fmla="*/ 584252 h 1135474"/>
              <a:gd name="connsiteX2" fmla="*/ 225434 w 251118"/>
              <a:gd name="connsiteY2" fmla="*/ 533452 h 1135474"/>
              <a:gd name="connsiteX3" fmla="*/ 250834 w 251118"/>
              <a:gd name="connsiteY3" fmla="*/ 723952 h 1135474"/>
              <a:gd name="connsiteX4" fmla="*/ 206384 w 251118"/>
              <a:gd name="connsiteY4" fmla="*/ 1130352 h 1135474"/>
              <a:gd name="connsiteX5" fmla="*/ 231784 w 251118"/>
              <a:gd name="connsiteY5" fmla="*/ 920802 h 1135474"/>
              <a:gd name="connsiteX6" fmla="*/ 219084 w 251118"/>
              <a:gd name="connsiteY6" fmla="*/ 463602 h 1135474"/>
              <a:gd name="connsiteX7" fmla="*/ 234959 w 251118"/>
              <a:gd name="connsiteY7" fmla="*/ 549327 h 1135474"/>
              <a:gd name="connsiteX8" fmla="*/ 9 w 251118"/>
              <a:gd name="connsiteY8" fmla="*/ 52 h 113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1118" h="1135474">
                <a:moveTo>
                  <a:pt x="9" y="52"/>
                </a:moveTo>
                <a:cubicBezTo>
                  <a:pt x="-1579" y="5873"/>
                  <a:pt x="187863" y="495352"/>
                  <a:pt x="225434" y="584252"/>
                </a:cubicBezTo>
                <a:cubicBezTo>
                  <a:pt x="263005" y="673152"/>
                  <a:pt x="221201" y="510169"/>
                  <a:pt x="225434" y="533452"/>
                </a:cubicBezTo>
                <a:cubicBezTo>
                  <a:pt x="229667" y="556735"/>
                  <a:pt x="254009" y="624469"/>
                  <a:pt x="250834" y="723952"/>
                </a:cubicBezTo>
                <a:cubicBezTo>
                  <a:pt x="247659" y="823435"/>
                  <a:pt x="209559" y="1097544"/>
                  <a:pt x="206384" y="1130352"/>
                </a:cubicBezTo>
                <a:cubicBezTo>
                  <a:pt x="203209" y="1163160"/>
                  <a:pt x="229667" y="1031927"/>
                  <a:pt x="231784" y="920802"/>
                </a:cubicBezTo>
                <a:cubicBezTo>
                  <a:pt x="233901" y="809677"/>
                  <a:pt x="218555" y="525514"/>
                  <a:pt x="219084" y="463602"/>
                </a:cubicBezTo>
                <a:cubicBezTo>
                  <a:pt x="219613" y="401690"/>
                  <a:pt x="270413" y="624469"/>
                  <a:pt x="234959" y="549327"/>
                </a:cubicBezTo>
                <a:cubicBezTo>
                  <a:pt x="199505" y="474185"/>
                  <a:pt x="1597" y="-5769"/>
                  <a:pt x="9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528411CE-D194-3EFE-C23A-44543747320E}"/>
              </a:ext>
            </a:extLst>
          </p:cNvPr>
          <p:cNvSpPr/>
          <p:nvPr/>
        </p:nvSpPr>
        <p:spPr>
          <a:xfrm>
            <a:off x="7134145" y="6444564"/>
            <a:ext cx="266203" cy="756112"/>
          </a:xfrm>
          <a:custGeom>
            <a:avLst/>
            <a:gdLst>
              <a:gd name="connsiteX0" fmla="*/ 254080 w 266203"/>
              <a:gd name="connsiteY0" fmla="*/ 686 h 756112"/>
              <a:gd name="connsiteX1" fmla="*/ 222330 w 266203"/>
              <a:gd name="connsiteY1" fmla="*/ 289611 h 756112"/>
              <a:gd name="connsiteX2" fmla="*/ 263605 w 266203"/>
              <a:gd name="connsiteY2" fmla="*/ 727761 h 756112"/>
              <a:gd name="connsiteX3" fmla="*/ 257255 w 266203"/>
              <a:gd name="connsiteY3" fmla="*/ 702361 h 756112"/>
              <a:gd name="connsiteX4" fmla="*/ 219155 w 266203"/>
              <a:gd name="connsiteY4" fmla="*/ 616636 h 756112"/>
              <a:gd name="connsiteX5" fmla="*/ 80 w 266203"/>
              <a:gd name="connsiteY5" fmla="*/ 530911 h 756112"/>
              <a:gd name="connsiteX6" fmla="*/ 193755 w 266203"/>
              <a:gd name="connsiteY6" fmla="*/ 575361 h 756112"/>
              <a:gd name="connsiteX7" fmla="*/ 209630 w 266203"/>
              <a:gd name="connsiteY7" fmla="*/ 368986 h 756112"/>
              <a:gd name="connsiteX8" fmla="*/ 254080 w 266203"/>
              <a:gd name="connsiteY8" fmla="*/ 686 h 75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203" h="756112">
                <a:moveTo>
                  <a:pt x="254080" y="686"/>
                </a:moveTo>
                <a:cubicBezTo>
                  <a:pt x="256197" y="-12543"/>
                  <a:pt x="220743" y="168432"/>
                  <a:pt x="222330" y="289611"/>
                </a:cubicBezTo>
                <a:cubicBezTo>
                  <a:pt x="223917" y="410790"/>
                  <a:pt x="257784" y="658969"/>
                  <a:pt x="263605" y="727761"/>
                </a:cubicBezTo>
                <a:cubicBezTo>
                  <a:pt x="269426" y="796553"/>
                  <a:pt x="264663" y="720882"/>
                  <a:pt x="257255" y="702361"/>
                </a:cubicBezTo>
                <a:cubicBezTo>
                  <a:pt x="249847" y="683840"/>
                  <a:pt x="262017" y="645211"/>
                  <a:pt x="219155" y="616636"/>
                </a:cubicBezTo>
                <a:cubicBezTo>
                  <a:pt x="176293" y="588061"/>
                  <a:pt x="4313" y="537790"/>
                  <a:pt x="80" y="530911"/>
                </a:cubicBezTo>
                <a:cubicBezTo>
                  <a:pt x="-4153" y="524032"/>
                  <a:pt x="158830" y="602349"/>
                  <a:pt x="193755" y="575361"/>
                </a:cubicBezTo>
                <a:cubicBezTo>
                  <a:pt x="228680" y="548374"/>
                  <a:pt x="197459" y="458944"/>
                  <a:pt x="209630" y="368986"/>
                </a:cubicBezTo>
                <a:cubicBezTo>
                  <a:pt x="221801" y="279028"/>
                  <a:pt x="251963" y="13915"/>
                  <a:pt x="254080" y="6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5E5CBA23-BFD0-F7DD-1C9C-F90B1A5B8BEC}"/>
              </a:ext>
            </a:extLst>
          </p:cNvPr>
          <p:cNvSpPr/>
          <p:nvPr/>
        </p:nvSpPr>
        <p:spPr>
          <a:xfrm>
            <a:off x="3384550" y="5657850"/>
            <a:ext cx="1044575" cy="57202"/>
          </a:xfrm>
          <a:custGeom>
            <a:avLst/>
            <a:gdLst>
              <a:gd name="connsiteX0" fmla="*/ 0 w 1044575"/>
              <a:gd name="connsiteY0" fmla="*/ 9525 h 57202"/>
              <a:gd name="connsiteX1" fmla="*/ 1044575 w 1044575"/>
              <a:gd name="connsiteY1" fmla="*/ 12700 h 57202"/>
              <a:gd name="connsiteX2" fmla="*/ 714375 w 1044575"/>
              <a:gd name="connsiteY2" fmla="*/ 9525 h 57202"/>
              <a:gd name="connsiteX3" fmla="*/ 1000125 w 1044575"/>
              <a:gd name="connsiteY3" fmla="*/ 0 h 57202"/>
              <a:gd name="connsiteX4" fmla="*/ 565150 w 1044575"/>
              <a:gd name="connsiteY4" fmla="*/ 12700 h 57202"/>
              <a:gd name="connsiteX5" fmla="*/ 606425 w 1044575"/>
              <a:gd name="connsiteY5" fmla="*/ 50800 h 57202"/>
              <a:gd name="connsiteX6" fmla="*/ 708025 w 1044575"/>
              <a:gd name="connsiteY6" fmla="*/ 57150 h 57202"/>
              <a:gd name="connsiteX7" fmla="*/ 314325 w 1044575"/>
              <a:gd name="connsiteY7" fmla="*/ 50800 h 57202"/>
              <a:gd name="connsiteX8" fmla="*/ 498475 w 1044575"/>
              <a:gd name="connsiteY8" fmla="*/ 38100 h 57202"/>
              <a:gd name="connsiteX9" fmla="*/ 0 w 1044575"/>
              <a:gd name="connsiteY9" fmla="*/ 9525 h 5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4575" h="57202">
                <a:moveTo>
                  <a:pt x="0" y="9525"/>
                </a:moveTo>
                <a:lnTo>
                  <a:pt x="1044575" y="12700"/>
                </a:lnTo>
                <a:lnTo>
                  <a:pt x="714375" y="9525"/>
                </a:lnTo>
                <a:cubicBezTo>
                  <a:pt x="706967" y="7408"/>
                  <a:pt x="1000125" y="0"/>
                  <a:pt x="1000125" y="0"/>
                </a:cubicBezTo>
                <a:cubicBezTo>
                  <a:pt x="975254" y="529"/>
                  <a:pt x="630767" y="4233"/>
                  <a:pt x="565150" y="12700"/>
                </a:cubicBezTo>
                <a:cubicBezTo>
                  <a:pt x="499533" y="21167"/>
                  <a:pt x="582613" y="43392"/>
                  <a:pt x="606425" y="50800"/>
                </a:cubicBezTo>
                <a:cubicBezTo>
                  <a:pt x="630238" y="58208"/>
                  <a:pt x="756708" y="57150"/>
                  <a:pt x="708025" y="57150"/>
                </a:cubicBezTo>
                <a:cubicBezTo>
                  <a:pt x="659342" y="57150"/>
                  <a:pt x="349250" y="53975"/>
                  <a:pt x="314325" y="50800"/>
                </a:cubicBezTo>
                <a:cubicBezTo>
                  <a:pt x="279400" y="47625"/>
                  <a:pt x="558271" y="42333"/>
                  <a:pt x="498475" y="38100"/>
                </a:cubicBezTo>
                <a:cubicBezTo>
                  <a:pt x="438679" y="33867"/>
                  <a:pt x="197114" y="29633"/>
                  <a:pt x="0" y="95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BCCD2622-48A2-3072-F458-B1765759F41F}"/>
              </a:ext>
            </a:extLst>
          </p:cNvPr>
          <p:cNvSpPr/>
          <p:nvPr/>
        </p:nvSpPr>
        <p:spPr>
          <a:xfrm>
            <a:off x="5619415" y="4708014"/>
            <a:ext cx="79745" cy="353106"/>
          </a:xfrm>
          <a:custGeom>
            <a:avLst/>
            <a:gdLst>
              <a:gd name="connsiteX0" fmla="*/ 79710 w 79745"/>
              <a:gd name="connsiteY0" fmla="*/ 511 h 353106"/>
              <a:gd name="connsiteX1" fmla="*/ 16210 w 79745"/>
              <a:gd name="connsiteY1" fmla="*/ 222761 h 353106"/>
              <a:gd name="connsiteX2" fmla="*/ 3510 w 79745"/>
              <a:gd name="connsiteY2" fmla="*/ 352936 h 353106"/>
              <a:gd name="connsiteX3" fmla="*/ 3510 w 79745"/>
              <a:gd name="connsiteY3" fmla="*/ 197361 h 353106"/>
              <a:gd name="connsiteX4" fmla="*/ 9860 w 79745"/>
              <a:gd name="connsiteY4" fmla="*/ 89411 h 353106"/>
              <a:gd name="connsiteX5" fmla="*/ 6685 w 79745"/>
              <a:gd name="connsiteY5" fmla="*/ 159261 h 353106"/>
              <a:gd name="connsiteX6" fmla="*/ 79710 w 79745"/>
              <a:gd name="connsiteY6" fmla="*/ 511 h 35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745" h="353106">
                <a:moveTo>
                  <a:pt x="79710" y="511"/>
                </a:moveTo>
                <a:cubicBezTo>
                  <a:pt x="81298" y="11094"/>
                  <a:pt x="28910" y="164024"/>
                  <a:pt x="16210" y="222761"/>
                </a:cubicBezTo>
                <a:cubicBezTo>
                  <a:pt x="3510" y="281499"/>
                  <a:pt x="5627" y="357169"/>
                  <a:pt x="3510" y="352936"/>
                </a:cubicBezTo>
                <a:cubicBezTo>
                  <a:pt x="1393" y="348703"/>
                  <a:pt x="2452" y="241282"/>
                  <a:pt x="3510" y="197361"/>
                </a:cubicBezTo>
                <a:cubicBezTo>
                  <a:pt x="4568" y="153440"/>
                  <a:pt x="9331" y="95761"/>
                  <a:pt x="9860" y="89411"/>
                </a:cubicBezTo>
                <a:cubicBezTo>
                  <a:pt x="10389" y="83061"/>
                  <a:pt x="-10248" y="171432"/>
                  <a:pt x="6685" y="159261"/>
                </a:cubicBezTo>
                <a:cubicBezTo>
                  <a:pt x="23618" y="147090"/>
                  <a:pt x="78122" y="-10072"/>
                  <a:pt x="79710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6377C6E4-7AB7-063D-5B98-A6197E855AD0}"/>
              </a:ext>
            </a:extLst>
          </p:cNvPr>
          <p:cNvSpPr/>
          <p:nvPr/>
        </p:nvSpPr>
        <p:spPr>
          <a:xfrm>
            <a:off x="5942487" y="4498963"/>
            <a:ext cx="982618" cy="267033"/>
          </a:xfrm>
          <a:custGeom>
            <a:avLst/>
            <a:gdLst>
              <a:gd name="connsiteX0" fmla="*/ 1113 w 982618"/>
              <a:gd name="connsiteY0" fmla="*/ 266712 h 267033"/>
              <a:gd name="connsiteX1" fmla="*/ 277338 w 982618"/>
              <a:gd name="connsiteY1" fmla="*/ 63512 h 267033"/>
              <a:gd name="connsiteX2" fmla="*/ 613888 w 982618"/>
              <a:gd name="connsiteY2" fmla="*/ 3187 h 267033"/>
              <a:gd name="connsiteX3" fmla="*/ 474188 w 982618"/>
              <a:gd name="connsiteY3" fmla="*/ 15887 h 267033"/>
              <a:gd name="connsiteX4" fmla="*/ 982188 w 982618"/>
              <a:gd name="connsiteY4" fmla="*/ 12 h 267033"/>
              <a:gd name="connsiteX5" fmla="*/ 569438 w 982618"/>
              <a:gd name="connsiteY5" fmla="*/ 19062 h 267033"/>
              <a:gd name="connsiteX6" fmla="*/ 242413 w 982618"/>
              <a:gd name="connsiteY6" fmla="*/ 34937 h 267033"/>
              <a:gd name="connsiteX7" fmla="*/ 134463 w 982618"/>
              <a:gd name="connsiteY7" fmla="*/ 142887 h 267033"/>
              <a:gd name="connsiteX8" fmla="*/ 178913 w 982618"/>
              <a:gd name="connsiteY8" fmla="*/ 111137 h 267033"/>
              <a:gd name="connsiteX9" fmla="*/ 1113 w 982618"/>
              <a:gd name="connsiteY9" fmla="*/ 266712 h 26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2618" h="267033">
                <a:moveTo>
                  <a:pt x="1113" y="266712"/>
                </a:moveTo>
                <a:cubicBezTo>
                  <a:pt x="17517" y="258774"/>
                  <a:pt x="175209" y="107433"/>
                  <a:pt x="277338" y="63512"/>
                </a:cubicBezTo>
                <a:cubicBezTo>
                  <a:pt x="379467" y="19591"/>
                  <a:pt x="581080" y="11124"/>
                  <a:pt x="613888" y="3187"/>
                </a:cubicBezTo>
                <a:cubicBezTo>
                  <a:pt x="646696" y="-4750"/>
                  <a:pt x="412805" y="16416"/>
                  <a:pt x="474188" y="15887"/>
                </a:cubicBezTo>
                <a:cubicBezTo>
                  <a:pt x="535571" y="15358"/>
                  <a:pt x="966313" y="-517"/>
                  <a:pt x="982188" y="12"/>
                </a:cubicBezTo>
                <a:cubicBezTo>
                  <a:pt x="998063" y="541"/>
                  <a:pt x="569438" y="19062"/>
                  <a:pt x="569438" y="19062"/>
                </a:cubicBezTo>
                <a:cubicBezTo>
                  <a:pt x="446142" y="24883"/>
                  <a:pt x="314909" y="14300"/>
                  <a:pt x="242413" y="34937"/>
                </a:cubicBezTo>
                <a:cubicBezTo>
                  <a:pt x="169917" y="55574"/>
                  <a:pt x="145046" y="130187"/>
                  <a:pt x="134463" y="142887"/>
                </a:cubicBezTo>
                <a:cubicBezTo>
                  <a:pt x="123880" y="155587"/>
                  <a:pt x="203255" y="88912"/>
                  <a:pt x="178913" y="111137"/>
                </a:cubicBezTo>
                <a:cubicBezTo>
                  <a:pt x="154571" y="133362"/>
                  <a:pt x="-15291" y="274650"/>
                  <a:pt x="1113" y="266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B60B8E0A-BB4F-AD95-C613-4A00D4B1FD6A}"/>
              </a:ext>
            </a:extLst>
          </p:cNvPr>
          <p:cNvSpPr/>
          <p:nvPr/>
        </p:nvSpPr>
        <p:spPr>
          <a:xfrm>
            <a:off x="6507828" y="3234585"/>
            <a:ext cx="588272" cy="1028649"/>
          </a:xfrm>
          <a:custGeom>
            <a:avLst/>
            <a:gdLst>
              <a:gd name="connsiteX0" fmla="*/ 922 w 588272"/>
              <a:gd name="connsiteY0" fmla="*/ 3915 h 1028649"/>
              <a:gd name="connsiteX1" fmla="*/ 321597 w 588272"/>
              <a:gd name="connsiteY1" fmla="*/ 464290 h 1028649"/>
              <a:gd name="connsiteX2" fmla="*/ 296197 w 588272"/>
              <a:gd name="connsiteY2" fmla="*/ 384915 h 1028649"/>
              <a:gd name="connsiteX3" fmla="*/ 575597 w 588272"/>
              <a:gd name="connsiteY3" fmla="*/ 1013565 h 1028649"/>
              <a:gd name="connsiteX4" fmla="*/ 505747 w 588272"/>
              <a:gd name="connsiteY4" fmla="*/ 778615 h 1028649"/>
              <a:gd name="connsiteX5" fmla="*/ 197772 w 588272"/>
              <a:gd name="connsiteY5" fmla="*/ 178540 h 1028649"/>
              <a:gd name="connsiteX6" fmla="*/ 223172 w 588272"/>
              <a:gd name="connsiteY6" fmla="*/ 238865 h 1028649"/>
              <a:gd name="connsiteX7" fmla="*/ 922 w 588272"/>
              <a:gd name="connsiteY7" fmla="*/ 3915 h 1028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272" h="1028649">
                <a:moveTo>
                  <a:pt x="922" y="3915"/>
                </a:moveTo>
                <a:cubicBezTo>
                  <a:pt x="17326" y="41486"/>
                  <a:pt x="272385" y="400790"/>
                  <a:pt x="321597" y="464290"/>
                </a:cubicBezTo>
                <a:cubicBezTo>
                  <a:pt x="370809" y="527790"/>
                  <a:pt x="253864" y="293369"/>
                  <a:pt x="296197" y="384915"/>
                </a:cubicBezTo>
                <a:cubicBezTo>
                  <a:pt x="338530" y="476461"/>
                  <a:pt x="540672" y="947948"/>
                  <a:pt x="575597" y="1013565"/>
                </a:cubicBezTo>
                <a:cubicBezTo>
                  <a:pt x="610522" y="1079182"/>
                  <a:pt x="568718" y="917786"/>
                  <a:pt x="505747" y="778615"/>
                </a:cubicBezTo>
                <a:cubicBezTo>
                  <a:pt x="442776" y="639444"/>
                  <a:pt x="244868" y="268498"/>
                  <a:pt x="197772" y="178540"/>
                </a:cubicBezTo>
                <a:cubicBezTo>
                  <a:pt x="150676" y="88582"/>
                  <a:pt x="254393" y="266911"/>
                  <a:pt x="223172" y="238865"/>
                </a:cubicBezTo>
                <a:cubicBezTo>
                  <a:pt x="191951" y="210819"/>
                  <a:pt x="-15482" y="-33656"/>
                  <a:pt x="922" y="39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906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新人時代は細かった？「ミトちゃん」こと水卜麻美アナの若かりし頃の話題まとめ - RENOTE [リノート]">
            <a:extLst>
              <a:ext uri="{FF2B5EF4-FFF2-40B4-BE49-F238E27FC236}">
                <a16:creationId xmlns:a16="http://schemas.microsoft.com/office/drawing/2014/main" id="{A4AD7A09-4EC2-46EC-0F44-2ECC7F2A1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67" r="18572"/>
          <a:stretch/>
        </p:blipFill>
        <p:spPr bwMode="auto">
          <a:xfrm>
            <a:off x="0" y="1239745"/>
            <a:ext cx="9601200" cy="1032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ADC296D1-0508-BA66-B2A4-08E338D1F2B9}"/>
              </a:ext>
            </a:extLst>
          </p:cNvPr>
          <p:cNvSpPr/>
          <p:nvPr/>
        </p:nvSpPr>
        <p:spPr>
          <a:xfrm>
            <a:off x="3463212" y="5025894"/>
            <a:ext cx="600835" cy="299077"/>
          </a:xfrm>
          <a:custGeom>
            <a:avLst/>
            <a:gdLst>
              <a:gd name="connsiteX0" fmla="*/ 713 w 600835"/>
              <a:gd name="connsiteY0" fmla="*/ 298581 h 299077"/>
              <a:gd name="connsiteX1" fmla="*/ 197563 w 600835"/>
              <a:gd name="connsiteY1" fmla="*/ 228731 h 299077"/>
              <a:gd name="connsiteX2" fmla="*/ 156288 w 600835"/>
              <a:gd name="connsiteY2" fmla="*/ 225556 h 299077"/>
              <a:gd name="connsiteX3" fmla="*/ 245188 w 600835"/>
              <a:gd name="connsiteY3" fmla="*/ 158881 h 299077"/>
              <a:gd name="connsiteX4" fmla="*/ 184863 w 600835"/>
              <a:gd name="connsiteY4" fmla="*/ 184281 h 299077"/>
              <a:gd name="connsiteX5" fmla="*/ 261063 w 600835"/>
              <a:gd name="connsiteY5" fmla="*/ 139831 h 299077"/>
              <a:gd name="connsiteX6" fmla="*/ 226138 w 600835"/>
              <a:gd name="connsiteY6" fmla="*/ 127131 h 299077"/>
              <a:gd name="connsiteX7" fmla="*/ 229313 w 600835"/>
              <a:gd name="connsiteY7" fmla="*/ 22356 h 299077"/>
              <a:gd name="connsiteX8" fmla="*/ 222963 w 600835"/>
              <a:gd name="connsiteY8" fmla="*/ 85856 h 299077"/>
              <a:gd name="connsiteX9" fmla="*/ 283288 w 600835"/>
              <a:gd name="connsiteY9" fmla="*/ 108081 h 299077"/>
              <a:gd name="connsiteX10" fmla="*/ 397588 w 600835"/>
              <a:gd name="connsiteY10" fmla="*/ 95381 h 299077"/>
              <a:gd name="connsiteX11" fmla="*/ 346788 w 600835"/>
              <a:gd name="connsiteY11" fmla="*/ 79506 h 299077"/>
              <a:gd name="connsiteX12" fmla="*/ 261063 w 600835"/>
              <a:gd name="connsiteY12" fmla="*/ 57281 h 299077"/>
              <a:gd name="connsiteX13" fmla="*/ 410288 w 600835"/>
              <a:gd name="connsiteY13" fmla="*/ 57281 h 299077"/>
              <a:gd name="connsiteX14" fmla="*/ 343613 w 600835"/>
              <a:gd name="connsiteY14" fmla="*/ 131 h 299077"/>
              <a:gd name="connsiteX15" fmla="*/ 476963 w 600835"/>
              <a:gd name="connsiteY15" fmla="*/ 41406 h 299077"/>
              <a:gd name="connsiteX16" fmla="*/ 600788 w 600835"/>
              <a:gd name="connsiteY16" fmla="*/ 35056 h 299077"/>
              <a:gd name="connsiteX17" fmla="*/ 489663 w 600835"/>
              <a:gd name="connsiteY17" fmla="*/ 31881 h 299077"/>
              <a:gd name="connsiteX18" fmla="*/ 340438 w 600835"/>
              <a:gd name="connsiteY18" fmla="*/ 98556 h 299077"/>
              <a:gd name="connsiteX19" fmla="*/ 388063 w 600835"/>
              <a:gd name="connsiteY19" fmla="*/ 57281 h 299077"/>
              <a:gd name="connsiteX20" fmla="*/ 315038 w 600835"/>
              <a:gd name="connsiteY20" fmla="*/ 127131 h 299077"/>
              <a:gd name="connsiteX21" fmla="*/ 286463 w 600835"/>
              <a:gd name="connsiteY21" fmla="*/ 174756 h 299077"/>
              <a:gd name="connsiteX22" fmla="*/ 238838 w 600835"/>
              <a:gd name="connsiteY22" fmla="*/ 206506 h 299077"/>
              <a:gd name="connsiteX23" fmla="*/ 264238 w 600835"/>
              <a:gd name="connsiteY23" fmla="*/ 225556 h 299077"/>
              <a:gd name="connsiteX24" fmla="*/ 99138 w 600835"/>
              <a:gd name="connsiteY24" fmla="*/ 292231 h 299077"/>
              <a:gd name="connsiteX25" fmla="*/ 232488 w 600835"/>
              <a:gd name="connsiteY25" fmla="*/ 257306 h 299077"/>
              <a:gd name="connsiteX26" fmla="*/ 134063 w 600835"/>
              <a:gd name="connsiteY26" fmla="*/ 260481 h 299077"/>
              <a:gd name="connsiteX27" fmla="*/ 713 w 600835"/>
              <a:gd name="connsiteY27" fmla="*/ 298581 h 299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600835" h="299077">
                <a:moveTo>
                  <a:pt x="713" y="298581"/>
                </a:moveTo>
                <a:cubicBezTo>
                  <a:pt x="11296" y="293289"/>
                  <a:pt x="171634" y="240902"/>
                  <a:pt x="197563" y="228731"/>
                </a:cubicBezTo>
                <a:cubicBezTo>
                  <a:pt x="223492" y="216560"/>
                  <a:pt x="148351" y="237198"/>
                  <a:pt x="156288" y="225556"/>
                </a:cubicBezTo>
                <a:cubicBezTo>
                  <a:pt x="164226" y="213914"/>
                  <a:pt x="240426" y="165760"/>
                  <a:pt x="245188" y="158881"/>
                </a:cubicBezTo>
                <a:cubicBezTo>
                  <a:pt x="249950" y="152002"/>
                  <a:pt x="182217" y="187456"/>
                  <a:pt x="184863" y="184281"/>
                </a:cubicBezTo>
                <a:cubicBezTo>
                  <a:pt x="187509" y="181106"/>
                  <a:pt x="254184" y="149356"/>
                  <a:pt x="261063" y="139831"/>
                </a:cubicBezTo>
                <a:cubicBezTo>
                  <a:pt x="267942" y="130306"/>
                  <a:pt x="231430" y="146710"/>
                  <a:pt x="226138" y="127131"/>
                </a:cubicBezTo>
                <a:cubicBezTo>
                  <a:pt x="220846" y="107552"/>
                  <a:pt x="229842" y="29235"/>
                  <a:pt x="229313" y="22356"/>
                </a:cubicBezTo>
                <a:cubicBezTo>
                  <a:pt x="228784" y="15477"/>
                  <a:pt x="213967" y="71569"/>
                  <a:pt x="222963" y="85856"/>
                </a:cubicBezTo>
                <a:cubicBezTo>
                  <a:pt x="231959" y="100143"/>
                  <a:pt x="254184" y="106494"/>
                  <a:pt x="283288" y="108081"/>
                </a:cubicBezTo>
                <a:cubicBezTo>
                  <a:pt x="312392" y="109668"/>
                  <a:pt x="387005" y="100143"/>
                  <a:pt x="397588" y="95381"/>
                </a:cubicBezTo>
                <a:cubicBezTo>
                  <a:pt x="408171" y="90618"/>
                  <a:pt x="369542" y="85856"/>
                  <a:pt x="346788" y="79506"/>
                </a:cubicBezTo>
                <a:cubicBezTo>
                  <a:pt x="324034" y="73156"/>
                  <a:pt x="250480" y="60985"/>
                  <a:pt x="261063" y="57281"/>
                </a:cubicBezTo>
                <a:cubicBezTo>
                  <a:pt x="271646" y="53577"/>
                  <a:pt x="396530" y="66806"/>
                  <a:pt x="410288" y="57281"/>
                </a:cubicBezTo>
                <a:cubicBezTo>
                  <a:pt x="424046" y="47756"/>
                  <a:pt x="332500" y="2777"/>
                  <a:pt x="343613" y="131"/>
                </a:cubicBezTo>
                <a:cubicBezTo>
                  <a:pt x="354726" y="-2515"/>
                  <a:pt x="434101" y="35585"/>
                  <a:pt x="476963" y="41406"/>
                </a:cubicBezTo>
                <a:cubicBezTo>
                  <a:pt x="519826" y="47227"/>
                  <a:pt x="598671" y="36644"/>
                  <a:pt x="600788" y="35056"/>
                </a:cubicBezTo>
                <a:cubicBezTo>
                  <a:pt x="602905" y="33468"/>
                  <a:pt x="533055" y="21298"/>
                  <a:pt x="489663" y="31881"/>
                </a:cubicBezTo>
                <a:cubicBezTo>
                  <a:pt x="446271" y="42464"/>
                  <a:pt x="357371" y="94323"/>
                  <a:pt x="340438" y="98556"/>
                </a:cubicBezTo>
                <a:cubicBezTo>
                  <a:pt x="323505" y="102789"/>
                  <a:pt x="392296" y="52519"/>
                  <a:pt x="388063" y="57281"/>
                </a:cubicBezTo>
                <a:cubicBezTo>
                  <a:pt x="383830" y="62043"/>
                  <a:pt x="331971" y="107552"/>
                  <a:pt x="315038" y="127131"/>
                </a:cubicBezTo>
                <a:cubicBezTo>
                  <a:pt x="298105" y="146710"/>
                  <a:pt x="299163" y="161527"/>
                  <a:pt x="286463" y="174756"/>
                </a:cubicBezTo>
                <a:cubicBezTo>
                  <a:pt x="273763" y="187985"/>
                  <a:pt x="238838" y="206506"/>
                  <a:pt x="238838" y="206506"/>
                </a:cubicBezTo>
                <a:cubicBezTo>
                  <a:pt x="235134" y="214973"/>
                  <a:pt x="287521" y="211269"/>
                  <a:pt x="264238" y="225556"/>
                </a:cubicBezTo>
                <a:cubicBezTo>
                  <a:pt x="240955" y="239843"/>
                  <a:pt x="104430" y="286939"/>
                  <a:pt x="99138" y="292231"/>
                </a:cubicBezTo>
                <a:cubicBezTo>
                  <a:pt x="93846" y="297523"/>
                  <a:pt x="226667" y="262598"/>
                  <a:pt x="232488" y="257306"/>
                </a:cubicBezTo>
                <a:cubicBezTo>
                  <a:pt x="238309" y="252014"/>
                  <a:pt x="167930" y="255719"/>
                  <a:pt x="134063" y="260481"/>
                </a:cubicBezTo>
                <a:cubicBezTo>
                  <a:pt x="100196" y="265243"/>
                  <a:pt x="-9870" y="303873"/>
                  <a:pt x="713" y="29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92A48C42-CF28-C405-D2FF-7EBB4FDA7A97}"/>
              </a:ext>
            </a:extLst>
          </p:cNvPr>
          <p:cNvSpPr/>
          <p:nvPr/>
        </p:nvSpPr>
        <p:spPr>
          <a:xfrm>
            <a:off x="3764813" y="4940388"/>
            <a:ext cx="427447" cy="156078"/>
          </a:xfrm>
          <a:custGeom>
            <a:avLst/>
            <a:gdLst>
              <a:gd name="connsiteX0" fmla="*/ 737 w 427447"/>
              <a:gd name="connsiteY0" fmla="*/ 155487 h 156078"/>
              <a:gd name="connsiteX1" fmla="*/ 330937 w 427447"/>
              <a:gd name="connsiteY1" fmla="*/ 130087 h 156078"/>
              <a:gd name="connsiteX2" fmla="*/ 426187 w 427447"/>
              <a:gd name="connsiteY2" fmla="*/ 126912 h 156078"/>
              <a:gd name="connsiteX3" fmla="*/ 384912 w 427447"/>
              <a:gd name="connsiteY3" fmla="*/ 111037 h 156078"/>
              <a:gd name="connsiteX4" fmla="*/ 375387 w 427447"/>
              <a:gd name="connsiteY4" fmla="*/ 3087 h 156078"/>
              <a:gd name="connsiteX5" fmla="*/ 365862 w 427447"/>
              <a:gd name="connsiteY5" fmla="*/ 34837 h 156078"/>
              <a:gd name="connsiteX6" fmla="*/ 349987 w 427447"/>
              <a:gd name="connsiteY6" fmla="*/ 91987 h 156078"/>
              <a:gd name="connsiteX7" fmla="*/ 296012 w 427447"/>
              <a:gd name="connsiteY7" fmla="*/ 9437 h 156078"/>
              <a:gd name="connsiteX8" fmla="*/ 337287 w 427447"/>
              <a:gd name="connsiteY8" fmla="*/ 79287 h 156078"/>
              <a:gd name="connsiteX9" fmla="*/ 302362 w 427447"/>
              <a:gd name="connsiteY9" fmla="*/ 53887 h 156078"/>
              <a:gd name="connsiteX10" fmla="*/ 257912 w 427447"/>
              <a:gd name="connsiteY10" fmla="*/ 3087 h 156078"/>
              <a:gd name="connsiteX11" fmla="*/ 302362 w 427447"/>
              <a:gd name="connsiteY11" fmla="*/ 91987 h 156078"/>
              <a:gd name="connsiteX12" fmla="*/ 318237 w 427447"/>
              <a:gd name="connsiteY12" fmla="*/ 101512 h 156078"/>
              <a:gd name="connsiteX13" fmla="*/ 264262 w 427447"/>
              <a:gd name="connsiteY13" fmla="*/ 76112 h 156078"/>
              <a:gd name="connsiteX14" fmla="*/ 219812 w 427447"/>
              <a:gd name="connsiteY14" fmla="*/ 28487 h 156078"/>
              <a:gd name="connsiteX15" fmla="*/ 232512 w 427447"/>
              <a:gd name="connsiteY15" fmla="*/ 104687 h 156078"/>
              <a:gd name="connsiteX16" fmla="*/ 188062 w 427447"/>
              <a:gd name="connsiteY16" fmla="*/ 63412 h 156078"/>
              <a:gd name="connsiteX17" fmla="*/ 197587 w 427447"/>
              <a:gd name="connsiteY17" fmla="*/ 76112 h 156078"/>
              <a:gd name="connsiteX18" fmla="*/ 203937 w 427447"/>
              <a:gd name="connsiteY18" fmla="*/ 85637 h 156078"/>
              <a:gd name="connsiteX19" fmla="*/ 178537 w 427447"/>
              <a:gd name="connsiteY19" fmla="*/ 69762 h 156078"/>
              <a:gd name="connsiteX20" fmla="*/ 159487 w 427447"/>
              <a:gd name="connsiteY20" fmla="*/ 98337 h 156078"/>
              <a:gd name="connsiteX21" fmla="*/ 73762 w 427447"/>
              <a:gd name="connsiteY21" fmla="*/ 104687 h 156078"/>
              <a:gd name="connsiteX22" fmla="*/ 235687 w 427447"/>
              <a:gd name="connsiteY22" fmla="*/ 101512 h 156078"/>
              <a:gd name="connsiteX23" fmla="*/ 737 w 427447"/>
              <a:gd name="connsiteY23" fmla="*/ 155487 h 15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27447" h="156078">
                <a:moveTo>
                  <a:pt x="737" y="155487"/>
                </a:moveTo>
                <a:cubicBezTo>
                  <a:pt x="16612" y="160249"/>
                  <a:pt x="260029" y="134849"/>
                  <a:pt x="330937" y="130087"/>
                </a:cubicBezTo>
                <a:cubicBezTo>
                  <a:pt x="401845" y="125325"/>
                  <a:pt x="417191" y="130087"/>
                  <a:pt x="426187" y="126912"/>
                </a:cubicBezTo>
                <a:cubicBezTo>
                  <a:pt x="435183" y="123737"/>
                  <a:pt x="393379" y="131675"/>
                  <a:pt x="384912" y="111037"/>
                </a:cubicBezTo>
                <a:cubicBezTo>
                  <a:pt x="376445" y="90399"/>
                  <a:pt x="378562" y="15787"/>
                  <a:pt x="375387" y="3087"/>
                </a:cubicBezTo>
                <a:cubicBezTo>
                  <a:pt x="372212" y="-9613"/>
                  <a:pt x="370095" y="20020"/>
                  <a:pt x="365862" y="34837"/>
                </a:cubicBezTo>
                <a:cubicBezTo>
                  <a:pt x="361629" y="49654"/>
                  <a:pt x="361629" y="96220"/>
                  <a:pt x="349987" y="91987"/>
                </a:cubicBezTo>
                <a:cubicBezTo>
                  <a:pt x="338345" y="87754"/>
                  <a:pt x="298129" y="11554"/>
                  <a:pt x="296012" y="9437"/>
                </a:cubicBezTo>
                <a:cubicBezTo>
                  <a:pt x="293895" y="7320"/>
                  <a:pt x="336229" y="71879"/>
                  <a:pt x="337287" y="79287"/>
                </a:cubicBezTo>
                <a:cubicBezTo>
                  <a:pt x="338345" y="86695"/>
                  <a:pt x="315591" y="66587"/>
                  <a:pt x="302362" y="53887"/>
                </a:cubicBezTo>
                <a:cubicBezTo>
                  <a:pt x="289133" y="41187"/>
                  <a:pt x="257912" y="-3263"/>
                  <a:pt x="257912" y="3087"/>
                </a:cubicBezTo>
                <a:cubicBezTo>
                  <a:pt x="257912" y="9437"/>
                  <a:pt x="292308" y="75583"/>
                  <a:pt x="302362" y="91987"/>
                </a:cubicBezTo>
                <a:cubicBezTo>
                  <a:pt x="312416" y="108391"/>
                  <a:pt x="324587" y="104158"/>
                  <a:pt x="318237" y="101512"/>
                </a:cubicBezTo>
                <a:cubicBezTo>
                  <a:pt x="311887" y="98866"/>
                  <a:pt x="280666" y="88283"/>
                  <a:pt x="264262" y="76112"/>
                </a:cubicBezTo>
                <a:cubicBezTo>
                  <a:pt x="247858" y="63941"/>
                  <a:pt x="225104" y="23724"/>
                  <a:pt x="219812" y="28487"/>
                </a:cubicBezTo>
                <a:cubicBezTo>
                  <a:pt x="214520" y="33249"/>
                  <a:pt x="237804" y="98866"/>
                  <a:pt x="232512" y="104687"/>
                </a:cubicBezTo>
                <a:cubicBezTo>
                  <a:pt x="227220" y="110508"/>
                  <a:pt x="193883" y="68174"/>
                  <a:pt x="188062" y="63412"/>
                </a:cubicBezTo>
                <a:cubicBezTo>
                  <a:pt x="182241" y="58650"/>
                  <a:pt x="194941" y="72408"/>
                  <a:pt x="197587" y="76112"/>
                </a:cubicBezTo>
                <a:cubicBezTo>
                  <a:pt x="200233" y="79816"/>
                  <a:pt x="207112" y="86695"/>
                  <a:pt x="203937" y="85637"/>
                </a:cubicBezTo>
                <a:cubicBezTo>
                  <a:pt x="200762" y="84579"/>
                  <a:pt x="185945" y="67645"/>
                  <a:pt x="178537" y="69762"/>
                </a:cubicBezTo>
                <a:cubicBezTo>
                  <a:pt x="171129" y="71879"/>
                  <a:pt x="176949" y="92516"/>
                  <a:pt x="159487" y="98337"/>
                </a:cubicBezTo>
                <a:cubicBezTo>
                  <a:pt x="142025" y="104158"/>
                  <a:pt x="61062" y="104158"/>
                  <a:pt x="73762" y="104687"/>
                </a:cubicBezTo>
                <a:cubicBezTo>
                  <a:pt x="86462" y="105216"/>
                  <a:pt x="240979" y="95691"/>
                  <a:pt x="235687" y="101512"/>
                </a:cubicBezTo>
                <a:cubicBezTo>
                  <a:pt x="230395" y="107333"/>
                  <a:pt x="-15138" y="150725"/>
                  <a:pt x="737" y="155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BC771860-3C83-2DEE-910F-B8B6F5A992B6}"/>
              </a:ext>
            </a:extLst>
          </p:cNvPr>
          <p:cNvSpPr/>
          <p:nvPr/>
        </p:nvSpPr>
        <p:spPr>
          <a:xfrm>
            <a:off x="4124102" y="4971948"/>
            <a:ext cx="461582" cy="282929"/>
          </a:xfrm>
          <a:custGeom>
            <a:avLst/>
            <a:gdLst>
              <a:gd name="connsiteX0" fmla="*/ 460598 w 461582"/>
              <a:gd name="connsiteY0" fmla="*/ 282677 h 282929"/>
              <a:gd name="connsiteX1" fmla="*/ 374873 w 461582"/>
              <a:gd name="connsiteY1" fmla="*/ 225527 h 282929"/>
              <a:gd name="connsiteX2" fmla="*/ 270098 w 461582"/>
              <a:gd name="connsiteY2" fmla="*/ 149327 h 282929"/>
              <a:gd name="connsiteX3" fmla="*/ 292323 w 461582"/>
              <a:gd name="connsiteY3" fmla="*/ 206477 h 282929"/>
              <a:gd name="connsiteX4" fmla="*/ 228823 w 461582"/>
              <a:gd name="connsiteY4" fmla="*/ 127102 h 282929"/>
              <a:gd name="connsiteX5" fmla="*/ 187548 w 461582"/>
              <a:gd name="connsiteY5" fmla="*/ 101702 h 282929"/>
              <a:gd name="connsiteX6" fmla="*/ 260573 w 461582"/>
              <a:gd name="connsiteY6" fmla="*/ 222352 h 282929"/>
              <a:gd name="connsiteX7" fmla="*/ 203423 w 461582"/>
              <a:gd name="connsiteY7" fmla="*/ 117577 h 282929"/>
              <a:gd name="connsiteX8" fmla="*/ 73248 w 461582"/>
              <a:gd name="connsiteY8" fmla="*/ 101702 h 282929"/>
              <a:gd name="connsiteX9" fmla="*/ 70073 w 461582"/>
              <a:gd name="connsiteY9" fmla="*/ 63602 h 282929"/>
              <a:gd name="connsiteX10" fmla="*/ 70073 w 461582"/>
              <a:gd name="connsiteY10" fmla="*/ 102 h 282929"/>
              <a:gd name="connsiteX11" fmla="*/ 223 w 461582"/>
              <a:gd name="connsiteY11" fmla="*/ 79477 h 282929"/>
              <a:gd name="connsiteX12" fmla="*/ 47848 w 461582"/>
              <a:gd name="connsiteY12" fmla="*/ 66777 h 282929"/>
              <a:gd name="connsiteX13" fmla="*/ 47848 w 461582"/>
              <a:gd name="connsiteY13" fmla="*/ 98527 h 282929"/>
              <a:gd name="connsiteX14" fmla="*/ 101823 w 461582"/>
              <a:gd name="connsiteY14" fmla="*/ 66777 h 282929"/>
              <a:gd name="connsiteX15" fmla="*/ 111348 w 461582"/>
              <a:gd name="connsiteY15" fmla="*/ 31852 h 282929"/>
              <a:gd name="connsiteX16" fmla="*/ 146273 w 461582"/>
              <a:gd name="connsiteY16" fmla="*/ 85827 h 282929"/>
              <a:gd name="connsiteX17" fmla="*/ 187548 w 461582"/>
              <a:gd name="connsiteY17" fmla="*/ 79477 h 282929"/>
              <a:gd name="connsiteX18" fmla="*/ 216123 w 461582"/>
              <a:gd name="connsiteY18" fmla="*/ 133452 h 282929"/>
              <a:gd name="connsiteX19" fmla="*/ 209773 w 461582"/>
              <a:gd name="connsiteY19" fmla="*/ 108052 h 282929"/>
              <a:gd name="connsiteX20" fmla="*/ 263748 w 461582"/>
              <a:gd name="connsiteY20" fmla="*/ 133452 h 282929"/>
              <a:gd name="connsiteX21" fmla="*/ 263748 w 461582"/>
              <a:gd name="connsiteY21" fmla="*/ 111227 h 282929"/>
              <a:gd name="connsiteX22" fmla="*/ 320898 w 461582"/>
              <a:gd name="connsiteY22" fmla="*/ 184252 h 282929"/>
              <a:gd name="connsiteX23" fmla="*/ 416148 w 461582"/>
              <a:gd name="connsiteY23" fmla="*/ 244577 h 282929"/>
              <a:gd name="connsiteX24" fmla="*/ 460598 w 461582"/>
              <a:gd name="connsiteY24" fmla="*/ 282677 h 28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61582" h="282929">
                <a:moveTo>
                  <a:pt x="460598" y="282677"/>
                </a:moveTo>
                <a:cubicBezTo>
                  <a:pt x="453719" y="279502"/>
                  <a:pt x="406623" y="247752"/>
                  <a:pt x="374873" y="225527"/>
                </a:cubicBezTo>
                <a:cubicBezTo>
                  <a:pt x="343123" y="203302"/>
                  <a:pt x="283856" y="152502"/>
                  <a:pt x="270098" y="149327"/>
                </a:cubicBezTo>
                <a:cubicBezTo>
                  <a:pt x="256340" y="146152"/>
                  <a:pt x="299202" y="210181"/>
                  <a:pt x="292323" y="206477"/>
                </a:cubicBezTo>
                <a:cubicBezTo>
                  <a:pt x="285444" y="202773"/>
                  <a:pt x="246285" y="144564"/>
                  <a:pt x="228823" y="127102"/>
                </a:cubicBezTo>
                <a:cubicBezTo>
                  <a:pt x="211361" y="109640"/>
                  <a:pt x="182256" y="85827"/>
                  <a:pt x="187548" y="101702"/>
                </a:cubicBezTo>
                <a:cubicBezTo>
                  <a:pt x="192840" y="117577"/>
                  <a:pt x="257927" y="219706"/>
                  <a:pt x="260573" y="222352"/>
                </a:cubicBezTo>
                <a:cubicBezTo>
                  <a:pt x="263219" y="224998"/>
                  <a:pt x="234644" y="137685"/>
                  <a:pt x="203423" y="117577"/>
                </a:cubicBezTo>
                <a:cubicBezTo>
                  <a:pt x="172202" y="97469"/>
                  <a:pt x="95473" y="110698"/>
                  <a:pt x="73248" y="101702"/>
                </a:cubicBezTo>
                <a:cubicBezTo>
                  <a:pt x="51023" y="92706"/>
                  <a:pt x="70602" y="80535"/>
                  <a:pt x="70073" y="63602"/>
                </a:cubicBezTo>
                <a:cubicBezTo>
                  <a:pt x="69544" y="46669"/>
                  <a:pt x="81715" y="-2544"/>
                  <a:pt x="70073" y="102"/>
                </a:cubicBezTo>
                <a:cubicBezTo>
                  <a:pt x="58431" y="2748"/>
                  <a:pt x="3927" y="68365"/>
                  <a:pt x="223" y="79477"/>
                </a:cubicBezTo>
                <a:cubicBezTo>
                  <a:pt x="-3481" y="90589"/>
                  <a:pt x="39910" y="63602"/>
                  <a:pt x="47848" y="66777"/>
                </a:cubicBezTo>
                <a:cubicBezTo>
                  <a:pt x="55786" y="69952"/>
                  <a:pt x="38852" y="98527"/>
                  <a:pt x="47848" y="98527"/>
                </a:cubicBezTo>
                <a:cubicBezTo>
                  <a:pt x="56844" y="98527"/>
                  <a:pt x="91240" y="77889"/>
                  <a:pt x="101823" y="66777"/>
                </a:cubicBezTo>
                <a:cubicBezTo>
                  <a:pt x="112406" y="55665"/>
                  <a:pt x="103940" y="28677"/>
                  <a:pt x="111348" y="31852"/>
                </a:cubicBezTo>
                <a:cubicBezTo>
                  <a:pt x="118756" y="35027"/>
                  <a:pt x="133573" y="77890"/>
                  <a:pt x="146273" y="85827"/>
                </a:cubicBezTo>
                <a:cubicBezTo>
                  <a:pt x="158973" y="93764"/>
                  <a:pt x="175906" y="71539"/>
                  <a:pt x="187548" y="79477"/>
                </a:cubicBezTo>
                <a:cubicBezTo>
                  <a:pt x="199190" y="87414"/>
                  <a:pt x="212419" y="128690"/>
                  <a:pt x="216123" y="133452"/>
                </a:cubicBezTo>
                <a:cubicBezTo>
                  <a:pt x="219827" y="138214"/>
                  <a:pt x="201836" y="108052"/>
                  <a:pt x="209773" y="108052"/>
                </a:cubicBezTo>
                <a:cubicBezTo>
                  <a:pt x="217710" y="108052"/>
                  <a:pt x="254752" y="132923"/>
                  <a:pt x="263748" y="133452"/>
                </a:cubicBezTo>
                <a:cubicBezTo>
                  <a:pt x="272744" y="133981"/>
                  <a:pt x="254223" y="102760"/>
                  <a:pt x="263748" y="111227"/>
                </a:cubicBezTo>
                <a:cubicBezTo>
                  <a:pt x="273273" y="119694"/>
                  <a:pt x="295498" y="162027"/>
                  <a:pt x="320898" y="184252"/>
                </a:cubicBezTo>
                <a:cubicBezTo>
                  <a:pt x="346298" y="206477"/>
                  <a:pt x="395510" y="230819"/>
                  <a:pt x="416148" y="244577"/>
                </a:cubicBezTo>
                <a:cubicBezTo>
                  <a:pt x="436786" y="258335"/>
                  <a:pt x="467477" y="285852"/>
                  <a:pt x="460598" y="282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7EC15E2A-1055-4ABE-E64D-2905B819DFC8}"/>
              </a:ext>
            </a:extLst>
          </p:cNvPr>
          <p:cNvSpPr/>
          <p:nvPr/>
        </p:nvSpPr>
        <p:spPr>
          <a:xfrm>
            <a:off x="3636081" y="4987848"/>
            <a:ext cx="691736" cy="200727"/>
          </a:xfrm>
          <a:custGeom>
            <a:avLst/>
            <a:gdLst>
              <a:gd name="connsiteX0" fmla="*/ 2469 w 691736"/>
              <a:gd name="connsiteY0" fmla="*/ 200102 h 200727"/>
              <a:gd name="connsiteX1" fmla="*/ 358069 w 691736"/>
              <a:gd name="connsiteY1" fmla="*/ 35002 h 200727"/>
              <a:gd name="connsiteX2" fmla="*/ 275519 w 691736"/>
              <a:gd name="connsiteY2" fmla="*/ 60402 h 200727"/>
              <a:gd name="connsiteX3" fmla="*/ 446969 w 691736"/>
              <a:gd name="connsiteY3" fmla="*/ 9602 h 200727"/>
              <a:gd name="connsiteX4" fmla="*/ 586669 w 691736"/>
              <a:gd name="connsiteY4" fmla="*/ 9602 h 200727"/>
              <a:gd name="connsiteX5" fmla="*/ 564444 w 691736"/>
              <a:gd name="connsiteY5" fmla="*/ 3252 h 200727"/>
              <a:gd name="connsiteX6" fmla="*/ 691444 w 691736"/>
              <a:gd name="connsiteY6" fmla="*/ 9602 h 200727"/>
              <a:gd name="connsiteX7" fmla="*/ 523169 w 691736"/>
              <a:gd name="connsiteY7" fmla="*/ 77 h 200727"/>
              <a:gd name="connsiteX8" fmla="*/ 294569 w 691736"/>
              <a:gd name="connsiteY8" fmla="*/ 15952 h 200727"/>
              <a:gd name="connsiteX9" fmla="*/ 431094 w 691736"/>
              <a:gd name="connsiteY9" fmla="*/ 12777 h 200727"/>
              <a:gd name="connsiteX10" fmla="*/ 212019 w 691736"/>
              <a:gd name="connsiteY10" fmla="*/ 54052 h 200727"/>
              <a:gd name="connsiteX11" fmla="*/ 294569 w 691736"/>
              <a:gd name="connsiteY11" fmla="*/ 54052 h 200727"/>
              <a:gd name="connsiteX12" fmla="*/ 186619 w 691736"/>
              <a:gd name="connsiteY12" fmla="*/ 88977 h 200727"/>
              <a:gd name="connsiteX13" fmla="*/ 199319 w 691736"/>
              <a:gd name="connsiteY13" fmla="*/ 92152 h 200727"/>
              <a:gd name="connsiteX14" fmla="*/ 2469 w 691736"/>
              <a:gd name="connsiteY14" fmla="*/ 200102 h 20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1736" h="200727">
                <a:moveTo>
                  <a:pt x="2469" y="200102"/>
                </a:moveTo>
                <a:cubicBezTo>
                  <a:pt x="28927" y="190577"/>
                  <a:pt x="312561" y="58285"/>
                  <a:pt x="358069" y="35002"/>
                </a:cubicBezTo>
                <a:cubicBezTo>
                  <a:pt x="403577" y="11719"/>
                  <a:pt x="260702" y="64635"/>
                  <a:pt x="275519" y="60402"/>
                </a:cubicBezTo>
                <a:cubicBezTo>
                  <a:pt x="290336" y="56169"/>
                  <a:pt x="395111" y="18069"/>
                  <a:pt x="446969" y="9602"/>
                </a:cubicBezTo>
                <a:cubicBezTo>
                  <a:pt x="498827" y="1135"/>
                  <a:pt x="567090" y="10660"/>
                  <a:pt x="586669" y="9602"/>
                </a:cubicBezTo>
                <a:cubicBezTo>
                  <a:pt x="606248" y="8544"/>
                  <a:pt x="546982" y="3252"/>
                  <a:pt x="564444" y="3252"/>
                </a:cubicBezTo>
                <a:cubicBezTo>
                  <a:pt x="581906" y="3252"/>
                  <a:pt x="698323" y="10131"/>
                  <a:pt x="691444" y="9602"/>
                </a:cubicBezTo>
                <a:cubicBezTo>
                  <a:pt x="684565" y="9073"/>
                  <a:pt x="589315" y="-981"/>
                  <a:pt x="523169" y="77"/>
                </a:cubicBezTo>
                <a:cubicBezTo>
                  <a:pt x="457023" y="1135"/>
                  <a:pt x="309915" y="13835"/>
                  <a:pt x="294569" y="15952"/>
                </a:cubicBezTo>
                <a:cubicBezTo>
                  <a:pt x="279223" y="18069"/>
                  <a:pt x="444852" y="6427"/>
                  <a:pt x="431094" y="12777"/>
                </a:cubicBezTo>
                <a:cubicBezTo>
                  <a:pt x="417336" y="19127"/>
                  <a:pt x="234773" y="47173"/>
                  <a:pt x="212019" y="54052"/>
                </a:cubicBezTo>
                <a:cubicBezTo>
                  <a:pt x="189265" y="60931"/>
                  <a:pt x="298802" y="48231"/>
                  <a:pt x="294569" y="54052"/>
                </a:cubicBezTo>
                <a:cubicBezTo>
                  <a:pt x="290336" y="59873"/>
                  <a:pt x="186619" y="88977"/>
                  <a:pt x="186619" y="88977"/>
                </a:cubicBezTo>
                <a:cubicBezTo>
                  <a:pt x="170744" y="95327"/>
                  <a:pt x="228423" y="76806"/>
                  <a:pt x="199319" y="92152"/>
                </a:cubicBezTo>
                <a:cubicBezTo>
                  <a:pt x="170215" y="107498"/>
                  <a:pt x="-23989" y="209627"/>
                  <a:pt x="2469" y="200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A9CF4244-A4D1-DFE1-7526-B6BB3494CD29}"/>
              </a:ext>
            </a:extLst>
          </p:cNvPr>
          <p:cNvSpPr/>
          <p:nvPr/>
        </p:nvSpPr>
        <p:spPr>
          <a:xfrm>
            <a:off x="3673257" y="5025592"/>
            <a:ext cx="379421" cy="308895"/>
          </a:xfrm>
          <a:custGeom>
            <a:avLst/>
            <a:gdLst>
              <a:gd name="connsiteX0" fmla="*/ 378043 w 379421"/>
              <a:gd name="connsiteY0" fmla="*/ 433 h 308895"/>
              <a:gd name="connsiteX1" fmla="*/ 200243 w 379421"/>
              <a:gd name="connsiteY1" fmla="*/ 89333 h 308895"/>
              <a:gd name="connsiteX2" fmla="*/ 127218 w 379421"/>
              <a:gd name="connsiteY2" fmla="*/ 181408 h 308895"/>
              <a:gd name="connsiteX3" fmla="*/ 193893 w 379421"/>
              <a:gd name="connsiteY3" fmla="*/ 121083 h 308895"/>
              <a:gd name="connsiteX4" fmla="*/ 73243 w 379421"/>
              <a:gd name="connsiteY4" fmla="*/ 235383 h 308895"/>
              <a:gd name="connsiteX5" fmla="*/ 9743 w 379421"/>
              <a:gd name="connsiteY5" fmla="*/ 308408 h 308895"/>
              <a:gd name="connsiteX6" fmla="*/ 108168 w 379421"/>
              <a:gd name="connsiteY6" fmla="*/ 200458 h 308895"/>
              <a:gd name="connsiteX7" fmla="*/ 218 w 379421"/>
              <a:gd name="connsiteY7" fmla="*/ 289358 h 308895"/>
              <a:gd name="connsiteX8" fmla="*/ 143093 w 379421"/>
              <a:gd name="connsiteY8" fmla="*/ 130608 h 308895"/>
              <a:gd name="connsiteX9" fmla="*/ 51018 w 379421"/>
              <a:gd name="connsiteY9" fmla="*/ 184583 h 308895"/>
              <a:gd name="connsiteX10" fmla="*/ 228818 w 379421"/>
              <a:gd name="connsiteY10" fmla="*/ 67108 h 308895"/>
              <a:gd name="connsiteX11" fmla="*/ 95468 w 379421"/>
              <a:gd name="connsiteY11" fmla="*/ 127433 h 308895"/>
              <a:gd name="connsiteX12" fmla="*/ 378043 w 379421"/>
              <a:gd name="connsiteY12" fmla="*/ 433 h 30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9421" h="308895">
                <a:moveTo>
                  <a:pt x="378043" y="433"/>
                </a:moveTo>
                <a:cubicBezTo>
                  <a:pt x="395505" y="-5917"/>
                  <a:pt x="242047" y="59171"/>
                  <a:pt x="200243" y="89333"/>
                </a:cubicBezTo>
                <a:cubicBezTo>
                  <a:pt x="158439" y="119496"/>
                  <a:pt x="128276" y="176117"/>
                  <a:pt x="127218" y="181408"/>
                </a:cubicBezTo>
                <a:cubicBezTo>
                  <a:pt x="126160" y="186699"/>
                  <a:pt x="202889" y="112087"/>
                  <a:pt x="193893" y="121083"/>
                </a:cubicBezTo>
                <a:cubicBezTo>
                  <a:pt x="184897" y="130079"/>
                  <a:pt x="103935" y="204162"/>
                  <a:pt x="73243" y="235383"/>
                </a:cubicBezTo>
                <a:cubicBezTo>
                  <a:pt x="42551" y="266604"/>
                  <a:pt x="3922" y="314229"/>
                  <a:pt x="9743" y="308408"/>
                </a:cubicBezTo>
                <a:cubicBezTo>
                  <a:pt x="15564" y="302587"/>
                  <a:pt x="109755" y="203633"/>
                  <a:pt x="108168" y="200458"/>
                </a:cubicBezTo>
                <a:cubicBezTo>
                  <a:pt x="106581" y="197283"/>
                  <a:pt x="-5603" y="301000"/>
                  <a:pt x="218" y="289358"/>
                </a:cubicBezTo>
                <a:cubicBezTo>
                  <a:pt x="6039" y="277716"/>
                  <a:pt x="134626" y="148070"/>
                  <a:pt x="143093" y="130608"/>
                </a:cubicBezTo>
                <a:cubicBezTo>
                  <a:pt x="151560" y="113146"/>
                  <a:pt x="36730" y="195166"/>
                  <a:pt x="51018" y="184583"/>
                </a:cubicBezTo>
                <a:cubicBezTo>
                  <a:pt x="65305" y="174000"/>
                  <a:pt x="221410" y="76633"/>
                  <a:pt x="228818" y="67108"/>
                </a:cubicBezTo>
                <a:cubicBezTo>
                  <a:pt x="236226" y="57583"/>
                  <a:pt x="78005" y="136429"/>
                  <a:pt x="95468" y="127433"/>
                </a:cubicBezTo>
                <a:cubicBezTo>
                  <a:pt x="112930" y="118437"/>
                  <a:pt x="360581" y="6783"/>
                  <a:pt x="378043" y="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7C8D8956-0919-E099-A373-FE1917CCEBA0}"/>
              </a:ext>
            </a:extLst>
          </p:cNvPr>
          <p:cNvSpPr/>
          <p:nvPr/>
        </p:nvSpPr>
        <p:spPr>
          <a:xfrm>
            <a:off x="3854449" y="4947771"/>
            <a:ext cx="713877" cy="268444"/>
          </a:xfrm>
          <a:custGeom>
            <a:avLst/>
            <a:gdLst>
              <a:gd name="connsiteX0" fmla="*/ 1 w 713877"/>
              <a:gd name="connsiteY0" fmla="*/ 116354 h 268444"/>
              <a:gd name="connsiteX1" fmla="*/ 234951 w 713877"/>
              <a:gd name="connsiteY1" fmla="*/ 46504 h 268444"/>
              <a:gd name="connsiteX2" fmla="*/ 371476 w 713877"/>
              <a:gd name="connsiteY2" fmla="*/ 52854 h 268444"/>
              <a:gd name="connsiteX3" fmla="*/ 358776 w 713877"/>
              <a:gd name="connsiteY3" fmla="*/ 30629 h 268444"/>
              <a:gd name="connsiteX4" fmla="*/ 504826 w 713877"/>
              <a:gd name="connsiteY4" fmla="*/ 87779 h 268444"/>
              <a:gd name="connsiteX5" fmla="*/ 479426 w 713877"/>
              <a:gd name="connsiteY5" fmla="*/ 71904 h 268444"/>
              <a:gd name="connsiteX6" fmla="*/ 609601 w 713877"/>
              <a:gd name="connsiteY6" fmla="*/ 151279 h 268444"/>
              <a:gd name="connsiteX7" fmla="*/ 577851 w 713877"/>
              <a:gd name="connsiteY7" fmla="*/ 116354 h 268444"/>
              <a:gd name="connsiteX8" fmla="*/ 711201 w 713877"/>
              <a:gd name="connsiteY8" fmla="*/ 265579 h 268444"/>
              <a:gd name="connsiteX9" fmla="*/ 657226 w 713877"/>
              <a:gd name="connsiteY9" fmla="*/ 205254 h 268444"/>
              <a:gd name="connsiteX10" fmla="*/ 539751 w 713877"/>
              <a:gd name="connsiteY10" fmla="*/ 90954 h 268444"/>
              <a:gd name="connsiteX11" fmla="*/ 336551 w 713877"/>
              <a:gd name="connsiteY11" fmla="*/ 2054 h 268444"/>
              <a:gd name="connsiteX12" fmla="*/ 361951 w 713877"/>
              <a:gd name="connsiteY12" fmla="*/ 30629 h 268444"/>
              <a:gd name="connsiteX13" fmla="*/ 123826 w 713877"/>
              <a:gd name="connsiteY13" fmla="*/ 56029 h 268444"/>
              <a:gd name="connsiteX14" fmla="*/ 238126 w 713877"/>
              <a:gd name="connsiteY14" fmla="*/ 56029 h 268444"/>
              <a:gd name="connsiteX15" fmla="*/ 1 w 713877"/>
              <a:gd name="connsiteY15" fmla="*/ 116354 h 268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13877" h="268444">
                <a:moveTo>
                  <a:pt x="1" y="116354"/>
                </a:moveTo>
                <a:cubicBezTo>
                  <a:pt x="-528" y="114767"/>
                  <a:pt x="173039" y="57087"/>
                  <a:pt x="234951" y="46504"/>
                </a:cubicBezTo>
                <a:cubicBezTo>
                  <a:pt x="296863" y="35921"/>
                  <a:pt x="350839" y="55500"/>
                  <a:pt x="371476" y="52854"/>
                </a:cubicBezTo>
                <a:cubicBezTo>
                  <a:pt x="392113" y="50208"/>
                  <a:pt x="336551" y="24808"/>
                  <a:pt x="358776" y="30629"/>
                </a:cubicBezTo>
                <a:cubicBezTo>
                  <a:pt x="381001" y="36450"/>
                  <a:pt x="484718" y="80900"/>
                  <a:pt x="504826" y="87779"/>
                </a:cubicBezTo>
                <a:cubicBezTo>
                  <a:pt x="524934" y="94658"/>
                  <a:pt x="479426" y="71904"/>
                  <a:pt x="479426" y="71904"/>
                </a:cubicBezTo>
                <a:cubicBezTo>
                  <a:pt x="496889" y="82487"/>
                  <a:pt x="593197" y="143871"/>
                  <a:pt x="609601" y="151279"/>
                </a:cubicBezTo>
                <a:cubicBezTo>
                  <a:pt x="626005" y="158687"/>
                  <a:pt x="577851" y="116354"/>
                  <a:pt x="577851" y="116354"/>
                </a:cubicBezTo>
                <a:lnTo>
                  <a:pt x="711201" y="265579"/>
                </a:lnTo>
                <a:cubicBezTo>
                  <a:pt x="724430" y="280396"/>
                  <a:pt x="685801" y="234358"/>
                  <a:pt x="657226" y="205254"/>
                </a:cubicBezTo>
                <a:cubicBezTo>
                  <a:pt x="628651" y="176150"/>
                  <a:pt x="593197" y="124821"/>
                  <a:pt x="539751" y="90954"/>
                </a:cubicBezTo>
                <a:cubicBezTo>
                  <a:pt x="486305" y="57087"/>
                  <a:pt x="366184" y="12108"/>
                  <a:pt x="336551" y="2054"/>
                </a:cubicBezTo>
                <a:cubicBezTo>
                  <a:pt x="306918" y="-8000"/>
                  <a:pt x="397405" y="21633"/>
                  <a:pt x="361951" y="30629"/>
                </a:cubicBezTo>
                <a:cubicBezTo>
                  <a:pt x="326497" y="39625"/>
                  <a:pt x="144463" y="51796"/>
                  <a:pt x="123826" y="56029"/>
                </a:cubicBezTo>
                <a:cubicBezTo>
                  <a:pt x="103189" y="60262"/>
                  <a:pt x="265114" y="45975"/>
                  <a:pt x="238126" y="56029"/>
                </a:cubicBezTo>
                <a:cubicBezTo>
                  <a:pt x="211139" y="66083"/>
                  <a:pt x="530" y="117941"/>
                  <a:pt x="1" y="116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4DDEFFC4-85F8-5DE3-80C5-869A2B164624}"/>
              </a:ext>
            </a:extLst>
          </p:cNvPr>
          <p:cNvSpPr/>
          <p:nvPr/>
        </p:nvSpPr>
        <p:spPr>
          <a:xfrm>
            <a:off x="4279297" y="5095431"/>
            <a:ext cx="402459" cy="267178"/>
          </a:xfrm>
          <a:custGeom>
            <a:avLst/>
            <a:gdLst>
              <a:gd name="connsiteX0" fmla="*/ 200628 w 402459"/>
              <a:gd name="connsiteY0" fmla="*/ 444 h 267178"/>
              <a:gd name="connsiteX1" fmla="*/ 276828 w 402459"/>
              <a:gd name="connsiteY1" fmla="*/ 105219 h 267178"/>
              <a:gd name="connsiteX2" fmla="*/ 318103 w 402459"/>
              <a:gd name="connsiteY2" fmla="*/ 149669 h 267178"/>
              <a:gd name="connsiteX3" fmla="*/ 302228 w 402459"/>
              <a:gd name="connsiteY3" fmla="*/ 111569 h 267178"/>
              <a:gd name="connsiteX4" fmla="*/ 346678 w 402459"/>
              <a:gd name="connsiteY4" fmla="*/ 178244 h 267178"/>
              <a:gd name="connsiteX5" fmla="*/ 394303 w 402459"/>
              <a:gd name="connsiteY5" fmla="*/ 238569 h 267178"/>
              <a:gd name="connsiteX6" fmla="*/ 397478 w 402459"/>
              <a:gd name="connsiteY6" fmla="*/ 263969 h 267178"/>
              <a:gd name="connsiteX7" fmla="*/ 343503 w 402459"/>
              <a:gd name="connsiteY7" fmla="*/ 241744 h 267178"/>
              <a:gd name="connsiteX8" fmla="*/ 286353 w 402459"/>
              <a:gd name="connsiteY8" fmla="*/ 225869 h 267178"/>
              <a:gd name="connsiteX9" fmla="*/ 10128 w 402459"/>
              <a:gd name="connsiteY9" fmla="*/ 267144 h 267178"/>
              <a:gd name="connsiteX10" fmla="*/ 60928 w 402459"/>
              <a:gd name="connsiteY10" fmla="*/ 232219 h 267178"/>
              <a:gd name="connsiteX11" fmla="*/ 70453 w 402459"/>
              <a:gd name="connsiteY11" fmla="*/ 190944 h 267178"/>
              <a:gd name="connsiteX12" fmla="*/ 127603 w 402459"/>
              <a:gd name="connsiteY12" fmla="*/ 222694 h 267178"/>
              <a:gd name="connsiteX13" fmla="*/ 127603 w 402459"/>
              <a:gd name="connsiteY13" fmla="*/ 194119 h 267178"/>
              <a:gd name="connsiteX14" fmla="*/ 235553 w 402459"/>
              <a:gd name="connsiteY14" fmla="*/ 241744 h 267178"/>
              <a:gd name="connsiteX15" fmla="*/ 251428 w 402459"/>
              <a:gd name="connsiteY15" fmla="*/ 219519 h 267178"/>
              <a:gd name="connsiteX16" fmla="*/ 327628 w 402459"/>
              <a:gd name="connsiteY16" fmla="*/ 244919 h 267178"/>
              <a:gd name="connsiteX17" fmla="*/ 349853 w 402459"/>
              <a:gd name="connsiteY17" fmla="*/ 235394 h 267178"/>
              <a:gd name="connsiteX18" fmla="*/ 343503 w 402459"/>
              <a:gd name="connsiteY18" fmla="*/ 203644 h 267178"/>
              <a:gd name="connsiteX19" fmla="*/ 264128 w 402459"/>
              <a:gd name="connsiteY19" fmla="*/ 127444 h 267178"/>
              <a:gd name="connsiteX20" fmla="*/ 302228 w 402459"/>
              <a:gd name="connsiteY20" fmla="*/ 149669 h 267178"/>
              <a:gd name="connsiteX21" fmla="*/ 200628 w 402459"/>
              <a:gd name="connsiteY21" fmla="*/ 444 h 267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02459" h="267178">
                <a:moveTo>
                  <a:pt x="200628" y="444"/>
                </a:moveTo>
                <a:cubicBezTo>
                  <a:pt x="196395" y="-6964"/>
                  <a:pt x="257249" y="80348"/>
                  <a:pt x="276828" y="105219"/>
                </a:cubicBezTo>
                <a:cubicBezTo>
                  <a:pt x="296407" y="130090"/>
                  <a:pt x="313870" y="148611"/>
                  <a:pt x="318103" y="149669"/>
                </a:cubicBezTo>
                <a:cubicBezTo>
                  <a:pt x="322336" y="150727"/>
                  <a:pt x="297466" y="106807"/>
                  <a:pt x="302228" y="111569"/>
                </a:cubicBezTo>
                <a:cubicBezTo>
                  <a:pt x="306990" y="116331"/>
                  <a:pt x="331332" y="157077"/>
                  <a:pt x="346678" y="178244"/>
                </a:cubicBezTo>
                <a:cubicBezTo>
                  <a:pt x="362024" y="199411"/>
                  <a:pt x="385836" y="224281"/>
                  <a:pt x="394303" y="238569"/>
                </a:cubicBezTo>
                <a:cubicBezTo>
                  <a:pt x="402770" y="252857"/>
                  <a:pt x="405945" y="263440"/>
                  <a:pt x="397478" y="263969"/>
                </a:cubicBezTo>
                <a:cubicBezTo>
                  <a:pt x="389011" y="264498"/>
                  <a:pt x="362024" y="248094"/>
                  <a:pt x="343503" y="241744"/>
                </a:cubicBezTo>
                <a:cubicBezTo>
                  <a:pt x="324982" y="235394"/>
                  <a:pt x="341916" y="221636"/>
                  <a:pt x="286353" y="225869"/>
                </a:cubicBezTo>
                <a:cubicBezTo>
                  <a:pt x="230790" y="230102"/>
                  <a:pt x="47699" y="266086"/>
                  <a:pt x="10128" y="267144"/>
                </a:cubicBezTo>
                <a:cubicBezTo>
                  <a:pt x="-27443" y="268202"/>
                  <a:pt x="50874" y="244919"/>
                  <a:pt x="60928" y="232219"/>
                </a:cubicBezTo>
                <a:cubicBezTo>
                  <a:pt x="70982" y="219519"/>
                  <a:pt x="59341" y="192531"/>
                  <a:pt x="70453" y="190944"/>
                </a:cubicBezTo>
                <a:cubicBezTo>
                  <a:pt x="81565" y="189357"/>
                  <a:pt x="118078" y="222165"/>
                  <a:pt x="127603" y="222694"/>
                </a:cubicBezTo>
                <a:cubicBezTo>
                  <a:pt x="137128" y="223223"/>
                  <a:pt x="109611" y="190944"/>
                  <a:pt x="127603" y="194119"/>
                </a:cubicBezTo>
                <a:cubicBezTo>
                  <a:pt x="145595" y="197294"/>
                  <a:pt x="214916" y="237511"/>
                  <a:pt x="235553" y="241744"/>
                </a:cubicBezTo>
                <a:cubicBezTo>
                  <a:pt x="256190" y="245977"/>
                  <a:pt x="236082" y="218990"/>
                  <a:pt x="251428" y="219519"/>
                </a:cubicBezTo>
                <a:cubicBezTo>
                  <a:pt x="266774" y="220048"/>
                  <a:pt x="311224" y="242273"/>
                  <a:pt x="327628" y="244919"/>
                </a:cubicBezTo>
                <a:cubicBezTo>
                  <a:pt x="344032" y="247565"/>
                  <a:pt x="347207" y="242273"/>
                  <a:pt x="349853" y="235394"/>
                </a:cubicBezTo>
                <a:cubicBezTo>
                  <a:pt x="352499" y="228515"/>
                  <a:pt x="357791" y="221636"/>
                  <a:pt x="343503" y="203644"/>
                </a:cubicBezTo>
                <a:cubicBezTo>
                  <a:pt x="329215" y="185652"/>
                  <a:pt x="271007" y="136440"/>
                  <a:pt x="264128" y="127444"/>
                </a:cubicBezTo>
                <a:cubicBezTo>
                  <a:pt x="257249" y="118448"/>
                  <a:pt x="307520" y="167661"/>
                  <a:pt x="302228" y="149669"/>
                </a:cubicBezTo>
                <a:cubicBezTo>
                  <a:pt x="296936" y="131677"/>
                  <a:pt x="204861" y="7852"/>
                  <a:pt x="200628" y="4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56F4D7C1-B020-7D5C-EF5E-BA20D62F56D9}"/>
              </a:ext>
            </a:extLst>
          </p:cNvPr>
          <p:cNvSpPr/>
          <p:nvPr/>
        </p:nvSpPr>
        <p:spPr>
          <a:xfrm>
            <a:off x="4285988" y="5022701"/>
            <a:ext cx="254875" cy="308207"/>
          </a:xfrm>
          <a:custGeom>
            <a:avLst/>
            <a:gdLst>
              <a:gd name="connsiteX0" fmla="*/ 262 w 254875"/>
              <a:gd name="connsiteY0" fmla="*/ 149 h 308207"/>
              <a:gd name="connsiteX1" fmla="*/ 181237 w 254875"/>
              <a:gd name="connsiteY1" fmla="*/ 139849 h 308207"/>
              <a:gd name="connsiteX2" fmla="*/ 222512 w 254875"/>
              <a:gd name="connsiteY2" fmla="*/ 203349 h 308207"/>
              <a:gd name="connsiteX3" fmla="*/ 209812 w 254875"/>
              <a:gd name="connsiteY3" fmla="*/ 308124 h 308207"/>
              <a:gd name="connsiteX4" fmla="*/ 238387 w 254875"/>
              <a:gd name="connsiteY4" fmla="*/ 222399 h 308207"/>
              <a:gd name="connsiteX5" fmla="*/ 244737 w 254875"/>
              <a:gd name="connsiteY5" fmla="*/ 308124 h 308207"/>
              <a:gd name="connsiteX6" fmla="*/ 254262 w 254875"/>
              <a:gd name="connsiteY6" fmla="*/ 225574 h 308207"/>
              <a:gd name="connsiteX7" fmla="*/ 225687 w 254875"/>
              <a:gd name="connsiteY7" fmla="*/ 168424 h 308207"/>
              <a:gd name="connsiteX8" fmla="*/ 262 w 254875"/>
              <a:gd name="connsiteY8" fmla="*/ 149 h 308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875" h="308207">
                <a:moveTo>
                  <a:pt x="262" y="149"/>
                </a:moveTo>
                <a:cubicBezTo>
                  <a:pt x="-7146" y="-4614"/>
                  <a:pt x="144195" y="105982"/>
                  <a:pt x="181237" y="139849"/>
                </a:cubicBezTo>
                <a:cubicBezTo>
                  <a:pt x="218279" y="173716"/>
                  <a:pt x="217750" y="175303"/>
                  <a:pt x="222512" y="203349"/>
                </a:cubicBezTo>
                <a:cubicBezTo>
                  <a:pt x="227274" y="231395"/>
                  <a:pt x="207166" y="304949"/>
                  <a:pt x="209812" y="308124"/>
                </a:cubicBezTo>
                <a:cubicBezTo>
                  <a:pt x="212458" y="311299"/>
                  <a:pt x="232566" y="222399"/>
                  <a:pt x="238387" y="222399"/>
                </a:cubicBezTo>
                <a:cubicBezTo>
                  <a:pt x="244208" y="222399"/>
                  <a:pt x="242091" y="307595"/>
                  <a:pt x="244737" y="308124"/>
                </a:cubicBezTo>
                <a:cubicBezTo>
                  <a:pt x="247383" y="308653"/>
                  <a:pt x="257437" y="248857"/>
                  <a:pt x="254262" y="225574"/>
                </a:cubicBezTo>
                <a:cubicBezTo>
                  <a:pt x="251087" y="202291"/>
                  <a:pt x="261670" y="204407"/>
                  <a:pt x="225687" y="168424"/>
                </a:cubicBezTo>
                <a:cubicBezTo>
                  <a:pt x="189704" y="132441"/>
                  <a:pt x="7670" y="4912"/>
                  <a:pt x="262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FF105CC6-AF56-3226-DB1B-8BDAE3E98D76}"/>
              </a:ext>
            </a:extLst>
          </p:cNvPr>
          <p:cNvSpPr/>
          <p:nvPr/>
        </p:nvSpPr>
        <p:spPr>
          <a:xfrm>
            <a:off x="4381341" y="5076537"/>
            <a:ext cx="123544" cy="240644"/>
          </a:xfrm>
          <a:custGeom>
            <a:avLst/>
            <a:gdLst>
              <a:gd name="connsiteX0" fmla="*/ 35084 w 123544"/>
              <a:gd name="connsiteY0" fmla="*/ 288 h 240644"/>
              <a:gd name="connsiteX1" fmla="*/ 85884 w 123544"/>
              <a:gd name="connsiteY1" fmla="*/ 146338 h 240644"/>
              <a:gd name="connsiteX2" fmla="*/ 98584 w 123544"/>
              <a:gd name="connsiteY2" fmla="*/ 209838 h 240644"/>
              <a:gd name="connsiteX3" fmla="*/ 70009 w 123544"/>
              <a:gd name="connsiteY3" fmla="*/ 190788 h 240644"/>
              <a:gd name="connsiteX4" fmla="*/ 89059 w 123544"/>
              <a:gd name="connsiteY4" fmla="*/ 222538 h 240644"/>
              <a:gd name="connsiteX5" fmla="*/ 159 w 123544"/>
              <a:gd name="connsiteY5" fmla="*/ 213013 h 240644"/>
              <a:gd name="connsiteX6" fmla="*/ 114459 w 123544"/>
              <a:gd name="connsiteY6" fmla="*/ 238413 h 240644"/>
              <a:gd name="connsiteX7" fmla="*/ 114459 w 123544"/>
              <a:gd name="connsiteY7" fmla="*/ 146338 h 240644"/>
              <a:gd name="connsiteX8" fmla="*/ 98584 w 123544"/>
              <a:gd name="connsiteY8" fmla="*/ 187613 h 240644"/>
              <a:gd name="connsiteX9" fmla="*/ 35084 w 123544"/>
              <a:gd name="connsiteY9" fmla="*/ 288 h 24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544" h="240644">
                <a:moveTo>
                  <a:pt x="35084" y="288"/>
                </a:moveTo>
                <a:cubicBezTo>
                  <a:pt x="32967" y="-6591"/>
                  <a:pt x="75301" y="111413"/>
                  <a:pt x="85884" y="146338"/>
                </a:cubicBezTo>
                <a:cubicBezTo>
                  <a:pt x="96467" y="181263"/>
                  <a:pt x="101230" y="202430"/>
                  <a:pt x="98584" y="209838"/>
                </a:cubicBezTo>
                <a:cubicBezTo>
                  <a:pt x="95938" y="217246"/>
                  <a:pt x="71597" y="188671"/>
                  <a:pt x="70009" y="190788"/>
                </a:cubicBezTo>
                <a:cubicBezTo>
                  <a:pt x="68421" y="192905"/>
                  <a:pt x="100701" y="218834"/>
                  <a:pt x="89059" y="222538"/>
                </a:cubicBezTo>
                <a:cubicBezTo>
                  <a:pt x="77417" y="226242"/>
                  <a:pt x="-4074" y="210367"/>
                  <a:pt x="159" y="213013"/>
                </a:cubicBezTo>
                <a:cubicBezTo>
                  <a:pt x="4392" y="215659"/>
                  <a:pt x="95409" y="249525"/>
                  <a:pt x="114459" y="238413"/>
                </a:cubicBezTo>
                <a:cubicBezTo>
                  <a:pt x="133509" y="227301"/>
                  <a:pt x="117105" y="154805"/>
                  <a:pt x="114459" y="146338"/>
                </a:cubicBezTo>
                <a:cubicBezTo>
                  <a:pt x="111813" y="137871"/>
                  <a:pt x="110755" y="206134"/>
                  <a:pt x="98584" y="187613"/>
                </a:cubicBezTo>
                <a:cubicBezTo>
                  <a:pt x="86413" y="169092"/>
                  <a:pt x="37201" y="7167"/>
                  <a:pt x="35084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605F076F-922D-3A08-5683-8FC1E509F512}"/>
              </a:ext>
            </a:extLst>
          </p:cNvPr>
          <p:cNvSpPr/>
          <p:nvPr/>
        </p:nvSpPr>
        <p:spPr>
          <a:xfrm>
            <a:off x="3621278" y="5106886"/>
            <a:ext cx="338317" cy="322889"/>
          </a:xfrm>
          <a:custGeom>
            <a:avLst/>
            <a:gdLst>
              <a:gd name="connsiteX0" fmla="*/ 223647 w 338317"/>
              <a:gd name="connsiteY0" fmla="*/ 4864 h 322889"/>
              <a:gd name="connsiteX1" fmla="*/ 210947 w 338317"/>
              <a:gd name="connsiteY1" fmla="*/ 81064 h 322889"/>
              <a:gd name="connsiteX2" fmla="*/ 83947 w 338317"/>
              <a:gd name="connsiteY2" fmla="*/ 223939 h 322889"/>
              <a:gd name="connsiteX3" fmla="*/ 131572 w 338317"/>
              <a:gd name="connsiteY3" fmla="*/ 179489 h 322889"/>
              <a:gd name="connsiteX4" fmla="*/ 42672 w 338317"/>
              <a:gd name="connsiteY4" fmla="*/ 274739 h 322889"/>
              <a:gd name="connsiteX5" fmla="*/ 1397 w 338317"/>
              <a:gd name="connsiteY5" fmla="*/ 322364 h 322889"/>
              <a:gd name="connsiteX6" fmla="*/ 90297 w 338317"/>
              <a:gd name="connsiteY6" fmla="*/ 246164 h 322889"/>
              <a:gd name="connsiteX7" fmla="*/ 210947 w 338317"/>
              <a:gd name="connsiteY7" fmla="*/ 249339 h 322889"/>
              <a:gd name="connsiteX8" fmla="*/ 166497 w 338317"/>
              <a:gd name="connsiteY8" fmla="*/ 227114 h 322889"/>
              <a:gd name="connsiteX9" fmla="*/ 325247 w 338317"/>
              <a:gd name="connsiteY9" fmla="*/ 258864 h 322889"/>
              <a:gd name="connsiteX10" fmla="*/ 264922 w 338317"/>
              <a:gd name="connsiteY10" fmla="*/ 290614 h 322889"/>
              <a:gd name="connsiteX11" fmla="*/ 337947 w 338317"/>
              <a:gd name="connsiteY11" fmla="*/ 258864 h 322889"/>
              <a:gd name="connsiteX12" fmla="*/ 226822 w 338317"/>
              <a:gd name="connsiteY12" fmla="*/ 249339 h 322889"/>
              <a:gd name="connsiteX13" fmla="*/ 169672 w 338317"/>
              <a:gd name="connsiteY13" fmla="*/ 192189 h 322889"/>
              <a:gd name="connsiteX14" fmla="*/ 137922 w 338317"/>
              <a:gd name="connsiteY14" fmla="*/ 249339 h 322889"/>
              <a:gd name="connsiteX15" fmla="*/ 141097 w 338317"/>
              <a:gd name="connsiteY15" fmla="*/ 204889 h 322889"/>
              <a:gd name="connsiteX16" fmla="*/ 68072 w 338317"/>
              <a:gd name="connsiteY16" fmla="*/ 287439 h 322889"/>
              <a:gd name="connsiteX17" fmla="*/ 153797 w 338317"/>
              <a:gd name="connsiteY17" fmla="*/ 144564 h 322889"/>
              <a:gd name="connsiteX18" fmla="*/ 49022 w 338317"/>
              <a:gd name="connsiteY18" fmla="*/ 217589 h 322889"/>
              <a:gd name="connsiteX19" fmla="*/ 223647 w 338317"/>
              <a:gd name="connsiteY19" fmla="*/ 4864 h 32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17" h="322889">
                <a:moveTo>
                  <a:pt x="223647" y="4864"/>
                </a:moveTo>
                <a:cubicBezTo>
                  <a:pt x="250635" y="-17890"/>
                  <a:pt x="234230" y="44552"/>
                  <a:pt x="210947" y="81064"/>
                </a:cubicBezTo>
                <a:cubicBezTo>
                  <a:pt x="187664" y="117577"/>
                  <a:pt x="97176" y="207535"/>
                  <a:pt x="83947" y="223939"/>
                </a:cubicBezTo>
                <a:cubicBezTo>
                  <a:pt x="70718" y="240343"/>
                  <a:pt x="138451" y="171022"/>
                  <a:pt x="131572" y="179489"/>
                </a:cubicBezTo>
                <a:cubicBezTo>
                  <a:pt x="124693" y="187956"/>
                  <a:pt x="64368" y="250926"/>
                  <a:pt x="42672" y="274739"/>
                </a:cubicBezTo>
                <a:cubicBezTo>
                  <a:pt x="20976" y="298552"/>
                  <a:pt x="-6541" y="327127"/>
                  <a:pt x="1397" y="322364"/>
                </a:cubicBezTo>
                <a:cubicBezTo>
                  <a:pt x="9334" y="317602"/>
                  <a:pt x="55372" y="258335"/>
                  <a:pt x="90297" y="246164"/>
                </a:cubicBezTo>
                <a:cubicBezTo>
                  <a:pt x="125222" y="233993"/>
                  <a:pt x="198247" y="252514"/>
                  <a:pt x="210947" y="249339"/>
                </a:cubicBezTo>
                <a:cubicBezTo>
                  <a:pt x="223647" y="246164"/>
                  <a:pt x="147447" y="225527"/>
                  <a:pt x="166497" y="227114"/>
                </a:cubicBezTo>
                <a:cubicBezTo>
                  <a:pt x="185547" y="228701"/>
                  <a:pt x="308843" y="248281"/>
                  <a:pt x="325247" y="258864"/>
                </a:cubicBezTo>
                <a:cubicBezTo>
                  <a:pt x="341651" y="269447"/>
                  <a:pt x="262805" y="290614"/>
                  <a:pt x="264922" y="290614"/>
                </a:cubicBezTo>
                <a:cubicBezTo>
                  <a:pt x="267039" y="290614"/>
                  <a:pt x="344297" y="265743"/>
                  <a:pt x="337947" y="258864"/>
                </a:cubicBezTo>
                <a:cubicBezTo>
                  <a:pt x="331597" y="251985"/>
                  <a:pt x="254868" y="260452"/>
                  <a:pt x="226822" y="249339"/>
                </a:cubicBezTo>
                <a:cubicBezTo>
                  <a:pt x="198776" y="238227"/>
                  <a:pt x="184489" y="192189"/>
                  <a:pt x="169672" y="192189"/>
                </a:cubicBezTo>
                <a:cubicBezTo>
                  <a:pt x="154855" y="192189"/>
                  <a:pt x="142684" y="247222"/>
                  <a:pt x="137922" y="249339"/>
                </a:cubicBezTo>
                <a:cubicBezTo>
                  <a:pt x="133160" y="251456"/>
                  <a:pt x="152739" y="198539"/>
                  <a:pt x="141097" y="204889"/>
                </a:cubicBezTo>
                <a:cubicBezTo>
                  <a:pt x="129455" y="211239"/>
                  <a:pt x="65955" y="297493"/>
                  <a:pt x="68072" y="287439"/>
                </a:cubicBezTo>
                <a:cubicBezTo>
                  <a:pt x="70189" y="277385"/>
                  <a:pt x="156972" y="156206"/>
                  <a:pt x="153797" y="144564"/>
                </a:cubicBezTo>
                <a:cubicBezTo>
                  <a:pt x="150622" y="132922"/>
                  <a:pt x="34734" y="238756"/>
                  <a:pt x="49022" y="217589"/>
                </a:cubicBezTo>
                <a:cubicBezTo>
                  <a:pt x="63309" y="196422"/>
                  <a:pt x="196659" y="27618"/>
                  <a:pt x="223647" y="4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3F9849D-E718-3E97-3CFC-13F79BF22F2B}"/>
              </a:ext>
            </a:extLst>
          </p:cNvPr>
          <p:cNvSpPr/>
          <p:nvPr/>
        </p:nvSpPr>
        <p:spPr>
          <a:xfrm>
            <a:off x="3851275" y="5317279"/>
            <a:ext cx="581045" cy="84014"/>
          </a:xfrm>
          <a:custGeom>
            <a:avLst/>
            <a:gdLst>
              <a:gd name="connsiteX0" fmla="*/ 0 w 581045"/>
              <a:gd name="connsiteY0" fmla="*/ 10371 h 84014"/>
              <a:gd name="connsiteX1" fmla="*/ 161925 w 581045"/>
              <a:gd name="connsiteY1" fmla="*/ 19896 h 84014"/>
              <a:gd name="connsiteX2" fmla="*/ 314325 w 581045"/>
              <a:gd name="connsiteY2" fmla="*/ 23071 h 84014"/>
              <a:gd name="connsiteX3" fmla="*/ 190500 w 581045"/>
              <a:gd name="connsiteY3" fmla="*/ 51646 h 84014"/>
              <a:gd name="connsiteX4" fmla="*/ 428625 w 581045"/>
              <a:gd name="connsiteY4" fmla="*/ 13546 h 84014"/>
              <a:gd name="connsiteX5" fmla="*/ 581025 w 581045"/>
              <a:gd name="connsiteY5" fmla="*/ 846 h 84014"/>
              <a:gd name="connsiteX6" fmla="*/ 419100 w 581045"/>
              <a:gd name="connsiteY6" fmla="*/ 10371 h 84014"/>
              <a:gd name="connsiteX7" fmla="*/ 107950 w 581045"/>
              <a:gd name="connsiteY7" fmla="*/ 83396 h 84014"/>
              <a:gd name="connsiteX8" fmla="*/ 234950 w 581045"/>
              <a:gd name="connsiteY8" fmla="*/ 45296 h 84014"/>
              <a:gd name="connsiteX9" fmla="*/ 200025 w 581045"/>
              <a:gd name="connsiteY9" fmla="*/ 42121 h 84014"/>
              <a:gd name="connsiteX10" fmla="*/ 0 w 581045"/>
              <a:gd name="connsiteY10" fmla="*/ 10371 h 84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045" h="84014">
                <a:moveTo>
                  <a:pt x="0" y="10371"/>
                </a:moveTo>
                <a:lnTo>
                  <a:pt x="161925" y="19896"/>
                </a:lnTo>
                <a:cubicBezTo>
                  <a:pt x="214312" y="22013"/>
                  <a:pt x="309563" y="17779"/>
                  <a:pt x="314325" y="23071"/>
                </a:cubicBezTo>
                <a:cubicBezTo>
                  <a:pt x="319088" y="28363"/>
                  <a:pt x="171450" y="53233"/>
                  <a:pt x="190500" y="51646"/>
                </a:cubicBezTo>
                <a:cubicBezTo>
                  <a:pt x="209550" y="50059"/>
                  <a:pt x="363537" y="22013"/>
                  <a:pt x="428625" y="13546"/>
                </a:cubicBezTo>
                <a:cubicBezTo>
                  <a:pt x="493713" y="5079"/>
                  <a:pt x="582612" y="1375"/>
                  <a:pt x="581025" y="846"/>
                </a:cubicBezTo>
                <a:cubicBezTo>
                  <a:pt x="579438" y="317"/>
                  <a:pt x="497946" y="-3387"/>
                  <a:pt x="419100" y="10371"/>
                </a:cubicBezTo>
                <a:cubicBezTo>
                  <a:pt x="340254" y="24129"/>
                  <a:pt x="138642" y="77575"/>
                  <a:pt x="107950" y="83396"/>
                </a:cubicBezTo>
                <a:cubicBezTo>
                  <a:pt x="77258" y="89217"/>
                  <a:pt x="219604" y="52175"/>
                  <a:pt x="234950" y="45296"/>
                </a:cubicBezTo>
                <a:cubicBezTo>
                  <a:pt x="250296" y="38417"/>
                  <a:pt x="200025" y="42121"/>
                  <a:pt x="200025" y="42121"/>
                </a:cubicBezTo>
                <a:lnTo>
                  <a:pt x="0" y="1037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6CAD5D0-DE0B-0DA2-F957-927FD6042981}"/>
              </a:ext>
            </a:extLst>
          </p:cNvPr>
          <p:cNvSpPr/>
          <p:nvPr/>
        </p:nvSpPr>
        <p:spPr>
          <a:xfrm>
            <a:off x="3818480" y="5340341"/>
            <a:ext cx="506079" cy="114394"/>
          </a:xfrm>
          <a:custGeom>
            <a:avLst/>
            <a:gdLst>
              <a:gd name="connsiteX0" fmla="*/ 1045 w 506079"/>
              <a:gd name="connsiteY0" fmla="*/ 12709 h 114394"/>
              <a:gd name="connsiteX1" fmla="*/ 83595 w 506079"/>
              <a:gd name="connsiteY1" fmla="*/ 25409 h 114394"/>
              <a:gd name="connsiteX2" fmla="*/ 166145 w 506079"/>
              <a:gd name="connsiteY2" fmla="*/ 104784 h 114394"/>
              <a:gd name="connsiteX3" fmla="*/ 134395 w 506079"/>
              <a:gd name="connsiteY3" fmla="*/ 76209 h 114394"/>
              <a:gd name="connsiteX4" fmla="*/ 159795 w 506079"/>
              <a:gd name="connsiteY4" fmla="*/ 44459 h 114394"/>
              <a:gd name="connsiteX5" fmla="*/ 182020 w 506079"/>
              <a:gd name="connsiteY5" fmla="*/ 98434 h 114394"/>
              <a:gd name="connsiteX6" fmla="*/ 232820 w 506079"/>
              <a:gd name="connsiteY6" fmla="*/ 34934 h 114394"/>
              <a:gd name="connsiteX7" fmla="*/ 264570 w 506079"/>
              <a:gd name="connsiteY7" fmla="*/ 44459 h 114394"/>
              <a:gd name="connsiteX8" fmla="*/ 207420 w 506079"/>
              <a:gd name="connsiteY8" fmla="*/ 114309 h 114394"/>
              <a:gd name="connsiteX9" fmla="*/ 267745 w 506079"/>
              <a:gd name="connsiteY9" fmla="*/ 28584 h 114394"/>
              <a:gd name="connsiteX10" fmla="*/ 328070 w 506079"/>
              <a:gd name="connsiteY10" fmla="*/ 41284 h 114394"/>
              <a:gd name="connsiteX11" fmla="*/ 362995 w 506079"/>
              <a:gd name="connsiteY11" fmla="*/ 31759 h 114394"/>
              <a:gd name="connsiteX12" fmla="*/ 353470 w 506079"/>
              <a:gd name="connsiteY12" fmla="*/ 98434 h 114394"/>
              <a:gd name="connsiteX13" fmla="*/ 369345 w 506079"/>
              <a:gd name="connsiteY13" fmla="*/ 38109 h 114394"/>
              <a:gd name="connsiteX14" fmla="*/ 505870 w 506079"/>
              <a:gd name="connsiteY14" fmla="*/ 9 h 114394"/>
              <a:gd name="connsiteX15" fmla="*/ 334420 w 506079"/>
              <a:gd name="connsiteY15" fmla="*/ 41284 h 114394"/>
              <a:gd name="connsiteX16" fmla="*/ 182020 w 506079"/>
              <a:gd name="connsiteY16" fmla="*/ 38109 h 114394"/>
              <a:gd name="connsiteX17" fmla="*/ 216945 w 506079"/>
              <a:gd name="connsiteY17" fmla="*/ 50809 h 114394"/>
              <a:gd name="connsiteX18" fmla="*/ 162970 w 506079"/>
              <a:gd name="connsiteY18" fmla="*/ 88909 h 114394"/>
              <a:gd name="connsiteX19" fmla="*/ 182020 w 506079"/>
              <a:gd name="connsiteY19" fmla="*/ 34934 h 114394"/>
              <a:gd name="connsiteX20" fmla="*/ 143920 w 506079"/>
              <a:gd name="connsiteY20" fmla="*/ 38109 h 114394"/>
              <a:gd name="connsiteX21" fmla="*/ 1045 w 506079"/>
              <a:gd name="connsiteY21" fmla="*/ 12709 h 114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6079" h="114394">
                <a:moveTo>
                  <a:pt x="1045" y="12709"/>
                </a:moveTo>
                <a:cubicBezTo>
                  <a:pt x="-9009" y="10592"/>
                  <a:pt x="56078" y="10063"/>
                  <a:pt x="83595" y="25409"/>
                </a:cubicBezTo>
                <a:cubicBezTo>
                  <a:pt x="111112" y="40755"/>
                  <a:pt x="157678" y="96317"/>
                  <a:pt x="166145" y="104784"/>
                </a:cubicBezTo>
                <a:cubicBezTo>
                  <a:pt x="174612" y="113251"/>
                  <a:pt x="135453" y="86263"/>
                  <a:pt x="134395" y="76209"/>
                </a:cubicBezTo>
                <a:cubicBezTo>
                  <a:pt x="133337" y="66155"/>
                  <a:pt x="151858" y="40755"/>
                  <a:pt x="159795" y="44459"/>
                </a:cubicBezTo>
                <a:cubicBezTo>
                  <a:pt x="167732" y="48163"/>
                  <a:pt x="169849" y="100021"/>
                  <a:pt x="182020" y="98434"/>
                </a:cubicBezTo>
                <a:cubicBezTo>
                  <a:pt x="194191" y="96847"/>
                  <a:pt x="219062" y="43930"/>
                  <a:pt x="232820" y="34934"/>
                </a:cubicBezTo>
                <a:cubicBezTo>
                  <a:pt x="246578" y="25938"/>
                  <a:pt x="268803" y="31230"/>
                  <a:pt x="264570" y="44459"/>
                </a:cubicBezTo>
                <a:cubicBezTo>
                  <a:pt x="260337" y="57688"/>
                  <a:pt x="206891" y="116955"/>
                  <a:pt x="207420" y="114309"/>
                </a:cubicBezTo>
                <a:cubicBezTo>
                  <a:pt x="207949" y="111663"/>
                  <a:pt x="247637" y="40755"/>
                  <a:pt x="267745" y="28584"/>
                </a:cubicBezTo>
                <a:cubicBezTo>
                  <a:pt x="287853" y="16413"/>
                  <a:pt x="312195" y="40755"/>
                  <a:pt x="328070" y="41284"/>
                </a:cubicBezTo>
                <a:cubicBezTo>
                  <a:pt x="343945" y="41813"/>
                  <a:pt x="358762" y="22234"/>
                  <a:pt x="362995" y="31759"/>
                </a:cubicBezTo>
                <a:cubicBezTo>
                  <a:pt x="367228" y="41284"/>
                  <a:pt x="352412" y="97376"/>
                  <a:pt x="353470" y="98434"/>
                </a:cubicBezTo>
                <a:cubicBezTo>
                  <a:pt x="354528" y="99492"/>
                  <a:pt x="343945" y="54513"/>
                  <a:pt x="369345" y="38109"/>
                </a:cubicBezTo>
                <a:cubicBezTo>
                  <a:pt x="394745" y="21705"/>
                  <a:pt x="511691" y="-520"/>
                  <a:pt x="505870" y="9"/>
                </a:cubicBezTo>
                <a:cubicBezTo>
                  <a:pt x="500049" y="538"/>
                  <a:pt x="388395" y="34934"/>
                  <a:pt x="334420" y="41284"/>
                </a:cubicBezTo>
                <a:cubicBezTo>
                  <a:pt x="280445" y="47634"/>
                  <a:pt x="201599" y="36522"/>
                  <a:pt x="182020" y="38109"/>
                </a:cubicBezTo>
                <a:cubicBezTo>
                  <a:pt x="162441" y="39696"/>
                  <a:pt x="220120" y="42342"/>
                  <a:pt x="216945" y="50809"/>
                </a:cubicBezTo>
                <a:cubicBezTo>
                  <a:pt x="213770" y="59276"/>
                  <a:pt x="168791" y="91555"/>
                  <a:pt x="162970" y="88909"/>
                </a:cubicBezTo>
                <a:cubicBezTo>
                  <a:pt x="157149" y="86263"/>
                  <a:pt x="185195" y="43401"/>
                  <a:pt x="182020" y="34934"/>
                </a:cubicBezTo>
                <a:cubicBezTo>
                  <a:pt x="178845" y="26467"/>
                  <a:pt x="172495" y="41284"/>
                  <a:pt x="143920" y="38109"/>
                </a:cubicBezTo>
                <a:cubicBezTo>
                  <a:pt x="115345" y="34934"/>
                  <a:pt x="11099" y="14826"/>
                  <a:pt x="1045" y="12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A6A66F01-BDBE-CEFF-0702-D32C0A395FB6}"/>
              </a:ext>
            </a:extLst>
          </p:cNvPr>
          <p:cNvSpPr/>
          <p:nvPr/>
        </p:nvSpPr>
        <p:spPr>
          <a:xfrm>
            <a:off x="3869297" y="5047514"/>
            <a:ext cx="503137" cy="325418"/>
          </a:xfrm>
          <a:custGeom>
            <a:avLst/>
            <a:gdLst>
              <a:gd name="connsiteX0" fmla="*/ 502678 w 503137"/>
              <a:gd name="connsiteY0" fmla="*/ 130911 h 325418"/>
              <a:gd name="connsiteX1" fmla="*/ 448703 w 503137"/>
              <a:gd name="connsiteY1" fmla="*/ 70586 h 325418"/>
              <a:gd name="connsiteX2" fmla="*/ 397903 w 503137"/>
              <a:gd name="connsiteY2" fmla="*/ 38836 h 325418"/>
              <a:gd name="connsiteX3" fmla="*/ 416953 w 503137"/>
              <a:gd name="connsiteY3" fmla="*/ 92811 h 325418"/>
              <a:gd name="connsiteX4" fmla="*/ 426478 w 503137"/>
              <a:gd name="connsiteY4" fmla="*/ 197586 h 325418"/>
              <a:gd name="connsiteX5" fmla="*/ 397903 w 503137"/>
              <a:gd name="connsiteY5" fmla="*/ 267436 h 325418"/>
              <a:gd name="connsiteX6" fmla="*/ 251853 w 503137"/>
              <a:gd name="connsiteY6" fmla="*/ 321411 h 325418"/>
              <a:gd name="connsiteX7" fmla="*/ 77228 w 503137"/>
              <a:gd name="connsiteY7" fmla="*/ 315061 h 325418"/>
              <a:gd name="connsiteX8" fmla="*/ 10553 w 503137"/>
              <a:gd name="connsiteY8" fmla="*/ 264261 h 325418"/>
              <a:gd name="connsiteX9" fmla="*/ 1028 w 503137"/>
              <a:gd name="connsiteY9" fmla="*/ 219811 h 325418"/>
              <a:gd name="connsiteX10" fmla="*/ 4203 w 503137"/>
              <a:gd name="connsiteY10" fmla="*/ 165836 h 325418"/>
              <a:gd name="connsiteX11" fmla="*/ 35953 w 503137"/>
              <a:gd name="connsiteY11" fmla="*/ 102336 h 325418"/>
              <a:gd name="connsiteX12" fmla="*/ 67703 w 503137"/>
              <a:gd name="connsiteY12" fmla="*/ 57886 h 325418"/>
              <a:gd name="connsiteX13" fmla="*/ 121678 w 503137"/>
              <a:gd name="connsiteY13" fmla="*/ 19786 h 325418"/>
              <a:gd name="connsiteX14" fmla="*/ 239153 w 503137"/>
              <a:gd name="connsiteY14" fmla="*/ 736 h 325418"/>
              <a:gd name="connsiteX15" fmla="*/ 312178 w 503137"/>
              <a:gd name="connsiteY15" fmla="*/ 3911 h 325418"/>
              <a:gd name="connsiteX16" fmla="*/ 366153 w 503137"/>
              <a:gd name="connsiteY16" fmla="*/ 3911 h 325418"/>
              <a:gd name="connsiteX17" fmla="*/ 416953 w 503137"/>
              <a:gd name="connsiteY17" fmla="*/ 29311 h 325418"/>
              <a:gd name="connsiteX18" fmla="*/ 502678 w 503137"/>
              <a:gd name="connsiteY18" fmla="*/ 130911 h 325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03137" h="325418">
                <a:moveTo>
                  <a:pt x="502678" y="130911"/>
                </a:moveTo>
                <a:cubicBezTo>
                  <a:pt x="507970" y="137790"/>
                  <a:pt x="466165" y="85932"/>
                  <a:pt x="448703" y="70586"/>
                </a:cubicBezTo>
                <a:cubicBezTo>
                  <a:pt x="431241" y="55240"/>
                  <a:pt x="403195" y="35132"/>
                  <a:pt x="397903" y="38836"/>
                </a:cubicBezTo>
                <a:cubicBezTo>
                  <a:pt x="392611" y="42540"/>
                  <a:pt x="412191" y="66353"/>
                  <a:pt x="416953" y="92811"/>
                </a:cubicBezTo>
                <a:cubicBezTo>
                  <a:pt x="421715" y="119269"/>
                  <a:pt x="429653" y="168482"/>
                  <a:pt x="426478" y="197586"/>
                </a:cubicBezTo>
                <a:cubicBezTo>
                  <a:pt x="423303" y="226690"/>
                  <a:pt x="427007" y="246799"/>
                  <a:pt x="397903" y="267436"/>
                </a:cubicBezTo>
                <a:cubicBezTo>
                  <a:pt x="368799" y="288074"/>
                  <a:pt x="305299" y="313474"/>
                  <a:pt x="251853" y="321411"/>
                </a:cubicBezTo>
                <a:cubicBezTo>
                  <a:pt x="198407" y="329349"/>
                  <a:pt x="117445" y="324586"/>
                  <a:pt x="77228" y="315061"/>
                </a:cubicBezTo>
                <a:cubicBezTo>
                  <a:pt x="37011" y="305536"/>
                  <a:pt x="23253" y="280136"/>
                  <a:pt x="10553" y="264261"/>
                </a:cubicBezTo>
                <a:cubicBezTo>
                  <a:pt x="-2147" y="248386"/>
                  <a:pt x="2086" y="236215"/>
                  <a:pt x="1028" y="219811"/>
                </a:cubicBezTo>
                <a:cubicBezTo>
                  <a:pt x="-30" y="203407"/>
                  <a:pt x="-1618" y="185415"/>
                  <a:pt x="4203" y="165836"/>
                </a:cubicBezTo>
                <a:cubicBezTo>
                  <a:pt x="10024" y="146257"/>
                  <a:pt x="25370" y="120328"/>
                  <a:pt x="35953" y="102336"/>
                </a:cubicBezTo>
                <a:cubicBezTo>
                  <a:pt x="46536" y="84344"/>
                  <a:pt x="53415" y="71644"/>
                  <a:pt x="67703" y="57886"/>
                </a:cubicBezTo>
                <a:cubicBezTo>
                  <a:pt x="81991" y="44128"/>
                  <a:pt x="93103" y="29311"/>
                  <a:pt x="121678" y="19786"/>
                </a:cubicBezTo>
                <a:cubicBezTo>
                  <a:pt x="150253" y="10261"/>
                  <a:pt x="207403" y="3382"/>
                  <a:pt x="239153" y="736"/>
                </a:cubicBezTo>
                <a:cubicBezTo>
                  <a:pt x="270903" y="-1910"/>
                  <a:pt x="291011" y="3382"/>
                  <a:pt x="312178" y="3911"/>
                </a:cubicBezTo>
                <a:cubicBezTo>
                  <a:pt x="333345" y="4440"/>
                  <a:pt x="348691" y="-322"/>
                  <a:pt x="366153" y="3911"/>
                </a:cubicBezTo>
                <a:cubicBezTo>
                  <a:pt x="383615" y="8144"/>
                  <a:pt x="400020" y="11849"/>
                  <a:pt x="416953" y="29311"/>
                </a:cubicBezTo>
                <a:cubicBezTo>
                  <a:pt x="433886" y="46773"/>
                  <a:pt x="497386" y="124032"/>
                  <a:pt x="502678" y="13091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76C34B3C-546D-950D-836A-A8C75C0A7F71}"/>
              </a:ext>
            </a:extLst>
          </p:cNvPr>
          <p:cNvSpPr/>
          <p:nvPr/>
        </p:nvSpPr>
        <p:spPr>
          <a:xfrm>
            <a:off x="3980894" y="512494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AF7064E5-6647-0482-C303-2AFC699AD3C1}"/>
              </a:ext>
            </a:extLst>
          </p:cNvPr>
          <p:cNvSpPr/>
          <p:nvPr/>
        </p:nvSpPr>
        <p:spPr>
          <a:xfrm>
            <a:off x="4021263" y="5173114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6F98C0DA-24DC-8799-92BD-34741B22AB13}"/>
              </a:ext>
            </a:extLst>
          </p:cNvPr>
          <p:cNvSpPr/>
          <p:nvPr/>
        </p:nvSpPr>
        <p:spPr>
          <a:xfrm>
            <a:off x="4059826" y="5174593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14A10AD9-C524-9141-BCA2-739E2F257CD0}"/>
              </a:ext>
            </a:extLst>
          </p:cNvPr>
          <p:cNvSpPr/>
          <p:nvPr/>
        </p:nvSpPr>
        <p:spPr>
          <a:xfrm>
            <a:off x="4104416" y="5203217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959868EE-F01B-376A-1F32-365C499B6DF6}"/>
              </a:ext>
            </a:extLst>
          </p:cNvPr>
          <p:cNvSpPr/>
          <p:nvPr/>
        </p:nvSpPr>
        <p:spPr>
          <a:xfrm>
            <a:off x="4117137" y="5088938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C9320F62-1F48-2148-EEBE-1A34D5BBF88F}"/>
              </a:ext>
            </a:extLst>
          </p:cNvPr>
          <p:cNvSpPr/>
          <p:nvPr/>
        </p:nvSpPr>
        <p:spPr>
          <a:xfrm>
            <a:off x="4208628" y="5149351"/>
            <a:ext cx="50484" cy="504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B638DF70-1A9F-0D82-5675-FC7C6D9B6ACE}"/>
              </a:ext>
            </a:extLst>
          </p:cNvPr>
          <p:cNvSpPr/>
          <p:nvPr/>
        </p:nvSpPr>
        <p:spPr>
          <a:xfrm>
            <a:off x="4307606" y="4999141"/>
            <a:ext cx="229978" cy="261075"/>
          </a:xfrm>
          <a:custGeom>
            <a:avLst/>
            <a:gdLst>
              <a:gd name="connsiteX0" fmla="*/ 869 w 229978"/>
              <a:gd name="connsiteY0" fmla="*/ 1484 h 261075"/>
              <a:gd name="connsiteX1" fmla="*/ 172319 w 229978"/>
              <a:gd name="connsiteY1" fmla="*/ 172934 h 261075"/>
              <a:gd name="connsiteX2" fmla="*/ 150094 w 229978"/>
              <a:gd name="connsiteY2" fmla="*/ 84034 h 261075"/>
              <a:gd name="connsiteX3" fmla="*/ 207244 w 229978"/>
              <a:gd name="connsiteY3" fmla="*/ 223734 h 261075"/>
              <a:gd name="connsiteX4" fmla="*/ 229469 w 229978"/>
              <a:gd name="connsiteY4" fmla="*/ 258659 h 261075"/>
              <a:gd name="connsiteX5" fmla="*/ 188194 w 229978"/>
              <a:gd name="connsiteY5" fmla="*/ 172934 h 261075"/>
              <a:gd name="connsiteX6" fmla="*/ 108819 w 229978"/>
              <a:gd name="connsiteY6" fmla="*/ 93559 h 261075"/>
              <a:gd name="connsiteX7" fmla="*/ 869 w 229978"/>
              <a:gd name="connsiteY7" fmla="*/ 1484 h 261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9978" h="261075">
                <a:moveTo>
                  <a:pt x="869" y="1484"/>
                </a:moveTo>
                <a:cubicBezTo>
                  <a:pt x="11452" y="14713"/>
                  <a:pt x="147448" y="159176"/>
                  <a:pt x="172319" y="172934"/>
                </a:cubicBezTo>
                <a:cubicBezTo>
                  <a:pt x="197190" y="186692"/>
                  <a:pt x="144273" y="75567"/>
                  <a:pt x="150094" y="84034"/>
                </a:cubicBezTo>
                <a:cubicBezTo>
                  <a:pt x="155915" y="92501"/>
                  <a:pt x="194015" y="194630"/>
                  <a:pt x="207244" y="223734"/>
                </a:cubicBezTo>
                <a:cubicBezTo>
                  <a:pt x="220473" y="252838"/>
                  <a:pt x="232644" y="267126"/>
                  <a:pt x="229469" y="258659"/>
                </a:cubicBezTo>
                <a:cubicBezTo>
                  <a:pt x="226294" y="250192"/>
                  <a:pt x="208302" y="200451"/>
                  <a:pt x="188194" y="172934"/>
                </a:cubicBezTo>
                <a:cubicBezTo>
                  <a:pt x="168086" y="145417"/>
                  <a:pt x="138452" y="120017"/>
                  <a:pt x="108819" y="93559"/>
                </a:cubicBezTo>
                <a:cubicBezTo>
                  <a:pt x="79186" y="67101"/>
                  <a:pt x="-9714" y="-11745"/>
                  <a:pt x="869" y="1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6CD43E94-3BEF-6C24-D87E-F717469816F7}"/>
              </a:ext>
            </a:extLst>
          </p:cNvPr>
          <p:cNvSpPr/>
          <p:nvPr/>
        </p:nvSpPr>
        <p:spPr>
          <a:xfrm>
            <a:off x="4505280" y="5133847"/>
            <a:ext cx="121067" cy="219258"/>
          </a:xfrm>
          <a:custGeom>
            <a:avLst/>
            <a:gdLst>
              <a:gd name="connsiteX0" fmla="*/ 45 w 121067"/>
              <a:gd name="connsiteY0" fmla="*/ 128 h 219258"/>
              <a:gd name="connsiteX1" fmla="*/ 85770 w 121067"/>
              <a:gd name="connsiteY1" fmla="*/ 120778 h 219258"/>
              <a:gd name="connsiteX2" fmla="*/ 92120 w 121067"/>
              <a:gd name="connsiteY2" fmla="*/ 171578 h 219258"/>
              <a:gd name="connsiteX3" fmla="*/ 95295 w 121067"/>
              <a:gd name="connsiteY3" fmla="*/ 219203 h 219258"/>
              <a:gd name="connsiteX4" fmla="*/ 111170 w 121067"/>
              <a:gd name="connsiteY4" fmla="*/ 162053 h 219258"/>
              <a:gd name="connsiteX5" fmla="*/ 120695 w 121067"/>
              <a:gd name="connsiteY5" fmla="*/ 130303 h 219258"/>
              <a:gd name="connsiteX6" fmla="*/ 98470 w 121067"/>
              <a:gd name="connsiteY6" fmla="*/ 98553 h 219258"/>
              <a:gd name="connsiteX7" fmla="*/ 45 w 121067"/>
              <a:gd name="connsiteY7" fmla="*/ 128 h 21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067" h="219258">
                <a:moveTo>
                  <a:pt x="45" y="128"/>
                </a:moveTo>
                <a:cubicBezTo>
                  <a:pt x="-2072" y="3832"/>
                  <a:pt x="70424" y="92203"/>
                  <a:pt x="85770" y="120778"/>
                </a:cubicBezTo>
                <a:cubicBezTo>
                  <a:pt x="101116" y="149353"/>
                  <a:pt x="90533" y="155174"/>
                  <a:pt x="92120" y="171578"/>
                </a:cubicBezTo>
                <a:cubicBezTo>
                  <a:pt x="93707" y="187982"/>
                  <a:pt x="92120" y="220790"/>
                  <a:pt x="95295" y="219203"/>
                </a:cubicBezTo>
                <a:cubicBezTo>
                  <a:pt x="98470" y="217616"/>
                  <a:pt x="106937" y="176870"/>
                  <a:pt x="111170" y="162053"/>
                </a:cubicBezTo>
                <a:cubicBezTo>
                  <a:pt x="115403" y="147236"/>
                  <a:pt x="122812" y="140886"/>
                  <a:pt x="120695" y="130303"/>
                </a:cubicBezTo>
                <a:cubicBezTo>
                  <a:pt x="118578" y="119720"/>
                  <a:pt x="114345" y="123424"/>
                  <a:pt x="98470" y="98553"/>
                </a:cubicBezTo>
                <a:cubicBezTo>
                  <a:pt x="82595" y="73682"/>
                  <a:pt x="2162" y="-3576"/>
                  <a:pt x="45" y="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3B4ED71D-F9D9-B959-3106-E2A83AE03C09}"/>
              </a:ext>
            </a:extLst>
          </p:cNvPr>
          <p:cNvSpPr/>
          <p:nvPr/>
        </p:nvSpPr>
        <p:spPr>
          <a:xfrm>
            <a:off x="3754932" y="5327590"/>
            <a:ext cx="883770" cy="126347"/>
          </a:xfrm>
          <a:custGeom>
            <a:avLst/>
            <a:gdLst>
              <a:gd name="connsiteX0" fmla="*/ 10618 w 883770"/>
              <a:gd name="connsiteY0" fmla="*/ 69910 h 126347"/>
              <a:gd name="connsiteX1" fmla="*/ 423368 w 883770"/>
              <a:gd name="connsiteY1" fmla="*/ 82610 h 126347"/>
              <a:gd name="connsiteX2" fmla="*/ 305893 w 883770"/>
              <a:gd name="connsiteY2" fmla="*/ 88960 h 126347"/>
              <a:gd name="connsiteX3" fmla="*/ 505918 w 883770"/>
              <a:gd name="connsiteY3" fmla="*/ 57210 h 126347"/>
              <a:gd name="connsiteX4" fmla="*/ 518618 w 883770"/>
              <a:gd name="connsiteY4" fmla="*/ 38160 h 126347"/>
              <a:gd name="connsiteX5" fmla="*/ 655143 w 883770"/>
              <a:gd name="connsiteY5" fmla="*/ 38160 h 126347"/>
              <a:gd name="connsiteX6" fmla="*/ 604343 w 883770"/>
              <a:gd name="connsiteY6" fmla="*/ 54035 h 126347"/>
              <a:gd name="connsiteX7" fmla="*/ 753568 w 883770"/>
              <a:gd name="connsiteY7" fmla="*/ 38160 h 126347"/>
              <a:gd name="connsiteX8" fmla="*/ 883743 w 883770"/>
              <a:gd name="connsiteY8" fmla="*/ 60 h 126347"/>
              <a:gd name="connsiteX9" fmla="*/ 766268 w 883770"/>
              <a:gd name="connsiteY9" fmla="*/ 28635 h 126347"/>
              <a:gd name="connsiteX10" fmla="*/ 324943 w 883770"/>
              <a:gd name="connsiteY10" fmla="*/ 120710 h 126347"/>
              <a:gd name="connsiteX11" fmla="*/ 413843 w 883770"/>
              <a:gd name="connsiteY11" fmla="*/ 114360 h 126347"/>
              <a:gd name="connsiteX12" fmla="*/ 143968 w 883770"/>
              <a:gd name="connsiteY12" fmla="*/ 98485 h 126347"/>
              <a:gd name="connsiteX13" fmla="*/ 10618 w 883770"/>
              <a:gd name="connsiteY13" fmla="*/ 69910 h 12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83770" h="126347">
                <a:moveTo>
                  <a:pt x="10618" y="69910"/>
                </a:moveTo>
                <a:cubicBezTo>
                  <a:pt x="57185" y="67264"/>
                  <a:pt x="374156" y="79435"/>
                  <a:pt x="423368" y="82610"/>
                </a:cubicBezTo>
                <a:cubicBezTo>
                  <a:pt x="472580" y="85785"/>
                  <a:pt x="292135" y="93193"/>
                  <a:pt x="305893" y="88960"/>
                </a:cubicBezTo>
                <a:cubicBezTo>
                  <a:pt x="319651" y="84727"/>
                  <a:pt x="470464" y="65677"/>
                  <a:pt x="505918" y="57210"/>
                </a:cubicBezTo>
                <a:cubicBezTo>
                  <a:pt x="541372" y="48743"/>
                  <a:pt x="493747" y="41335"/>
                  <a:pt x="518618" y="38160"/>
                </a:cubicBezTo>
                <a:cubicBezTo>
                  <a:pt x="543489" y="34985"/>
                  <a:pt x="640856" y="35514"/>
                  <a:pt x="655143" y="38160"/>
                </a:cubicBezTo>
                <a:cubicBezTo>
                  <a:pt x="669430" y="40806"/>
                  <a:pt x="587939" y="54035"/>
                  <a:pt x="604343" y="54035"/>
                </a:cubicBezTo>
                <a:cubicBezTo>
                  <a:pt x="620747" y="54035"/>
                  <a:pt x="707001" y="47156"/>
                  <a:pt x="753568" y="38160"/>
                </a:cubicBezTo>
                <a:cubicBezTo>
                  <a:pt x="800135" y="29164"/>
                  <a:pt x="881626" y="1648"/>
                  <a:pt x="883743" y="60"/>
                </a:cubicBezTo>
                <a:cubicBezTo>
                  <a:pt x="885860" y="-1528"/>
                  <a:pt x="766268" y="28635"/>
                  <a:pt x="766268" y="28635"/>
                </a:cubicBezTo>
                <a:lnTo>
                  <a:pt x="324943" y="120710"/>
                </a:lnTo>
                <a:cubicBezTo>
                  <a:pt x="266206" y="134998"/>
                  <a:pt x="444006" y="118064"/>
                  <a:pt x="413843" y="114360"/>
                </a:cubicBezTo>
                <a:cubicBezTo>
                  <a:pt x="383681" y="110656"/>
                  <a:pt x="205881" y="104835"/>
                  <a:pt x="143968" y="98485"/>
                </a:cubicBezTo>
                <a:cubicBezTo>
                  <a:pt x="82056" y="92135"/>
                  <a:pt x="-35949" y="72556"/>
                  <a:pt x="10618" y="69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23D07547-2925-B079-4D61-3F8BBFFBB728}"/>
              </a:ext>
            </a:extLst>
          </p:cNvPr>
          <p:cNvSpPr/>
          <p:nvPr/>
        </p:nvSpPr>
        <p:spPr>
          <a:xfrm>
            <a:off x="4521803" y="5216352"/>
            <a:ext cx="213478" cy="357690"/>
          </a:xfrm>
          <a:custGeom>
            <a:avLst/>
            <a:gdLst>
              <a:gd name="connsiteX0" fmla="*/ 107347 w 213478"/>
              <a:gd name="connsiteY0" fmla="*/ 173 h 357690"/>
              <a:gd name="connsiteX1" fmla="*/ 142272 w 213478"/>
              <a:gd name="connsiteY1" fmla="*/ 95423 h 357690"/>
              <a:gd name="connsiteX2" fmla="*/ 180372 w 213478"/>
              <a:gd name="connsiteY2" fmla="*/ 149398 h 357690"/>
              <a:gd name="connsiteX3" fmla="*/ 196247 w 213478"/>
              <a:gd name="connsiteY3" fmla="*/ 92248 h 357690"/>
              <a:gd name="connsiteX4" fmla="*/ 196247 w 213478"/>
              <a:gd name="connsiteY4" fmla="*/ 187498 h 357690"/>
              <a:gd name="connsiteX5" fmla="*/ 107347 w 213478"/>
              <a:gd name="connsiteY5" fmla="*/ 250998 h 357690"/>
              <a:gd name="connsiteX6" fmla="*/ 154972 w 213478"/>
              <a:gd name="connsiteY6" fmla="*/ 200198 h 357690"/>
              <a:gd name="connsiteX7" fmla="*/ 2572 w 213478"/>
              <a:gd name="connsiteY7" fmla="*/ 355773 h 357690"/>
              <a:gd name="connsiteX8" fmla="*/ 66072 w 213478"/>
              <a:gd name="connsiteY8" fmla="*/ 282748 h 357690"/>
              <a:gd name="connsiteX9" fmla="*/ 154972 w 213478"/>
              <a:gd name="connsiteY9" fmla="*/ 219248 h 357690"/>
              <a:gd name="connsiteX10" fmla="*/ 208947 w 213478"/>
              <a:gd name="connsiteY10" fmla="*/ 200198 h 357690"/>
              <a:gd name="connsiteX11" fmla="*/ 205772 w 213478"/>
              <a:gd name="connsiteY11" fmla="*/ 123998 h 357690"/>
              <a:gd name="connsiteX12" fmla="*/ 167672 w 213478"/>
              <a:gd name="connsiteY12" fmla="*/ 120823 h 357690"/>
              <a:gd name="connsiteX13" fmla="*/ 107347 w 213478"/>
              <a:gd name="connsiteY13" fmla="*/ 173 h 35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3478" h="357690">
                <a:moveTo>
                  <a:pt x="107347" y="173"/>
                </a:moveTo>
                <a:cubicBezTo>
                  <a:pt x="103114" y="-4060"/>
                  <a:pt x="130101" y="70552"/>
                  <a:pt x="142272" y="95423"/>
                </a:cubicBezTo>
                <a:cubicBezTo>
                  <a:pt x="154443" y="120294"/>
                  <a:pt x="171376" y="149927"/>
                  <a:pt x="180372" y="149398"/>
                </a:cubicBezTo>
                <a:cubicBezTo>
                  <a:pt x="189368" y="148869"/>
                  <a:pt x="193601" y="85898"/>
                  <a:pt x="196247" y="92248"/>
                </a:cubicBezTo>
                <a:cubicBezTo>
                  <a:pt x="198893" y="98598"/>
                  <a:pt x="211064" y="161040"/>
                  <a:pt x="196247" y="187498"/>
                </a:cubicBezTo>
                <a:cubicBezTo>
                  <a:pt x="181430" y="213956"/>
                  <a:pt x="114226" y="248881"/>
                  <a:pt x="107347" y="250998"/>
                </a:cubicBezTo>
                <a:cubicBezTo>
                  <a:pt x="100468" y="253115"/>
                  <a:pt x="172434" y="182736"/>
                  <a:pt x="154972" y="200198"/>
                </a:cubicBezTo>
                <a:cubicBezTo>
                  <a:pt x="137510" y="217660"/>
                  <a:pt x="17389" y="342015"/>
                  <a:pt x="2572" y="355773"/>
                </a:cubicBezTo>
                <a:cubicBezTo>
                  <a:pt x="-12245" y="369531"/>
                  <a:pt x="40672" y="305502"/>
                  <a:pt x="66072" y="282748"/>
                </a:cubicBezTo>
                <a:cubicBezTo>
                  <a:pt x="91472" y="259994"/>
                  <a:pt x="131160" y="233006"/>
                  <a:pt x="154972" y="219248"/>
                </a:cubicBezTo>
                <a:cubicBezTo>
                  <a:pt x="178784" y="205490"/>
                  <a:pt x="200480" y="216073"/>
                  <a:pt x="208947" y="200198"/>
                </a:cubicBezTo>
                <a:cubicBezTo>
                  <a:pt x="217414" y="184323"/>
                  <a:pt x="212651" y="137227"/>
                  <a:pt x="205772" y="123998"/>
                </a:cubicBezTo>
                <a:cubicBezTo>
                  <a:pt x="198893" y="110769"/>
                  <a:pt x="181959" y="138285"/>
                  <a:pt x="167672" y="120823"/>
                </a:cubicBezTo>
                <a:cubicBezTo>
                  <a:pt x="153385" y="103361"/>
                  <a:pt x="111580" y="4406"/>
                  <a:pt x="107347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6F62DA38-8F1C-E7C4-1EB4-5A406FF2C397}"/>
              </a:ext>
            </a:extLst>
          </p:cNvPr>
          <p:cNvSpPr/>
          <p:nvPr/>
        </p:nvSpPr>
        <p:spPr>
          <a:xfrm>
            <a:off x="3559175" y="5133906"/>
            <a:ext cx="209905" cy="364248"/>
          </a:xfrm>
          <a:custGeom>
            <a:avLst/>
            <a:gdLst>
              <a:gd name="connsiteX0" fmla="*/ 168275 w 209905"/>
              <a:gd name="connsiteY0" fmla="*/ 69 h 364248"/>
              <a:gd name="connsiteX1" fmla="*/ 79375 w 209905"/>
              <a:gd name="connsiteY1" fmla="*/ 98494 h 364248"/>
              <a:gd name="connsiteX2" fmla="*/ 0 w 209905"/>
              <a:gd name="connsiteY2" fmla="*/ 114369 h 364248"/>
              <a:gd name="connsiteX3" fmla="*/ 79375 w 209905"/>
              <a:gd name="connsiteY3" fmla="*/ 92144 h 364248"/>
              <a:gd name="connsiteX4" fmla="*/ 44450 w 209905"/>
              <a:gd name="connsiteY4" fmla="*/ 184219 h 364248"/>
              <a:gd name="connsiteX5" fmla="*/ 76200 w 209905"/>
              <a:gd name="connsiteY5" fmla="*/ 139769 h 364248"/>
              <a:gd name="connsiteX6" fmla="*/ 63500 w 209905"/>
              <a:gd name="connsiteY6" fmla="*/ 241369 h 364248"/>
              <a:gd name="connsiteX7" fmla="*/ 15875 w 209905"/>
              <a:gd name="connsiteY7" fmla="*/ 362019 h 364248"/>
              <a:gd name="connsiteX8" fmla="*/ 25400 w 209905"/>
              <a:gd name="connsiteY8" fmla="*/ 314394 h 364248"/>
              <a:gd name="connsiteX9" fmla="*/ 117475 w 209905"/>
              <a:gd name="connsiteY9" fmla="*/ 247719 h 364248"/>
              <a:gd name="connsiteX10" fmla="*/ 209550 w 209905"/>
              <a:gd name="connsiteY10" fmla="*/ 155644 h 364248"/>
              <a:gd name="connsiteX11" fmla="*/ 82550 w 209905"/>
              <a:gd name="connsiteY11" fmla="*/ 266769 h 364248"/>
              <a:gd name="connsiteX12" fmla="*/ 69850 w 209905"/>
              <a:gd name="connsiteY12" fmla="*/ 266769 h 364248"/>
              <a:gd name="connsiteX13" fmla="*/ 73025 w 209905"/>
              <a:gd name="connsiteY13" fmla="*/ 155644 h 364248"/>
              <a:gd name="connsiteX14" fmla="*/ 76200 w 209905"/>
              <a:gd name="connsiteY14" fmla="*/ 98494 h 364248"/>
              <a:gd name="connsiteX15" fmla="*/ 76200 w 209905"/>
              <a:gd name="connsiteY15" fmla="*/ 82619 h 364248"/>
              <a:gd name="connsiteX16" fmla="*/ 168275 w 209905"/>
              <a:gd name="connsiteY16" fmla="*/ 69 h 3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9905" h="364248">
                <a:moveTo>
                  <a:pt x="168275" y="69"/>
                </a:moveTo>
                <a:cubicBezTo>
                  <a:pt x="168804" y="2715"/>
                  <a:pt x="107421" y="79444"/>
                  <a:pt x="79375" y="98494"/>
                </a:cubicBezTo>
                <a:cubicBezTo>
                  <a:pt x="51329" y="117544"/>
                  <a:pt x="0" y="115427"/>
                  <a:pt x="0" y="114369"/>
                </a:cubicBezTo>
                <a:cubicBezTo>
                  <a:pt x="0" y="113311"/>
                  <a:pt x="71967" y="80502"/>
                  <a:pt x="79375" y="92144"/>
                </a:cubicBezTo>
                <a:cubicBezTo>
                  <a:pt x="86783" y="103786"/>
                  <a:pt x="44979" y="176282"/>
                  <a:pt x="44450" y="184219"/>
                </a:cubicBezTo>
                <a:cubicBezTo>
                  <a:pt x="43921" y="192157"/>
                  <a:pt x="73025" y="130244"/>
                  <a:pt x="76200" y="139769"/>
                </a:cubicBezTo>
                <a:cubicBezTo>
                  <a:pt x="79375" y="149294"/>
                  <a:pt x="73554" y="204327"/>
                  <a:pt x="63500" y="241369"/>
                </a:cubicBezTo>
                <a:cubicBezTo>
                  <a:pt x="53446" y="278411"/>
                  <a:pt x="22225" y="349848"/>
                  <a:pt x="15875" y="362019"/>
                </a:cubicBezTo>
                <a:cubicBezTo>
                  <a:pt x="9525" y="374190"/>
                  <a:pt x="8467" y="333444"/>
                  <a:pt x="25400" y="314394"/>
                </a:cubicBezTo>
                <a:cubicBezTo>
                  <a:pt x="42333" y="295344"/>
                  <a:pt x="86783" y="274177"/>
                  <a:pt x="117475" y="247719"/>
                </a:cubicBezTo>
                <a:cubicBezTo>
                  <a:pt x="148167" y="221261"/>
                  <a:pt x="215371" y="152469"/>
                  <a:pt x="209550" y="155644"/>
                </a:cubicBezTo>
                <a:cubicBezTo>
                  <a:pt x="203729" y="158819"/>
                  <a:pt x="105833" y="248248"/>
                  <a:pt x="82550" y="266769"/>
                </a:cubicBezTo>
                <a:cubicBezTo>
                  <a:pt x="59267" y="285290"/>
                  <a:pt x="71437" y="285290"/>
                  <a:pt x="69850" y="266769"/>
                </a:cubicBezTo>
                <a:cubicBezTo>
                  <a:pt x="68263" y="248248"/>
                  <a:pt x="71967" y="183690"/>
                  <a:pt x="73025" y="155644"/>
                </a:cubicBezTo>
                <a:cubicBezTo>
                  <a:pt x="74083" y="127598"/>
                  <a:pt x="76200" y="98494"/>
                  <a:pt x="76200" y="98494"/>
                </a:cubicBezTo>
                <a:cubicBezTo>
                  <a:pt x="76729" y="86323"/>
                  <a:pt x="63500" y="93731"/>
                  <a:pt x="76200" y="82619"/>
                </a:cubicBezTo>
                <a:cubicBezTo>
                  <a:pt x="88900" y="71507"/>
                  <a:pt x="167746" y="-2577"/>
                  <a:pt x="168275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13E3D904-D248-0772-4E6B-887AB3AB5A69}"/>
              </a:ext>
            </a:extLst>
          </p:cNvPr>
          <p:cNvSpPr/>
          <p:nvPr/>
        </p:nvSpPr>
        <p:spPr>
          <a:xfrm>
            <a:off x="3835074" y="5375559"/>
            <a:ext cx="868780" cy="238230"/>
          </a:xfrm>
          <a:custGeom>
            <a:avLst/>
            <a:gdLst>
              <a:gd name="connsiteX0" fmla="*/ 851226 w 868780"/>
              <a:gd name="connsiteY0" fmla="*/ 9241 h 238230"/>
              <a:gd name="connsiteX1" fmla="*/ 501976 w 868780"/>
              <a:gd name="connsiteY1" fmla="*/ 155291 h 238230"/>
              <a:gd name="connsiteX2" fmla="*/ 628976 w 868780"/>
              <a:gd name="connsiteY2" fmla="*/ 142591 h 238230"/>
              <a:gd name="connsiteX3" fmla="*/ 435301 w 868780"/>
              <a:gd name="connsiteY3" fmla="*/ 193391 h 238230"/>
              <a:gd name="connsiteX4" fmla="*/ 326 w 868780"/>
              <a:gd name="connsiteY4" fmla="*/ 237841 h 238230"/>
              <a:gd name="connsiteX5" fmla="*/ 368626 w 868780"/>
              <a:gd name="connsiteY5" fmla="*/ 212441 h 238230"/>
              <a:gd name="connsiteX6" fmla="*/ 622626 w 868780"/>
              <a:gd name="connsiteY6" fmla="*/ 167991 h 238230"/>
              <a:gd name="connsiteX7" fmla="*/ 578176 w 868780"/>
              <a:gd name="connsiteY7" fmla="*/ 167991 h 238230"/>
              <a:gd name="connsiteX8" fmla="*/ 603576 w 868780"/>
              <a:gd name="connsiteY8" fmla="*/ 145766 h 238230"/>
              <a:gd name="connsiteX9" fmla="*/ 546426 w 868780"/>
              <a:gd name="connsiteY9" fmla="*/ 101316 h 238230"/>
              <a:gd name="connsiteX10" fmla="*/ 657551 w 868780"/>
              <a:gd name="connsiteY10" fmla="*/ 85441 h 238230"/>
              <a:gd name="connsiteX11" fmla="*/ 451176 w 868780"/>
              <a:gd name="connsiteY11" fmla="*/ 107666 h 238230"/>
              <a:gd name="connsiteX12" fmla="*/ 775026 w 868780"/>
              <a:gd name="connsiteY12" fmla="*/ 25116 h 238230"/>
              <a:gd name="connsiteX13" fmla="*/ 851226 w 868780"/>
              <a:gd name="connsiteY13" fmla="*/ 9241 h 23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8780" h="238230">
                <a:moveTo>
                  <a:pt x="851226" y="9241"/>
                </a:moveTo>
                <a:cubicBezTo>
                  <a:pt x="805718" y="30937"/>
                  <a:pt x="539017" y="133066"/>
                  <a:pt x="501976" y="155291"/>
                </a:cubicBezTo>
                <a:cubicBezTo>
                  <a:pt x="464935" y="177516"/>
                  <a:pt x="640088" y="136241"/>
                  <a:pt x="628976" y="142591"/>
                </a:cubicBezTo>
                <a:cubicBezTo>
                  <a:pt x="617864" y="148941"/>
                  <a:pt x="540076" y="177516"/>
                  <a:pt x="435301" y="193391"/>
                </a:cubicBezTo>
                <a:cubicBezTo>
                  <a:pt x="330526" y="209266"/>
                  <a:pt x="11439" y="234666"/>
                  <a:pt x="326" y="237841"/>
                </a:cubicBezTo>
                <a:cubicBezTo>
                  <a:pt x="-10787" y="241016"/>
                  <a:pt x="264909" y="224083"/>
                  <a:pt x="368626" y="212441"/>
                </a:cubicBezTo>
                <a:cubicBezTo>
                  <a:pt x="472343" y="200799"/>
                  <a:pt x="587701" y="175399"/>
                  <a:pt x="622626" y="167991"/>
                </a:cubicBezTo>
                <a:cubicBezTo>
                  <a:pt x="657551" y="160583"/>
                  <a:pt x="581351" y="171695"/>
                  <a:pt x="578176" y="167991"/>
                </a:cubicBezTo>
                <a:cubicBezTo>
                  <a:pt x="575001" y="164287"/>
                  <a:pt x="608868" y="156879"/>
                  <a:pt x="603576" y="145766"/>
                </a:cubicBezTo>
                <a:cubicBezTo>
                  <a:pt x="598284" y="134654"/>
                  <a:pt x="537430" y="111370"/>
                  <a:pt x="546426" y="101316"/>
                </a:cubicBezTo>
                <a:cubicBezTo>
                  <a:pt x="555422" y="91262"/>
                  <a:pt x="673426" y="84383"/>
                  <a:pt x="657551" y="85441"/>
                </a:cubicBezTo>
                <a:cubicBezTo>
                  <a:pt x="641676" y="86499"/>
                  <a:pt x="431597" y="117720"/>
                  <a:pt x="451176" y="107666"/>
                </a:cubicBezTo>
                <a:cubicBezTo>
                  <a:pt x="470755" y="97612"/>
                  <a:pt x="702530" y="41520"/>
                  <a:pt x="775026" y="25116"/>
                </a:cubicBezTo>
                <a:cubicBezTo>
                  <a:pt x="847522" y="8712"/>
                  <a:pt x="896734" y="-12455"/>
                  <a:pt x="851226" y="9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9009D688-125D-A8F9-B4E4-B74CF79ADCA9}"/>
              </a:ext>
            </a:extLst>
          </p:cNvPr>
          <p:cNvSpPr/>
          <p:nvPr/>
        </p:nvSpPr>
        <p:spPr>
          <a:xfrm>
            <a:off x="4079867" y="5368386"/>
            <a:ext cx="611946" cy="153114"/>
          </a:xfrm>
          <a:custGeom>
            <a:avLst/>
            <a:gdLst>
              <a:gd name="connsiteX0" fmla="*/ 609608 w 611946"/>
              <a:gd name="connsiteY0" fmla="*/ 3714 h 153114"/>
              <a:gd name="connsiteX1" fmla="*/ 457208 w 611946"/>
              <a:gd name="connsiteY1" fmla="*/ 3714 h 153114"/>
              <a:gd name="connsiteX2" fmla="*/ 225433 w 611946"/>
              <a:gd name="connsiteY2" fmla="*/ 44989 h 153114"/>
              <a:gd name="connsiteX3" fmla="*/ 285758 w 611946"/>
              <a:gd name="connsiteY3" fmla="*/ 16414 h 153114"/>
              <a:gd name="connsiteX4" fmla="*/ 152408 w 611946"/>
              <a:gd name="connsiteY4" fmla="*/ 92614 h 153114"/>
              <a:gd name="connsiteX5" fmla="*/ 8 w 611946"/>
              <a:gd name="connsiteY5" fmla="*/ 152939 h 153114"/>
              <a:gd name="connsiteX6" fmla="*/ 146058 w 611946"/>
              <a:gd name="connsiteY6" fmla="*/ 73564 h 153114"/>
              <a:gd name="connsiteX7" fmla="*/ 323858 w 611946"/>
              <a:gd name="connsiteY7" fmla="*/ 16414 h 153114"/>
              <a:gd name="connsiteX8" fmla="*/ 390533 w 611946"/>
              <a:gd name="connsiteY8" fmla="*/ 6889 h 153114"/>
              <a:gd name="connsiteX9" fmla="*/ 339733 w 611946"/>
              <a:gd name="connsiteY9" fmla="*/ 539 h 153114"/>
              <a:gd name="connsiteX10" fmla="*/ 609608 w 611946"/>
              <a:gd name="connsiteY10" fmla="*/ 3714 h 153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1946" h="153114">
                <a:moveTo>
                  <a:pt x="609608" y="3714"/>
                </a:moveTo>
                <a:cubicBezTo>
                  <a:pt x="629187" y="4243"/>
                  <a:pt x="521237" y="-3165"/>
                  <a:pt x="457208" y="3714"/>
                </a:cubicBezTo>
                <a:cubicBezTo>
                  <a:pt x="393179" y="10593"/>
                  <a:pt x="254008" y="42872"/>
                  <a:pt x="225433" y="44989"/>
                </a:cubicBezTo>
                <a:cubicBezTo>
                  <a:pt x="196858" y="47106"/>
                  <a:pt x="297929" y="8477"/>
                  <a:pt x="285758" y="16414"/>
                </a:cubicBezTo>
                <a:cubicBezTo>
                  <a:pt x="273587" y="24351"/>
                  <a:pt x="200033" y="69860"/>
                  <a:pt x="152408" y="92614"/>
                </a:cubicBezTo>
                <a:cubicBezTo>
                  <a:pt x="104783" y="115368"/>
                  <a:pt x="1066" y="156114"/>
                  <a:pt x="8" y="152939"/>
                </a:cubicBezTo>
                <a:cubicBezTo>
                  <a:pt x="-1050" y="149764"/>
                  <a:pt x="92083" y="96318"/>
                  <a:pt x="146058" y="73564"/>
                </a:cubicBezTo>
                <a:cubicBezTo>
                  <a:pt x="200033" y="50810"/>
                  <a:pt x="283112" y="27527"/>
                  <a:pt x="323858" y="16414"/>
                </a:cubicBezTo>
                <a:cubicBezTo>
                  <a:pt x="364604" y="5302"/>
                  <a:pt x="387887" y="9535"/>
                  <a:pt x="390533" y="6889"/>
                </a:cubicBezTo>
                <a:cubicBezTo>
                  <a:pt x="393179" y="4243"/>
                  <a:pt x="306925" y="2656"/>
                  <a:pt x="339733" y="539"/>
                </a:cubicBezTo>
                <a:cubicBezTo>
                  <a:pt x="372541" y="-1578"/>
                  <a:pt x="590029" y="3185"/>
                  <a:pt x="609608" y="3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94CF20FC-3DC0-F93B-4FA0-8FD1B8B26F56}"/>
              </a:ext>
            </a:extLst>
          </p:cNvPr>
          <p:cNvSpPr/>
          <p:nvPr/>
        </p:nvSpPr>
        <p:spPr>
          <a:xfrm>
            <a:off x="3600260" y="5372043"/>
            <a:ext cx="471283" cy="111822"/>
          </a:xfrm>
          <a:custGeom>
            <a:avLst/>
            <a:gdLst>
              <a:gd name="connsiteX0" fmla="*/ 155765 w 471283"/>
              <a:gd name="connsiteY0" fmla="*/ 57 h 111822"/>
              <a:gd name="connsiteX1" fmla="*/ 149415 w 471283"/>
              <a:gd name="connsiteY1" fmla="*/ 60382 h 111822"/>
              <a:gd name="connsiteX2" fmla="*/ 190 w 471283"/>
              <a:gd name="connsiteY2" fmla="*/ 31807 h 111822"/>
              <a:gd name="connsiteX3" fmla="*/ 184340 w 471283"/>
              <a:gd name="connsiteY3" fmla="*/ 82607 h 111822"/>
              <a:gd name="connsiteX4" fmla="*/ 466915 w 471283"/>
              <a:gd name="connsiteY4" fmla="*/ 95307 h 111822"/>
              <a:gd name="connsiteX5" fmla="*/ 358965 w 471283"/>
              <a:gd name="connsiteY5" fmla="*/ 108007 h 111822"/>
              <a:gd name="connsiteX6" fmla="*/ 397065 w 471283"/>
              <a:gd name="connsiteY6" fmla="*/ 108007 h 111822"/>
              <a:gd name="connsiteX7" fmla="*/ 120840 w 471283"/>
              <a:gd name="connsiteY7" fmla="*/ 63557 h 111822"/>
              <a:gd name="connsiteX8" fmla="*/ 184340 w 471283"/>
              <a:gd name="connsiteY8" fmla="*/ 73082 h 111822"/>
              <a:gd name="connsiteX9" fmla="*/ 155765 w 471283"/>
              <a:gd name="connsiteY9" fmla="*/ 57 h 11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1283" h="111822">
                <a:moveTo>
                  <a:pt x="155765" y="57"/>
                </a:moveTo>
                <a:cubicBezTo>
                  <a:pt x="149944" y="-2060"/>
                  <a:pt x="175344" y="55090"/>
                  <a:pt x="149415" y="60382"/>
                </a:cubicBezTo>
                <a:cubicBezTo>
                  <a:pt x="123486" y="65674"/>
                  <a:pt x="-5631" y="28103"/>
                  <a:pt x="190" y="31807"/>
                </a:cubicBezTo>
                <a:cubicBezTo>
                  <a:pt x="6011" y="35511"/>
                  <a:pt x="106553" y="72024"/>
                  <a:pt x="184340" y="82607"/>
                </a:cubicBezTo>
                <a:cubicBezTo>
                  <a:pt x="262127" y="93190"/>
                  <a:pt x="437811" y="91074"/>
                  <a:pt x="466915" y="95307"/>
                </a:cubicBezTo>
                <a:cubicBezTo>
                  <a:pt x="496019" y="99540"/>
                  <a:pt x="370607" y="105890"/>
                  <a:pt x="358965" y="108007"/>
                </a:cubicBezTo>
                <a:cubicBezTo>
                  <a:pt x="347323" y="110124"/>
                  <a:pt x="436752" y="115415"/>
                  <a:pt x="397065" y="108007"/>
                </a:cubicBezTo>
                <a:cubicBezTo>
                  <a:pt x="357378" y="100599"/>
                  <a:pt x="156294" y="69378"/>
                  <a:pt x="120840" y="63557"/>
                </a:cubicBezTo>
                <a:cubicBezTo>
                  <a:pt x="85386" y="57736"/>
                  <a:pt x="175344" y="79432"/>
                  <a:pt x="184340" y="73082"/>
                </a:cubicBezTo>
                <a:cubicBezTo>
                  <a:pt x="193336" y="66732"/>
                  <a:pt x="161586" y="2174"/>
                  <a:pt x="155765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C9A83FD-9DC2-5AA8-98F1-C7D0441B9283}"/>
              </a:ext>
            </a:extLst>
          </p:cNvPr>
          <p:cNvSpPr/>
          <p:nvPr/>
        </p:nvSpPr>
        <p:spPr>
          <a:xfrm>
            <a:off x="3571875" y="5367313"/>
            <a:ext cx="1014655" cy="167621"/>
          </a:xfrm>
          <a:custGeom>
            <a:avLst/>
            <a:gdLst>
              <a:gd name="connsiteX0" fmla="*/ 0 w 1014655"/>
              <a:gd name="connsiteY0" fmla="*/ 112737 h 167621"/>
              <a:gd name="connsiteX1" fmla="*/ 463550 w 1014655"/>
              <a:gd name="connsiteY1" fmla="*/ 150837 h 167621"/>
              <a:gd name="connsiteX2" fmla="*/ 333375 w 1014655"/>
              <a:gd name="connsiteY2" fmla="*/ 154012 h 167621"/>
              <a:gd name="connsiteX3" fmla="*/ 530225 w 1014655"/>
              <a:gd name="connsiteY3" fmla="*/ 147662 h 167621"/>
              <a:gd name="connsiteX4" fmla="*/ 793750 w 1014655"/>
              <a:gd name="connsiteY4" fmla="*/ 71462 h 167621"/>
              <a:gd name="connsiteX5" fmla="*/ 660400 w 1014655"/>
              <a:gd name="connsiteY5" fmla="*/ 84162 h 167621"/>
              <a:gd name="connsiteX6" fmla="*/ 1012825 w 1014655"/>
              <a:gd name="connsiteY6" fmla="*/ 1612 h 167621"/>
              <a:gd name="connsiteX7" fmla="*/ 784225 w 1014655"/>
              <a:gd name="connsiteY7" fmla="*/ 39712 h 167621"/>
              <a:gd name="connsiteX8" fmla="*/ 469900 w 1014655"/>
              <a:gd name="connsiteY8" fmla="*/ 160362 h 167621"/>
              <a:gd name="connsiteX9" fmla="*/ 266700 w 1014655"/>
              <a:gd name="connsiteY9" fmla="*/ 154012 h 167621"/>
              <a:gd name="connsiteX10" fmla="*/ 352425 w 1014655"/>
              <a:gd name="connsiteY10" fmla="*/ 154012 h 167621"/>
              <a:gd name="connsiteX11" fmla="*/ 247650 w 1014655"/>
              <a:gd name="connsiteY11" fmla="*/ 144487 h 167621"/>
              <a:gd name="connsiteX12" fmla="*/ 0 w 1014655"/>
              <a:gd name="connsiteY12" fmla="*/ 112737 h 167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655" h="167621">
                <a:moveTo>
                  <a:pt x="0" y="112737"/>
                </a:moveTo>
                <a:lnTo>
                  <a:pt x="463550" y="150837"/>
                </a:lnTo>
                <a:cubicBezTo>
                  <a:pt x="519112" y="157716"/>
                  <a:pt x="322263" y="154541"/>
                  <a:pt x="333375" y="154012"/>
                </a:cubicBezTo>
                <a:cubicBezTo>
                  <a:pt x="344487" y="153483"/>
                  <a:pt x="453496" y="161420"/>
                  <a:pt x="530225" y="147662"/>
                </a:cubicBezTo>
                <a:cubicBezTo>
                  <a:pt x="606954" y="133904"/>
                  <a:pt x="772054" y="82045"/>
                  <a:pt x="793750" y="71462"/>
                </a:cubicBezTo>
                <a:cubicBezTo>
                  <a:pt x="815446" y="60879"/>
                  <a:pt x="623888" y="95804"/>
                  <a:pt x="660400" y="84162"/>
                </a:cubicBezTo>
                <a:cubicBezTo>
                  <a:pt x="696912" y="72520"/>
                  <a:pt x="992188" y="9020"/>
                  <a:pt x="1012825" y="1612"/>
                </a:cubicBezTo>
                <a:cubicBezTo>
                  <a:pt x="1033462" y="-5796"/>
                  <a:pt x="874712" y="13254"/>
                  <a:pt x="784225" y="39712"/>
                </a:cubicBezTo>
                <a:cubicBezTo>
                  <a:pt x="693738" y="66170"/>
                  <a:pt x="556154" y="141312"/>
                  <a:pt x="469900" y="160362"/>
                </a:cubicBezTo>
                <a:cubicBezTo>
                  <a:pt x="383646" y="179412"/>
                  <a:pt x="286279" y="155070"/>
                  <a:pt x="266700" y="154012"/>
                </a:cubicBezTo>
                <a:cubicBezTo>
                  <a:pt x="247121" y="152954"/>
                  <a:pt x="355600" y="155599"/>
                  <a:pt x="352425" y="154012"/>
                </a:cubicBezTo>
                <a:cubicBezTo>
                  <a:pt x="349250" y="152425"/>
                  <a:pt x="247650" y="144487"/>
                  <a:pt x="247650" y="144487"/>
                </a:cubicBezTo>
                <a:lnTo>
                  <a:pt x="0" y="11273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418B148-5A49-6823-D54E-C970266C5FBE}"/>
              </a:ext>
            </a:extLst>
          </p:cNvPr>
          <p:cNvSpPr/>
          <p:nvPr/>
        </p:nvSpPr>
        <p:spPr>
          <a:xfrm>
            <a:off x="3777520" y="4999952"/>
            <a:ext cx="318521" cy="183551"/>
          </a:xfrm>
          <a:custGeom>
            <a:avLst/>
            <a:gdLst>
              <a:gd name="connsiteX0" fmla="*/ 318230 w 318521"/>
              <a:gd name="connsiteY0" fmla="*/ 673 h 183551"/>
              <a:gd name="connsiteX1" fmla="*/ 178530 w 318521"/>
              <a:gd name="connsiteY1" fmla="*/ 89573 h 183551"/>
              <a:gd name="connsiteX2" fmla="*/ 140430 w 318521"/>
              <a:gd name="connsiteY2" fmla="*/ 156248 h 183551"/>
              <a:gd name="connsiteX3" fmla="*/ 127730 w 318521"/>
              <a:gd name="connsiteY3" fmla="*/ 134023 h 183551"/>
              <a:gd name="connsiteX4" fmla="*/ 156305 w 318521"/>
              <a:gd name="connsiteY4" fmla="*/ 181648 h 183551"/>
              <a:gd name="connsiteX5" fmla="*/ 95980 w 318521"/>
              <a:gd name="connsiteY5" fmla="*/ 168948 h 183551"/>
              <a:gd name="connsiteX6" fmla="*/ 19780 w 318521"/>
              <a:gd name="connsiteY6" fmla="*/ 121323 h 183551"/>
              <a:gd name="connsiteX7" fmla="*/ 89630 w 318521"/>
              <a:gd name="connsiteY7" fmla="*/ 143548 h 183551"/>
              <a:gd name="connsiteX8" fmla="*/ 83280 w 318521"/>
              <a:gd name="connsiteY8" fmla="*/ 99098 h 183551"/>
              <a:gd name="connsiteX9" fmla="*/ 730 w 318521"/>
              <a:gd name="connsiteY9" fmla="*/ 105448 h 183551"/>
              <a:gd name="connsiteX10" fmla="*/ 137255 w 318521"/>
              <a:gd name="connsiteY10" fmla="*/ 51473 h 183551"/>
              <a:gd name="connsiteX11" fmla="*/ 318230 w 318521"/>
              <a:gd name="connsiteY11" fmla="*/ 673 h 183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521" h="183551">
                <a:moveTo>
                  <a:pt x="318230" y="673"/>
                </a:moveTo>
                <a:cubicBezTo>
                  <a:pt x="325109" y="7023"/>
                  <a:pt x="208163" y="63644"/>
                  <a:pt x="178530" y="89573"/>
                </a:cubicBezTo>
                <a:cubicBezTo>
                  <a:pt x="148897" y="115502"/>
                  <a:pt x="148897" y="148840"/>
                  <a:pt x="140430" y="156248"/>
                </a:cubicBezTo>
                <a:cubicBezTo>
                  <a:pt x="131963" y="163656"/>
                  <a:pt x="125084" y="129790"/>
                  <a:pt x="127730" y="134023"/>
                </a:cubicBezTo>
                <a:cubicBezTo>
                  <a:pt x="130376" y="138256"/>
                  <a:pt x="161597" y="175827"/>
                  <a:pt x="156305" y="181648"/>
                </a:cubicBezTo>
                <a:cubicBezTo>
                  <a:pt x="151013" y="187469"/>
                  <a:pt x="118734" y="179002"/>
                  <a:pt x="95980" y="168948"/>
                </a:cubicBezTo>
                <a:cubicBezTo>
                  <a:pt x="73226" y="158894"/>
                  <a:pt x="20838" y="125556"/>
                  <a:pt x="19780" y="121323"/>
                </a:cubicBezTo>
                <a:cubicBezTo>
                  <a:pt x="18722" y="117090"/>
                  <a:pt x="79047" y="147252"/>
                  <a:pt x="89630" y="143548"/>
                </a:cubicBezTo>
                <a:cubicBezTo>
                  <a:pt x="100213" y="139844"/>
                  <a:pt x="98097" y="105448"/>
                  <a:pt x="83280" y="99098"/>
                </a:cubicBezTo>
                <a:cubicBezTo>
                  <a:pt x="68463" y="92748"/>
                  <a:pt x="-8266" y="113386"/>
                  <a:pt x="730" y="105448"/>
                </a:cubicBezTo>
                <a:cubicBezTo>
                  <a:pt x="9726" y="97511"/>
                  <a:pt x="89101" y="68406"/>
                  <a:pt x="137255" y="51473"/>
                </a:cubicBezTo>
                <a:cubicBezTo>
                  <a:pt x="185409" y="34540"/>
                  <a:pt x="311351" y="-5677"/>
                  <a:pt x="318230" y="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7998B01-35EF-FA79-E758-30318C3BF863}"/>
              </a:ext>
            </a:extLst>
          </p:cNvPr>
          <p:cNvSpPr/>
          <p:nvPr/>
        </p:nvSpPr>
        <p:spPr>
          <a:xfrm>
            <a:off x="3749077" y="5149848"/>
            <a:ext cx="550027" cy="232337"/>
          </a:xfrm>
          <a:custGeom>
            <a:avLst/>
            <a:gdLst>
              <a:gd name="connsiteX0" fmla="*/ 19648 w 550027"/>
              <a:gd name="connsiteY0" fmla="*/ 2 h 232337"/>
              <a:gd name="connsiteX1" fmla="*/ 70448 w 550027"/>
              <a:gd name="connsiteY1" fmla="*/ 101602 h 232337"/>
              <a:gd name="connsiteX2" fmla="*/ 70448 w 550027"/>
              <a:gd name="connsiteY2" fmla="*/ 38102 h 232337"/>
              <a:gd name="connsiteX3" fmla="*/ 45048 w 550027"/>
              <a:gd name="connsiteY3" fmla="*/ 142877 h 232337"/>
              <a:gd name="connsiteX4" fmla="*/ 83148 w 550027"/>
              <a:gd name="connsiteY4" fmla="*/ 187327 h 232337"/>
              <a:gd name="connsiteX5" fmla="*/ 67273 w 550027"/>
              <a:gd name="connsiteY5" fmla="*/ 165102 h 232337"/>
              <a:gd name="connsiteX6" fmla="*/ 111723 w 550027"/>
              <a:gd name="connsiteY6" fmla="*/ 165102 h 232337"/>
              <a:gd name="connsiteX7" fmla="*/ 194273 w 550027"/>
              <a:gd name="connsiteY7" fmla="*/ 187327 h 232337"/>
              <a:gd name="connsiteX8" fmla="*/ 184748 w 550027"/>
              <a:gd name="connsiteY8" fmla="*/ 177802 h 232337"/>
              <a:gd name="connsiteX9" fmla="*/ 330798 w 550027"/>
              <a:gd name="connsiteY9" fmla="*/ 212727 h 232337"/>
              <a:gd name="connsiteX10" fmla="*/ 473673 w 550027"/>
              <a:gd name="connsiteY10" fmla="*/ 187327 h 232337"/>
              <a:gd name="connsiteX11" fmla="*/ 476848 w 550027"/>
              <a:gd name="connsiteY11" fmla="*/ 155577 h 232337"/>
              <a:gd name="connsiteX12" fmla="*/ 549873 w 550027"/>
              <a:gd name="connsiteY12" fmla="*/ 193677 h 232337"/>
              <a:gd name="connsiteX13" fmla="*/ 454623 w 550027"/>
              <a:gd name="connsiteY13" fmla="*/ 203202 h 232337"/>
              <a:gd name="connsiteX14" fmla="*/ 226023 w 550027"/>
              <a:gd name="connsiteY14" fmla="*/ 231777 h 232337"/>
              <a:gd name="connsiteX15" fmla="*/ 41873 w 550027"/>
              <a:gd name="connsiteY15" fmla="*/ 174627 h 232337"/>
              <a:gd name="connsiteX16" fmla="*/ 598 w 550027"/>
              <a:gd name="connsiteY16" fmla="*/ 161927 h 232337"/>
              <a:gd name="connsiteX17" fmla="*/ 16473 w 550027"/>
              <a:gd name="connsiteY17" fmla="*/ 127002 h 232337"/>
              <a:gd name="connsiteX18" fmla="*/ 3773 w 550027"/>
              <a:gd name="connsiteY18" fmla="*/ 152402 h 232337"/>
              <a:gd name="connsiteX19" fmla="*/ 41873 w 550027"/>
              <a:gd name="connsiteY19" fmla="*/ 104777 h 232337"/>
              <a:gd name="connsiteX20" fmla="*/ 19648 w 550027"/>
              <a:gd name="connsiteY20" fmla="*/ 2 h 23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50027" h="232337">
                <a:moveTo>
                  <a:pt x="19648" y="2"/>
                </a:moveTo>
                <a:cubicBezTo>
                  <a:pt x="24411" y="-527"/>
                  <a:pt x="61981" y="95252"/>
                  <a:pt x="70448" y="101602"/>
                </a:cubicBezTo>
                <a:cubicBezTo>
                  <a:pt x="78915" y="107952"/>
                  <a:pt x="74681" y="31223"/>
                  <a:pt x="70448" y="38102"/>
                </a:cubicBezTo>
                <a:cubicBezTo>
                  <a:pt x="66215" y="44981"/>
                  <a:pt x="42931" y="118006"/>
                  <a:pt x="45048" y="142877"/>
                </a:cubicBezTo>
                <a:cubicBezTo>
                  <a:pt x="47165" y="167748"/>
                  <a:pt x="79444" y="183623"/>
                  <a:pt x="83148" y="187327"/>
                </a:cubicBezTo>
                <a:cubicBezTo>
                  <a:pt x="86852" y="191031"/>
                  <a:pt x="62511" y="168806"/>
                  <a:pt x="67273" y="165102"/>
                </a:cubicBezTo>
                <a:cubicBezTo>
                  <a:pt x="72035" y="161398"/>
                  <a:pt x="90556" y="161398"/>
                  <a:pt x="111723" y="165102"/>
                </a:cubicBezTo>
                <a:cubicBezTo>
                  <a:pt x="132890" y="168806"/>
                  <a:pt x="194273" y="187327"/>
                  <a:pt x="194273" y="187327"/>
                </a:cubicBezTo>
                <a:cubicBezTo>
                  <a:pt x="206444" y="189444"/>
                  <a:pt x="161994" y="173569"/>
                  <a:pt x="184748" y="177802"/>
                </a:cubicBezTo>
                <a:cubicBezTo>
                  <a:pt x="207502" y="182035"/>
                  <a:pt x="282644" y="211140"/>
                  <a:pt x="330798" y="212727"/>
                </a:cubicBezTo>
                <a:cubicBezTo>
                  <a:pt x="378952" y="214314"/>
                  <a:pt x="449331" y="196852"/>
                  <a:pt x="473673" y="187327"/>
                </a:cubicBezTo>
                <a:cubicBezTo>
                  <a:pt x="498015" y="177802"/>
                  <a:pt x="464148" y="154519"/>
                  <a:pt x="476848" y="155577"/>
                </a:cubicBezTo>
                <a:cubicBezTo>
                  <a:pt x="489548" y="156635"/>
                  <a:pt x="553577" y="185740"/>
                  <a:pt x="549873" y="193677"/>
                </a:cubicBezTo>
                <a:cubicBezTo>
                  <a:pt x="546169" y="201614"/>
                  <a:pt x="454623" y="203202"/>
                  <a:pt x="454623" y="203202"/>
                </a:cubicBezTo>
                <a:cubicBezTo>
                  <a:pt x="400648" y="209552"/>
                  <a:pt x="294815" y="236539"/>
                  <a:pt x="226023" y="231777"/>
                </a:cubicBezTo>
                <a:cubicBezTo>
                  <a:pt x="157231" y="227015"/>
                  <a:pt x="41873" y="174627"/>
                  <a:pt x="41873" y="174627"/>
                </a:cubicBezTo>
                <a:cubicBezTo>
                  <a:pt x="4302" y="162985"/>
                  <a:pt x="4831" y="169864"/>
                  <a:pt x="598" y="161927"/>
                </a:cubicBezTo>
                <a:cubicBezTo>
                  <a:pt x="-3635" y="153990"/>
                  <a:pt x="15944" y="128589"/>
                  <a:pt x="16473" y="127002"/>
                </a:cubicBezTo>
                <a:cubicBezTo>
                  <a:pt x="17002" y="125415"/>
                  <a:pt x="-460" y="156106"/>
                  <a:pt x="3773" y="152402"/>
                </a:cubicBezTo>
                <a:cubicBezTo>
                  <a:pt x="8006" y="148698"/>
                  <a:pt x="36581" y="124356"/>
                  <a:pt x="41873" y="104777"/>
                </a:cubicBezTo>
                <a:cubicBezTo>
                  <a:pt x="47165" y="85198"/>
                  <a:pt x="14885" y="531"/>
                  <a:pt x="1964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2E3431E5-EE74-241E-870C-FED7BDC1B6C7}"/>
              </a:ext>
            </a:extLst>
          </p:cNvPr>
          <p:cNvSpPr/>
          <p:nvPr/>
        </p:nvSpPr>
        <p:spPr>
          <a:xfrm>
            <a:off x="4390840" y="5140322"/>
            <a:ext cx="197647" cy="219171"/>
          </a:xfrm>
          <a:custGeom>
            <a:avLst/>
            <a:gdLst>
              <a:gd name="connsiteX0" fmla="*/ 185 w 197647"/>
              <a:gd name="connsiteY0" fmla="*/ 3 h 219171"/>
              <a:gd name="connsiteX1" fmla="*/ 111310 w 197647"/>
              <a:gd name="connsiteY1" fmla="*/ 82553 h 219171"/>
              <a:gd name="connsiteX2" fmla="*/ 165285 w 197647"/>
              <a:gd name="connsiteY2" fmla="*/ 133353 h 219171"/>
              <a:gd name="connsiteX3" fmla="*/ 174810 w 197647"/>
              <a:gd name="connsiteY3" fmla="*/ 187328 h 219171"/>
              <a:gd name="connsiteX4" fmla="*/ 197035 w 197647"/>
              <a:gd name="connsiteY4" fmla="*/ 161928 h 219171"/>
              <a:gd name="connsiteX5" fmla="*/ 165285 w 197647"/>
              <a:gd name="connsiteY5" fmla="*/ 219078 h 219171"/>
              <a:gd name="connsiteX6" fmla="*/ 197035 w 197647"/>
              <a:gd name="connsiteY6" fmla="*/ 146053 h 219171"/>
              <a:gd name="connsiteX7" fmla="*/ 130360 w 197647"/>
              <a:gd name="connsiteY7" fmla="*/ 66678 h 219171"/>
              <a:gd name="connsiteX8" fmla="*/ 139885 w 197647"/>
              <a:gd name="connsiteY8" fmla="*/ 85728 h 219171"/>
              <a:gd name="connsiteX9" fmla="*/ 185 w 197647"/>
              <a:gd name="connsiteY9" fmla="*/ 3 h 219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647" h="219171">
                <a:moveTo>
                  <a:pt x="185" y="3"/>
                </a:moveTo>
                <a:cubicBezTo>
                  <a:pt x="-4578" y="-526"/>
                  <a:pt x="83793" y="60328"/>
                  <a:pt x="111310" y="82553"/>
                </a:cubicBezTo>
                <a:cubicBezTo>
                  <a:pt x="138827" y="104778"/>
                  <a:pt x="154702" y="115891"/>
                  <a:pt x="165285" y="133353"/>
                </a:cubicBezTo>
                <a:cubicBezTo>
                  <a:pt x="175868" y="150816"/>
                  <a:pt x="169518" y="182566"/>
                  <a:pt x="174810" y="187328"/>
                </a:cubicBezTo>
                <a:cubicBezTo>
                  <a:pt x="180102" y="192091"/>
                  <a:pt x="198622" y="156636"/>
                  <a:pt x="197035" y="161928"/>
                </a:cubicBezTo>
                <a:cubicBezTo>
                  <a:pt x="195448" y="167220"/>
                  <a:pt x="165285" y="221724"/>
                  <a:pt x="165285" y="219078"/>
                </a:cubicBezTo>
                <a:cubicBezTo>
                  <a:pt x="165285" y="216432"/>
                  <a:pt x="202856" y="171453"/>
                  <a:pt x="197035" y="146053"/>
                </a:cubicBezTo>
                <a:cubicBezTo>
                  <a:pt x="191214" y="120653"/>
                  <a:pt x="130360" y="66678"/>
                  <a:pt x="130360" y="66678"/>
                </a:cubicBezTo>
                <a:cubicBezTo>
                  <a:pt x="120835" y="56624"/>
                  <a:pt x="154702" y="93136"/>
                  <a:pt x="139885" y="85728"/>
                </a:cubicBezTo>
                <a:cubicBezTo>
                  <a:pt x="125068" y="78320"/>
                  <a:pt x="4948" y="532"/>
                  <a:pt x="1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E2EC1D52-4D27-61A0-C2FE-9661C47B2EBA}"/>
              </a:ext>
            </a:extLst>
          </p:cNvPr>
          <p:cNvSpPr/>
          <p:nvPr/>
        </p:nvSpPr>
        <p:spPr>
          <a:xfrm>
            <a:off x="3494280" y="5308227"/>
            <a:ext cx="414282" cy="92455"/>
          </a:xfrm>
          <a:custGeom>
            <a:avLst/>
            <a:gdLst>
              <a:gd name="connsiteX0" fmla="*/ 1395 w 414282"/>
              <a:gd name="connsiteY0" fmla="*/ 92448 h 92455"/>
              <a:gd name="connsiteX1" fmla="*/ 337945 w 414282"/>
              <a:gd name="connsiteY1" fmla="*/ 60698 h 92455"/>
              <a:gd name="connsiteX2" fmla="*/ 414145 w 414282"/>
              <a:gd name="connsiteY2" fmla="*/ 73398 h 92455"/>
              <a:gd name="connsiteX3" fmla="*/ 353820 w 414282"/>
              <a:gd name="connsiteY3" fmla="*/ 51173 h 92455"/>
              <a:gd name="connsiteX4" fmla="*/ 252220 w 414282"/>
              <a:gd name="connsiteY4" fmla="*/ 373 h 92455"/>
              <a:gd name="connsiteX5" fmla="*/ 312545 w 414282"/>
              <a:gd name="connsiteY5" fmla="*/ 28948 h 92455"/>
              <a:gd name="connsiteX6" fmla="*/ 242695 w 414282"/>
              <a:gd name="connsiteY6" fmla="*/ 44823 h 92455"/>
              <a:gd name="connsiteX7" fmla="*/ 144270 w 414282"/>
              <a:gd name="connsiteY7" fmla="*/ 76573 h 92455"/>
              <a:gd name="connsiteX8" fmla="*/ 214120 w 414282"/>
              <a:gd name="connsiteY8" fmla="*/ 63873 h 92455"/>
              <a:gd name="connsiteX9" fmla="*/ 1395 w 414282"/>
              <a:gd name="connsiteY9" fmla="*/ 92448 h 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4282" h="92455">
                <a:moveTo>
                  <a:pt x="1395" y="92448"/>
                </a:moveTo>
                <a:cubicBezTo>
                  <a:pt x="22032" y="91919"/>
                  <a:pt x="269153" y="63873"/>
                  <a:pt x="337945" y="60698"/>
                </a:cubicBezTo>
                <a:cubicBezTo>
                  <a:pt x="406737" y="57523"/>
                  <a:pt x="411499" y="74985"/>
                  <a:pt x="414145" y="73398"/>
                </a:cubicBezTo>
                <a:cubicBezTo>
                  <a:pt x="416791" y="71810"/>
                  <a:pt x="380808" y="63344"/>
                  <a:pt x="353820" y="51173"/>
                </a:cubicBezTo>
                <a:cubicBezTo>
                  <a:pt x="326833" y="39002"/>
                  <a:pt x="259099" y="4077"/>
                  <a:pt x="252220" y="373"/>
                </a:cubicBezTo>
                <a:cubicBezTo>
                  <a:pt x="245341" y="-3331"/>
                  <a:pt x="314132" y="21540"/>
                  <a:pt x="312545" y="28948"/>
                </a:cubicBezTo>
                <a:cubicBezTo>
                  <a:pt x="310958" y="36356"/>
                  <a:pt x="270741" y="36885"/>
                  <a:pt x="242695" y="44823"/>
                </a:cubicBezTo>
                <a:cubicBezTo>
                  <a:pt x="214649" y="52760"/>
                  <a:pt x="149032" y="73398"/>
                  <a:pt x="144270" y="76573"/>
                </a:cubicBezTo>
                <a:cubicBezTo>
                  <a:pt x="139508" y="79748"/>
                  <a:pt x="232641" y="62815"/>
                  <a:pt x="214120" y="63873"/>
                </a:cubicBezTo>
                <a:cubicBezTo>
                  <a:pt x="195599" y="64931"/>
                  <a:pt x="-19242" y="92977"/>
                  <a:pt x="1395" y="924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E11A1E7-4CB6-128F-64D6-039355C687E1}"/>
              </a:ext>
            </a:extLst>
          </p:cNvPr>
          <p:cNvSpPr/>
          <p:nvPr/>
        </p:nvSpPr>
        <p:spPr>
          <a:xfrm>
            <a:off x="4137018" y="4987800"/>
            <a:ext cx="412702" cy="267933"/>
          </a:xfrm>
          <a:custGeom>
            <a:avLst/>
            <a:gdLst>
              <a:gd name="connsiteX0" fmla="*/ 7 w 412702"/>
              <a:gd name="connsiteY0" fmla="*/ 125 h 267933"/>
              <a:gd name="connsiteX1" fmla="*/ 158757 w 412702"/>
              <a:gd name="connsiteY1" fmla="*/ 63625 h 267933"/>
              <a:gd name="connsiteX2" fmla="*/ 273057 w 412702"/>
              <a:gd name="connsiteY2" fmla="*/ 158875 h 267933"/>
              <a:gd name="connsiteX3" fmla="*/ 266707 w 412702"/>
              <a:gd name="connsiteY3" fmla="*/ 130300 h 267933"/>
              <a:gd name="connsiteX4" fmla="*/ 409582 w 412702"/>
              <a:gd name="connsiteY4" fmla="*/ 263650 h 267933"/>
              <a:gd name="connsiteX5" fmla="*/ 355607 w 412702"/>
              <a:gd name="connsiteY5" fmla="*/ 225550 h 267933"/>
              <a:gd name="connsiteX6" fmla="*/ 244482 w 412702"/>
              <a:gd name="connsiteY6" fmla="*/ 130300 h 267933"/>
              <a:gd name="connsiteX7" fmla="*/ 285757 w 412702"/>
              <a:gd name="connsiteY7" fmla="*/ 181100 h 267933"/>
              <a:gd name="connsiteX8" fmla="*/ 146057 w 412702"/>
              <a:gd name="connsiteY8" fmla="*/ 101725 h 267933"/>
              <a:gd name="connsiteX9" fmla="*/ 187332 w 412702"/>
              <a:gd name="connsiteY9" fmla="*/ 114425 h 267933"/>
              <a:gd name="connsiteX10" fmla="*/ 165107 w 412702"/>
              <a:gd name="connsiteY10" fmla="*/ 79500 h 267933"/>
              <a:gd name="connsiteX11" fmla="*/ 7 w 412702"/>
              <a:gd name="connsiteY11" fmla="*/ 125 h 26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2702" h="267933">
                <a:moveTo>
                  <a:pt x="7" y="125"/>
                </a:moveTo>
                <a:cubicBezTo>
                  <a:pt x="-1051" y="-2521"/>
                  <a:pt x="113249" y="37167"/>
                  <a:pt x="158757" y="63625"/>
                </a:cubicBezTo>
                <a:cubicBezTo>
                  <a:pt x="204265" y="90083"/>
                  <a:pt x="255066" y="147763"/>
                  <a:pt x="273057" y="158875"/>
                </a:cubicBezTo>
                <a:cubicBezTo>
                  <a:pt x="291048" y="169987"/>
                  <a:pt x="243953" y="112838"/>
                  <a:pt x="266707" y="130300"/>
                </a:cubicBezTo>
                <a:cubicBezTo>
                  <a:pt x="289461" y="147763"/>
                  <a:pt x="394765" y="247775"/>
                  <a:pt x="409582" y="263650"/>
                </a:cubicBezTo>
                <a:cubicBezTo>
                  <a:pt x="424399" y="279525"/>
                  <a:pt x="383124" y="247775"/>
                  <a:pt x="355607" y="225550"/>
                </a:cubicBezTo>
                <a:cubicBezTo>
                  <a:pt x="328090" y="203325"/>
                  <a:pt x="256124" y="137708"/>
                  <a:pt x="244482" y="130300"/>
                </a:cubicBezTo>
                <a:cubicBezTo>
                  <a:pt x="232840" y="122892"/>
                  <a:pt x="302161" y="185863"/>
                  <a:pt x="285757" y="181100"/>
                </a:cubicBezTo>
                <a:cubicBezTo>
                  <a:pt x="269353" y="176337"/>
                  <a:pt x="162461" y="112837"/>
                  <a:pt x="146057" y="101725"/>
                </a:cubicBezTo>
                <a:cubicBezTo>
                  <a:pt x="129653" y="90613"/>
                  <a:pt x="184157" y="118129"/>
                  <a:pt x="187332" y="114425"/>
                </a:cubicBezTo>
                <a:cubicBezTo>
                  <a:pt x="190507" y="110721"/>
                  <a:pt x="193682" y="95375"/>
                  <a:pt x="165107" y="79500"/>
                </a:cubicBezTo>
                <a:cubicBezTo>
                  <a:pt x="136532" y="63625"/>
                  <a:pt x="1065" y="2771"/>
                  <a:pt x="7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A297CD33-34A7-0E47-0928-B40995851173}"/>
              </a:ext>
            </a:extLst>
          </p:cNvPr>
          <p:cNvSpPr/>
          <p:nvPr/>
        </p:nvSpPr>
        <p:spPr>
          <a:xfrm>
            <a:off x="3588453" y="5053141"/>
            <a:ext cx="285087" cy="389801"/>
          </a:xfrm>
          <a:custGeom>
            <a:avLst/>
            <a:gdLst>
              <a:gd name="connsiteX0" fmla="*/ 285047 w 285087"/>
              <a:gd name="connsiteY0" fmla="*/ 1459 h 389801"/>
              <a:gd name="connsiteX1" fmla="*/ 183447 w 285087"/>
              <a:gd name="connsiteY1" fmla="*/ 109409 h 389801"/>
              <a:gd name="connsiteX2" fmla="*/ 53272 w 285087"/>
              <a:gd name="connsiteY2" fmla="*/ 309434 h 389801"/>
              <a:gd name="connsiteX3" fmla="*/ 85022 w 285087"/>
              <a:gd name="connsiteY3" fmla="*/ 245934 h 389801"/>
              <a:gd name="connsiteX4" fmla="*/ 2472 w 285087"/>
              <a:gd name="connsiteY4" fmla="*/ 388809 h 389801"/>
              <a:gd name="connsiteX5" fmla="*/ 31047 w 285087"/>
              <a:gd name="connsiteY5" fmla="*/ 299909 h 389801"/>
              <a:gd name="connsiteX6" fmla="*/ 126297 w 285087"/>
              <a:gd name="connsiteY6" fmla="*/ 125284 h 389801"/>
              <a:gd name="connsiteX7" fmla="*/ 75497 w 285087"/>
              <a:gd name="connsiteY7" fmla="*/ 14159 h 389801"/>
              <a:gd name="connsiteX8" fmla="*/ 129472 w 285087"/>
              <a:gd name="connsiteY8" fmla="*/ 61784 h 389801"/>
              <a:gd name="connsiteX9" fmla="*/ 208847 w 285087"/>
              <a:gd name="connsiteY9" fmla="*/ 52259 h 389801"/>
              <a:gd name="connsiteX10" fmla="*/ 196147 w 285087"/>
              <a:gd name="connsiteY10" fmla="*/ 45909 h 389801"/>
              <a:gd name="connsiteX11" fmla="*/ 285047 w 285087"/>
              <a:gd name="connsiteY11" fmla="*/ 1459 h 38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5087" h="389801">
                <a:moveTo>
                  <a:pt x="285047" y="1459"/>
                </a:moveTo>
                <a:cubicBezTo>
                  <a:pt x="282930" y="12042"/>
                  <a:pt x="222076" y="58080"/>
                  <a:pt x="183447" y="109409"/>
                </a:cubicBezTo>
                <a:cubicBezTo>
                  <a:pt x="144818" y="160738"/>
                  <a:pt x="69676" y="286680"/>
                  <a:pt x="53272" y="309434"/>
                </a:cubicBezTo>
                <a:cubicBezTo>
                  <a:pt x="36868" y="332188"/>
                  <a:pt x="93489" y="232705"/>
                  <a:pt x="85022" y="245934"/>
                </a:cubicBezTo>
                <a:cubicBezTo>
                  <a:pt x="76555" y="259163"/>
                  <a:pt x="11468" y="379813"/>
                  <a:pt x="2472" y="388809"/>
                </a:cubicBezTo>
                <a:cubicBezTo>
                  <a:pt x="-6524" y="397805"/>
                  <a:pt x="10410" y="343830"/>
                  <a:pt x="31047" y="299909"/>
                </a:cubicBezTo>
                <a:cubicBezTo>
                  <a:pt x="51684" y="255988"/>
                  <a:pt x="118889" y="172909"/>
                  <a:pt x="126297" y="125284"/>
                </a:cubicBezTo>
                <a:cubicBezTo>
                  <a:pt x="133705" y="77659"/>
                  <a:pt x="74968" y="24742"/>
                  <a:pt x="75497" y="14159"/>
                </a:cubicBezTo>
                <a:cubicBezTo>
                  <a:pt x="76026" y="3576"/>
                  <a:pt x="107247" y="55434"/>
                  <a:pt x="129472" y="61784"/>
                </a:cubicBezTo>
                <a:cubicBezTo>
                  <a:pt x="151697" y="68134"/>
                  <a:pt x="208847" y="52259"/>
                  <a:pt x="208847" y="52259"/>
                </a:cubicBezTo>
                <a:cubicBezTo>
                  <a:pt x="219960" y="49613"/>
                  <a:pt x="186622" y="50672"/>
                  <a:pt x="196147" y="45909"/>
                </a:cubicBezTo>
                <a:cubicBezTo>
                  <a:pt x="205672" y="41146"/>
                  <a:pt x="287164" y="-9124"/>
                  <a:pt x="285047" y="1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ADBC6032-472C-0EC5-FDD1-AD58F1E6E032}"/>
              </a:ext>
            </a:extLst>
          </p:cNvPr>
          <p:cNvSpPr/>
          <p:nvPr/>
        </p:nvSpPr>
        <p:spPr>
          <a:xfrm>
            <a:off x="4187480" y="5047007"/>
            <a:ext cx="332607" cy="284859"/>
          </a:xfrm>
          <a:custGeom>
            <a:avLst/>
            <a:gdLst>
              <a:gd name="connsiteX0" fmla="*/ 345 w 332607"/>
              <a:gd name="connsiteY0" fmla="*/ 1243 h 284859"/>
              <a:gd name="connsiteX1" fmla="*/ 120995 w 332607"/>
              <a:gd name="connsiteY1" fmla="*/ 61568 h 284859"/>
              <a:gd name="connsiteX2" fmla="*/ 159095 w 332607"/>
              <a:gd name="connsiteY2" fmla="*/ 115543 h 284859"/>
              <a:gd name="connsiteX3" fmla="*/ 162270 w 332607"/>
              <a:gd name="connsiteY3" fmla="*/ 77443 h 284859"/>
              <a:gd name="connsiteX4" fmla="*/ 254345 w 332607"/>
              <a:gd name="connsiteY4" fmla="*/ 137768 h 284859"/>
              <a:gd name="connsiteX5" fmla="*/ 260695 w 332607"/>
              <a:gd name="connsiteY5" fmla="*/ 134593 h 284859"/>
              <a:gd name="connsiteX6" fmla="*/ 298795 w 332607"/>
              <a:gd name="connsiteY6" fmla="*/ 210793 h 284859"/>
              <a:gd name="connsiteX7" fmla="*/ 301970 w 332607"/>
              <a:gd name="connsiteY7" fmla="*/ 172693 h 284859"/>
              <a:gd name="connsiteX8" fmla="*/ 270220 w 332607"/>
              <a:gd name="connsiteY8" fmla="*/ 283818 h 284859"/>
              <a:gd name="connsiteX9" fmla="*/ 308320 w 332607"/>
              <a:gd name="connsiteY9" fmla="*/ 226668 h 284859"/>
              <a:gd name="connsiteX10" fmla="*/ 324195 w 332607"/>
              <a:gd name="connsiteY10" fmla="*/ 198093 h 284859"/>
              <a:gd name="connsiteX11" fmla="*/ 171795 w 332607"/>
              <a:gd name="connsiteY11" fmla="*/ 42518 h 284859"/>
              <a:gd name="connsiteX12" fmla="*/ 200370 w 332607"/>
              <a:gd name="connsiteY12" fmla="*/ 80618 h 284859"/>
              <a:gd name="connsiteX13" fmla="*/ 149570 w 332607"/>
              <a:gd name="connsiteY13" fmla="*/ 74268 h 284859"/>
              <a:gd name="connsiteX14" fmla="*/ 86070 w 332607"/>
              <a:gd name="connsiteY14" fmla="*/ 23468 h 284859"/>
              <a:gd name="connsiteX15" fmla="*/ 345 w 332607"/>
              <a:gd name="connsiteY15" fmla="*/ 1243 h 284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607" h="284859">
                <a:moveTo>
                  <a:pt x="345" y="1243"/>
                </a:moveTo>
                <a:cubicBezTo>
                  <a:pt x="6166" y="7593"/>
                  <a:pt x="94537" y="42518"/>
                  <a:pt x="120995" y="61568"/>
                </a:cubicBezTo>
                <a:cubicBezTo>
                  <a:pt x="147453" y="80618"/>
                  <a:pt x="152216" y="112897"/>
                  <a:pt x="159095" y="115543"/>
                </a:cubicBezTo>
                <a:cubicBezTo>
                  <a:pt x="165974" y="118189"/>
                  <a:pt x="146395" y="73739"/>
                  <a:pt x="162270" y="77443"/>
                </a:cubicBezTo>
                <a:cubicBezTo>
                  <a:pt x="178145" y="81147"/>
                  <a:pt x="237941" y="128243"/>
                  <a:pt x="254345" y="137768"/>
                </a:cubicBezTo>
                <a:cubicBezTo>
                  <a:pt x="270749" y="147293"/>
                  <a:pt x="253287" y="122422"/>
                  <a:pt x="260695" y="134593"/>
                </a:cubicBezTo>
                <a:cubicBezTo>
                  <a:pt x="268103" y="146764"/>
                  <a:pt x="291916" y="204443"/>
                  <a:pt x="298795" y="210793"/>
                </a:cubicBezTo>
                <a:cubicBezTo>
                  <a:pt x="305674" y="217143"/>
                  <a:pt x="306732" y="160522"/>
                  <a:pt x="301970" y="172693"/>
                </a:cubicBezTo>
                <a:cubicBezTo>
                  <a:pt x="297208" y="184864"/>
                  <a:pt x="269162" y="274822"/>
                  <a:pt x="270220" y="283818"/>
                </a:cubicBezTo>
                <a:cubicBezTo>
                  <a:pt x="271278" y="292814"/>
                  <a:pt x="299324" y="240955"/>
                  <a:pt x="308320" y="226668"/>
                </a:cubicBezTo>
                <a:cubicBezTo>
                  <a:pt x="317316" y="212381"/>
                  <a:pt x="346949" y="228785"/>
                  <a:pt x="324195" y="198093"/>
                </a:cubicBezTo>
                <a:cubicBezTo>
                  <a:pt x="301441" y="167401"/>
                  <a:pt x="192432" y="62097"/>
                  <a:pt x="171795" y="42518"/>
                </a:cubicBezTo>
                <a:cubicBezTo>
                  <a:pt x="151158" y="22939"/>
                  <a:pt x="204074" y="75326"/>
                  <a:pt x="200370" y="80618"/>
                </a:cubicBezTo>
                <a:cubicBezTo>
                  <a:pt x="196666" y="85910"/>
                  <a:pt x="168620" y="83793"/>
                  <a:pt x="149570" y="74268"/>
                </a:cubicBezTo>
                <a:cubicBezTo>
                  <a:pt x="130520" y="64743"/>
                  <a:pt x="108295" y="32464"/>
                  <a:pt x="86070" y="23468"/>
                </a:cubicBezTo>
                <a:cubicBezTo>
                  <a:pt x="63845" y="14472"/>
                  <a:pt x="-5476" y="-5107"/>
                  <a:pt x="345" y="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6AA8460F-ACCD-58CD-F86F-AD3DB7B044AB}"/>
              </a:ext>
            </a:extLst>
          </p:cNvPr>
          <p:cNvSpPr/>
          <p:nvPr/>
        </p:nvSpPr>
        <p:spPr>
          <a:xfrm>
            <a:off x="4239545" y="5067076"/>
            <a:ext cx="136584" cy="267184"/>
          </a:xfrm>
          <a:custGeom>
            <a:avLst/>
            <a:gdLst>
              <a:gd name="connsiteX0" fmla="*/ 135605 w 136584"/>
              <a:gd name="connsiteY0" fmla="*/ 54199 h 267184"/>
              <a:gd name="connsiteX1" fmla="*/ 62580 w 136584"/>
              <a:gd name="connsiteY1" fmla="*/ 6574 h 267184"/>
              <a:gd name="connsiteX2" fmla="*/ 59405 w 136584"/>
              <a:gd name="connsiteY2" fmla="*/ 47849 h 267184"/>
              <a:gd name="connsiteX3" fmla="*/ 53055 w 136584"/>
              <a:gd name="connsiteY3" fmla="*/ 89124 h 267184"/>
              <a:gd name="connsiteX4" fmla="*/ 56230 w 136584"/>
              <a:gd name="connsiteY4" fmla="*/ 104999 h 267184"/>
              <a:gd name="connsiteX5" fmla="*/ 62580 w 136584"/>
              <a:gd name="connsiteY5" fmla="*/ 203424 h 267184"/>
              <a:gd name="connsiteX6" fmla="*/ 49880 w 136584"/>
              <a:gd name="connsiteY6" fmla="*/ 266924 h 267184"/>
              <a:gd name="connsiteX7" fmla="*/ 46705 w 136584"/>
              <a:gd name="connsiteY7" fmla="*/ 222474 h 267184"/>
              <a:gd name="connsiteX8" fmla="*/ 40355 w 136584"/>
              <a:gd name="connsiteY8" fmla="*/ 139924 h 267184"/>
              <a:gd name="connsiteX9" fmla="*/ 37180 w 136584"/>
              <a:gd name="connsiteY9" fmla="*/ 60549 h 267184"/>
              <a:gd name="connsiteX10" fmla="*/ 2255 w 136584"/>
              <a:gd name="connsiteY10" fmla="*/ 224 h 267184"/>
              <a:gd name="connsiteX11" fmla="*/ 135605 w 136584"/>
              <a:gd name="connsiteY11" fmla="*/ 54199 h 26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84" h="267184">
                <a:moveTo>
                  <a:pt x="135605" y="54199"/>
                </a:moveTo>
                <a:cubicBezTo>
                  <a:pt x="145659" y="55257"/>
                  <a:pt x="75280" y="7632"/>
                  <a:pt x="62580" y="6574"/>
                </a:cubicBezTo>
                <a:cubicBezTo>
                  <a:pt x="49880" y="5516"/>
                  <a:pt x="60992" y="34091"/>
                  <a:pt x="59405" y="47849"/>
                </a:cubicBezTo>
                <a:cubicBezTo>
                  <a:pt x="57818" y="61607"/>
                  <a:pt x="53584" y="79599"/>
                  <a:pt x="53055" y="89124"/>
                </a:cubicBezTo>
                <a:cubicBezTo>
                  <a:pt x="52526" y="98649"/>
                  <a:pt x="54643" y="85949"/>
                  <a:pt x="56230" y="104999"/>
                </a:cubicBezTo>
                <a:cubicBezTo>
                  <a:pt x="57817" y="124049"/>
                  <a:pt x="63638" y="176437"/>
                  <a:pt x="62580" y="203424"/>
                </a:cubicBezTo>
                <a:cubicBezTo>
                  <a:pt x="61522" y="230411"/>
                  <a:pt x="52526" y="263749"/>
                  <a:pt x="49880" y="266924"/>
                </a:cubicBezTo>
                <a:cubicBezTo>
                  <a:pt x="47234" y="270099"/>
                  <a:pt x="48292" y="243641"/>
                  <a:pt x="46705" y="222474"/>
                </a:cubicBezTo>
                <a:cubicBezTo>
                  <a:pt x="45118" y="201307"/>
                  <a:pt x="41942" y="166911"/>
                  <a:pt x="40355" y="139924"/>
                </a:cubicBezTo>
                <a:cubicBezTo>
                  <a:pt x="38768" y="112937"/>
                  <a:pt x="43530" y="83832"/>
                  <a:pt x="37180" y="60549"/>
                </a:cubicBezTo>
                <a:cubicBezTo>
                  <a:pt x="30830" y="37266"/>
                  <a:pt x="-9916" y="4457"/>
                  <a:pt x="2255" y="224"/>
                </a:cubicBezTo>
                <a:cubicBezTo>
                  <a:pt x="14426" y="-4009"/>
                  <a:pt x="125551" y="53141"/>
                  <a:pt x="135605" y="54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2ABD870A-17F6-A777-4387-D5DAFE3D289C}"/>
              </a:ext>
            </a:extLst>
          </p:cNvPr>
          <p:cNvSpPr/>
          <p:nvPr/>
        </p:nvSpPr>
        <p:spPr>
          <a:xfrm>
            <a:off x="3644900" y="5368545"/>
            <a:ext cx="1029872" cy="191438"/>
          </a:xfrm>
          <a:custGeom>
            <a:avLst/>
            <a:gdLst>
              <a:gd name="connsiteX0" fmla="*/ 0 w 1029872"/>
              <a:gd name="connsiteY0" fmla="*/ 152780 h 191438"/>
              <a:gd name="connsiteX1" fmla="*/ 327025 w 1029872"/>
              <a:gd name="connsiteY1" fmla="*/ 178180 h 191438"/>
              <a:gd name="connsiteX2" fmla="*/ 523875 w 1029872"/>
              <a:gd name="connsiteY2" fmla="*/ 159130 h 191438"/>
              <a:gd name="connsiteX3" fmla="*/ 450850 w 1029872"/>
              <a:gd name="connsiteY3" fmla="*/ 165480 h 191438"/>
              <a:gd name="connsiteX4" fmla="*/ 628650 w 1029872"/>
              <a:gd name="connsiteY4" fmla="*/ 117855 h 191438"/>
              <a:gd name="connsiteX5" fmla="*/ 571500 w 1029872"/>
              <a:gd name="connsiteY5" fmla="*/ 143255 h 191438"/>
              <a:gd name="connsiteX6" fmla="*/ 765175 w 1029872"/>
              <a:gd name="connsiteY6" fmla="*/ 70230 h 191438"/>
              <a:gd name="connsiteX7" fmla="*/ 1028700 w 1029872"/>
              <a:gd name="connsiteY7" fmla="*/ 380 h 191438"/>
              <a:gd name="connsiteX8" fmla="*/ 654050 w 1029872"/>
              <a:gd name="connsiteY8" fmla="*/ 101980 h 191438"/>
              <a:gd name="connsiteX9" fmla="*/ 412750 w 1029872"/>
              <a:gd name="connsiteY9" fmla="*/ 187705 h 191438"/>
              <a:gd name="connsiteX10" fmla="*/ 520700 w 1029872"/>
              <a:gd name="connsiteY10" fmla="*/ 175005 h 191438"/>
              <a:gd name="connsiteX11" fmla="*/ 307975 w 1029872"/>
              <a:gd name="connsiteY11" fmla="*/ 165480 h 191438"/>
              <a:gd name="connsiteX12" fmla="*/ 0 w 1029872"/>
              <a:gd name="connsiteY12" fmla="*/ 152780 h 191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29872" h="191438">
                <a:moveTo>
                  <a:pt x="0" y="152780"/>
                </a:moveTo>
                <a:cubicBezTo>
                  <a:pt x="119856" y="164951"/>
                  <a:pt x="239713" y="177122"/>
                  <a:pt x="327025" y="178180"/>
                </a:cubicBezTo>
                <a:cubicBezTo>
                  <a:pt x="414337" y="179238"/>
                  <a:pt x="503238" y="161247"/>
                  <a:pt x="523875" y="159130"/>
                </a:cubicBezTo>
                <a:cubicBezTo>
                  <a:pt x="544512" y="157013"/>
                  <a:pt x="433388" y="172359"/>
                  <a:pt x="450850" y="165480"/>
                </a:cubicBezTo>
                <a:cubicBezTo>
                  <a:pt x="468312" y="158601"/>
                  <a:pt x="608542" y="121559"/>
                  <a:pt x="628650" y="117855"/>
                </a:cubicBezTo>
                <a:cubicBezTo>
                  <a:pt x="648758" y="114151"/>
                  <a:pt x="548746" y="151192"/>
                  <a:pt x="571500" y="143255"/>
                </a:cubicBezTo>
                <a:cubicBezTo>
                  <a:pt x="594254" y="135317"/>
                  <a:pt x="688975" y="94042"/>
                  <a:pt x="765175" y="70230"/>
                </a:cubicBezTo>
                <a:cubicBezTo>
                  <a:pt x="841375" y="46418"/>
                  <a:pt x="1047221" y="-4912"/>
                  <a:pt x="1028700" y="380"/>
                </a:cubicBezTo>
                <a:cubicBezTo>
                  <a:pt x="1010179" y="5672"/>
                  <a:pt x="756708" y="70759"/>
                  <a:pt x="654050" y="101980"/>
                </a:cubicBezTo>
                <a:cubicBezTo>
                  <a:pt x="551392" y="133201"/>
                  <a:pt x="434975" y="175534"/>
                  <a:pt x="412750" y="187705"/>
                </a:cubicBezTo>
                <a:cubicBezTo>
                  <a:pt x="390525" y="199876"/>
                  <a:pt x="538162" y="178709"/>
                  <a:pt x="520700" y="175005"/>
                </a:cubicBezTo>
                <a:cubicBezTo>
                  <a:pt x="503238" y="171301"/>
                  <a:pt x="307975" y="165480"/>
                  <a:pt x="307975" y="165480"/>
                </a:cubicBezTo>
                <a:lnTo>
                  <a:pt x="0" y="1527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9E6FF76-9251-BAF8-DC1F-5D4CC9440853}"/>
              </a:ext>
            </a:extLst>
          </p:cNvPr>
          <p:cNvSpPr/>
          <p:nvPr/>
        </p:nvSpPr>
        <p:spPr>
          <a:xfrm>
            <a:off x="4000178" y="4877262"/>
            <a:ext cx="635348" cy="409503"/>
          </a:xfrm>
          <a:custGeom>
            <a:avLst/>
            <a:gdLst>
              <a:gd name="connsiteX0" fmla="*/ 254322 w 635348"/>
              <a:gd name="connsiteY0" fmla="*/ 2713 h 409503"/>
              <a:gd name="connsiteX1" fmla="*/ 495622 w 635348"/>
              <a:gd name="connsiteY1" fmla="*/ 190038 h 409503"/>
              <a:gd name="connsiteX2" fmla="*/ 501972 w 635348"/>
              <a:gd name="connsiteY2" fmla="*/ 145588 h 409503"/>
              <a:gd name="connsiteX3" fmla="*/ 533722 w 635348"/>
              <a:gd name="connsiteY3" fmla="*/ 244013 h 409503"/>
              <a:gd name="connsiteX4" fmla="*/ 540072 w 635348"/>
              <a:gd name="connsiteY4" fmla="*/ 158288 h 409503"/>
              <a:gd name="connsiteX5" fmla="*/ 613097 w 635348"/>
              <a:gd name="connsiteY5" fmla="*/ 275763 h 409503"/>
              <a:gd name="connsiteX6" fmla="*/ 578172 w 635348"/>
              <a:gd name="connsiteY6" fmla="*/ 231313 h 409503"/>
              <a:gd name="connsiteX7" fmla="*/ 635322 w 635348"/>
              <a:gd name="connsiteY7" fmla="*/ 409113 h 409503"/>
              <a:gd name="connsiteX8" fmla="*/ 584522 w 635348"/>
              <a:gd name="connsiteY8" fmla="*/ 275763 h 409503"/>
              <a:gd name="connsiteX9" fmla="*/ 511497 w 635348"/>
              <a:gd name="connsiteY9" fmla="*/ 164638 h 409503"/>
              <a:gd name="connsiteX10" fmla="*/ 473397 w 635348"/>
              <a:gd name="connsiteY10" fmla="*/ 196388 h 409503"/>
              <a:gd name="connsiteX11" fmla="*/ 387672 w 635348"/>
              <a:gd name="connsiteY11" fmla="*/ 126538 h 409503"/>
              <a:gd name="connsiteX12" fmla="*/ 282897 w 635348"/>
              <a:gd name="connsiteY12" fmla="*/ 66213 h 409503"/>
              <a:gd name="connsiteX13" fmla="*/ 322 w 635348"/>
              <a:gd name="connsiteY13" fmla="*/ 53513 h 409503"/>
              <a:gd name="connsiteX14" fmla="*/ 343222 w 635348"/>
              <a:gd name="connsiteY14" fmla="*/ 75738 h 409503"/>
              <a:gd name="connsiteX15" fmla="*/ 254322 w 635348"/>
              <a:gd name="connsiteY15" fmla="*/ 2713 h 40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35348" h="409503">
                <a:moveTo>
                  <a:pt x="254322" y="2713"/>
                </a:moveTo>
                <a:cubicBezTo>
                  <a:pt x="279722" y="21763"/>
                  <a:pt x="454347" y="166226"/>
                  <a:pt x="495622" y="190038"/>
                </a:cubicBezTo>
                <a:cubicBezTo>
                  <a:pt x="536897" y="213850"/>
                  <a:pt x="495622" y="136592"/>
                  <a:pt x="501972" y="145588"/>
                </a:cubicBezTo>
                <a:cubicBezTo>
                  <a:pt x="508322" y="154584"/>
                  <a:pt x="527372" y="241896"/>
                  <a:pt x="533722" y="244013"/>
                </a:cubicBezTo>
                <a:cubicBezTo>
                  <a:pt x="540072" y="246130"/>
                  <a:pt x="526843" y="152996"/>
                  <a:pt x="540072" y="158288"/>
                </a:cubicBezTo>
                <a:cubicBezTo>
                  <a:pt x="553301" y="163580"/>
                  <a:pt x="606747" y="263592"/>
                  <a:pt x="613097" y="275763"/>
                </a:cubicBezTo>
                <a:cubicBezTo>
                  <a:pt x="619447" y="287934"/>
                  <a:pt x="574468" y="209088"/>
                  <a:pt x="578172" y="231313"/>
                </a:cubicBezTo>
                <a:cubicBezTo>
                  <a:pt x="581876" y="253538"/>
                  <a:pt x="634264" y="401705"/>
                  <a:pt x="635322" y="409113"/>
                </a:cubicBezTo>
                <a:cubicBezTo>
                  <a:pt x="636380" y="416521"/>
                  <a:pt x="605159" y="316509"/>
                  <a:pt x="584522" y="275763"/>
                </a:cubicBezTo>
                <a:cubicBezTo>
                  <a:pt x="563885" y="235017"/>
                  <a:pt x="530018" y="177867"/>
                  <a:pt x="511497" y="164638"/>
                </a:cubicBezTo>
                <a:cubicBezTo>
                  <a:pt x="492976" y="151409"/>
                  <a:pt x="494034" y="202738"/>
                  <a:pt x="473397" y="196388"/>
                </a:cubicBezTo>
                <a:cubicBezTo>
                  <a:pt x="452760" y="190038"/>
                  <a:pt x="419422" y="148234"/>
                  <a:pt x="387672" y="126538"/>
                </a:cubicBezTo>
                <a:cubicBezTo>
                  <a:pt x="355922" y="104842"/>
                  <a:pt x="347455" y="78384"/>
                  <a:pt x="282897" y="66213"/>
                </a:cubicBezTo>
                <a:cubicBezTo>
                  <a:pt x="218339" y="54042"/>
                  <a:pt x="-9732" y="51926"/>
                  <a:pt x="322" y="53513"/>
                </a:cubicBezTo>
                <a:cubicBezTo>
                  <a:pt x="10376" y="55100"/>
                  <a:pt x="298772" y="80501"/>
                  <a:pt x="343222" y="75738"/>
                </a:cubicBezTo>
                <a:cubicBezTo>
                  <a:pt x="387672" y="70976"/>
                  <a:pt x="228922" y="-16337"/>
                  <a:pt x="254322" y="2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888522B1-0EC7-9B41-1CD6-F18BEE16C66E}"/>
              </a:ext>
            </a:extLst>
          </p:cNvPr>
          <p:cNvSpPr/>
          <p:nvPr/>
        </p:nvSpPr>
        <p:spPr>
          <a:xfrm>
            <a:off x="5770817" y="4800546"/>
            <a:ext cx="520614" cy="495373"/>
          </a:xfrm>
          <a:custGeom>
            <a:avLst/>
            <a:gdLst>
              <a:gd name="connsiteX0" fmla="*/ 515683 w 520614"/>
              <a:gd name="connsiteY0" fmla="*/ 66729 h 495373"/>
              <a:gd name="connsiteX1" fmla="*/ 233108 w 520614"/>
              <a:gd name="connsiteY1" fmla="*/ 200079 h 495373"/>
              <a:gd name="connsiteX2" fmla="*/ 274383 w 520614"/>
              <a:gd name="connsiteY2" fmla="*/ 177854 h 495373"/>
              <a:gd name="connsiteX3" fmla="*/ 214058 w 520614"/>
              <a:gd name="connsiteY3" fmla="*/ 276279 h 495373"/>
              <a:gd name="connsiteX4" fmla="*/ 217233 w 520614"/>
              <a:gd name="connsiteY4" fmla="*/ 222304 h 495373"/>
              <a:gd name="connsiteX5" fmla="*/ 166433 w 520614"/>
              <a:gd name="connsiteY5" fmla="*/ 292154 h 495373"/>
              <a:gd name="connsiteX6" fmla="*/ 80708 w 520614"/>
              <a:gd name="connsiteY6" fmla="*/ 371529 h 495373"/>
              <a:gd name="connsiteX7" fmla="*/ 58483 w 520614"/>
              <a:gd name="connsiteY7" fmla="*/ 409629 h 495373"/>
              <a:gd name="connsiteX8" fmla="*/ 61658 w 520614"/>
              <a:gd name="connsiteY8" fmla="*/ 425504 h 495373"/>
              <a:gd name="connsiteX9" fmla="*/ 163258 w 520614"/>
              <a:gd name="connsiteY9" fmla="*/ 400104 h 495373"/>
              <a:gd name="connsiteX10" fmla="*/ 112458 w 520614"/>
              <a:gd name="connsiteY10" fmla="*/ 438204 h 495373"/>
              <a:gd name="connsiteX11" fmla="*/ 1333 w 520614"/>
              <a:gd name="connsiteY11" fmla="*/ 495354 h 495373"/>
              <a:gd name="connsiteX12" fmla="*/ 52133 w 520614"/>
              <a:gd name="connsiteY12" fmla="*/ 431854 h 495373"/>
              <a:gd name="connsiteX13" fmla="*/ 68008 w 520614"/>
              <a:gd name="connsiteY13" fmla="*/ 365179 h 495373"/>
              <a:gd name="connsiteX14" fmla="*/ 217233 w 520614"/>
              <a:gd name="connsiteY14" fmla="*/ 215954 h 495373"/>
              <a:gd name="connsiteX15" fmla="*/ 277558 w 520614"/>
              <a:gd name="connsiteY15" fmla="*/ 146104 h 495373"/>
              <a:gd name="connsiteX16" fmla="*/ 268033 w 520614"/>
              <a:gd name="connsiteY16" fmla="*/ 69904 h 495373"/>
              <a:gd name="connsiteX17" fmla="*/ 296608 w 520614"/>
              <a:gd name="connsiteY17" fmla="*/ 120704 h 495373"/>
              <a:gd name="connsiteX18" fmla="*/ 277558 w 520614"/>
              <a:gd name="connsiteY18" fmla="*/ 38154 h 495373"/>
              <a:gd name="connsiteX19" fmla="*/ 360108 w 520614"/>
              <a:gd name="connsiteY19" fmla="*/ 117529 h 495373"/>
              <a:gd name="connsiteX20" fmla="*/ 360108 w 520614"/>
              <a:gd name="connsiteY20" fmla="*/ 31804 h 495373"/>
              <a:gd name="connsiteX21" fmla="*/ 395033 w 520614"/>
              <a:gd name="connsiteY21" fmla="*/ 79429 h 495373"/>
              <a:gd name="connsiteX22" fmla="*/ 401383 w 520614"/>
              <a:gd name="connsiteY22" fmla="*/ 54 h 495373"/>
              <a:gd name="connsiteX23" fmla="*/ 414083 w 520614"/>
              <a:gd name="connsiteY23" fmla="*/ 66729 h 495373"/>
              <a:gd name="connsiteX24" fmla="*/ 515683 w 520614"/>
              <a:gd name="connsiteY24" fmla="*/ 66729 h 49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20614" h="495373">
                <a:moveTo>
                  <a:pt x="515683" y="66729"/>
                </a:moveTo>
                <a:cubicBezTo>
                  <a:pt x="485521" y="88954"/>
                  <a:pt x="273325" y="181558"/>
                  <a:pt x="233108" y="200079"/>
                </a:cubicBezTo>
                <a:cubicBezTo>
                  <a:pt x="192891" y="218600"/>
                  <a:pt x="277558" y="165154"/>
                  <a:pt x="274383" y="177854"/>
                </a:cubicBezTo>
                <a:cubicBezTo>
                  <a:pt x="271208" y="190554"/>
                  <a:pt x="223583" y="268871"/>
                  <a:pt x="214058" y="276279"/>
                </a:cubicBezTo>
                <a:cubicBezTo>
                  <a:pt x="204533" y="283687"/>
                  <a:pt x="225170" y="219658"/>
                  <a:pt x="217233" y="222304"/>
                </a:cubicBezTo>
                <a:cubicBezTo>
                  <a:pt x="209296" y="224950"/>
                  <a:pt x="189187" y="267283"/>
                  <a:pt x="166433" y="292154"/>
                </a:cubicBezTo>
                <a:cubicBezTo>
                  <a:pt x="143679" y="317025"/>
                  <a:pt x="98700" y="351950"/>
                  <a:pt x="80708" y="371529"/>
                </a:cubicBezTo>
                <a:cubicBezTo>
                  <a:pt x="62716" y="391108"/>
                  <a:pt x="61658" y="400633"/>
                  <a:pt x="58483" y="409629"/>
                </a:cubicBezTo>
                <a:cubicBezTo>
                  <a:pt x="55308" y="418625"/>
                  <a:pt x="44196" y="427091"/>
                  <a:pt x="61658" y="425504"/>
                </a:cubicBezTo>
                <a:cubicBezTo>
                  <a:pt x="79120" y="423917"/>
                  <a:pt x="154791" y="397987"/>
                  <a:pt x="163258" y="400104"/>
                </a:cubicBezTo>
                <a:cubicBezTo>
                  <a:pt x="171725" y="402221"/>
                  <a:pt x="139445" y="422329"/>
                  <a:pt x="112458" y="438204"/>
                </a:cubicBezTo>
                <a:cubicBezTo>
                  <a:pt x="85470" y="454079"/>
                  <a:pt x="11387" y="496412"/>
                  <a:pt x="1333" y="495354"/>
                </a:cubicBezTo>
                <a:cubicBezTo>
                  <a:pt x="-8721" y="494296"/>
                  <a:pt x="41021" y="453550"/>
                  <a:pt x="52133" y="431854"/>
                </a:cubicBezTo>
                <a:cubicBezTo>
                  <a:pt x="63245" y="410158"/>
                  <a:pt x="40491" y="401162"/>
                  <a:pt x="68008" y="365179"/>
                </a:cubicBezTo>
                <a:cubicBezTo>
                  <a:pt x="95525" y="329196"/>
                  <a:pt x="182308" y="252466"/>
                  <a:pt x="217233" y="215954"/>
                </a:cubicBezTo>
                <a:cubicBezTo>
                  <a:pt x="252158" y="179442"/>
                  <a:pt x="269091" y="170446"/>
                  <a:pt x="277558" y="146104"/>
                </a:cubicBezTo>
                <a:cubicBezTo>
                  <a:pt x="286025" y="121762"/>
                  <a:pt x="264858" y="74137"/>
                  <a:pt x="268033" y="69904"/>
                </a:cubicBezTo>
                <a:cubicBezTo>
                  <a:pt x="271208" y="65671"/>
                  <a:pt x="295021" y="125996"/>
                  <a:pt x="296608" y="120704"/>
                </a:cubicBezTo>
                <a:cubicBezTo>
                  <a:pt x="298195" y="115412"/>
                  <a:pt x="266975" y="38683"/>
                  <a:pt x="277558" y="38154"/>
                </a:cubicBezTo>
                <a:cubicBezTo>
                  <a:pt x="288141" y="37625"/>
                  <a:pt x="346350" y="118587"/>
                  <a:pt x="360108" y="117529"/>
                </a:cubicBezTo>
                <a:cubicBezTo>
                  <a:pt x="373866" y="116471"/>
                  <a:pt x="354287" y="38154"/>
                  <a:pt x="360108" y="31804"/>
                </a:cubicBezTo>
                <a:cubicBezTo>
                  <a:pt x="365929" y="25454"/>
                  <a:pt x="388154" y="84721"/>
                  <a:pt x="395033" y="79429"/>
                </a:cubicBezTo>
                <a:cubicBezTo>
                  <a:pt x="401912" y="74137"/>
                  <a:pt x="398208" y="2171"/>
                  <a:pt x="401383" y="54"/>
                </a:cubicBezTo>
                <a:cubicBezTo>
                  <a:pt x="404558" y="-2063"/>
                  <a:pt x="399796" y="57733"/>
                  <a:pt x="414083" y="66729"/>
                </a:cubicBezTo>
                <a:cubicBezTo>
                  <a:pt x="428370" y="75725"/>
                  <a:pt x="545845" y="44504"/>
                  <a:pt x="515683" y="66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12275792-E13D-F4F6-E5C8-B8407984B896}"/>
              </a:ext>
            </a:extLst>
          </p:cNvPr>
          <p:cNvSpPr/>
          <p:nvPr/>
        </p:nvSpPr>
        <p:spPr>
          <a:xfrm>
            <a:off x="6283342" y="4759323"/>
            <a:ext cx="655326" cy="435053"/>
          </a:xfrm>
          <a:custGeom>
            <a:avLst/>
            <a:gdLst>
              <a:gd name="connsiteX0" fmla="*/ 3158 w 655326"/>
              <a:gd name="connsiteY0" fmla="*/ 92077 h 435053"/>
              <a:gd name="connsiteX1" fmla="*/ 288908 w 655326"/>
              <a:gd name="connsiteY1" fmla="*/ 196852 h 435053"/>
              <a:gd name="connsiteX2" fmla="*/ 263508 w 655326"/>
              <a:gd name="connsiteY2" fmla="*/ 171452 h 435053"/>
              <a:gd name="connsiteX3" fmla="*/ 450833 w 655326"/>
              <a:gd name="connsiteY3" fmla="*/ 279402 h 435053"/>
              <a:gd name="connsiteX4" fmla="*/ 425433 w 655326"/>
              <a:gd name="connsiteY4" fmla="*/ 266702 h 435053"/>
              <a:gd name="connsiteX5" fmla="*/ 558783 w 655326"/>
              <a:gd name="connsiteY5" fmla="*/ 330202 h 435053"/>
              <a:gd name="connsiteX6" fmla="*/ 654033 w 655326"/>
              <a:gd name="connsiteY6" fmla="*/ 434977 h 435053"/>
              <a:gd name="connsiteX7" fmla="*/ 606408 w 655326"/>
              <a:gd name="connsiteY7" fmla="*/ 346077 h 435053"/>
              <a:gd name="connsiteX8" fmla="*/ 501633 w 655326"/>
              <a:gd name="connsiteY8" fmla="*/ 285752 h 435053"/>
              <a:gd name="connsiteX9" fmla="*/ 644508 w 655326"/>
              <a:gd name="connsiteY9" fmla="*/ 355602 h 435053"/>
              <a:gd name="connsiteX10" fmla="*/ 488933 w 655326"/>
              <a:gd name="connsiteY10" fmla="*/ 263527 h 435053"/>
              <a:gd name="connsiteX11" fmla="*/ 533383 w 655326"/>
              <a:gd name="connsiteY11" fmla="*/ 174627 h 435053"/>
              <a:gd name="connsiteX12" fmla="*/ 492108 w 655326"/>
              <a:gd name="connsiteY12" fmla="*/ 212727 h 435053"/>
              <a:gd name="connsiteX13" fmla="*/ 355583 w 655326"/>
              <a:gd name="connsiteY13" fmla="*/ 177802 h 435053"/>
              <a:gd name="connsiteX14" fmla="*/ 473058 w 655326"/>
              <a:gd name="connsiteY14" fmla="*/ 231777 h 435053"/>
              <a:gd name="connsiteX15" fmla="*/ 358758 w 655326"/>
              <a:gd name="connsiteY15" fmla="*/ 149227 h 435053"/>
              <a:gd name="connsiteX16" fmla="*/ 390508 w 655326"/>
              <a:gd name="connsiteY16" fmla="*/ 41277 h 435053"/>
              <a:gd name="connsiteX17" fmla="*/ 371458 w 655326"/>
              <a:gd name="connsiteY17" fmla="*/ 95252 h 435053"/>
              <a:gd name="connsiteX18" fmla="*/ 323833 w 655326"/>
              <a:gd name="connsiteY18" fmla="*/ 130177 h 435053"/>
              <a:gd name="connsiteX19" fmla="*/ 193658 w 655326"/>
              <a:gd name="connsiteY19" fmla="*/ 88902 h 435053"/>
              <a:gd name="connsiteX20" fmla="*/ 177783 w 655326"/>
              <a:gd name="connsiteY20" fmla="*/ 2 h 435053"/>
              <a:gd name="connsiteX21" fmla="*/ 168258 w 655326"/>
              <a:gd name="connsiteY21" fmla="*/ 85727 h 435053"/>
              <a:gd name="connsiteX22" fmla="*/ 133333 w 655326"/>
              <a:gd name="connsiteY22" fmla="*/ 31752 h 435053"/>
              <a:gd name="connsiteX23" fmla="*/ 133333 w 655326"/>
              <a:gd name="connsiteY23" fmla="*/ 82552 h 435053"/>
              <a:gd name="connsiteX24" fmla="*/ 3158 w 655326"/>
              <a:gd name="connsiteY24" fmla="*/ 92077 h 435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5326" h="435053">
                <a:moveTo>
                  <a:pt x="3158" y="92077"/>
                </a:moveTo>
                <a:cubicBezTo>
                  <a:pt x="29087" y="111127"/>
                  <a:pt x="245516" y="183623"/>
                  <a:pt x="288908" y="196852"/>
                </a:cubicBezTo>
                <a:cubicBezTo>
                  <a:pt x="332300" y="210081"/>
                  <a:pt x="236521" y="157694"/>
                  <a:pt x="263508" y="171452"/>
                </a:cubicBezTo>
                <a:cubicBezTo>
                  <a:pt x="290496" y="185210"/>
                  <a:pt x="450833" y="279402"/>
                  <a:pt x="450833" y="279402"/>
                </a:cubicBezTo>
                <a:cubicBezTo>
                  <a:pt x="477821" y="295277"/>
                  <a:pt x="425433" y="266702"/>
                  <a:pt x="425433" y="266702"/>
                </a:cubicBezTo>
                <a:cubicBezTo>
                  <a:pt x="443425" y="275169"/>
                  <a:pt x="520683" y="302156"/>
                  <a:pt x="558783" y="330202"/>
                </a:cubicBezTo>
                <a:cubicBezTo>
                  <a:pt x="596883" y="358248"/>
                  <a:pt x="646096" y="432331"/>
                  <a:pt x="654033" y="434977"/>
                </a:cubicBezTo>
                <a:cubicBezTo>
                  <a:pt x="661970" y="437623"/>
                  <a:pt x="631808" y="370948"/>
                  <a:pt x="606408" y="346077"/>
                </a:cubicBezTo>
                <a:cubicBezTo>
                  <a:pt x="581008" y="321206"/>
                  <a:pt x="495283" y="284165"/>
                  <a:pt x="501633" y="285752"/>
                </a:cubicBezTo>
                <a:cubicBezTo>
                  <a:pt x="507983" y="287340"/>
                  <a:pt x="646625" y="359306"/>
                  <a:pt x="644508" y="355602"/>
                </a:cubicBezTo>
                <a:cubicBezTo>
                  <a:pt x="642391" y="351898"/>
                  <a:pt x="507454" y="293690"/>
                  <a:pt x="488933" y="263527"/>
                </a:cubicBezTo>
                <a:cubicBezTo>
                  <a:pt x="470412" y="233365"/>
                  <a:pt x="532854" y="183094"/>
                  <a:pt x="533383" y="174627"/>
                </a:cubicBezTo>
                <a:cubicBezTo>
                  <a:pt x="533912" y="166160"/>
                  <a:pt x="521741" y="212198"/>
                  <a:pt x="492108" y="212727"/>
                </a:cubicBezTo>
                <a:cubicBezTo>
                  <a:pt x="462475" y="213256"/>
                  <a:pt x="358758" y="174627"/>
                  <a:pt x="355583" y="177802"/>
                </a:cubicBezTo>
                <a:cubicBezTo>
                  <a:pt x="352408" y="180977"/>
                  <a:pt x="472529" y="236540"/>
                  <a:pt x="473058" y="231777"/>
                </a:cubicBezTo>
                <a:cubicBezTo>
                  <a:pt x="473587" y="227015"/>
                  <a:pt x="372516" y="180977"/>
                  <a:pt x="358758" y="149227"/>
                </a:cubicBezTo>
                <a:cubicBezTo>
                  <a:pt x="345000" y="117477"/>
                  <a:pt x="388391" y="50273"/>
                  <a:pt x="390508" y="41277"/>
                </a:cubicBezTo>
                <a:cubicBezTo>
                  <a:pt x="392625" y="32281"/>
                  <a:pt x="382570" y="80436"/>
                  <a:pt x="371458" y="95252"/>
                </a:cubicBezTo>
                <a:cubicBezTo>
                  <a:pt x="360346" y="110068"/>
                  <a:pt x="353466" y="131235"/>
                  <a:pt x="323833" y="130177"/>
                </a:cubicBezTo>
                <a:cubicBezTo>
                  <a:pt x="294200" y="129119"/>
                  <a:pt x="217999" y="110598"/>
                  <a:pt x="193658" y="88902"/>
                </a:cubicBezTo>
                <a:cubicBezTo>
                  <a:pt x="169317" y="67206"/>
                  <a:pt x="182016" y="531"/>
                  <a:pt x="177783" y="2"/>
                </a:cubicBezTo>
                <a:cubicBezTo>
                  <a:pt x="173550" y="-527"/>
                  <a:pt x="175666" y="80435"/>
                  <a:pt x="168258" y="85727"/>
                </a:cubicBezTo>
                <a:cubicBezTo>
                  <a:pt x="160850" y="91019"/>
                  <a:pt x="139154" y="32281"/>
                  <a:pt x="133333" y="31752"/>
                </a:cubicBezTo>
                <a:cubicBezTo>
                  <a:pt x="127512" y="31223"/>
                  <a:pt x="147620" y="74615"/>
                  <a:pt x="133333" y="82552"/>
                </a:cubicBezTo>
                <a:cubicBezTo>
                  <a:pt x="119046" y="90489"/>
                  <a:pt x="-22771" y="73027"/>
                  <a:pt x="3158" y="92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803F8710-39E3-C591-1309-A553C2487536}"/>
              </a:ext>
            </a:extLst>
          </p:cNvPr>
          <p:cNvSpPr/>
          <p:nvPr/>
        </p:nvSpPr>
        <p:spPr>
          <a:xfrm>
            <a:off x="5852698" y="4755940"/>
            <a:ext cx="613723" cy="387851"/>
          </a:xfrm>
          <a:custGeom>
            <a:avLst/>
            <a:gdLst>
              <a:gd name="connsiteX0" fmla="*/ 2002 w 613723"/>
              <a:gd name="connsiteY0" fmla="*/ 387560 h 387851"/>
              <a:gd name="connsiteX1" fmla="*/ 240127 w 613723"/>
              <a:gd name="connsiteY1" fmla="*/ 200235 h 387851"/>
              <a:gd name="connsiteX2" fmla="*/ 367127 w 613723"/>
              <a:gd name="connsiteY2" fmla="*/ 117685 h 387851"/>
              <a:gd name="connsiteX3" fmla="*/ 335377 w 613723"/>
              <a:gd name="connsiteY3" fmla="*/ 143085 h 387851"/>
              <a:gd name="connsiteX4" fmla="*/ 494127 w 613723"/>
              <a:gd name="connsiteY4" fmla="*/ 108160 h 387851"/>
              <a:gd name="connsiteX5" fmla="*/ 608427 w 613723"/>
              <a:gd name="connsiteY5" fmla="*/ 120860 h 387851"/>
              <a:gd name="connsiteX6" fmla="*/ 589377 w 613723"/>
              <a:gd name="connsiteY6" fmla="*/ 98635 h 387851"/>
              <a:gd name="connsiteX7" fmla="*/ 541752 w 613723"/>
              <a:gd name="connsiteY7" fmla="*/ 9735 h 387851"/>
              <a:gd name="connsiteX8" fmla="*/ 551277 w 613723"/>
              <a:gd name="connsiteY8" fmla="*/ 82760 h 387851"/>
              <a:gd name="connsiteX9" fmla="*/ 478252 w 613723"/>
              <a:gd name="connsiteY9" fmla="*/ 92285 h 387851"/>
              <a:gd name="connsiteX10" fmla="*/ 440152 w 613723"/>
              <a:gd name="connsiteY10" fmla="*/ 25610 h 387851"/>
              <a:gd name="connsiteX11" fmla="*/ 443327 w 613723"/>
              <a:gd name="connsiteY11" fmla="*/ 85935 h 387851"/>
              <a:gd name="connsiteX12" fmla="*/ 398877 w 613723"/>
              <a:gd name="connsiteY12" fmla="*/ 98635 h 387851"/>
              <a:gd name="connsiteX13" fmla="*/ 370302 w 613723"/>
              <a:gd name="connsiteY13" fmla="*/ 210 h 387851"/>
              <a:gd name="connsiteX14" fmla="*/ 383002 w 613723"/>
              <a:gd name="connsiteY14" fmla="*/ 73235 h 387851"/>
              <a:gd name="connsiteX15" fmla="*/ 373477 w 613723"/>
              <a:gd name="connsiteY15" fmla="*/ 98635 h 387851"/>
              <a:gd name="connsiteX16" fmla="*/ 284577 w 613723"/>
              <a:gd name="connsiteY16" fmla="*/ 130385 h 387851"/>
              <a:gd name="connsiteX17" fmla="*/ 303627 w 613723"/>
              <a:gd name="connsiteY17" fmla="*/ 104985 h 387851"/>
              <a:gd name="connsiteX18" fmla="*/ 138527 w 613723"/>
              <a:gd name="connsiteY18" fmla="*/ 222460 h 387851"/>
              <a:gd name="connsiteX19" fmla="*/ 182977 w 613723"/>
              <a:gd name="connsiteY19" fmla="*/ 168485 h 387851"/>
              <a:gd name="connsiteX20" fmla="*/ 148052 w 613723"/>
              <a:gd name="connsiteY20" fmla="*/ 219285 h 387851"/>
              <a:gd name="connsiteX21" fmla="*/ 81377 w 613723"/>
              <a:gd name="connsiteY21" fmla="*/ 285960 h 387851"/>
              <a:gd name="connsiteX22" fmla="*/ 122652 w 613723"/>
              <a:gd name="connsiteY22" fmla="*/ 244685 h 387851"/>
              <a:gd name="connsiteX23" fmla="*/ 2002 w 613723"/>
              <a:gd name="connsiteY23" fmla="*/ 387560 h 38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13723" h="387851">
                <a:moveTo>
                  <a:pt x="2002" y="387560"/>
                </a:moveTo>
                <a:cubicBezTo>
                  <a:pt x="21581" y="380152"/>
                  <a:pt x="179273" y="245214"/>
                  <a:pt x="240127" y="200235"/>
                </a:cubicBezTo>
                <a:cubicBezTo>
                  <a:pt x="300981" y="155256"/>
                  <a:pt x="351252" y="127210"/>
                  <a:pt x="367127" y="117685"/>
                </a:cubicBezTo>
                <a:cubicBezTo>
                  <a:pt x="383002" y="108160"/>
                  <a:pt x="314210" y="144672"/>
                  <a:pt x="335377" y="143085"/>
                </a:cubicBezTo>
                <a:cubicBezTo>
                  <a:pt x="356544" y="141498"/>
                  <a:pt x="448619" y="111864"/>
                  <a:pt x="494127" y="108160"/>
                </a:cubicBezTo>
                <a:cubicBezTo>
                  <a:pt x="539635" y="104456"/>
                  <a:pt x="592552" y="122447"/>
                  <a:pt x="608427" y="120860"/>
                </a:cubicBezTo>
                <a:cubicBezTo>
                  <a:pt x="624302" y="119272"/>
                  <a:pt x="600490" y="117156"/>
                  <a:pt x="589377" y="98635"/>
                </a:cubicBezTo>
                <a:cubicBezTo>
                  <a:pt x="578265" y="80114"/>
                  <a:pt x="548102" y="12381"/>
                  <a:pt x="541752" y="9735"/>
                </a:cubicBezTo>
                <a:cubicBezTo>
                  <a:pt x="535402" y="7089"/>
                  <a:pt x="561860" y="69002"/>
                  <a:pt x="551277" y="82760"/>
                </a:cubicBezTo>
                <a:cubicBezTo>
                  <a:pt x="540694" y="96518"/>
                  <a:pt x="496773" y="101810"/>
                  <a:pt x="478252" y="92285"/>
                </a:cubicBezTo>
                <a:cubicBezTo>
                  <a:pt x="459731" y="82760"/>
                  <a:pt x="445973" y="26668"/>
                  <a:pt x="440152" y="25610"/>
                </a:cubicBezTo>
                <a:cubicBezTo>
                  <a:pt x="434331" y="24552"/>
                  <a:pt x="450206" y="73764"/>
                  <a:pt x="443327" y="85935"/>
                </a:cubicBezTo>
                <a:cubicBezTo>
                  <a:pt x="436448" y="98106"/>
                  <a:pt x="411048" y="112922"/>
                  <a:pt x="398877" y="98635"/>
                </a:cubicBezTo>
                <a:cubicBezTo>
                  <a:pt x="386706" y="84348"/>
                  <a:pt x="372948" y="4443"/>
                  <a:pt x="370302" y="210"/>
                </a:cubicBezTo>
                <a:cubicBezTo>
                  <a:pt x="367656" y="-4023"/>
                  <a:pt x="382473" y="56831"/>
                  <a:pt x="383002" y="73235"/>
                </a:cubicBezTo>
                <a:cubicBezTo>
                  <a:pt x="383531" y="89639"/>
                  <a:pt x="389881" y="89110"/>
                  <a:pt x="373477" y="98635"/>
                </a:cubicBezTo>
                <a:cubicBezTo>
                  <a:pt x="357073" y="108160"/>
                  <a:pt x="296219" y="129327"/>
                  <a:pt x="284577" y="130385"/>
                </a:cubicBezTo>
                <a:cubicBezTo>
                  <a:pt x="272935" y="131443"/>
                  <a:pt x="327969" y="89639"/>
                  <a:pt x="303627" y="104985"/>
                </a:cubicBezTo>
                <a:cubicBezTo>
                  <a:pt x="279285" y="120331"/>
                  <a:pt x="158635" y="211877"/>
                  <a:pt x="138527" y="222460"/>
                </a:cubicBezTo>
                <a:cubicBezTo>
                  <a:pt x="118419" y="233043"/>
                  <a:pt x="181390" y="169014"/>
                  <a:pt x="182977" y="168485"/>
                </a:cubicBezTo>
                <a:cubicBezTo>
                  <a:pt x="184564" y="167956"/>
                  <a:pt x="164985" y="199706"/>
                  <a:pt x="148052" y="219285"/>
                </a:cubicBezTo>
                <a:cubicBezTo>
                  <a:pt x="131119" y="238864"/>
                  <a:pt x="81377" y="285960"/>
                  <a:pt x="81377" y="285960"/>
                </a:cubicBezTo>
                <a:cubicBezTo>
                  <a:pt x="77144" y="290193"/>
                  <a:pt x="132706" y="230398"/>
                  <a:pt x="122652" y="244685"/>
                </a:cubicBezTo>
                <a:cubicBezTo>
                  <a:pt x="112598" y="258972"/>
                  <a:pt x="-17577" y="394968"/>
                  <a:pt x="2002" y="387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7EC1DC6B-B64B-57FF-09FD-ADBB17E363F9}"/>
              </a:ext>
            </a:extLst>
          </p:cNvPr>
          <p:cNvSpPr/>
          <p:nvPr/>
        </p:nvSpPr>
        <p:spPr>
          <a:xfrm>
            <a:off x="5778509" y="4762163"/>
            <a:ext cx="431989" cy="547925"/>
          </a:xfrm>
          <a:custGeom>
            <a:avLst/>
            <a:gdLst>
              <a:gd name="connsiteX0" fmla="*/ 431791 w 431989"/>
              <a:gd name="connsiteY0" fmla="*/ 337 h 547925"/>
              <a:gd name="connsiteX1" fmla="*/ 282566 w 431989"/>
              <a:gd name="connsiteY1" fmla="*/ 127337 h 547925"/>
              <a:gd name="connsiteX2" fmla="*/ 114291 w 431989"/>
              <a:gd name="connsiteY2" fmla="*/ 225762 h 547925"/>
              <a:gd name="connsiteX3" fmla="*/ 187316 w 431989"/>
              <a:gd name="connsiteY3" fmla="*/ 178137 h 547925"/>
              <a:gd name="connsiteX4" fmla="*/ 57141 w 431989"/>
              <a:gd name="connsiteY4" fmla="*/ 333712 h 547925"/>
              <a:gd name="connsiteX5" fmla="*/ 12691 w 431989"/>
              <a:gd name="connsiteY5" fmla="*/ 454362 h 547925"/>
              <a:gd name="connsiteX6" fmla="*/ 66666 w 431989"/>
              <a:gd name="connsiteY6" fmla="*/ 362287 h 547925"/>
              <a:gd name="connsiteX7" fmla="*/ 3166 w 431989"/>
              <a:gd name="connsiteY7" fmla="*/ 540087 h 547925"/>
              <a:gd name="connsiteX8" fmla="*/ 22216 w 431989"/>
              <a:gd name="connsiteY8" fmla="*/ 489287 h 547925"/>
              <a:gd name="connsiteX9" fmla="*/ 130166 w 431989"/>
              <a:gd name="connsiteY9" fmla="*/ 247987 h 547925"/>
              <a:gd name="connsiteX10" fmla="*/ 228591 w 431989"/>
              <a:gd name="connsiteY10" fmla="*/ 159087 h 547925"/>
              <a:gd name="connsiteX11" fmla="*/ 177791 w 431989"/>
              <a:gd name="connsiteY11" fmla="*/ 181312 h 547925"/>
              <a:gd name="connsiteX12" fmla="*/ 288916 w 431989"/>
              <a:gd name="connsiteY12" fmla="*/ 73362 h 547925"/>
              <a:gd name="connsiteX13" fmla="*/ 250816 w 431989"/>
              <a:gd name="connsiteY13" fmla="*/ 89237 h 547925"/>
              <a:gd name="connsiteX14" fmla="*/ 431791 w 431989"/>
              <a:gd name="connsiteY14" fmla="*/ 337 h 54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1989" h="547925">
                <a:moveTo>
                  <a:pt x="431791" y="337"/>
                </a:moveTo>
                <a:cubicBezTo>
                  <a:pt x="437083" y="6687"/>
                  <a:pt x="335483" y="89766"/>
                  <a:pt x="282566" y="127337"/>
                </a:cubicBezTo>
                <a:cubicBezTo>
                  <a:pt x="229649" y="164908"/>
                  <a:pt x="130166" y="217295"/>
                  <a:pt x="114291" y="225762"/>
                </a:cubicBezTo>
                <a:cubicBezTo>
                  <a:pt x="98416" y="234229"/>
                  <a:pt x="196841" y="160145"/>
                  <a:pt x="187316" y="178137"/>
                </a:cubicBezTo>
                <a:cubicBezTo>
                  <a:pt x="177791" y="196129"/>
                  <a:pt x="86245" y="287674"/>
                  <a:pt x="57141" y="333712"/>
                </a:cubicBezTo>
                <a:cubicBezTo>
                  <a:pt x="28037" y="379750"/>
                  <a:pt x="11104" y="449600"/>
                  <a:pt x="12691" y="454362"/>
                </a:cubicBezTo>
                <a:cubicBezTo>
                  <a:pt x="14278" y="459124"/>
                  <a:pt x="68253" y="348000"/>
                  <a:pt x="66666" y="362287"/>
                </a:cubicBezTo>
                <a:cubicBezTo>
                  <a:pt x="65079" y="376574"/>
                  <a:pt x="10574" y="518920"/>
                  <a:pt x="3166" y="540087"/>
                </a:cubicBezTo>
                <a:cubicBezTo>
                  <a:pt x="-4242" y="561254"/>
                  <a:pt x="1049" y="537970"/>
                  <a:pt x="22216" y="489287"/>
                </a:cubicBezTo>
                <a:cubicBezTo>
                  <a:pt x="43383" y="440604"/>
                  <a:pt x="95770" y="303020"/>
                  <a:pt x="130166" y="247987"/>
                </a:cubicBezTo>
                <a:cubicBezTo>
                  <a:pt x="164562" y="192954"/>
                  <a:pt x="220653" y="170200"/>
                  <a:pt x="228591" y="159087"/>
                </a:cubicBezTo>
                <a:cubicBezTo>
                  <a:pt x="236528" y="147975"/>
                  <a:pt x="167737" y="195599"/>
                  <a:pt x="177791" y="181312"/>
                </a:cubicBezTo>
                <a:cubicBezTo>
                  <a:pt x="187845" y="167025"/>
                  <a:pt x="276745" y="88708"/>
                  <a:pt x="288916" y="73362"/>
                </a:cubicBezTo>
                <a:cubicBezTo>
                  <a:pt x="301087" y="58016"/>
                  <a:pt x="221183" y="99291"/>
                  <a:pt x="250816" y="89237"/>
                </a:cubicBezTo>
                <a:cubicBezTo>
                  <a:pt x="280449" y="79183"/>
                  <a:pt x="426499" y="-6013"/>
                  <a:pt x="431791" y="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B9C0AFD3-FC22-686D-F965-60CF35C4D179}"/>
              </a:ext>
            </a:extLst>
          </p:cNvPr>
          <p:cNvSpPr/>
          <p:nvPr/>
        </p:nvSpPr>
        <p:spPr>
          <a:xfrm>
            <a:off x="6161462" y="4761860"/>
            <a:ext cx="789122" cy="289781"/>
          </a:xfrm>
          <a:custGeom>
            <a:avLst/>
            <a:gdLst>
              <a:gd name="connsiteX0" fmla="*/ 1213 w 789122"/>
              <a:gd name="connsiteY0" fmla="*/ 60965 h 289781"/>
              <a:gd name="connsiteX1" fmla="*/ 194888 w 789122"/>
              <a:gd name="connsiteY1" fmla="*/ 38740 h 289781"/>
              <a:gd name="connsiteX2" fmla="*/ 325063 w 789122"/>
              <a:gd name="connsiteY2" fmla="*/ 54615 h 289781"/>
              <a:gd name="connsiteX3" fmla="*/ 302838 w 789122"/>
              <a:gd name="connsiteY3" fmla="*/ 54615 h 289781"/>
              <a:gd name="connsiteX4" fmla="*/ 502863 w 789122"/>
              <a:gd name="connsiteY4" fmla="*/ 114940 h 289781"/>
              <a:gd name="connsiteX5" fmla="*/ 429838 w 789122"/>
              <a:gd name="connsiteY5" fmla="*/ 89540 h 289781"/>
              <a:gd name="connsiteX6" fmla="*/ 591763 w 789122"/>
              <a:gd name="connsiteY6" fmla="*/ 184790 h 289781"/>
              <a:gd name="connsiteX7" fmla="*/ 677488 w 789122"/>
              <a:gd name="connsiteY7" fmla="*/ 273690 h 289781"/>
              <a:gd name="connsiteX8" fmla="*/ 591763 w 789122"/>
              <a:gd name="connsiteY8" fmla="*/ 207015 h 289781"/>
              <a:gd name="connsiteX9" fmla="*/ 785438 w 789122"/>
              <a:gd name="connsiteY9" fmla="*/ 289565 h 289781"/>
              <a:gd name="connsiteX10" fmla="*/ 696538 w 789122"/>
              <a:gd name="connsiteY10" fmla="*/ 226065 h 289781"/>
              <a:gd name="connsiteX11" fmla="*/ 429838 w 789122"/>
              <a:gd name="connsiteY11" fmla="*/ 83190 h 289781"/>
              <a:gd name="connsiteX12" fmla="*/ 207588 w 789122"/>
              <a:gd name="connsiteY12" fmla="*/ 16515 h 289781"/>
              <a:gd name="connsiteX13" fmla="*/ 213938 w 789122"/>
              <a:gd name="connsiteY13" fmla="*/ 16515 h 289781"/>
              <a:gd name="connsiteX14" fmla="*/ 86938 w 789122"/>
              <a:gd name="connsiteY14" fmla="*/ 3815 h 289781"/>
              <a:gd name="connsiteX15" fmla="*/ 112338 w 789122"/>
              <a:gd name="connsiteY15" fmla="*/ 3815 h 289781"/>
              <a:gd name="connsiteX16" fmla="*/ 1213 w 789122"/>
              <a:gd name="connsiteY16" fmla="*/ 60965 h 289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89122" h="289781">
                <a:moveTo>
                  <a:pt x="1213" y="60965"/>
                </a:moveTo>
                <a:cubicBezTo>
                  <a:pt x="14971" y="66786"/>
                  <a:pt x="140913" y="39798"/>
                  <a:pt x="194888" y="38740"/>
                </a:cubicBezTo>
                <a:cubicBezTo>
                  <a:pt x="248863" y="37682"/>
                  <a:pt x="307071" y="51969"/>
                  <a:pt x="325063" y="54615"/>
                </a:cubicBezTo>
                <a:cubicBezTo>
                  <a:pt x="343055" y="57261"/>
                  <a:pt x="273205" y="44561"/>
                  <a:pt x="302838" y="54615"/>
                </a:cubicBezTo>
                <a:cubicBezTo>
                  <a:pt x="332471" y="64669"/>
                  <a:pt x="481696" y="109119"/>
                  <a:pt x="502863" y="114940"/>
                </a:cubicBezTo>
                <a:cubicBezTo>
                  <a:pt x="524030" y="120761"/>
                  <a:pt x="415022" y="77898"/>
                  <a:pt x="429838" y="89540"/>
                </a:cubicBezTo>
                <a:cubicBezTo>
                  <a:pt x="444654" y="101182"/>
                  <a:pt x="550488" y="154098"/>
                  <a:pt x="591763" y="184790"/>
                </a:cubicBezTo>
                <a:cubicBezTo>
                  <a:pt x="633038" y="215482"/>
                  <a:pt x="677488" y="269986"/>
                  <a:pt x="677488" y="273690"/>
                </a:cubicBezTo>
                <a:cubicBezTo>
                  <a:pt x="677488" y="277394"/>
                  <a:pt x="573771" y="204369"/>
                  <a:pt x="591763" y="207015"/>
                </a:cubicBezTo>
                <a:cubicBezTo>
                  <a:pt x="609755" y="209661"/>
                  <a:pt x="767976" y="286390"/>
                  <a:pt x="785438" y="289565"/>
                </a:cubicBezTo>
                <a:cubicBezTo>
                  <a:pt x="802901" y="292740"/>
                  <a:pt x="755805" y="260461"/>
                  <a:pt x="696538" y="226065"/>
                </a:cubicBezTo>
                <a:cubicBezTo>
                  <a:pt x="637271" y="191669"/>
                  <a:pt x="511330" y="118115"/>
                  <a:pt x="429838" y="83190"/>
                </a:cubicBezTo>
                <a:cubicBezTo>
                  <a:pt x="348346" y="48265"/>
                  <a:pt x="207588" y="16515"/>
                  <a:pt x="207588" y="16515"/>
                </a:cubicBezTo>
                <a:cubicBezTo>
                  <a:pt x="171605" y="5402"/>
                  <a:pt x="213938" y="16515"/>
                  <a:pt x="213938" y="16515"/>
                </a:cubicBezTo>
                <a:lnTo>
                  <a:pt x="86938" y="3815"/>
                </a:lnTo>
                <a:cubicBezTo>
                  <a:pt x="70005" y="1698"/>
                  <a:pt x="129800" y="-3593"/>
                  <a:pt x="112338" y="3815"/>
                </a:cubicBezTo>
                <a:cubicBezTo>
                  <a:pt x="94876" y="11223"/>
                  <a:pt x="-12545" y="55144"/>
                  <a:pt x="1213" y="60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BF1AEE0F-E0CD-8EA1-C6C1-614B9F758ABD}"/>
              </a:ext>
            </a:extLst>
          </p:cNvPr>
          <p:cNvSpPr/>
          <p:nvPr/>
        </p:nvSpPr>
        <p:spPr>
          <a:xfrm>
            <a:off x="6671690" y="4917753"/>
            <a:ext cx="510915" cy="209416"/>
          </a:xfrm>
          <a:custGeom>
            <a:avLst/>
            <a:gdLst>
              <a:gd name="connsiteX0" fmla="*/ 2160 w 510915"/>
              <a:gd name="connsiteY0" fmla="*/ 322 h 209416"/>
              <a:gd name="connsiteX1" fmla="*/ 145035 w 510915"/>
              <a:gd name="connsiteY1" fmla="*/ 127322 h 209416"/>
              <a:gd name="connsiteX2" fmla="*/ 259335 w 510915"/>
              <a:gd name="connsiteY2" fmla="*/ 165422 h 209416"/>
              <a:gd name="connsiteX3" fmla="*/ 218060 w 510915"/>
              <a:gd name="connsiteY3" fmla="*/ 174947 h 209416"/>
              <a:gd name="connsiteX4" fmla="*/ 284735 w 510915"/>
              <a:gd name="connsiteY4" fmla="*/ 203522 h 209416"/>
              <a:gd name="connsiteX5" fmla="*/ 351410 w 510915"/>
              <a:gd name="connsiteY5" fmla="*/ 206697 h 209416"/>
              <a:gd name="connsiteX6" fmla="*/ 510160 w 510915"/>
              <a:gd name="connsiteY6" fmla="*/ 171772 h 209416"/>
              <a:gd name="connsiteX7" fmla="*/ 405385 w 510915"/>
              <a:gd name="connsiteY7" fmla="*/ 184472 h 209416"/>
              <a:gd name="connsiteX8" fmla="*/ 268860 w 510915"/>
              <a:gd name="connsiteY8" fmla="*/ 193997 h 209416"/>
              <a:gd name="connsiteX9" fmla="*/ 37085 w 510915"/>
              <a:gd name="connsiteY9" fmla="*/ 76522 h 209416"/>
              <a:gd name="connsiteX10" fmla="*/ 56135 w 510915"/>
              <a:gd name="connsiteY10" fmla="*/ 89222 h 209416"/>
              <a:gd name="connsiteX11" fmla="*/ 2160 w 510915"/>
              <a:gd name="connsiteY11" fmla="*/ 322 h 209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0915" h="209416">
                <a:moveTo>
                  <a:pt x="2160" y="322"/>
                </a:moveTo>
                <a:cubicBezTo>
                  <a:pt x="16977" y="6672"/>
                  <a:pt x="102173" y="99805"/>
                  <a:pt x="145035" y="127322"/>
                </a:cubicBezTo>
                <a:cubicBezTo>
                  <a:pt x="187897" y="154839"/>
                  <a:pt x="247164" y="157485"/>
                  <a:pt x="259335" y="165422"/>
                </a:cubicBezTo>
                <a:cubicBezTo>
                  <a:pt x="271506" y="173359"/>
                  <a:pt x="213827" y="168597"/>
                  <a:pt x="218060" y="174947"/>
                </a:cubicBezTo>
                <a:cubicBezTo>
                  <a:pt x="222293" y="181297"/>
                  <a:pt x="262510" y="198230"/>
                  <a:pt x="284735" y="203522"/>
                </a:cubicBezTo>
                <a:cubicBezTo>
                  <a:pt x="306960" y="208814"/>
                  <a:pt x="313839" y="211989"/>
                  <a:pt x="351410" y="206697"/>
                </a:cubicBezTo>
                <a:cubicBezTo>
                  <a:pt x="388981" y="201405"/>
                  <a:pt x="501164" y="175476"/>
                  <a:pt x="510160" y="171772"/>
                </a:cubicBezTo>
                <a:cubicBezTo>
                  <a:pt x="519156" y="168068"/>
                  <a:pt x="445602" y="180768"/>
                  <a:pt x="405385" y="184472"/>
                </a:cubicBezTo>
                <a:cubicBezTo>
                  <a:pt x="365168" y="188176"/>
                  <a:pt x="330243" y="211989"/>
                  <a:pt x="268860" y="193997"/>
                </a:cubicBezTo>
                <a:cubicBezTo>
                  <a:pt x="207477" y="176005"/>
                  <a:pt x="72539" y="93984"/>
                  <a:pt x="37085" y="76522"/>
                </a:cubicBezTo>
                <a:cubicBezTo>
                  <a:pt x="1631" y="59060"/>
                  <a:pt x="58781" y="95043"/>
                  <a:pt x="56135" y="89222"/>
                </a:cubicBezTo>
                <a:cubicBezTo>
                  <a:pt x="53489" y="83401"/>
                  <a:pt x="-12657" y="-6028"/>
                  <a:pt x="2160" y="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680B6D9E-B564-8ECD-3B0E-8350A25684AA}"/>
              </a:ext>
            </a:extLst>
          </p:cNvPr>
          <p:cNvSpPr/>
          <p:nvPr/>
        </p:nvSpPr>
        <p:spPr>
          <a:xfrm>
            <a:off x="5835293" y="4962102"/>
            <a:ext cx="199722" cy="248103"/>
          </a:xfrm>
          <a:custGeom>
            <a:avLst/>
            <a:gdLst>
              <a:gd name="connsiteX0" fmla="*/ 146407 w 199722"/>
              <a:gd name="connsiteY0" fmla="*/ 423 h 248103"/>
              <a:gd name="connsiteX1" fmla="*/ 136882 w 199722"/>
              <a:gd name="connsiteY1" fmla="*/ 82973 h 248103"/>
              <a:gd name="connsiteX2" fmla="*/ 136882 w 199722"/>
              <a:gd name="connsiteY2" fmla="*/ 187748 h 248103"/>
              <a:gd name="connsiteX3" fmla="*/ 197207 w 199722"/>
              <a:gd name="connsiteY3" fmla="*/ 232198 h 248103"/>
              <a:gd name="connsiteX4" fmla="*/ 181332 w 199722"/>
              <a:gd name="connsiteY4" fmla="*/ 219498 h 248103"/>
              <a:gd name="connsiteX5" fmla="*/ 117832 w 199722"/>
              <a:gd name="connsiteY5" fmla="*/ 248073 h 248103"/>
              <a:gd name="connsiteX6" fmla="*/ 357 w 199722"/>
              <a:gd name="connsiteY6" fmla="*/ 213148 h 248103"/>
              <a:gd name="connsiteX7" fmla="*/ 159107 w 199722"/>
              <a:gd name="connsiteY7" fmla="*/ 241723 h 248103"/>
              <a:gd name="connsiteX8" fmla="*/ 149582 w 199722"/>
              <a:gd name="connsiteY8" fmla="*/ 206798 h 248103"/>
              <a:gd name="connsiteX9" fmla="*/ 35282 w 199722"/>
              <a:gd name="connsiteY9" fmla="*/ 200448 h 248103"/>
              <a:gd name="connsiteX10" fmla="*/ 108307 w 199722"/>
              <a:gd name="connsiteY10" fmla="*/ 187748 h 248103"/>
              <a:gd name="connsiteX11" fmla="*/ 114657 w 199722"/>
              <a:gd name="connsiteY11" fmla="*/ 159173 h 248103"/>
              <a:gd name="connsiteX12" fmla="*/ 140057 w 199722"/>
              <a:gd name="connsiteY12" fmla="*/ 54398 h 248103"/>
              <a:gd name="connsiteX13" fmla="*/ 146407 w 199722"/>
              <a:gd name="connsiteY13" fmla="*/ 423 h 248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22" h="248103">
                <a:moveTo>
                  <a:pt x="146407" y="423"/>
                </a:moveTo>
                <a:cubicBezTo>
                  <a:pt x="145878" y="5186"/>
                  <a:pt x="138469" y="51752"/>
                  <a:pt x="136882" y="82973"/>
                </a:cubicBezTo>
                <a:cubicBezTo>
                  <a:pt x="135295" y="114194"/>
                  <a:pt x="126828" y="162877"/>
                  <a:pt x="136882" y="187748"/>
                </a:cubicBezTo>
                <a:cubicBezTo>
                  <a:pt x="146936" y="212619"/>
                  <a:pt x="197207" y="232198"/>
                  <a:pt x="197207" y="232198"/>
                </a:cubicBezTo>
                <a:cubicBezTo>
                  <a:pt x="204615" y="237490"/>
                  <a:pt x="194561" y="216852"/>
                  <a:pt x="181332" y="219498"/>
                </a:cubicBezTo>
                <a:cubicBezTo>
                  <a:pt x="168103" y="222144"/>
                  <a:pt x="147994" y="249131"/>
                  <a:pt x="117832" y="248073"/>
                </a:cubicBezTo>
                <a:cubicBezTo>
                  <a:pt x="87670" y="247015"/>
                  <a:pt x="-6522" y="214206"/>
                  <a:pt x="357" y="213148"/>
                </a:cubicBezTo>
                <a:cubicBezTo>
                  <a:pt x="7236" y="212090"/>
                  <a:pt x="134236" y="242781"/>
                  <a:pt x="159107" y="241723"/>
                </a:cubicBezTo>
                <a:cubicBezTo>
                  <a:pt x="183978" y="240665"/>
                  <a:pt x="170219" y="213677"/>
                  <a:pt x="149582" y="206798"/>
                </a:cubicBezTo>
                <a:cubicBezTo>
                  <a:pt x="128945" y="199919"/>
                  <a:pt x="42161" y="203623"/>
                  <a:pt x="35282" y="200448"/>
                </a:cubicBezTo>
                <a:cubicBezTo>
                  <a:pt x="28403" y="197273"/>
                  <a:pt x="95078" y="194627"/>
                  <a:pt x="108307" y="187748"/>
                </a:cubicBezTo>
                <a:cubicBezTo>
                  <a:pt x="121536" y="180869"/>
                  <a:pt x="109365" y="181398"/>
                  <a:pt x="114657" y="159173"/>
                </a:cubicBezTo>
                <a:cubicBezTo>
                  <a:pt x="119949" y="136948"/>
                  <a:pt x="134765" y="76623"/>
                  <a:pt x="140057" y="54398"/>
                </a:cubicBezTo>
                <a:cubicBezTo>
                  <a:pt x="145349" y="32173"/>
                  <a:pt x="146936" y="-4340"/>
                  <a:pt x="146407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AFD60BC8-9AB9-7B81-AD6F-C4D3C9B1DA98}"/>
              </a:ext>
            </a:extLst>
          </p:cNvPr>
          <p:cNvSpPr/>
          <p:nvPr/>
        </p:nvSpPr>
        <p:spPr>
          <a:xfrm>
            <a:off x="5866630" y="5031013"/>
            <a:ext cx="1023174" cy="195353"/>
          </a:xfrm>
          <a:custGeom>
            <a:avLst/>
            <a:gdLst>
              <a:gd name="connsiteX0" fmla="*/ 3945 w 1023174"/>
              <a:gd name="connsiteY0" fmla="*/ 191862 h 195353"/>
              <a:gd name="connsiteX1" fmla="*/ 143645 w 1023174"/>
              <a:gd name="connsiteY1" fmla="*/ 182337 h 195353"/>
              <a:gd name="connsiteX2" fmla="*/ 296045 w 1023174"/>
              <a:gd name="connsiteY2" fmla="*/ 195037 h 195353"/>
              <a:gd name="connsiteX3" fmla="*/ 213495 w 1023174"/>
              <a:gd name="connsiteY3" fmla="*/ 166462 h 195353"/>
              <a:gd name="connsiteX4" fmla="*/ 327795 w 1023174"/>
              <a:gd name="connsiteY4" fmla="*/ 172812 h 195353"/>
              <a:gd name="connsiteX5" fmla="*/ 375420 w 1023174"/>
              <a:gd name="connsiteY5" fmla="*/ 191862 h 195353"/>
              <a:gd name="connsiteX6" fmla="*/ 356370 w 1023174"/>
              <a:gd name="connsiteY6" fmla="*/ 172812 h 195353"/>
              <a:gd name="connsiteX7" fmla="*/ 527820 w 1023174"/>
              <a:gd name="connsiteY7" fmla="*/ 188687 h 195353"/>
              <a:gd name="connsiteX8" fmla="*/ 451620 w 1023174"/>
              <a:gd name="connsiteY8" fmla="*/ 153762 h 195353"/>
              <a:gd name="connsiteX9" fmla="*/ 616720 w 1023174"/>
              <a:gd name="connsiteY9" fmla="*/ 153762 h 195353"/>
              <a:gd name="connsiteX10" fmla="*/ 537345 w 1023174"/>
              <a:gd name="connsiteY10" fmla="*/ 150587 h 195353"/>
              <a:gd name="connsiteX11" fmla="*/ 689745 w 1023174"/>
              <a:gd name="connsiteY11" fmla="*/ 131537 h 195353"/>
              <a:gd name="connsiteX12" fmla="*/ 832620 w 1023174"/>
              <a:gd name="connsiteY12" fmla="*/ 106137 h 195353"/>
              <a:gd name="connsiteX13" fmla="*/ 743720 w 1023174"/>
              <a:gd name="connsiteY13" fmla="*/ 71212 h 195353"/>
              <a:gd name="connsiteX14" fmla="*/ 950095 w 1023174"/>
              <a:gd name="connsiteY14" fmla="*/ 99787 h 195353"/>
              <a:gd name="connsiteX15" fmla="*/ 953270 w 1023174"/>
              <a:gd name="connsiteY15" fmla="*/ 61687 h 195353"/>
              <a:gd name="connsiteX16" fmla="*/ 1023120 w 1023174"/>
              <a:gd name="connsiteY16" fmla="*/ 128362 h 195353"/>
              <a:gd name="connsiteX17" fmla="*/ 940570 w 1023174"/>
              <a:gd name="connsiteY17" fmla="*/ 58512 h 195353"/>
              <a:gd name="connsiteX18" fmla="*/ 851670 w 1023174"/>
              <a:gd name="connsiteY18" fmla="*/ 1362 h 195353"/>
              <a:gd name="connsiteX19" fmla="*/ 899295 w 1023174"/>
              <a:gd name="connsiteY19" fmla="*/ 20412 h 195353"/>
              <a:gd name="connsiteX20" fmla="*/ 816745 w 1023174"/>
              <a:gd name="connsiteY20" fmla="*/ 48987 h 195353"/>
              <a:gd name="connsiteX21" fmla="*/ 699270 w 1023174"/>
              <a:gd name="connsiteY21" fmla="*/ 71212 h 195353"/>
              <a:gd name="connsiteX22" fmla="*/ 550045 w 1023174"/>
              <a:gd name="connsiteY22" fmla="*/ 112487 h 195353"/>
              <a:gd name="connsiteX23" fmla="*/ 403995 w 1023174"/>
              <a:gd name="connsiteY23" fmla="*/ 141062 h 195353"/>
              <a:gd name="connsiteX24" fmla="*/ 286520 w 1023174"/>
              <a:gd name="connsiteY24" fmla="*/ 141062 h 195353"/>
              <a:gd name="connsiteX25" fmla="*/ 191270 w 1023174"/>
              <a:gd name="connsiteY25" fmla="*/ 144237 h 195353"/>
              <a:gd name="connsiteX26" fmla="*/ 153170 w 1023174"/>
              <a:gd name="connsiteY26" fmla="*/ 87087 h 195353"/>
              <a:gd name="connsiteX27" fmla="*/ 172220 w 1023174"/>
              <a:gd name="connsiteY27" fmla="*/ 118837 h 195353"/>
              <a:gd name="connsiteX28" fmla="*/ 51570 w 1023174"/>
              <a:gd name="connsiteY28" fmla="*/ 160112 h 195353"/>
              <a:gd name="connsiteX29" fmla="*/ 3945 w 1023174"/>
              <a:gd name="connsiteY29" fmla="*/ 191862 h 19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23174" h="195353">
                <a:moveTo>
                  <a:pt x="3945" y="191862"/>
                </a:moveTo>
                <a:cubicBezTo>
                  <a:pt x="19291" y="195566"/>
                  <a:pt x="94962" y="181808"/>
                  <a:pt x="143645" y="182337"/>
                </a:cubicBezTo>
                <a:cubicBezTo>
                  <a:pt x="192328" y="182866"/>
                  <a:pt x="284403" y="197683"/>
                  <a:pt x="296045" y="195037"/>
                </a:cubicBezTo>
                <a:cubicBezTo>
                  <a:pt x="307687" y="192391"/>
                  <a:pt x="208203" y="170166"/>
                  <a:pt x="213495" y="166462"/>
                </a:cubicBezTo>
                <a:cubicBezTo>
                  <a:pt x="218787" y="162758"/>
                  <a:pt x="300808" y="168579"/>
                  <a:pt x="327795" y="172812"/>
                </a:cubicBezTo>
                <a:cubicBezTo>
                  <a:pt x="354783" y="177045"/>
                  <a:pt x="370658" y="191862"/>
                  <a:pt x="375420" y="191862"/>
                </a:cubicBezTo>
                <a:cubicBezTo>
                  <a:pt x="380182" y="191862"/>
                  <a:pt x="330970" y="173341"/>
                  <a:pt x="356370" y="172812"/>
                </a:cubicBezTo>
                <a:cubicBezTo>
                  <a:pt x="381770" y="172283"/>
                  <a:pt x="511945" y="191862"/>
                  <a:pt x="527820" y="188687"/>
                </a:cubicBezTo>
                <a:cubicBezTo>
                  <a:pt x="543695" y="185512"/>
                  <a:pt x="436803" y="159583"/>
                  <a:pt x="451620" y="153762"/>
                </a:cubicBezTo>
                <a:cubicBezTo>
                  <a:pt x="466437" y="147941"/>
                  <a:pt x="602433" y="154291"/>
                  <a:pt x="616720" y="153762"/>
                </a:cubicBezTo>
                <a:cubicBezTo>
                  <a:pt x="631008" y="153233"/>
                  <a:pt x="525174" y="154291"/>
                  <a:pt x="537345" y="150587"/>
                </a:cubicBezTo>
                <a:cubicBezTo>
                  <a:pt x="549516" y="146883"/>
                  <a:pt x="640533" y="138945"/>
                  <a:pt x="689745" y="131537"/>
                </a:cubicBezTo>
                <a:cubicBezTo>
                  <a:pt x="738957" y="124129"/>
                  <a:pt x="823624" y="116191"/>
                  <a:pt x="832620" y="106137"/>
                </a:cubicBezTo>
                <a:cubicBezTo>
                  <a:pt x="841616" y="96083"/>
                  <a:pt x="724141" y="72270"/>
                  <a:pt x="743720" y="71212"/>
                </a:cubicBezTo>
                <a:cubicBezTo>
                  <a:pt x="763299" y="70154"/>
                  <a:pt x="915170" y="101375"/>
                  <a:pt x="950095" y="99787"/>
                </a:cubicBezTo>
                <a:cubicBezTo>
                  <a:pt x="985020" y="98199"/>
                  <a:pt x="941099" y="56925"/>
                  <a:pt x="953270" y="61687"/>
                </a:cubicBezTo>
                <a:cubicBezTo>
                  <a:pt x="965441" y="66449"/>
                  <a:pt x="1025237" y="128891"/>
                  <a:pt x="1023120" y="128362"/>
                </a:cubicBezTo>
                <a:cubicBezTo>
                  <a:pt x="1021003" y="127833"/>
                  <a:pt x="969145" y="79679"/>
                  <a:pt x="940570" y="58512"/>
                </a:cubicBezTo>
                <a:cubicBezTo>
                  <a:pt x="911995" y="37345"/>
                  <a:pt x="858549" y="7712"/>
                  <a:pt x="851670" y="1362"/>
                </a:cubicBezTo>
                <a:cubicBezTo>
                  <a:pt x="844791" y="-4988"/>
                  <a:pt x="905116" y="12475"/>
                  <a:pt x="899295" y="20412"/>
                </a:cubicBezTo>
                <a:cubicBezTo>
                  <a:pt x="893474" y="28349"/>
                  <a:pt x="850082" y="40520"/>
                  <a:pt x="816745" y="48987"/>
                </a:cubicBezTo>
                <a:cubicBezTo>
                  <a:pt x="783408" y="57454"/>
                  <a:pt x="743720" y="60629"/>
                  <a:pt x="699270" y="71212"/>
                </a:cubicBezTo>
                <a:cubicBezTo>
                  <a:pt x="654820" y="81795"/>
                  <a:pt x="599258" y="100845"/>
                  <a:pt x="550045" y="112487"/>
                </a:cubicBezTo>
                <a:cubicBezTo>
                  <a:pt x="500833" y="124129"/>
                  <a:pt x="447916" y="136300"/>
                  <a:pt x="403995" y="141062"/>
                </a:cubicBezTo>
                <a:cubicBezTo>
                  <a:pt x="360074" y="145824"/>
                  <a:pt x="321974" y="140533"/>
                  <a:pt x="286520" y="141062"/>
                </a:cubicBezTo>
                <a:cubicBezTo>
                  <a:pt x="251066" y="141591"/>
                  <a:pt x="213495" y="153233"/>
                  <a:pt x="191270" y="144237"/>
                </a:cubicBezTo>
                <a:cubicBezTo>
                  <a:pt x="169045" y="135241"/>
                  <a:pt x="156345" y="91320"/>
                  <a:pt x="153170" y="87087"/>
                </a:cubicBezTo>
                <a:cubicBezTo>
                  <a:pt x="149995" y="82854"/>
                  <a:pt x="189153" y="106666"/>
                  <a:pt x="172220" y="118837"/>
                </a:cubicBezTo>
                <a:cubicBezTo>
                  <a:pt x="155287" y="131008"/>
                  <a:pt x="82262" y="150058"/>
                  <a:pt x="51570" y="160112"/>
                </a:cubicBezTo>
                <a:cubicBezTo>
                  <a:pt x="20878" y="170166"/>
                  <a:pt x="-11401" y="188158"/>
                  <a:pt x="3945" y="191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D6E6B140-F481-F37B-73BC-97814A09C90F}"/>
              </a:ext>
            </a:extLst>
          </p:cNvPr>
          <p:cNvSpPr/>
          <p:nvPr/>
        </p:nvSpPr>
        <p:spPr>
          <a:xfrm>
            <a:off x="6016625" y="4785124"/>
            <a:ext cx="918203" cy="317132"/>
          </a:xfrm>
          <a:custGeom>
            <a:avLst/>
            <a:gdLst>
              <a:gd name="connsiteX0" fmla="*/ 0 w 918203"/>
              <a:gd name="connsiteY0" fmla="*/ 129776 h 317132"/>
              <a:gd name="connsiteX1" fmla="*/ 57150 w 918203"/>
              <a:gd name="connsiteY1" fmla="*/ 123426 h 317132"/>
              <a:gd name="connsiteX2" fmla="*/ 279400 w 918203"/>
              <a:gd name="connsiteY2" fmla="*/ 66276 h 317132"/>
              <a:gd name="connsiteX3" fmla="*/ 457200 w 918203"/>
              <a:gd name="connsiteY3" fmla="*/ 66276 h 317132"/>
              <a:gd name="connsiteX4" fmla="*/ 441325 w 918203"/>
              <a:gd name="connsiteY4" fmla="*/ 72626 h 317132"/>
              <a:gd name="connsiteX5" fmla="*/ 587375 w 918203"/>
              <a:gd name="connsiteY5" fmla="*/ 129776 h 317132"/>
              <a:gd name="connsiteX6" fmla="*/ 581025 w 918203"/>
              <a:gd name="connsiteY6" fmla="*/ 113901 h 317132"/>
              <a:gd name="connsiteX7" fmla="*/ 739775 w 918203"/>
              <a:gd name="connsiteY7" fmla="*/ 215501 h 317132"/>
              <a:gd name="connsiteX8" fmla="*/ 917575 w 918203"/>
              <a:gd name="connsiteY8" fmla="*/ 317101 h 317132"/>
              <a:gd name="connsiteX9" fmla="*/ 790575 w 918203"/>
              <a:gd name="connsiteY9" fmla="*/ 225026 h 317132"/>
              <a:gd name="connsiteX10" fmla="*/ 577850 w 918203"/>
              <a:gd name="connsiteY10" fmla="*/ 104376 h 317132"/>
              <a:gd name="connsiteX11" fmla="*/ 307975 w 918203"/>
              <a:gd name="connsiteY11" fmla="*/ 2776 h 317132"/>
              <a:gd name="connsiteX12" fmla="*/ 342900 w 918203"/>
              <a:gd name="connsiteY12" fmla="*/ 31351 h 317132"/>
              <a:gd name="connsiteX13" fmla="*/ 257175 w 918203"/>
              <a:gd name="connsiteY13" fmla="*/ 59926 h 317132"/>
              <a:gd name="connsiteX14" fmla="*/ 0 w 918203"/>
              <a:gd name="connsiteY14" fmla="*/ 129776 h 317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8203" h="317132">
                <a:moveTo>
                  <a:pt x="0" y="129776"/>
                </a:moveTo>
                <a:cubicBezTo>
                  <a:pt x="5291" y="131892"/>
                  <a:pt x="10583" y="134009"/>
                  <a:pt x="57150" y="123426"/>
                </a:cubicBezTo>
                <a:cubicBezTo>
                  <a:pt x="103717" y="112843"/>
                  <a:pt x="212725" y="75801"/>
                  <a:pt x="279400" y="66276"/>
                </a:cubicBezTo>
                <a:cubicBezTo>
                  <a:pt x="346075" y="56751"/>
                  <a:pt x="430213" y="65218"/>
                  <a:pt x="457200" y="66276"/>
                </a:cubicBezTo>
                <a:cubicBezTo>
                  <a:pt x="484187" y="67334"/>
                  <a:pt x="419629" y="62043"/>
                  <a:pt x="441325" y="72626"/>
                </a:cubicBezTo>
                <a:cubicBezTo>
                  <a:pt x="463021" y="83209"/>
                  <a:pt x="564092" y="122897"/>
                  <a:pt x="587375" y="129776"/>
                </a:cubicBezTo>
                <a:cubicBezTo>
                  <a:pt x="610658" y="136655"/>
                  <a:pt x="555625" y="99614"/>
                  <a:pt x="581025" y="113901"/>
                </a:cubicBezTo>
                <a:cubicBezTo>
                  <a:pt x="606425" y="128188"/>
                  <a:pt x="683683" y="181634"/>
                  <a:pt x="739775" y="215501"/>
                </a:cubicBezTo>
                <a:cubicBezTo>
                  <a:pt x="795867" y="249368"/>
                  <a:pt x="909108" y="315514"/>
                  <a:pt x="917575" y="317101"/>
                </a:cubicBezTo>
                <a:cubicBezTo>
                  <a:pt x="926042" y="318688"/>
                  <a:pt x="847196" y="260480"/>
                  <a:pt x="790575" y="225026"/>
                </a:cubicBezTo>
                <a:cubicBezTo>
                  <a:pt x="733954" y="189572"/>
                  <a:pt x="658283" y="141418"/>
                  <a:pt x="577850" y="104376"/>
                </a:cubicBezTo>
                <a:cubicBezTo>
                  <a:pt x="497417" y="67334"/>
                  <a:pt x="347133" y="14947"/>
                  <a:pt x="307975" y="2776"/>
                </a:cubicBezTo>
                <a:cubicBezTo>
                  <a:pt x="268817" y="-9395"/>
                  <a:pt x="351367" y="21826"/>
                  <a:pt x="342900" y="31351"/>
                </a:cubicBezTo>
                <a:cubicBezTo>
                  <a:pt x="334433" y="40876"/>
                  <a:pt x="257175" y="59926"/>
                  <a:pt x="257175" y="59926"/>
                </a:cubicBezTo>
                <a:lnTo>
                  <a:pt x="0" y="12977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2E895E10-69A2-2836-69D8-912620B9D2DE}"/>
              </a:ext>
            </a:extLst>
          </p:cNvPr>
          <p:cNvSpPr/>
          <p:nvPr/>
        </p:nvSpPr>
        <p:spPr>
          <a:xfrm>
            <a:off x="6019329" y="4829173"/>
            <a:ext cx="464082" cy="381589"/>
          </a:xfrm>
          <a:custGeom>
            <a:avLst/>
            <a:gdLst>
              <a:gd name="connsiteX0" fmla="*/ 324321 w 464082"/>
              <a:gd name="connsiteY0" fmla="*/ 2 h 381589"/>
              <a:gd name="connsiteX1" fmla="*/ 400521 w 464082"/>
              <a:gd name="connsiteY1" fmla="*/ 95252 h 381589"/>
              <a:gd name="connsiteX2" fmla="*/ 451321 w 464082"/>
              <a:gd name="connsiteY2" fmla="*/ 231777 h 381589"/>
              <a:gd name="connsiteX3" fmla="*/ 438621 w 464082"/>
              <a:gd name="connsiteY3" fmla="*/ 304802 h 381589"/>
              <a:gd name="connsiteX4" fmla="*/ 187796 w 464082"/>
              <a:gd name="connsiteY4" fmla="*/ 371477 h 381589"/>
              <a:gd name="connsiteX5" fmla="*/ 54446 w 464082"/>
              <a:gd name="connsiteY5" fmla="*/ 381002 h 381589"/>
              <a:gd name="connsiteX6" fmla="*/ 13171 w 464082"/>
              <a:gd name="connsiteY6" fmla="*/ 368302 h 381589"/>
              <a:gd name="connsiteX7" fmla="*/ 41746 w 464082"/>
              <a:gd name="connsiteY7" fmla="*/ 358777 h 381589"/>
              <a:gd name="connsiteX8" fmla="*/ 35396 w 464082"/>
              <a:gd name="connsiteY8" fmla="*/ 301627 h 381589"/>
              <a:gd name="connsiteX9" fmla="*/ 9996 w 464082"/>
              <a:gd name="connsiteY9" fmla="*/ 212727 h 381589"/>
              <a:gd name="connsiteX10" fmla="*/ 6821 w 464082"/>
              <a:gd name="connsiteY10" fmla="*/ 171452 h 381589"/>
              <a:gd name="connsiteX11" fmla="*/ 98896 w 464082"/>
              <a:gd name="connsiteY11" fmla="*/ 95252 h 381589"/>
              <a:gd name="connsiteX12" fmla="*/ 86196 w 464082"/>
              <a:gd name="connsiteY12" fmla="*/ 92077 h 381589"/>
              <a:gd name="connsiteX13" fmla="*/ 324321 w 464082"/>
              <a:gd name="connsiteY13" fmla="*/ 2 h 381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4082" h="381589">
                <a:moveTo>
                  <a:pt x="324321" y="2"/>
                </a:moveTo>
                <a:cubicBezTo>
                  <a:pt x="376708" y="531"/>
                  <a:pt x="379354" y="56623"/>
                  <a:pt x="400521" y="95252"/>
                </a:cubicBezTo>
                <a:cubicBezTo>
                  <a:pt x="421688" y="133881"/>
                  <a:pt x="444971" y="196852"/>
                  <a:pt x="451321" y="231777"/>
                </a:cubicBezTo>
                <a:cubicBezTo>
                  <a:pt x="457671" y="266702"/>
                  <a:pt x="482542" y="281519"/>
                  <a:pt x="438621" y="304802"/>
                </a:cubicBezTo>
                <a:cubicBezTo>
                  <a:pt x="394700" y="328085"/>
                  <a:pt x="251825" y="358777"/>
                  <a:pt x="187796" y="371477"/>
                </a:cubicBezTo>
                <a:cubicBezTo>
                  <a:pt x="123767" y="384177"/>
                  <a:pt x="83550" y="381531"/>
                  <a:pt x="54446" y="381002"/>
                </a:cubicBezTo>
                <a:cubicBezTo>
                  <a:pt x="25342" y="380473"/>
                  <a:pt x="15288" y="372006"/>
                  <a:pt x="13171" y="368302"/>
                </a:cubicBezTo>
                <a:cubicBezTo>
                  <a:pt x="11054" y="364598"/>
                  <a:pt x="38042" y="369889"/>
                  <a:pt x="41746" y="358777"/>
                </a:cubicBezTo>
                <a:cubicBezTo>
                  <a:pt x="45450" y="347665"/>
                  <a:pt x="40688" y="325969"/>
                  <a:pt x="35396" y="301627"/>
                </a:cubicBezTo>
                <a:cubicBezTo>
                  <a:pt x="30104" y="277285"/>
                  <a:pt x="14758" y="234423"/>
                  <a:pt x="9996" y="212727"/>
                </a:cubicBezTo>
                <a:cubicBezTo>
                  <a:pt x="5234" y="191031"/>
                  <a:pt x="-7996" y="191031"/>
                  <a:pt x="6821" y="171452"/>
                </a:cubicBezTo>
                <a:cubicBezTo>
                  <a:pt x="21638" y="151873"/>
                  <a:pt x="98896" y="95252"/>
                  <a:pt x="98896" y="95252"/>
                </a:cubicBezTo>
                <a:cubicBezTo>
                  <a:pt x="112125" y="82023"/>
                  <a:pt x="54975" y="105835"/>
                  <a:pt x="86196" y="92077"/>
                </a:cubicBezTo>
                <a:cubicBezTo>
                  <a:pt x="117417" y="78319"/>
                  <a:pt x="271934" y="-527"/>
                  <a:pt x="324321" y="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8174D924-5D18-5BC6-1448-68904AFE3449}"/>
              </a:ext>
            </a:extLst>
          </p:cNvPr>
          <p:cNvSpPr/>
          <p:nvPr/>
        </p:nvSpPr>
        <p:spPr>
          <a:xfrm>
            <a:off x="6142585" y="5003239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6941C111-8BB8-D0B6-E4BB-3C697C6B68CA}"/>
              </a:ext>
            </a:extLst>
          </p:cNvPr>
          <p:cNvSpPr/>
          <p:nvPr/>
        </p:nvSpPr>
        <p:spPr>
          <a:xfrm>
            <a:off x="6189595" y="5005392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FC501FEA-9CAE-FFBF-2B81-3C3563CFB395}"/>
              </a:ext>
            </a:extLst>
          </p:cNvPr>
          <p:cNvSpPr/>
          <p:nvPr/>
        </p:nvSpPr>
        <p:spPr>
          <a:xfrm>
            <a:off x="6236724" y="5041035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1A2254DF-9C42-D84B-843C-29D706276D5E}"/>
              </a:ext>
            </a:extLst>
          </p:cNvPr>
          <p:cNvSpPr/>
          <p:nvPr/>
        </p:nvSpPr>
        <p:spPr>
          <a:xfrm>
            <a:off x="6227903" y="4968291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>
            <a:extLst>
              <a:ext uri="{FF2B5EF4-FFF2-40B4-BE49-F238E27FC236}">
                <a16:creationId xmlns:a16="http://schemas.microsoft.com/office/drawing/2014/main" id="{4A1368BE-EB3E-ED75-11D7-C03154400621}"/>
              </a:ext>
            </a:extLst>
          </p:cNvPr>
          <p:cNvSpPr/>
          <p:nvPr/>
        </p:nvSpPr>
        <p:spPr>
          <a:xfrm>
            <a:off x="6230153" y="4898474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>
            <a:extLst>
              <a:ext uri="{FF2B5EF4-FFF2-40B4-BE49-F238E27FC236}">
                <a16:creationId xmlns:a16="http://schemas.microsoft.com/office/drawing/2014/main" id="{052094D5-5414-75F8-8A06-E9BADBC0322E}"/>
              </a:ext>
            </a:extLst>
          </p:cNvPr>
          <p:cNvSpPr/>
          <p:nvPr/>
        </p:nvSpPr>
        <p:spPr>
          <a:xfrm>
            <a:off x="6280980" y="4932580"/>
            <a:ext cx="50939" cy="509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月 59">
            <a:extLst>
              <a:ext uri="{FF2B5EF4-FFF2-40B4-BE49-F238E27FC236}">
                <a16:creationId xmlns:a16="http://schemas.microsoft.com/office/drawing/2014/main" id="{EEEE5055-7011-600B-A20A-3820D24D126C}"/>
              </a:ext>
            </a:extLst>
          </p:cNvPr>
          <p:cNvSpPr/>
          <p:nvPr/>
        </p:nvSpPr>
        <p:spPr>
          <a:xfrm rot="14642608">
            <a:off x="6332081" y="4958186"/>
            <a:ext cx="80703" cy="101787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59357083-4CCE-2090-F850-D7D1DDA7342A}"/>
              </a:ext>
            </a:extLst>
          </p:cNvPr>
          <p:cNvSpPr/>
          <p:nvPr/>
        </p:nvSpPr>
        <p:spPr>
          <a:xfrm>
            <a:off x="6548781" y="4879969"/>
            <a:ext cx="304364" cy="250863"/>
          </a:xfrm>
          <a:custGeom>
            <a:avLst/>
            <a:gdLst>
              <a:gd name="connsiteX0" fmla="*/ 1244 w 304364"/>
              <a:gd name="connsiteY0" fmla="*/ 6 h 250863"/>
              <a:gd name="connsiteX1" fmla="*/ 150469 w 304364"/>
              <a:gd name="connsiteY1" fmla="*/ 155581 h 250863"/>
              <a:gd name="connsiteX2" fmla="*/ 147294 w 304364"/>
              <a:gd name="connsiteY2" fmla="*/ 123831 h 250863"/>
              <a:gd name="connsiteX3" fmla="*/ 185394 w 304364"/>
              <a:gd name="connsiteY3" fmla="*/ 174631 h 250863"/>
              <a:gd name="connsiteX4" fmla="*/ 172694 w 304364"/>
              <a:gd name="connsiteY4" fmla="*/ 187331 h 250863"/>
              <a:gd name="connsiteX5" fmla="*/ 74269 w 304364"/>
              <a:gd name="connsiteY5" fmla="*/ 200031 h 250863"/>
              <a:gd name="connsiteX6" fmla="*/ 179044 w 304364"/>
              <a:gd name="connsiteY6" fmla="*/ 200031 h 250863"/>
              <a:gd name="connsiteX7" fmla="*/ 302869 w 304364"/>
              <a:gd name="connsiteY7" fmla="*/ 250831 h 250863"/>
              <a:gd name="connsiteX8" fmla="*/ 245719 w 304364"/>
              <a:gd name="connsiteY8" fmla="*/ 206381 h 250863"/>
              <a:gd name="connsiteX9" fmla="*/ 217144 w 304364"/>
              <a:gd name="connsiteY9" fmla="*/ 127006 h 250863"/>
              <a:gd name="connsiteX10" fmla="*/ 245719 w 304364"/>
              <a:gd name="connsiteY10" fmla="*/ 161931 h 250863"/>
              <a:gd name="connsiteX11" fmla="*/ 1244 w 304364"/>
              <a:gd name="connsiteY11" fmla="*/ 6 h 250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364" h="250863">
                <a:moveTo>
                  <a:pt x="1244" y="6"/>
                </a:moveTo>
                <a:cubicBezTo>
                  <a:pt x="-14631" y="-1052"/>
                  <a:pt x="126127" y="134944"/>
                  <a:pt x="150469" y="155581"/>
                </a:cubicBezTo>
                <a:cubicBezTo>
                  <a:pt x="174811" y="176218"/>
                  <a:pt x="141473" y="120656"/>
                  <a:pt x="147294" y="123831"/>
                </a:cubicBezTo>
                <a:cubicBezTo>
                  <a:pt x="153115" y="127006"/>
                  <a:pt x="185394" y="174631"/>
                  <a:pt x="185394" y="174631"/>
                </a:cubicBezTo>
                <a:cubicBezTo>
                  <a:pt x="189627" y="185214"/>
                  <a:pt x="191215" y="183098"/>
                  <a:pt x="172694" y="187331"/>
                </a:cubicBezTo>
                <a:cubicBezTo>
                  <a:pt x="154173" y="191564"/>
                  <a:pt x="73211" y="197914"/>
                  <a:pt x="74269" y="200031"/>
                </a:cubicBezTo>
                <a:cubicBezTo>
                  <a:pt x="75327" y="202148"/>
                  <a:pt x="140944" y="191564"/>
                  <a:pt x="179044" y="200031"/>
                </a:cubicBezTo>
                <a:cubicBezTo>
                  <a:pt x="217144" y="208498"/>
                  <a:pt x="291757" y="249773"/>
                  <a:pt x="302869" y="250831"/>
                </a:cubicBezTo>
                <a:cubicBezTo>
                  <a:pt x="313981" y="251889"/>
                  <a:pt x="260006" y="227018"/>
                  <a:pt x="245719" y="206381"/>
                </a:cubicBezTo>
                <a:cubicBezTo>
                  <a:pt x="231432" y="185744"/>
                  <a:pt x="217144" y="134414"/>
                  <a:pt x="217144" y="127006"/>
                </a:cubicBezTo>
                <a:cubicBezTo>
                  <a:pt x="217144" y="119598"/>
                  <a:pt x="276940" y="179393"/>
                  <a:pt x="245719" y="161931"/>
                </a:cubicBezTo>
                <a:cubicBezTo>
                  <a:pt x="214498" y="144469"/>
                  <a:pt x="17119" y="1064"/>
                  <a:pt x="1244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A32BB9D-628C-FF50-9F57-3FAB9F77E989}"/>
              </a:ext>
            </a:extLst>
          </p:cNvPr>
          <p:cNvSpPr/>
          <p:nvPr/>
        </p:nvSpPr>
        <p:spPr>
          <a:xfrm>
            <a:off x="5749832" y="5169168"/>
            <a:ext cx="1133584" cy="95372"/>
          </a:xfrm>
          <a:custGeom>
            <a:avLst/>
            <a:gdLst>
              <a:gd name="connsiteX0" fmla="*/ 93 w 1133584"/>
              <a:gd name="connsiteY0" fmla="*/ 85457 h 95372"/>
              <a:gd name="connsiteX1" fmla="*/ 457293 w 1133584"/>
              <a:gd name="connsiteY1" fmla="*/ 94982 h 95372"/>
              <a:gd name="connsiteX2" fmla="*/ 368393 w 1133584"/>
              <a:gd name="connsiteY2" fmla="*/ 69582 h 95372"/>
              <a:gd name="connsiteX3" fmla="*/ 663668 w 1133584"/>
              <a:gd name="connsiteY3" fmla="*/ 60057 h 95372"/>
              <a:gd name="connsiteX4" fmla="*/ 577943 w 1133584"/>
              <a:gd name="connsiteY4" fmla="*/ 60057 h 95372"/>
              <a:gd name="connsiteX5" fmla="*/ 854168 w 1133584"/>
              <a:gd name="connsiteY5" fmla="*/ 41007 h 95372"/>
              <a:gd name="connsiteX6" fmla="*/ 784318 w 1133584"/>
              <a:gd name="connsiteY6" fmla="*/ 6082 h 95372"/>
              <a:gd name="connsiteX7" fmla="*/ 984343 w 1133584"/>
              <a:gd name="connsiteY7" fmla="*/ 9257 h 95372"/>
              <a:gd name="connsiteX8" fmla="*/ 1133568 w 1133584"/>
              <a:gd name="connsiteY8" fmla="*/ 2907 h 95372"/>
              <a:gd name="connsiteX9" fmla="*/ 990693 w 1133584"/>
              <a:gd name="connsiteY9" fmla="*/ 6082 h 95372"/>
              <a:gd name="connsiteX10" fmla="*/ 562068 w 1133584"/>
              <a:gd name="connsiteY10" fmla="*/ 69582 h 95372"/>
              <a:gd name="connsiteX11" fmla="*/ 327118 w 1133584"/>
              <a:gd name="connsiteY11" fmla="*/ 63232 h 95372"/>
              <a:gd name="connsiteX12" fmla="*/ 416018 w 1133584"/>
              <a:gd name="connsiteY12" fmla="*/ 91807 h 95372"/>
              <a:gd name="connsiteX13" fmla="*/ 93 w 1133584"/>
              <a:gd name="connsiteY13" fmla="*/ 85457 h 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33584" h="95372">
                <a:moveTo>
                  <a:pt x="93" y="85457"/>
                </a:moveTo>
                <a:cubicBezTo>
                  <a:pt x="6972" y="85986"/>
                  <a:pt x="395910" y="97628"/>
                  <a:pt x="457293" y="94982"/>
                </a:cubicBezTo>
                <a:cubicBezTo>
                  <a:pt x="518676" y="92336"/>
                  <a:pt x="333997" y="75403"/>
                  <a:pt x="368393" y="69582"/>
                </a:cubicBezTo>
                <a:cubicBezTo>
                  <a:pt x="402789" y="63761"/>
                  <a:pt x="628743" y="61645"/>
                  <a:pt x="663668" y="60057"/>
                </a:cubicBezTo>
                <a:cubicBezTo>
                  <a:pt x="698593" y="58469"/>
                  <a:pt x="546193" y="63232"/>
                  <a:pt x="577943" y="60057"/>
                </a:cubicBezTo>
                <a:cubicBezTo>
                  <a:pt x="609693" y="56882"/>
                  <a:pt x="819772" y="50003"/>
                  <a:pt x="854168" y="41007"/>
                </a:cubicBezTo>
                <a:cubicBezTo>
                  <a:pt x="888564" y="32011"/>
                  <a:pt x="762622" y="11374"/>
                  <a:pt x="784318" y="6082"/>
                </a:cubicBezTo>
                <a:cubicBezTo>
                  <a:pt x="806014" y="790"/>
                  <a:pt x="926135" y="9786"/>
                  <a:pt x="984343" y="9257"/>
                </a:cubicBezTo>
                <a:cubicBezTo>
                  <a:pt x="1042551" y="8728"/>
                  <a:pt x="1132510" y="3436"/>
                  <a:pt x="1133568" y="2907"/>
                </a:cubicBezTo>
                <a:cubicBezTo>
                  <a:pt x="1134626" y="2378"/>
                  <a:pt x="1085943" y="-5030"/>
                  <a:pt x="990693" y="6082"/>
                </a:cubicBezTo>
                <a:cubicBezTo>
                  <a:pt x="895443" y="17194"/>
                  <a:pt x="672664" y="60057"/>
                  <a:pt x="562068" y="69582"/>
                </a:cubicBezTo>
                <a:cubicBezTo>
                  <a:pt x="451472" y="79107"/>
                  <a:pt x="351460" y="59528"/>
                  <a:pt x="327118" y="63232"/>
                </a:cubicBezTo>
                <a:cubicBezTo>
                  <a:pt x="302776" y="66936"/>
                  <a:pt x="465760" y="86515"/>
                  <a:pt x="416018" y="91807"/>
                </a:cubicBezTo>
                <a:cubicBezTo>
                  <a:pt x="366276" y="97099"/>
                  <a:pt x="-6786" y="84928"/>
                  <a:pt x="93" y="85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11EE2E1F-7C8B-0143-565D-D3AC0ABDB8D4}"/>
              </a:ext>
            </a:extLst>
          </p:cNvPr>
          <p:cNvSpPr/>
          <p:nvPr/>
        </p:nvSpPr>
        <p:spPr>
          <a:xfrm>
            <a:off x="5711205" y="5026024"/>
            <a:ext cx="336063" cy="444536"/>
          </a:xfrm>
          <a:custGeom>
            <a:avLst/>
            <a:gdLst>
              <a:gd name="connsiteX0" fmla="*/ 153020 w 336063"/>
              <a:gd name="connsiteY0" fmla="*/ 1 h 444536"/>
              <a:gd name="connsiteX1" fmla="*/ 57770 w 336063"/>
              <a:gd name="connsiteY1" fmla="*/ 174626 h 444536"/>
              <a:gd name="connsiteX2" fmla="*/ 32370 w 336063"/>
              <a:gd name="connsiteY2" fmla="*/ 269876 h 444536"/>
              <a:gd name="connsiteX3" fmla="*/ 51420 w 336063"/>
              <a:gd name="connsiteY3" fmla="*/ 206376 h 444536"/>
              <a:gd name="connsiteX4" fmla="*/ 64120 w 336063"/>
              <a:gd name="connsiteY4" fmla="*/ 266701 h 444536"/>
              <a:gd name="connsiteX5" fmla="*/ 143495 w 336063"/>
              <a:gd name="connsiteY5" fmla="*/ 361951 h 444536"/>
              <a:gd name="connsiteX6" fmla="*/ 118095 w 336063"/>
              <a:gd name="connsiteY6" fmla="*/ 327026 h 444536"/>
              <a:gd name="connsiteX7" fmla="*/ 330820 w 336063"/>
              <a:gd name="connsiteY7" fmla="*/ 441326 h 444536"/>
              <a:gd name="connsiteX8" fmla="*/ 254620 w 336063"/>
              <a:gd name="connsiteY8" fmla="*/ 403226 h 444536"/>
              <a:gd name="connsiteX9" fmla="*/ 73645 w 336063"/>
              <a:gd name="connsiteY9" fmla="*/ 301626 h 444536"/>
              <a:gd name="connsiteX10" fmla="*/ 22845 w 336063"/>
              <a:gd name="connsiteY10" fmla="*/ 241301 h 444536"/>
              <a:gd name="connsiteX11" fmla="*/ 76820 w 336063"/>
              <a:gd name="connsiteY11" fmla="*/ 120651 h 444536"/>
              <a:gd name="connsiteX12" fmla="*/ 620 w 336063"/>
              <a:gd name="connsiteY12" fmla="*/ 171451 h 444536"/>
              <a:gd name="connsiteX13" fmla="*/ 153020 w 336063"/>
              <a:gd name="connsiteY13" fmla="*/ 1 h 44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6063" h="444536">
                <a:moveTo>
                  <a:pt x="153020" y="1"/>
                </a:moveTo>
                <a:cubicBezTo>
                  <a:pt x="162545" y="530"/>
                  <a:pt x="77878" y="129647"/>
                  <a:pt x="57770" y="174626"/>
                </a:cubicBezTo>
                <a:cubicBezTo>
                  <a:pt x="37662" y="219605"/>
                  <a:pt x="33428" y="264585"/>
                  <a:pt x="32370" y="269876"/>
                </a:cubicBezTo>
                <a:cubicBezTo>
                  <a:pt x="31312" y="275167"/>
                  <a:pt x="46128" y="206905"/>
                  <a:pt x="51420" y="206376"/>
                </a:cubicBezTo>
                <a:cubicBezTo>
                  <a:pt x="56712" y="205847"/>
                  <a:pt x="48774" y="240772"/>
                  <a:pt x="64120" y="266701"/>
                </a:cubicBezTo>
                <a:cubicBezTo>
                  <a:pt x="79466" y="292630"/>
                  <a:pt x="134499" y="351897"/>
                  <a:pt x="143495" y="361951"/>
                </a:cubicBezTo>
                <a:cubicBezTo>
                  <a:pt x="152491" y="372005"/>
                  <a:pt x="86874" y="313797"/>
                  <a:pt x="118095" y="327026"/>
                </a:cubicBezTo>
                <a:cubicBezTo>
                  <a:pt x="149316" y="340255"/>
                  <a:pt x="308066" y="428626"/>
                  <a:pt x="330820" y="441326"/>
                </a:cubicBezTo>
                <a:cubicBezTo>
                  <a:pt x="353574" y="454026"/>
                  <a:pt x="297482" y="426509"/>
                  <a:pt x="254620" y="403226"/>
                </a:cubicBezTo>
                <a:cubicBezTo>
                  <a:pt x="211758" y="379943"/>
                  <a:pt x="112274" y="328613"/>
                  <a:pt x="73645" y="301626"/>
                </a:cubicBezTo>
                <a:cubicBezTo>
                  <a:pt x="35016" y="274639"/>
                  <a:pt x="22316" y="271464"/>
                  <a:pt x="22845" y="241301"/>
                </a:cubicBezTo>
                <a:cubicBezTo>
                  <a:pt x="23374" y="211139"/>
                  <a:pt x="80524" y="132293"/>
                  <a:pt x="76820" y="120651"/>
                </a:cubicBezTo>
                <a:cubicBezTo>
                  <a:pt x="73116" y="109009"/>
                  <a:pt x="-7847" y="186268"/>
                  <a:pt x="620" y="171451"/>
                </a:cubicBezTo>
                <a:cubicBezTo>
                  <a:pt x="9087" y="156634"/>
                  <a:pt x="143495" y="-528"/>
                  <a:pt x="15302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F90160FB-4D7B-57F2-EA89-549E20C2D9DB}"/>
              </a:ext>
            </a:extLst>
          </p:cNvPr>
          <p:cNvSpPr/>
          <p:nvPr/>
        </p:nvSpPr>
        <p:spPr>
          <a:xfrm>
            <a:off x="6791308" y="5101970"/>
            <a:ext cx="393963" cy="146422"/>
          </a:xfrm>
          <a:custGeom>
            <a:avLst/>
            <a:gdLst>
              <a:gd name="connsiteX0" fmla="*/ 17 w 393963"/>
              <a:gd name="connsiteY0" fmla="*/ 117730 h 146422"/>
              <a:gd name="connsiteX1" fmla="*/ 168292 w 393963"/>
              <a:gd name="connsiteY1" fmla="*/ 114555 h 146422"/>
              <a:gd name="connsiteX2" fmla="*/ 377842 w 393963"/>
              <a:gd name="connsiteY2" fmla="*/ 146305 h 146422"/>
              <a:gd name="connsiteX3" fmla="*/ 327042 w 393963"/>
              <a:gd name="connsiteY3" fmla="*/ 124080 h 146422"/>
              <a:gd name="connsiteX4" fmla="*/ 203217 w 393963"/>
              <a:gd name="connsiteY4" fmla="*/ 92330 h 146422"/>
              <a:gd name="connsiteX5" fmla="*/ 285767 w 393963"/>
              <a:gd name="connsiteY5" fmla="*/ 98680 h 146422"/>
              <a:gd name="connsiteX6" fmla="*/ 393717 w 393963"/>
              <a:gd name="connsiteY6" fmla="*/ 73280 h 146422"/>
              <a:gd name="connsiteX7" fmla="*/ 254017 w 393963"/>
              <a:gd name="connsiteY7" fmla="*/ 66930 h 146422"/>
              <a:gd name="connsiteX8" fmla="*/ 393717 w 393963"/>
              <a:gd name="connsiteY8" fmla="*/ 255 h 146422"/>
              <a:gd name="connsiteX9" fmla="*/ 231792 w 393963"/>
              <a:gd name="connsiteY9" fmla="*/ 44705 h 146422"/>
              <a:gd name="connsiteX10" fmla="*/ 177817 w 393963"/>
              <a:gd name="connsiteY10" fmla="*/ 63755 h 146422"/>
              <a:gd name="connsiteX11" fmla="*/ 342917 w 393963"/>
              <a:gd name="connsiteY11" fmla="*/ 82805 h 146422"/>
              <a:gd name="connsiteX12" fmla="*/ 384192 w 393963"/>
              <a:gd name="connsiteY12" fmla="*/ 101855 h 146422"/>
              <a:gd name="connsiteX13" fmla="*/ 276242 w 393963"/>
              <a:gd name="connsiteY13" fmla="*/ 143130 h 146422"/>
              <a:gd name="connsiteX14" fmla="*/ 177817 w 393963"/>
              <a:gd name="connsiteY14" fmla="*/ 127255 h 146422"/>
              <a:gd name="connsiteX15" fmla="*/ 17 w 393963"/>
              <a:gd name="connsiteY15" fmla="*/ 117730 h 146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93963" h="146422">
                <a:moveTo>
                  <a:pt x="17" y="117730"/>
                </a:moveTo>
                <a:cubicBezTo>
                  <a:pt x="-1571" y="115613"/>
                  <a:pt x="105321" y="109793"/>
                  <a:pt x="168292" y="114555"/>
                </a:cubicBezTo>
                <a:cubicBezTo>
                  <a:pt x="231263" y="119317"/>
                  <a:pt x="351384" y="144718"/>
                  <a:pt x="377842" y="146305"/>
                </a:cubicBezTo>
                <a:cubicBezTo>
                  <a:pt x="404300" y="147893"/>
                  <a:pt x="356146" y="133076"/>
                  <a:pt x="327042" y="124080"/>
                </a:cubicBezTo>
                <a:cubicBezTo>
                  <a:pt x="297938" y="115084"/>
                  <a:pt x="210096" y="96563"/>
                  <a:pt x="203217" y="92330"/>
                </a:cubicBezTo>
                <a:cubicBezTo>
                  <a:pt x="196338" y="88097"/>
                  <a:pt x="254017" y="101855"/>
                  <a:pt x="285767" y="98680"/>
                </a:cubicBezTo>
                <a:cubicBezTo>
                  <a:pt x="317517" y="95505"/>
                  <a:pt x="399009" y="78572"/>
                  <a:pt x="393717" y="73280"/>
                </a:cubicBezTo>
                <a:cubicBezTo>
                  <a:pt x="388425" y="67988"/>
                  <a:pt x="254017" y="79101"/>
                  <a:pt x="254017" y="66930"/>
                </a:cubicBezTo>
                <a:cubicBezTo>
                  <a:pt x="254017" y="54759"/>
                  <a:pt x="397421" y="3959"/>
                  <a:pt x="393717" y="255"/>
                </a:cubicBezTo>
                <a:cubicBezTo>
                  <a:pt x="390013" y="-3449"/>
                  <a:pt x="267775" y="34122"/>
                  <a:pt x="231792" y="44705"/>
                </a:cubicBezTo>
                <a:cubicBezTo>
                  <a:pt x="195809" y="55288"/>
                  <a:pt x="159296" y="57405"/>
                  <a:pt x="177817" y="63755"/>
                </a:cubicBezTo>
                <a:cubicBezTo>
                  <a:pt x="196338" y="70105"/>
                  <a:pt x="308521" y="76455"/>
                  <a:pt x="342917" y="82805"/>
                </a:cubicBezTo>
                <a:cubicBezTo>
                  <a:pt x="377313" y="89155"/>
                  <a:pt x="395304" y="91801"/>
                  <a:pt x="384192" y="101855"/>
                </a:cubicBezTo>
                <a:cubicBezTo>
                  <a:pt x="373080" y="111909"/>
                  <a:pt x="310638" y="138897"/>
                  <a:pt x="276242" y="143130"/>
                </a:cubicBezTo>
                <a:cubicBezTo>
                  <a:pt x="241846" y="147363"/>
                  <a:pt x="220150" y="131488"/>
                  <a:pt x="177817" y="127255"/>
                </a:cubicBezTo>
                <a:cubicBezTo>
                  <a:pt x="135484" y="123022"/>
                  <a:pt x="1605" y="119847"/>
                  <a:pt x="17" y="117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5F4CA540-6EDC-9BCB-73F5-AEE5B527D6E9}"/>
              </a:ext>
            </a:extLst>
          </p:cNvPr>
          <p:cNvSpPr/>
          <p:nvPr/>
        </p:nvSpPr>
        <p:spPr>
          <a:xfrm>
            <a:off x="5764499" y="5092576"/>
            <a:ext cx="49635" cy="261211"/>
          </a:xfrm>
          <a:custGeom>
            <a:avLst/>
            <a:gdLst>
              <a:gd name="connsiteX0" fmla="*/ 48926 w 49635"/>
              <a:gd name="connsiteY0" fmla="*/ 124 h 261211"/>
              <a:gd name="connsiteX1" fmla="*/ 29876 w 49635"/>
              <a:gd name="connsiteY1" fmla="*/ 127124 h 261211"/>
              <a:gd name="connsiteX2" fmla="*/ 29876 w 49635"/>
              <a:gd name="connsiteY2" fmla="*/ 158874 h 261211"/>
              <a:gd name="connsiteX3" fmla="*/ 45751 w 49635"/>
              <a:gd name="connsiteY3" fmla="*/ 254124 h 261211"/>
              <a:gd name="connsiteX4" fmla="*/ 36226 w 49635"/>
              <a:gd name="connsiteY4" fmla="*/ 238249 h 261211"/>
              <a:gd name="connsiteX5" fmla="*/ 14001 w 49635"/>
              <a:gd name="connsiteY5" fmla="*/ 111249 h 261211"/>
              <a:gd name="connsiteX6" fmla="*/ 1301 w 49635"/>
              <a:gd name="connsiteY6" fmla="*/ 152524 h 261211"/>
              <a:gd name="connsiteX7" fmla="*/ 48926 w 49635"/>
              <a:gd name="connsiteY7" fmla="*/ 124 h 26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35" h="261211">
                <a:moveTo>
                  <a:pt x="48926" y="124"/>
                </a:moveTo>
                <a:cubicBezTo>
                  <a:pt x="53688" y="-4109"/>
                  <a:pt x="33051" y="100666"/>
                  <a:pt x="29876" y="127124"/>
                </a:cubicBezTo>
                <a:cubicBezTo>
                  <a:pt x="26701" y="153582"/>
                  <a:pt x="27230" y="137707"/>
                  <a:pt x="29876" y="158874"/>
                </a:cubicBezTo>
                <a:cubicBezTo>
                  <a:pt x="32522" y="180041"/>
                  <a:pt x="45751" y="254124"/>
                  <a:pt x="45751" y="254124"/>
                </a:cubicBezTo>
                <a:cubicBezTo>
                  <a:pt x="46809" y="267353"/>
                  <a:pt x="41518" y="262062"/>
                  <a:pt x="36226" y="238249"/>
                </a:cubicBezTo>
                <a:cubicBezTo>
                  <a:pt x="30934" y="214436"/>
                  <a:pt x="19822" y="125536"/>
                  <a:pt x="14001" y="111249"/>
                </a:cubicBezTo>
                <a:cubicBezTo>
                  <a:pt x="8180" y="96962"/>
                  <a:pt x="-3991" y="166282"/>
                  <a:pt x="1301" y="152524"/>
                </a:cubicBezTo>
                <a:cubicBezTo>
                  <a:pt x="6593" y="138766"/>
                  <a:pt x="44164" y="4357"/>
                  <a:pt x="48926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4537ACE1-1135-7747-3442-7D54560A3B2F}"/>
              </a:ext>
            </a:extLst>
          </p:cNvPr>
          <p:cNvSpPr/>
          <p:nvPr/>
        </p:nvSpPr>
        <p:spPr>
          <a:xfrm>
            <a:off x="5809936" y="5254508"/>
            <a:ext cx="382355" cy="57435"/>
          </a:xfrm>
          <a:custGeom>
            <a:avLst/>
            <a:gdLst>
              <a:gd name="connsiteX0" fmla="*/ 314 w 382355"/>
              <a:gd name="connsiteY0" fmla="*/ 117 h 57435"/>
              <a:gd name="connsiteX1" fmla="*/ 368614 w 382355"/>
              <a:gd name="connsiteY1" fmla="*/ 44567 h 57435"/>
              <a:gd name="connsiteX2" fmla="*/ 289239 w 382355"/>
              <a:gd name="connsiteY2" fmla="*/ 35042 h 57435"/>
              <a:gd name="connsiteX3" fmla="*/ 149539 w 382355"/>
              <a:gd name="connsiteY3" fmla="*/ 57267 h 57435"/>
              <a:gd name="connsiteX4" fmla="*/ 362264 w 382355"/>
              <a:gd name="connsiteY4" fmla="*/ 44567 h 57435"/>
              <a:gd name="connsiteX5" fmla="*/ 305114 w 382355"/>
              <a:gd name="connsiteY5" fmla="*/ 31867 h 57435"/>
              <a:gd name="connsiteX6" fmla="*/ 314 w 382355"/>
              <a:gd name="connsiteY6" fmla="*/ 117 h 5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2355" h="57435">
                <a:moveTo>
                  <a:pt x="314" y="117"/>
                </a:moveTo>
                <a:cubicBezTo>
                  <a:pt x="10897" y="2234"/>
                  <a:pt x="368614" y="44567"/>
                  <a:pt x="368614" y="44567"/>
                </a:cubicBezTo>
                <a:cubicBezTo>
                  <a:pt x="416768" y="50388"/>
                  <a:pt x="325751" y="32925"/>
                  <a:pt x="289239" y="35042"/>
                </a:cubicBezTo>
                <a:cubicBezTo>
                  <a:pt x="252727" y="37159"/>
                  <a:pt x="137368" y="55680"/>
                  <a:pt x="149539" y="57267"/>
                </a:cubicBezTo>
                <a:cubicBezTo>
                  <a:pt x="161710" y="58854"/>
                  <a:pt x="336335" y="48800"/>
                  <a:pt x="362264" y="44567"/>
                </a:cubicBezTo>
                <a:cubicBezTo>
                  <a:pt x="388193" y="40334"/>
                  <a:pt x="360676" y="38746"/>
                  <a:pt x="305114" y="31867"/>
                </a:cubicBezTo>
                <a:cubicBezTo>
                  <a:pt x="249552" y="24988"/>
                  <a:pt x="-10269" y="-2000"/>
                  <a:pt x="314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97CB85F-5039-A458-6F00-2BFF528827B3}"/>
              </a:ext>
            </a:extLst>
          </p:cNvPr>
          <p:cNvSpPr/>
          <p:nvPr/>
        </p:nvSpPr>
        <p:spPr>
          <a:xfrm>
            <a:off x="5952896" y="5336843"/>
            <a:ext cx="873523" cy="129913"/>
          </a:xfrm>
          <a:custGeom>
            <a:avLst/>
            <a:gdLst>
              <a:gd name="connsiteX0" fmla="*/ 229 w 873523"/>
              <a:gd name="connsiteY0" fmla="*/ 105107 h 129913"/>
              <a:gd name="connsiteX1" fmla="*/ 251054 w 873523"/>
              <a:gd name="connsiteY1" fmla="*/ 98757 h 129913"/>
              <a:gd name="connsiteX2" fmla="*/ 184379 w 873523"/>
              <a:gd name="connsiteY2" fmla="*/ 114632 h 129913"/>
              <a:gd name="connsiteX3" fmla="*/ 447904 w 873523"/>
              <a:gd name="connsiteY3" fmla="*/ 92407 h 129913"/>
              <a:gd name="connsiteX4" fmla="*/ 387579 w 873523"/>
              <a:gd name="connsiteY4" fmla="*/ 92407 h 129913"/>
              <a:gd name="connsiteX5" fmla="*/ 530454 w 873523"/>
              <a:gd name="connsiteY5" fmla="*/ 70182 h 129913"/>
              <a:gd name="connsiteX6" fmla="*/ 463779 w 873523"/>
              <a:gd name="connsiteY6" fmla="*/ 44782 h 129913"/>
              <a:gd name="connsiteX7" fmla="*/ 625704 w 873523"/>
              <a:gd name="connsiteY7" fmla="*/ 63832 h 129913"/>
              <a:gd name="connsiteX8" fmla="*/ 590779 w 873523"/>
              <a:gd name="connsiteY8" fmla="*/ 35257 h 129913"/>
              <a:gd name="connsiteX9" fmla="*/ 641579 w 873523"/>
              <a:gd name="connsiteY9" fmla="*/ 57482 h 129913"/>
              <a:gd name="connsiteX10" fmla="*/ 873354 w 873523"/>
              <a:gd name="connsiteY10" fmla="*/ 332 h 129913"/>
              <a:gd name="connsiteX11" fmla="*/ 673329 w 873523"/>
              <a:gd name="connsiteY11" fmla="*/ 38432 h 129913"/>
              <a:gd name="connsiteX12" fmla="*/ 359004 w 873523"/>
              <a:gd name="connsiteY12" fmla="*/ 127332 h 129913"/>
              <a:gd name="connsiteX13" fmla="*/ 212954 w 873523"/>
              <a:gd name="connsiteY13" fmla="*/ 105107 h 129913"/>
              <a:gd name="connsiteX14" fmla="*/ 301854 w 873523"/>
              <a:gd name="connsiteY14" fmla="*/ 95582 h 129913"/>
              <a:gd name="connsiteX15" fmla="*/ 229 w 873523"/>
              <a:gd name="connsiteY15" fmla="*/ 105107 h 129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73523" h="129913">
                <a:moveTo>
                  <a:pt x="229" y="105107"/>
                </a:moveTo>
                <a:cubicBezTo>
                  <a:pt x="-8238" y="105636"/>
                  <a:pt x="220362" y="97169"/>
                  <a:pt x="251054" y="98757"/>
                </a:cubicBezTo>
                <a:cubicBezTo>
                  <a:pt x="281746" y="100344"/>
                  <a:pt x="151571" y="115690"/>
                  <a:pt x="184379" y="114632"/>
                </a:cubicBezTo>
                <a:cubicBezTo>
                  <a:pt x="217187" y="113574"/>
                  <a:pt x="414037" y="96111"/>
                  <a:pt x="447904" y="92407"/>
                </a:cubicBezTo>
                <a:cubicBezTo>
                  <a:pt x="481771" y="88703"/>
                  <a:pt x="373821" y="96111"/>
                  <a:pt x="387579" y="92407"/>
                </a:cubicBezTo>
                <a:cubicBezTo>
                  <a:pt x="401337" y="88703"/>
                  <a:pt x="517754" y="78119"/>
                  <a:pt x="530454" y="70182"/>
                </a:cubicBezTo>
                <a:cubicBezTo>
                  <a:pt x="543154" y="62245"/>
                  <a:pt x="447904" y="45840"/>
                  <a:pt x="463779" y="44782"/>
                </a:cubicBezTo>
                <a:cubicBezTo>
                  <a:pt x="479654" y="43724"/>
                  <a:pt x="604537" y="65419"/>
                  <a:pt x="625704" y="63832"/>
                </a:cubicBezTo>
                <a:cubicBezTo>
                  <a:pt x="646871" y="62245"/>
                  <a:pt x="588133" y="36315"/>
                  <a:pt x="590779" y="35257"/>
                </a:cubicBezTo>
                <a:cubicBezTo>
                  <a:pt x="593425" y="34199"/>
                  <a:pt x="594483" y="63303"/>
                  <a:pt x="641579" y="57482"/>
                </a:cubicBezTo>
                <a:cubicBezTo>
                  <a:pt x="688675" y="51661"/>
                  <a:pt x="868062" y="3507"/>
                  <a:pt x="873354" y="332"/>
                </a:cubicBezTo>
                <a:cubicBezTo>
                  <a:pt x="878646" y="-2843"/>
                  <a:pt x="759054" y="17265"/>
                  <a:pt x="673329" y="38432"/>
                </a:cubicBezTo>
                <a:cubicBezTo>
                  <a:pt x="587604" y="59599"/>
                  <a:pt x="435733" y="116220"/>
                  <a:pt x="359004" y="127332"/>
                </a:cubicBezTo>
                <a:cubicBezTo>
                  <a:pt x="282275" y="138445"/>
                  <a:pt x="222479" y="110399"/>
                  <a:pt x="212954" y="105107"/>
                </a:cubicBezTo>
                <a:cubicBezTo>
                  <a:pt x="203429" y="99815"/>
                  <a:pt x="329371" y="93995"/>
                  <a:pt x="301854" y="95582"/>
                </a:cubicBezTo>
                <a:cubicBezTo>
                  <a:pt x="274337" y="97169"/>
                  <a:pt x="8696" y="104578"/>
                  <a:pt x="229" y="105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B106FDC9-EF6A-5914-4789-2ABE10C22CDD}"/>
              </a:ext>
            </a:extLst>
          </p:cNvPr>
          <p:cNvSpPr/>
          <p:nvPr/>
        </p:nvSpPr>
        <p:spPr>
          <a:xfrm>
            <a:off x="5803897" y="4806898"/>
            <a:ext cx="216254" cy="321357"/>
          </a:xfrm>
          <a:custGeom>
            <a:avLst/>
            <a:gdLst>
              <a:gd name="connsiteX0" fmla="*/ 215903 w 216254"/>
              <a:gd name="connsiteY0" fmla="*/ 52 h 321357"/>
              <a:gd name="connsiteX1" fmla="*/ 114303 w 216254"/>
              <a:gd name="connsiteY1" fmla="*/ 136577 h 321357"/>
              <a:gd name="connsiteX2" fmla="*/ 57153 w 216254"/>
              <a:gd name="connsiteY2" fmla="*/ 250877 h 321357"/>
              <a:gd name="connsiteX3" fmla="*/ 73028 w 216254"/>
              <a:gd name="connsiteY3" fmla="*/ 88952 h 321357"/>
              <a:gd name="connsiteX4" fmla="*/ 3 w 216254"/>
              <a:gd name="connsiteY4" fmla="*/ 320727 h 321357"/>
              <a:gd name="connsiteX5" fmla="*/ 76203 w 216254"/>
              <a:gd name="connsiteY5" fmla="*/ 152452 h 321357"/>
              <a:gd name="connsiteX6" fmla="*/ 215903 w 216254"/>
              <a:gd name="connsiteY6" fmla="*/ 52 h 32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254" h="321357">
                <a:moveTo>
                  <a:pt x="215903" y="52"/>
                </a:moveTo>
                <a:cubicBezTo>
                  <a:pt x="222253" y="-2594"/>
                  <a:pt x="140761" y="94773"/>
                  <a:pt x="114303" y="136577"/>
                </a:cubicBezTo>
                <a:cubicBezTo>
                  <a:pt x="87845" y="178381"/>
                  <a:pt x="64032" y="258815"/>
                  <a:pt x="57153" y="250877"/>
                </a:cubicBezTo>
                <a:cubicBezTo>
                  <a:pt x="50274" y="242939"/>
                  <a:pt x="82553" y="77310"/>
                  <a:pt x="73028" y="88952"/>
                </a:cubicBezTo>
                <a:cubicBezTo>
                  <a:pt x="63503" y="100594"/>
                  <a:pt x="-526" y="310144"/>
                  <a:pt x="3" y="320727"/>
                </a:cubicBezTo>
                <a:cubicBezTo>
                  <a:pt x="532" y="331310"/>
                  <a:pt x="43395" y="205898"/>
                  <a:pt x="76203" y="152452"/>
                </a:cubicBezTo>
                <a:cubicBezTo>
                  <a:pt x="109011" y="99006"/>
                  <a:pt x="209553" y="2698"/>
                  <a:pt x="21590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F99D0C8D-AAF1-49CE-D6C8-75BF2DEC0D74}"/>
              </a:ext>
            </a:extLst>
          </p:cNvPr>
          <p:cNvSpPr/>
          <p:nvPr/>
        </p:nvSpPr>
        <p:spPr>
          <a:xfrm>
            <a:off x="5624059" y="5128856"/>
            <a:ext cx="1065674" cy="411721"/>
          </a:xfrm>
          <a:custGeom>
            <a:avLst/>
            <a:gdLst>
              <a:gd name="connsiteX0" fmla="*/ 2041 w 1065674"/>
              <a:gd name="connsiteY0" fmla="*/ 1944 h 411721"/>
              <a:gd name="connsiteX1" fmla="*/ 262391 w 1065674"/>
              <a:gd name="connsiteY1" fmla="*/ 294044 h 411721"/>
              <a:gd name="connsiteX2" fmla="*/ 240166 w 1065674"/>
              <a:gd name="connsiteY2" fmla="*/ 287694 h 411721"/>
              <a:gd name="connsiteX3" fmla="*/ 557666 w 1065674"/>
              <a:gd name="connsiteY3" fmla="*/ 408344 h 411721"/>
              <a:gd name="connsiteX4" fmla="*/ 503691 w 1065674"/>
              <a:gd name="connsiteY4" fmla="*/ 379769 h 411721"/>
              <a:gd name="connsiteX5" fmla="*/ 837066 w 1065674"/>
              <a:gd name="connsiteY5" fmla="*/ 395644 h 411721"/>
              <a:gd name="connsiteX6" fmla="*/ 1065666 w 1065674"/>
              <a:gd name="connsiteY6" fmla="*/ 395644 h 411721"/>
              <a:gd name="connsiteX7" fmla="*/ 846591 w 1065674"/>
              <a:gd name="connsiteY7" fmla="*/ 386119 h 411721"/>
              <a:gd name="connsiteX8" fmla="*/ 398916 w 1065674"/>
              <a:gd name="connsiteY8" fmla="*/ 370244 h 411721"/>
              <a:gd name="connsiteX9" fmla="*/ 275091 w 1065674"/>
              <a:gd name="connsiteY9" fmla="*/ 284519 h 411721"/>
              <a:gd name="connsiteX10" fmla="*/ 43316 w 1065674"/>
              <a:gd name="connsiteY10" fmla="*/ 116244 h 411721"/>
              <a:gd name="connsiteX11" fmla="*/ 135391 w 1065674"/>
              <a:gd name="connsiteY11" fmla="*/ 163869 h 411721"/>
              <a:gd name="connsiteX12" fmla="*/ 2041 w 1065674"/>
              <a:gd name="connsiteY12" fmla="*/ 1944 h 411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65674" h="411721">
                <a:moveTo>
                  <a:pt x="2041" y="1944"/>
                </a:moveTo>
                <a:cubicBezTo>
                  <a:pt x="23208" y="23640"/>
                  <a:pt x="222704" y="246419"/>
                  <a:pt x="262391" y="294044"/>
                </a:cubicBezTo>
                <a:cubicBezTo>
                  <a:pt x="302078" y="341669"/>
                  <a:pt x="240166" y="287694"/>
                  <a:pt x="240166" y="287694"/>
                </a:cubicBezTo>
                <a:lnTo>
                  <a:pt x="557666" y="408344"/>
                </a:lnTo>
                <a:cubicBezTo>
                  <a:pt x="601587" y="423690"/>
                  <a:pt x="457124" y="381886"/>
                  <a:pt x="503691" y="379769"/>
                </a:cubicBezTo>
                <a:lnTo>
                  <a:pt x="837066" y="395644"/>
                </a:lnTo>
                <a:cubicBezTo>
                  <a:pt x="930728" y="398290"/>
                  <a:pt x="1064079" y="397231"/>
                  <a:pt x="1065666" y="395644"/>
                </a:cubicBezTo>
                <a:cubicBezTo>
                  <a:pt x="1067253" y="394057"/>
                  <a:pt x="846591" y="386119"/>
                  <a:pt x="846591" y="386119"/>
                </a:cubicBezTo>
                <a:cubicBezTo>
                  <a:pt x="735466" y="381886"/>
                  <a:pt x="494166" y="387177"/>
                  <a:pt x="398916" y="370244"/>
                </a:cubicBezTo>
                <a:cubicBezTo>
                  <a:pt x="303666" y="353311"/>
                  <a:pt x="334358" y="326852"/>
                  <a:pt x="275091" y="284519"/>
                </a:cubicBezTo>
                <a:cubicBezTo>
                  <a:pt x="215824" y="242186"/>
                  <a:pt x="66599" y="136352"/>
                  <a:pt x="43316" y="116244"/>
                </a:cubicBezTo>
                <a:cubicBezTo>
                  <a:pt x="20033" y="96136"/>
                  <a:pt x="139624" y="180802"/>
                  <a:pt x="135391" y="163869"/>
                </a:cubicBezTo>
                <a:cubicBezTo>
                  <a:pt x="131158" y="146936"/>
                  <a:pt x="-19126" y="-19752"/>
                  <a:pt x="2041" y="1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BBB5FB21-C25A-36B6-FDFC-7495DFF530AE}"/>
              </a:ext>
            </a:extLst>
          </p:cNvPr>
          <p:cNvSpPr/>
          <p:nvPr/>
        </p:nvSpPr>
        <p:spPr>
          <a:xfrm>
            <a:off x="5734999" y="5288532"/>
            <a:ext cx="522926" cy="68316"/>
          </a:xfrm>
          <a:custGeom>
            <a:avLst/>
            <a:gdLst>
              <a:gd name="connsiteX0" fmla="*/ 5401 w 522926"/>
              <a:gd name="connsiteY0" fmla="*/ 1018 h 68316"/>
              <a:gd name="connsiteX1" fmla="*/ 218126 w 522926"/>
              <a:gd name="connsiteY1" fmla="*/ 23243 h 68316"/>
              <a:gd name="connsiteX2" fmla="*/ 472126 w 522926"/>
              <a:gd name="connsiteY2" fmla="*/ 35943 h 68316"/>
              <a:gd name="connsiteX3" fmla="*/ 522926 w 522926"/>
              <a:gd name="connsiteY3" fmla="*/ 32768 h 68316"/>
              <a:gd name="connsiteX4" fmla="*/ 218126 w 522926"/>
              <a:gd name="connsiteY4" fmla="*/ 51818 h 68316"/>
              <a:gd name="connsiteX5" fmla="*/ 491176 w 522926"/>
              <a:gd name="connsiteY5" fmla="*/ 67693 h 68316"/>
              <a:gd name="connsiteX6" fmla="*/ 259401 w 522926"/>
              <a:gd name="connsiteY6" fmla="*/ 29593 h 68316"/>
              <a:gd name="connsiteX7" fmla="*/ 348301 w 522926"/>
              <a:gd name="connsiteY7" fmla="*/ 32768 h 68316"/>
              <a:gd name="connsiteX8" fmla="*/ 84776 w 522926"/>
              <a:gd name="connsiteY8" fmla="*/ 7368 h 68316"/>
              <a:gd name="connsiteX9" fmla="*/ 5401 w 522926"/>
              <a:gd name="connsiteY9" fmla="*/ 1018 h 68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2926" h="68316">
                <a:moveTo>
                  <a:pt x="5401" y="1018"/>
                </a:moveTo>
                <a:cubicBezTo>
                  <a:pt x="27626" y="3664"/>
                  <a:pt x="140338" y="17422"/>
                  <a:pt x="218126" y="23243"/>
                </a:cubicBezTo>
                <a:cubicBezTo>
                  <a:pt x="295914" y="29064"/>
                  <a:pt x="421326" y="34356"/>
                  <a:pt x="472126" y="35943"/>
                </a:cubicBezTo>
                <a:cubicBezTo>
                  <a:pt x="522926" y="37531"/>
                  <a:pt x="522926" y="32768"/>
                  <a:pt x="522926" y="32768"/>
                </a:cubicBezTo>
                <a:cubicBezTo>
                  <a:pt x="480593" y="35414"/>
                  <a:pt x="223418" y="45997"/>
                  <a:pt x="218126" y="51818"/>
                </a:cubicBezTo>
                <a:cubicBezTo>
                  <a:pt x="212834" y="57639"/>
                  <a:pt x="484297" y="71397"/>
                  <a:pt x="491176" y="67693"/>
                </a:cubicBezTo>
                <a:cubicBezTo>
                  <a:pt x="498055" y="63989"/>
                  <a:pt x="283214" y="35414"/>
                  <a:pt x="259401" y="29593"/>
                </a:cubicBezTo>
                <a:cubicBezTo>
                  <a:pt x="235588" y="23772"/>
                  <a:pt x="377405" y="36472"/>
                  <a:pt x="348301" y="32768"/>
                </a:cubicBezTo>
                <a:cubicBezTo>
                  <a:pt x="319197" y="29064"/>
                  <a:pt x="136105" y="13718"/>
                  <a:pt x="84776" y="7368"/>
                </a:cubicBezTo>
                <a:cubicBezTo>
                  <a:pt x="33447" y="1018"/>
                  <a:pt x="-16824" y="-1628"/>
                  <a:pt x="5401" y="1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144CA5F-7CF1-7F13-E8C9-3B54426FAF33}"/>
              </a:ext>
            </a:extLst>
          </p:cNvPr>
          <p:cNvSpPr/>
          <p:nvPr/>
        </p:nvSpPr>
        <p:spPr>
          <a:xfrm>
            <a:off x="6213400" y="5197468"/>
            <a:ext cx="915260" cy="120680"/>
          </a:xfrm>
          <a:custGeom>
            <a:avLst/>
            <a:gdLst>
              <a:gd name="connsiteX0" fmla="*/ 75 w 915260"/>
              <a:gd name="connsiteY0" fmla="*/ 34932 h 120680"/>
              <a:gd name="connsiteX1" fmla="*/ 257250 w 915260"/>
              <a:gd name="connsiteY1" fmla="*/ 53982 h 120680"/>
              <a:gd name="connsiteX2" fmla="*/ 514425 w 915260"/>
              <a:gd name="connsiteY2" fmla="*/ 31757 h 120680"/>
              <a:gd name="connsiteX3" fmla="*/ 447750 w 915260"/>
              <a:gd name="connsiteY3" fmla="*/ 7 h 120680"/>
              <a:gd name="connsiteX4" fmla="*/ 911300 w 915260"/>
              <a:gd name="connsiteY4" fmla="*/ 28582 h 120680"/>
              <a:gd name="connsiteX5" fmla="*/ 650950 w 915260"/>
              <a:gd name="connsiteY5" fmla="*/ 15882 h 120680"/>
              <a:gd name="connsiteX6" fmla="*/ 295350 w 915260"/>
              <a:gd name="connsiteY6" fmla="*/ 66682 h 120680"/>
              <a:gd name="connsiteX7" fmla="*/ 6425 w 915260"/>
              <a:gd name="connsiteY7" fmla="*/ 120657 h 120680"/>
              <a:gd name="connsiteX8" fmla="*/ 387425 w 915260"/>
              <a:gd name="connsiteY8" fmla="*/ 73032 h 120680"/>
              <a:gd name="connsiteX9" fmla="*/ 492200 w 915260"/>
              <a:gd name="connsiteY9" fmla="*/ 38107 h 120680"/>
              <a:gd name="connsiteX10" fmla="*/ 282650 w 915260"/>
              <a:gd name="connsiteY10" fmla="*/ 47632 h 120680"/>
              <a:gd name="connsiteX11" fmla="*/ 75 w 915260"/>
              <a:gd name="connsiteY11" fmla="*/ 34932 h 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5260" h="120680">
                <a:moveTo>
                  <a:pt x="75" y="34932"/>
                </a:moveTo>
                <a:cubicBezTo>
                  <a:pt x="-4158" y="35990"/>
                  <a:pt x="171525" y="54511"/>
                  <a:pt x="257250" y="53982"/>
                </a:cubicBezTo>
                <a:cubicBezTo>
                  <a:pt x="342975" y="53453"/>
                  <a:pt x="482675" y="40753"/>
                  <a:pt x="514425" y="31757"/>
                </a:cubicBezTo>
                <a:cubicBezTo>
                  <a:pt x="546175" y="22761"/>
                  <a:pt x="381604" y="536"/>
                  <a:pt x="447750" y="7"/>
                </a:cubicBezTo>
                <a:cubicBezTo>
                  <a:pt x="513896" y="-522"/>
                  <a:pt x="877433" y="25936"/>
                  <a:pt x="911300" y="28582"/>
                </a:cubicBezTo>
                <a:cubicBezTo>
                  <a:pt x="945167" y="31228"/>
                  <a:pt x="753608" y="9532"/>
                  <a:pt x="650950" y="15882"/>
                </a:cubicBezTo>
                <a:cubicBezTo>
                  <a:pt x="548292" y="22232"/>
                  <a:pt x="402771" y="49220"/>
                  <a:pt x="295350" y="66682"/>
                </a:cubicBezTo>
                <a:cubicBezTo>
                  <a:pt x="187929" y="84144"/>
                  <a:pt x="-8921" y="119599"/>
                  <a:pt x="6425" y="120657"/>
                </a:cubicBezTo>
                <a:cubicBezTo>
                  <a:pt x="21771" y="121715"/>
                  <a:pt x="306463" y="86790"/>
                  <a:pt x="387425" y="73032"/>
                </a:cubicBezTo>
                <a:cubicBezTo>
                  <a:pt x="468388" y="59274"/>
                  <a:pt x="509662" y="42340"/>
                  <a:pt x="492200" y="38107"/>
                </a:cubicBezTo>
                <a:cubicBezTo>
                  <a:pt x="474738" y="33874"/>
                  <a:pt x="360967" y="47632"/>
                  <a:pt x="282650" y="47632"/>
                </a:cubicBezTo>
                <a:cubicBezTo>
                  <a:pt x="204333" y="47632"/>
                  <a:pt x="4308" y="33874"/>
                  <a:pt x="75" y="34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DE92FCCC-0F11-9C25-0CAC-9000BC9BDDCE}"/>
              </a:ext>
            </a:extLst>
          </p:cNvPr>
          <p:cNvSpPr/>
          <p:nvPr/>
        </p:nvSpPr>
        <p:spPr>
          <a:xfrm>
            <a:off x="5274437" y="4730708"/>
            <a:ext cx="171086" cy="758766"/>
          </a:xfrm>
          <a:custGeom>
            <a:avLst/>
            <a:gdLst>
              <a:gd name="connsiteX0" fmla="*/ 53213 w 171086"/>
              <a:gd name="connsiteY0" fmla="*/ 42 h 758766"/>
              <a:gd name="connsiteX1" fmla="*/ 11938 w 171086"/>
              <a:gd name="connsiteY1" fmla="*/ 247692 h 758766"/>
              <a:gd name="connsiteX2" fmla="*/ 40513 w 171086"/>
              <a:gd name="connsiteY2" fmla="*/ 314367 h 758766"/>
              <a:gd name="connsiteX3" fmla="*/ 11938 w 171086"/>
              <a:gd name="connsiteY3" fmla="*/ 273092 h 758766"/>
              <a:gd name="connsiteX4" fmla="*/ 62738 w 171086"/>
              <a:gd name="connsiteY4" fmla="*/ 435017 h 758766"/>
              <a:gd name="connsiteX5" fmla="*/ 81788 w 171086"/>
              <a:gd name="connsiteY5" fmla="*/ 387392 h 758766"/>
              <a:gd name="connsiteX6" fmla="*/ 97663 w 171086"/>
              <a:gd name="connsiteY6" fmla="*/ 558842 h 758766"/>
              <a:gd name="connsiteX7" fmla="*/ 164338 w 171086"/>
              <a:gd name="connsiteY7" fmla="*/ 752517 h 758766"/>
              <a:gd name="connsiteX8" fmla="*/ 154813 w 171086"/>
              <a:gd name="connsiteY8" fmla="*/ 689017 h 758766"/>
              <a:gd name="connsiteX9" fmla="*/ 40513 w 171086"/>
              <a:gd name="connsiteY9" fmla="*/ 469942 h 758766"/>
              <a:gd name="connsiteX10" fmla="*/ 53213 w 171086"/>
              <a:gd name="connsiteY10" fmla="*/ 479467 h 758766"/>
              <a:gd name="connsiteX11" fmla="*/ 18288 w 171086"/>
              <a:gd name="connsiteY11" fmla="*/ 301667 h 758766"/>
              <a:gd name="connsiteX12" fmla="*/ 2413 w 171086"/>
              <a:gd name="connsiteY12" fmla="*/ 228642 h 758766"/>
              <a:gd name="connsiteX13" fmla="*/ 53213 w 171086"/>
              <a:gd name="connsiteY13" fmla="*/ 42 h 75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1086" h="758766">
                <a:moveTo>
                  <a:pt x="53213" y="42"/>
                </a:moveTo>
                <a:cubicBezTo>
                  <a:pt x="54800" y="3217"/>
                  <a:pt x="14055" y="195305"/>
                  <a:pt x="11938" y="247692"/>
                </a:cubicBezTo>
                <a:cubicBezTo>
                  <a:pt x="9821" y="300079"/>
                  <a:pt x="40513" y="310134"/>
                  <a:pt x="40513" y="314367"/>
                </a:cubicBezTo>
                <a:cubicBezTo>
                  <a:pt x="40513" y="318600"/>
                  <a:pt x="8234" y="252984"/>
                  <a:pt x="11938" y="273092"/>
                </a:cubicBezTo>
                <a:cubicBezTo>
                  <a:pt x="15642" y="293200"/>
                  <a:pt x="51096" y="415967"/>
                  <a:pt x="62738" y="435017"/>
                </a:cubicBezTo>
                <a:cubicBezTo>
                  <a:pt x="74380" y="454067"/>
                  <a:pt x="75967" y="366755"/>
                  <a:pt x="81788" y="387392"/>
                </a:cubicBezTo>
                <a:cubicBezTo>
                  <a:pt x="87609" y="408029"/>
                  <a:pt x="83905" y="497988"/>
                  <a:pt x="97663" y="558842"/>
                </a:cubicBezTo>
                <a:cubicBezTo>
                  <a:pt x="111421" y="619696"/>
                  <a:pt x="154813" y="730821"/>
                  <a:pt x="164338" y="752517"/>
                </a:cubicBezTo>
                <a:cubicBezTo>
                  <a:pt x="173863" y="774213"/>
                  <a:pt x="175450" y="736113"/>
                  <a:pt x="154813" y="689017"/>
                </a:cubicBezTo>
                <a:cubicBezTo>
                  <a:pt x="134176" y="641921"/>
                  <a:pt x="57446" y="504867"/>
                  <a:pt x="40513" y="469942"/>
                </a:cubicBezTo>
                <a:cubicBezTo>
                  <a:pt x="23580" y="435017"/>
                  <a:pt x="56917" y="507513"/>
                  <a:pt x="53213" y="479467"/>
                </a:cubicBezTo>
                <a:cubicBezTo>
                  <a:pt x="49509" y="451421"/>
                  <a:pt x="26755" y="343471"/>
                  <a:pt x="18288" y="301667"/>
                </a:cubicBezTo>
                <a:cubicBezTo>
                  <a:pt x="9821" y="259863"/>
                  <a:pt x="-6054" y="283675"/>
                  <a:pt x="2413" y="228642"/>
                </a:cubicBezTo>
                <a:cubicBezTo>
                  <a:pt x="10880" y="173609"/>
                  <a:pt x="51626" y="-3133"/>
                  <a:pt x="53213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8045CD7D-0349-53CE-3FBC-00DE391893D7}"/>
              </a:ext>
            </a:extLst>
          </p:cNvPr>
          <p:cNvSpPr/>
          <p:nvPr/>
        </p:nvSpPr>
        <p:spPr>
          <a:xfrm>
            <a:off x="5175220" y="4695814"/>
            <a:ext cx="119930" cy="716202"/>
          </a:xfrm>
          <a:custGeom>
            <a:avLst/>
            <a:gdLst>
              <a:gd name="connsiteX0" fmla="*/ 30 w 119930"/>
              <a:gd name="connsiteY0" fmla="*/ 11 h 716202"/>
              <a:gd name="connsiteX1" fmla="*/ 31780 w 119930"/>
              <a:gd name="connsiteY1" fmla="*/ 174636 h 716202"/>
              <a:gd name="connsiteX2" fmla="*/ 38130 w 119930"/>
              <a:gd name="connsiteY2" fmla="*/ 330211 h 716202"/>
              <a:gd name="connsiteX3" fmla="*/ 82580 w 119930"/>
              <a:gd name="connsiteY3" fmla="*/ 485786 h 716202"/>
              <a:gd name="connsiteX4" fmla="*/ 25430 w 119930"/>
              <a:gd name="connsiteY4" fmla="*/ 422286 h 716202"/>
              <a:gd name="connsiteX5" fmla="*/ 117505 w 119930"/>
              <a:gd name="connsiteY5" fmla="*/ 704861 h 716202"/>
              <a:gd name="connsiteX6" fmla="*/ 85755 w 119930"/>
              <a:gd name="connsiteY6" fmla="*/ 638186 h 716202"/>
              <a:gd name="connsiteX7" fmla="*/ 6380 w 119930"/>
              <a:gd name="connsiteY7" fmla="*/ 431811 h 716202"/>
              <a:gd name="connsiteX8" fmla="*/ 44480 w 119930"/>
              <a:gd name="connsiteY8" fmla="*/ 476261 h 716202"/>
              <a:gd name="connsiteX9" fmla="*/ 44480 w 119930"/>
              <a:gd name="connsiteY9" fmla="*/ 307986 h 716202"/>
              <a:gd name="connsiteX10" fmla="*/ 69880 w 119930"/>
              <a:gd name="connsiteY10" fmla="*/ 60336 h 716202"/>
              <a:gd name="connsiteX11" fmla="*/ 38130 w 119930"/>
              <a:gd name="connsiteY11" fmla="*/ 165111 h 716202"/>
              <a:gd name="connsiteX12" fmla="*/ 30 w 119930"/>
              <a:gd name="connsiteY12" fmla="*/ 11 h 71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930" h="716202">
                <a:moveTo>
                  <a:pt x="30" y="11"/>
                </a:moveTo>
                <a:cubicBezTo>
                  <a:pt x="-1028" y="1599"/>
                  <a:pt x="25430" y="119603"/>
                  <a:pt x="31780" y="174636"/>
                </a:cubicBezTo>
                <a:cubicBezTo>
                  <a:pt x="38130" y="229669"/>
                  <a:pt x="29663" y="278353"/>
                  <a:pt x="38130" y="330211"/>
                </a:cubicBezTo>
                <a:cubicBezTo>
                  <a:pt x="46597" y="382069"/>
                  <a:pt x="84697" y="470440"/>
                  <a:pt x="82580" y="485786"/>
                </a:cubicBezTo>
                <a:cubicBezTo>
                  <a:pt x="80463" y="501132"/>
                  <a:pt x="19609" y="385774"/>
                  <a:pt x="25430" y="422286"/>
                </a:cubicBezTo>
                <a:cubicBezTo>
                  <a:pt x="31251" y="458798"/>
                  <a:pt x="107451" y="668878"/>
                  <a:pt x="117505" y="704861"/>
                </a:cubicBezTo>
                <a:cubicBezTo>
                  <a:pt x="127559" y="740844"/>
                  <a:pt x="104276" y="683694"/>
                  <a:pt x="85755" y="638186"/>
                </a:cubicBezTo>
                <a:cubicBezTo>
                  <a:pt x="67234" y="592678"/>
                  <a:pt x="13259" y="458798"/>
                  <a:pt x="6380" y="431811"/>
                </a:cubicBezTo>
                <a:cubicBezTo>
                  <a:pt x="-499" y="404824"/>
                  <a:pt x="38130" y="496898"/>
                  <a:pt x="44480" y="476261"/>
                </a:cubicBezTo>
                <a:cubicBezTo>
                  <a:pt x="50830" y="455624"/>
                  <a:pt x="40247" y="377307"/>
                  <a:pt x="44480" y="307986"/>
                </a:cubicBezTo>
                <a:cubicBezTo>
                  <a:pt x="48713" y="238665"/>
                  <a:pt x="70938" y="84148"/>
                  <a:pt x="69880" y="60336"/>
                </a:cubicBezTo>
                <a:cubicBezTo>
                  <a:pt x="68822" y="36524"/>
                  <a:pt x="48713" y="169344"/>
                  <a:pt x="38130" y="165111"/>
                </a:cubicBezTo>
                <a:cubicBezTo>
                  <a:pt x="27547" y="160878"/>
                  <a:pt x="1088" y="-1577"/>
                  <a:pt x="3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93D0B40A-1503-F48D-DF73-8F2377CA8D79}"/>
              </a:ext>
            </a:extLst>
          </p:cNvPr>
          <p:cNvSpPr/>
          <p:nvPr/>
        </p:nvSpPr>
        <p:spPr>
          <a:xfrm>
            <a:off x="5419720" y="5502140"/>
            <a:ext cx="211223" cy="460658"/>
          </a:xfrm>
          <a:custGeom>
            <a:avLst/>
            <a:gdLst>
              <a:gd name="connsiteX0" fmla="*/ 5 w 211223"/>
              <a:gd name="connsiteY0" fmla="*/ 135 h 460658"/>
              <a:gd name="connsiteX1" fmla="*/ 47630 w 211223"/>
              <a:gd name="connsiteY1" fmla="*/ 171585 h 460658"/>
              <a:gd name="connsiteX2" fmla="*/ 63505 w 211223"/>
              <a:gd name="connsiteY2" fmla="*/ 301760 h 460658"/>
              <a:gd name="connsiteX3" fmla="*/ 31755 w 211223"/>
              <a:gd name="connsiteY3" fmla="*/ 241435 h 460658"/>
              <a:gd name="connsiteX4" fmla="*/ 209555 w 211223"/>
              <a:gd name="connsiteY4" fmla="*/ 457335 h 460658"/>
              <a:gd name="connsiteX5" fmla="*/ 117480 w 211223"/>
              <a:gd name="connsiteY5" fmla="*/ 365260 h 460658"/>
              <a:gd name="connsiteX6" fmla="*/ 60330 w 211223"/>
              <a:gd name="connsiteY6" fmla="*/ 266835 h 460658"/>
              <a:gd name="connsiteX7" fmla="*/ 22230 w 211223"/>
              <a:gd name="connsiteY7" fmla="*/ 228735 h 460658"/>
              <a:gd name="connsiteX8" fmla="*/ 31755 w 211223"/>
              <a:gd name="connsiteY8" fmla="*/ 187460 h 460658"/>
              <a:gd name="connsiteX9" fmla="*/ 44455 w 211223"/>
              <a:gd name="connsiteY9" fmla="*/ 143010 h 460658"/>
              <a:gd name="connsiteX10" fmla="*/ 5 w 211223"/>
              <a:gd name="connsiteY10" fmla="*/ 135 h 46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1223" h="460658">
                <a:moveTo>
                  <a:pt x="5" y="135"/>
                </a:moveTo>
                <a:cubicBezTo>
                  <a:pt x="534" y="4898"/>
                  <a:pt x="37047" y="121314"/>
                  <a:pt x="47630" y="171585"/>
                </a:cubicBezTo>
                <a:cubicBezTo>
                  <a:pt x="58213" y="221856"/>
                  <a:pt x="66151" y="290118"/>
                  <a:pt x="63505" y="301760"/>
                </a:cubicBezTo>
                <a:cubicBezTo>
                  <a:pt x="60859" y="313402"/>
                  <a:pt x="7413" y="215506"/>
                  <a:pt x="31755" y="241435"/>
                </a:cubicBezTo>
                <a:cubicBezTo>
                  <a:pt x="56097" y="267364"/>
                  <a:pt x="195268" y="436698"/>
                  <a:pt x="209555" y="457335"/>
                </a:cubicBezTo>
                <a:cubicBezTo>
                  <a:pt x="223842" y="477972"/>
                  <a:pt x="142351" y="397010"/>
                  <a:pt x="117480" y="365260"/>
                </a:cubicBezTo>
                <a:cubicBezTo>
                  <a:pt x="92609" y="333510"/>
                  <a:pt x="76205" y="289589"/>
                  <a:pt x="60330" y="266835"/>
                </a:cubicBezTo>
                <a:cubicBezTo>
                  <a:pt x="44455" y="244081"/>
                  <a:pt x="26992" y="241964"/>
                  <a:pt x="22230" y="228735"/>
                </a:cubicBezTo>
                <a:cubicBezTo>
                  <a:pt x="17468" y="215506"/>
                  <a:pt x="28051" y="201747"/>
                  <a:pt x="31755" y="187460"/>
                </a:cubicBezTo>
                <a:cubicBezTo>
                  <a:pt x="35459" y="173173"/>
                  <a:pt x="48688" y="168410"/>
                  <a:pt x="44455" y="143010"/>
                </a:cubicBezTo>
                <a:cubicBezTo>
                  <a:pt x="40222" y="117610"/>
                  <a:pt x="-524" y="-4628"/>
                  <a:pt x="5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E867D15B-0C18-DAF5-FA68-07310AD6EC22}"/>
              </a:ext>
            </a:extLst>
          </p:cNvPr>
          <p:cNvSpPr/>
          <p:nvPr/>
        </p:nvSpPr>
        <p:spPr>
          <a:xfrm>
            <a:off x="5085061" y="5356197"/>
            <a:ext cx="109148" cy="840209"/>
          </a:xfrm>
          <a:custGeom>
            <a:avLst/>
            <a:gdLst>
              <a:gd name="connsiteX0" fmla="*/ 80664 w 109148"/>
              <a:gd name="connsiteY0" fmla="*/ 28 h 840209"/>
              <a:gd name="connsiteX1" fmla="*/ 23514 w 109148"/>
              <a:gd name="connsiteY1" fmla="*/ 311178 h 840209"/>
              <a:gd name="connsiteX2" fmla="*/ 33039 w 109148"/>
              <a:gd name="connsiteY2" fmla="*/ 517553 h 840209"/>
              <a:gd name="connsiteX3" fmla="*/ 29864 w 109148"/>
              <a:gd name="connsiteY3" fmla="*/ 441353 h 840209"/>
              <a:gd name="connsiteX4" fmla="*/ 106064 w 109148"/>
              <a:gd name="connsiteY4" fmla="*/ 819178 h 840209"/>
              <a:gd name="connsiteX5" fmla="*/ 87014 w 109148"/>
              <a:gd name="connsiteY5" fmla="*/ 752503 h 840209"/>
              <a:gd name="connsiteX6" fmla="*/ 20339 w 109148"/>
              <a:gd name="connsiteY6" fmla="*/ 422303 h 840209"/>
              <a:gd name="connsiteX7" fmla="*/ 17164 w 109148"/>
              <a:gd name="connsiteY7" fmla="*/ 219103 h 840209"/>
              <a:gd name="connsiteX8" fmla="*/ 4464 w 109148"/>
              <a:gd name="connsiteY8" fmla="*/ 292128 h 840209"/>
              <a:gd name="connsiteX9" fmla="*/ 80664 w 109148"/>
              <a:gd name="connsiteY9" fmla="*/ 28 h 84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148" h="840209">
                <a:moveTo>
                  <a:pt x="80664" y="28"/>
                </a:moveTo>
                <a:cubicBezTo>
                  <a:pt x="83839" y="3203"/>
                  <a:pt x="31451" y="224924"/>
                  <a:pt x="23514" y="311178"/>
                </a:cubicBezTo>
                <a:cubicBezTo>
                  <a:pt x="15577" y="397432"/>
                  <a:pt x="31981" y="495857"/>
                  <a:pt x="33039" y="517553"/>
                </a:cubicBezTo>
                <a:cubicBezTo>
                  <a:pt x="34097" y="539249"/>
                  <a:pt x="17693" y="391082"/>
                  <a:pt x="29864" y="441353"/>
                </a:cubicBezTo>
                <a:cubicBezTo>
                  <a:pt x="42035" y="491624"/>
                  <a:pt x="96539" y="767320"/>
                  <a:pt x="106064" y="819178"/>
                </a:cubicBezTo>
                <a:cubicBezTo>
                  <a:pt x="115589" y="871036"/>
                  <a:pt x="101301" y="818649"/>
                  <a:pt x="87014" y="752503"/>
                </a:cubicBezTo>
                <a:cubicBezTo>
                  <a:pt x="72727" y="686357"/>
                  <a:pt x="31981" y="511203"/>
                  <a:pt x="20339" y="422303"/>
                </a:cubicBezTo>
                <a:cubicBezTo>
                  <a:pt x="8697" y="333403"/>
                  <a:pt x="19810" y="240799"/>
                  <a:pt x="17164" y="219103"/>
                </a:cubicBezTo>
                <a:cubicBezTo>
                  <a:pt x="14518" y="197407"/>
                  <a:pt x="-9824" y="325995"/>
                  <a:pt x="4464" y="292128"/>
                </a:cubicBezTo>
                <a:cubicBezTo>
                  <a:pt x="18752" y="258261"/>
                  <a:pt x="77489" y="-3147"/>
                  <a:pt x="80664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AB2DC232-540C-22B3-DADA-069A759962EF}"/>
              </a:ext>
            </a:extLst>
          </p:cNvPr>
          <p:cNvSpPr/>
          <p:nvPr/>
        </p:nvSpPr>
        <p:spPr>
          <a:xfrm>
            <a:off x="5044390" y="5832416"/>
            <a:ext cx="293279" cy="505235"/>
          </a:xfrm>
          <a:custGeom>
            <a:avLst/>
            <a:gdLst>
              <a:gd name="connsiteX0" fmla="*/ 7035 w 293279"/>
              <a:gd name="connsiteY0" fmla="*/ 59 h 505235"/>
              <a:gd name="connsiteX1" fmla="*/ 16560 w 293279"/>
              <a:gd name="connsiteY1" fmla="*/ 225484 h 505235"/>
              <a:gd name="connsiteX2" fmla="*/ 108635 w 293279"/>
              <a:gd name="connsiteY2" fmla="*/ 358834 h 505235"/>
              <a:gd name="connsiteX3" fmla="*/ 41960 w 293279"/>
              <a:gd name="connsiteY3" fmla="*/ 368359 h 505235"/>
              <a:gd name="connsiteX4" fmla="*/ 289610 w 293279"/>
              <a:gd name="connsiteY4" fmla="*/ 501709 h 505235"/>
              <a:gd name="connsiteX5" fmla="*/ 181660 w 293279"/>
              <a:gd name="connsiteY5" fmla="*/ 460434 h 505235"/>
              <a:gd name="connsiteX6" fmla="*/ 64185 w 293279"/>
              <a:gd name="connsiteY6" fmla="*/ 393759 h 505235"/>
              <a:gd name="connsiteX7" fmla="*/ 102285 w 293279"/>
              <a:gd name="connsiteY7" fmla="*/ 396934 h 505235"/>
              <a:gd name="connsiteX8" fmla="*/ 67360 w 293279"/>
              <a:gd name="connsiteY8" fmla="*/ 336609 h 505235"/>
              <a:gd name="connsiteX9" fmla="*/ 3860 w 293279"/>
              <a:gd name="connsiteY9" fmla="*/ 231834 h 505235"/>
              <a:gd name="connsiteX10" fmla="*/ 7035 w 293279"/>
              <a:gd name="connsiteY10" fmla="*/ 247709 h 505235"/>
              <a:gd name="connsiteX11" fmla="*/ 7035 w 293279"/>
              <a:gd name="connsiteY11" fmla="*/ 59 h 505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3279" h="505235">
                <a:moveTo>
                  <a:pt x="7035" y="59"/>
                </a:moveTo>
                <a:cubicBezTo>
                  <a:pt x="8622" y="-3645"/>
                  <a:pt x="-373" y="165688"/>
                  <a:pt x="16560" y="225484"/>
                </a:cubicBezTo>
                <a:cubicBezTo>
                  <a:pt x="33493" y="285280"/>
                  <a:pt x="104402" y="335022"/>
                  <a:pt x="108635" y="358834"/>
                </a:cubicBezTo>
                <a:cubicBezTo>
                  <a:pt x="112868" y="382646"/>
                  <a:pt x="11798" y="344547"/>
                  <a:pt x="41960" y="368359"/>
                </a:cubicBezTo>
                <a:cubicBezTo>
                  <a:pt x="72122" y="392171"/>
                  <a:pt x="266327" y="486363"/>
                  <a:pt x="289610" y="501709"/>
                </a:cubicBezTo>
                <a:cubicBezTo>
                  <a:pt x="312893" y="517055"/>
                  <a:pt x="219231" y="478426"/>
                  <a:pt x="181660" y="460434"/>
                </a:cubicBezTo>
                <a:cubicBezTo>
                  <a:pt x="144089" y="442442"/>
                  <a:pt x="77414" y="404342"/>
                  <a:pt x="64185" y="393759"/>
                </a:cubicBezTo>
                <a:cubicBezTo>
                  <a:pt x="50956" y="383176"/>
                  <a:pt x="101756" y="406459"/>
                  <a:pt x="102285" y="396934"/>
                </a:cubicBezTo>
                <a:cubicBezTo>
                  <a:pt x="102814" y="387409"/>
                  <a:pt x="83764" y="364126"/>
                  <a:pt x="67360" y="336609"/>
                </a:cubicBezTo>
                <a:cubicBezTo>
                  <a:pt x="50956" y="309092"/>
                  <a:pt x="3860" y="231834"/>
                  <a:pt x="3860" y="231834"/>
                </a:cubicBezTo>
                <a:cubicBezTo>
                  <a:pt x="-6194" y="217017"/>
                  <a:pt x="6506" y="282634"/>
                  <a:pt x="7035" y="247709"/>
                </a:cubicBezTo>
                <a:cubicBezTo>
                  <a:pt x="7564" y="212784"/>
                  <a:pt x="5448" y="3763"/>
                  <a:pt x="703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3973A14-BF32-0AA3-0340-298C3290A5F5}"/>
              </a:ext>
            </a:extLst>
          </p:cNvPr>
          <p:cNvSpPr/>
          <p:nvPr/>
        </p:nvSpPr>
        <p:spPr>
          <a:xfrm>
            <a:off x="5093994" y="4829172"/>
            <a:ext cx="63036" cy="653481"/>
          </a:xfrm>
          <a:custGeom>
            <a:avLst/>
            <a:gdLst>
              <a:gd name="connsiteX0" fmla="*/ 62206 w 63036"/>
              <a:gd name="connsiteY0" fmla="*/ 3 h 653481"/>
              <a:gd name="connsiteX1" fmla="*/ 55856 w 63036"/>
              <a:gd name="connsiteY1" fmla="*/ 311153 h 653481"/>
              <a:gd name="connsiteX2" fmla="*/ 8231 w 63036"/>
              <a:gd name="connsiteY2" fmla="*/ 469903 h 653481"/>
              <a:gd name="connsiteX3" fmla="*/ 30456 w 63036"/>
              <a:gd name="connsiteY3" fmla="*/ 409578 h 653481"/>
              <a:gd name="connsiteX4" fmla="*/ 1881 w 63036"/>
              <a:gd name="connsiteY4" fmla="*/ 650878 h 653481"/>
              <a:gd name="connsiteX5" fmla="*/ 8231 w 63036"/>
              <a:gd name="connsiteY5" fmla="*/ 520703 h 653481"/>
              <a:gd name="connsiteX6" fmla="*/ 52681 w 63036"/>
              <a:gd name="connsiteY6" fmla="*/ 263528 h 653481"/>
              <a:gd name="connsiteX7" fmla="*/ 49506 w 63036"/>
              <a:gd name="connsiteY7" fmla="*/ 317503 h 653481"/>
              <a:gd name="connsiteX8" fmla="*/ 62206 w 63036"/>
              <a:gd name="connsiteY8" fmla="*/ 3 h 65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036" h="653481">
                <a:moveTo>
                  <a:pt x="62206" y="3"/>
                </a:moveTo>
                <a:cubicBezTo>
                  <a:pt x="63264" y="-1055"/>
                  <a:pt x="64852" y="232836"/>
                  <a:pt x="55856" y="311153"/>
                </a:cubicBezTo>
                <a:cubicBezTo>
                  <a:pt x="46860" y="389470"/>
                  <a:pt x="12464" y="453499"/>
                  <a:pt x="8231" y="469903"/>
                </a:cubicBezTo>
                <a:cubicBezTo>
                  <a:pt x="3998" y="486307"/>
                  <a:pt x="31514" y="379416"/>
                  <a:pt x="30456" y="409578"/>
                </a:cubicBezTo>
                <a:cubicBezTo>
                  <a:pt x="29398" y="439740"/>
                  <a:pt x="5585" y="632357"/>
                  <a:pt x="1881" y="650878"/>
                </a:cubicBezTo>
                <a:cubicBezTo>
                  <a:pt x="-1823" y="669399"/>
                  <a:pt x="-236" y="585261"/>
                  <a:pt x="8231" y="520703"/>
                </a:cubicBezTo>
                <a:cubicBezTo>
                  <a:pt x="16698" y="456145"/>
                  <a:pt x="45802" y="297395"/>
                  <a:pt x="52681" y="263528"/>
                </a:cubicBezTo>
                <a:cubicBezTo>
                  <a:pt x="59560" y="229661"/>
                  <a:pt x="47389" y="356132"/>
                  <a:pt x="49506" y="317503"/>
                </a:cubicBezTo>
                <a:cubicBezTo>
                  <a:pt x="51623" y="278874"/>
                  <a:pt x="61148" y="1061"/>
                  <a:pt x="6220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A715153-82AA-471E-0CBA-DE42CCB0AFFC}"/>
              </a:ext>
            </a:extLst>
          </p:cNvPr>
          <p:cNvSpPr/>
          <p:nvPr/>
        </p:nvSpPr>
        <p:spPr>
          <a:xfrm>
            <a:off x="5221299" y="5419725"/>
            <a:ext cx="179833" cy="777640"/>
          </a:xfrm>
          <a:custGeom>
            <a:avLst/>
            <a:gdLst>
              <a:gd name="connsiteX0" fmla="*/ 30151 w 179833"/>
              <a:gd name="connsiteY0" fmla="*/ 0 h 777640"/>
              <a:gd name="connsiteX1" fmla="*/ 7926 w 179833"/>
              <a:gd name="connsiteY1" fmla="*/ 323850 h 777640"/>
              <a:gd name="connsiteX2" fmla="*/ 65076 w 179833"/>
              <a:gd name="connsiteY2" fmla="*/ 473075 h 777640"/>
              <a:gd name="connsiteX3" fmla="*/ 49201 w 179833"/>
              <a:gd name="connsiteY3" fmla="*/ 431800 h 777640"/>
              <a:gd name="connsiteX4" fmla="*/ 176201 w 179833"/>
              <a:gd name="connsiteY4" fmla="*/ 660400 h 777640"/>
              <a:gd name="connsiteX5" fmla="*/ 147626 w 179833"/>
              <a:gd name="connsiteY5" fmla="*/ 625475 h 777640"/>
              <a:gd name="connsiteX6" fmla="*/ 173026 w 179833"/>
              <a:gd name="connsiteY6" fmla="*/ 739775 h 777640"/>
              <a:gd name="connsiteX7" fmla="*/ 144451 w 179833"/>
              <a:gd name="connsiteY7" fmla="*/ 762000 h 777640"/>
              <a:gd name="connsiteX8" fmla="*/ 33326 w 179833"/>
              <a:gd name="connsiteY8" fmla="*/ 765175 h 777640"/>
              <a:gd name="connsiteX9" fmla="*/ 125401 w 179833"/>
              <a:gd name="connsiteY9" fmla="*/ 768350 h 777640"/>
              <a:gd name="connsiteX10" fmla="*/ 147626 w 179833"/>
              <a:gd name="connsiteY10" fmla="*/ 768350 h 777640"/>
              <a:gd name="connsiteX11" fmla="*/ 122226 w 179833"/>
              <a:gd name="connsiteY11" fmla="*/ 644525 h 777640"/>
              <a:gd name="connsiteX12" fmla="*/ 80951 w 179833"/>
              <a:gd name="connsiteY12" fmla="*/ 542925 h 777640"/>
              <a:gd name="connsiteX13" fmla="*/ 144451 w 179833"/>
              <a:gd name="connsiteY13" fmla="*/ 603250 h 777640"/>
              <a:gd name="connsiteX14" fmla="*/ 80951 w 179833"/>
              <a:gd name="connsiteY14" fmla="*/ 504825 h 777640"/>
              <a:gd name="connsiteX15" fmla="*/ 55551 w 179833"/>
              <a:gd name="connsiteY15" fmla="*/ 466725 h 777640"/>
              <a:gd name="connsiteX16" fmla="*/ 14276 w 179833"/>
              <a:gd name="connsiteY16" fmla="*/ 263525 h 777640"/>
              <a:gd name="connsiteX17" fmla="*/ 1576 w 179833"/>
              <a:gd name="connsiteY17" fmla="*/ 327025 h 777640"/>
              <a:gd name="connsiteX18" fmla="*/ 30151 w 179833"/>
              <a:gd name="connsiteY18" fmla="*/ 0 h 77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9833" h="777640">
                <a:moveTo>
                  <a:pt x="30151" y="0"/>
                </a:moveTo>
                <a:cubicBezTo>
                  <a:pt x="31209" y="-529"/>
                  <a:pt x="2105" y="245004"/>
                  <a:pt x="7926" y="323850"/>
                </a:cubicBezTo>
                <a:cubicBezTo>
                  <a:pt x="13747" y="402696"/>
                  <a:pt x="58197" y="455083"/>
                  <a:pt x="65076" y="473075"/>
                </a:cubicBezTo>
                <a:cubicBezTo>
                  <a:pt x="71955" y="491067"/>
                  <a:pt x="30680" y="400579"/>
                  <a:pt x="49201" y="431800"/>
                </a:cubicBezTo>
                <a:cubicBezTo>
                  <a:pt x="67722" y="463021"/>
                  <a:pt x="159797" y="628121"/>
                  <a:pt x="176201" y="660400"/>
                </a:cubicBezTo>
                <a:cubicBezTo>
                  <a:pt x="192605" y="692679"/>
                  <a:pt x="148155" y="612246"/>
                  <a:pt x="147626" y="625475"/>
                </a:cubicBezTo>
                <a:cubicBezTo>
                  <a:pt x="147097" y="638704"/>
                  <a:pt x="173555" y="717021"/>
                  <a:pt x="173026" y="739775"/>
                </a:cubicBezTo>
                <a:cubicBezTo>
                  <a:pt x="172497" y="762529"/>
                  <a:pt x="167734" y="757767"/>
                  <a:pt x="144451" y="762000"/>
                </a:cubicBezTo>
                <a:cubicBezTo>
                  <a:pt x="121168" y="766233"/>
                  <a:pt x="36501" y="764117"/>
                  <a:pt x="33326" y="765175"/>
                </a:cubicBezTo>
                <a:cubicBezTo>
                  <a:pt x="30151" y="766233"/>
                  <a:pt x="106351" y="767821"/>
                  <a:pt x="125401" y="768350"/>
                </a:cubicBezTo>
                <a:cubicBezTo>
                  <a:pt x="144451" y="768879"/>
                  <a:pt x="148155" y="788987"/>
                  <a:pt x="147626" y="768350"/>
                </a:cubicBezTo>
                <a:cubicBezTo>
                  <a:pt x="147097" y="747713"/>
                  <a:pt x="133339" y="682096"/>
                  <a:pt x="122226" y="644525"/>
                </a:cubicBezTo>
                <a:cubicBezTo>
                  <a:pt x="111114" y="606954"/>
                  <a:pt x="77247" y="549804"/>
                  <a:pt x="80951" y="542925"/>
                </a:cubicBezTo>
                <a:cubicBezTo>
                  <a:pt x="84655" y="536046"/>
                  <a:pt x="144451" y="609600"/>
                  <a:pt x="144451" y="603250"/>
                </a:cubicBezTo>
                <a:cubicBezTo>
                  <a:pt x="144451" y="596900"/>
                  <a:pt x="95768" y="527579"/>
                  <a:pt x="80951" y="504825"/>
                </a:cubicBezTo>
                <a:cubicBezTo>
                  <a:pt x="66134" y="482071"/>
                  <a:pt x="66664" y="506942"/>
                  <a:pt x="55551" y="466725"/>
                </a:cubicBezTo>
                <a:cubicBezTo>
                  <a:pt x="44439" y="426508"/>
                  <a:pt x="23272" y="286808"/>
                  <a:pt x="14276" y="263525"/>
                </a:cubicBezTo>
                <a:cubicBezTo>
                  <a:pt x="5280" y="240242"/>
                  <a:pt x="-3716" y="374650"/>
                  <a:pt x="1576" y="327025"/>
                </a:cubicBezTo>
                <a:cubicBezTo>
                  <a:pt x="6868" y="279400"/>
                  <a:pt x="29093" y="529"/>
                  <a:pt x="3015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5C7388EC-0DBE-CD74-FE89-762AB477E59E}"/>
              </a:ext>
            </a:extLst>
          </p:cNvPr>
          <p:cNvSpPr/>
          <p:nvPr/>
        </p:nvSpPr>
        <p:spPr>
          <a:xfrm>
            <a:off x="5323815" y="5587930"/>
            <a:ext cx="154433" cy="732069"/>
          </a:xfrm>
          <a:custGeom>
            <a:avLst/>
            <a:gdLst>
              <a:gd name="connsiteX0" fmla="*/ 3835 w 154433"/>
              <a:gd name="connsiteY0" fmla="*/ 70 h 732069"/>
              <a:gd name="connsiteX1" fmla="*/ 16535 w 154433"/>
              <a:gd name="connsiteY1" fmla="*/ 215970 h 732069"/>
              <a:gd name="connsiteX2" fmla="*/ 134010 w 154433"/>
              <a:gd name="connsiteY2" fmla="*/ 454095 h 732069"/>
              <a:gd name="connsiteX3" fmla="*/ 124485 w 154433"/>
              <a:gd name="connsiteY3" fmla="*/ 539820 h 732069"/>
              <a:gd name="connsiteX4" fmla="*/ 45110 w 154433"/>
              <a:gd name="connsiteY4" fmla="*/ 727145 h 732069"/>
              <a:gd name="connsiteX5" fmla="*/ 67335 w 154433"/>
              <a:gd name="connsiteY5" fmla="*/ 663645 h 732069"/>
              <a:gd name="connsiteX6" fmla="*/ 140360 w 154433"/>
              <a:gd name="connsiteY6" fmla="*/ 514420 h 732069"/>
              <a:gd name="connsiteX7" fmla="*/ 153060 w 154433"/>
              <a:gd name="connsiteY7" fmla="*/ 504895 h 732069"/>
              <a:gd name="connsiteX8" fmla="*/ 121310 w 154433"/>
              <a:gd name="connsiteY8" fmla="*/ 438220 h 732069"/>
              <a:gd name="connsiteX9" fmla="*/ 10185 w 154433"/>
              <a:gd name="connsiteY9" fmla="*/ 238195 h 732069"/>
              <a:gd name="connsiteX10" fmla="*/ 3835 w 154433"/>
              <a:gd name="connsiteY10" fmla="*/ 70 h 732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4433" h="732069">
                <a:moveTo>
                  <a:pt x="3835" y="70"/>
                </a:moveTo>
                <a:cubicBezTo>
                  <a:pt x="4893" y="-3634"/>
                  <a:pt x="-5161" y="140299"/>
                  <a:pt x="16535" y="215970"/>
                </a:cubicBezTo>
                <a:cubicBezTo>
                  <a:pt x="38231" y="291641"/>
                  <a:pt x="116018" y="400120"/>
                  <a:pt x="134010" y="454095"/>
                </a:cubicBezTo>
                <a:cubicBezTo>
                  <a:pt x="152002" y="508070"/>
                  <a:pt x="139302" y="494312"/>
                  <a:pt x="124485" y="539820"/>
                </a:cubicBezTo>
                <a:cubicBezTo>
                  <a:pt x="109668" y="585328"/>
                  <a:pt x="54635" y="706508"/>
                  <a:pt x="45110" y="727145"/>
                </a:cubicBezTo>
                <a:cubicBezTo>
                  <a:pt x="35585" y="747782"/>
                  <a:pt x="51460" y="699099"/>
                  <a:pt x="67335" y="663645"/>
                </a:cubicBezTo>
                <a:cubicBezTo>
                  <a:pt x="83210" y="628191"/>
                  <a:pt x="140360" y="514420"/>
                  <a:pt x="140360" y="514420"/>
                </a:cubicBezTo>
                <a:cubicBezTo>
                  <a:pt x="154647" y="487962"/>
                  <a:pt x="156235" y="517595"/>
                  <a:pt x="153060" y="504895"/>
                </a:cubicBezTo>
                <a:cubicBezTo>
                  <a:pt x="149885" y="492195"/>
                  <a:pt x="145122" y="482670"/>
                  <a:pt x="121310" y="438220"/>
                </a:cubicBezTo>
                <a:cubicBezTo>
                  <a:pt x="97498" y="393770"/>
                  <a:pt x="27648" y="308574"/>
                  <a:pt x="10185" y="238195"/>
                </a:cubicBezTo>
                <a:cubicBezTo>
                  <a:pt x="-7278" y="167816"/>
                  <a:pt x="2777" y="3774"/>
                  <a:pt x="383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CCC9CAB4-6B5D-D09A-9F68-D925615D1A06}"/>
              </a:ext>
            </a:extLst>
          </p:cNvPr>
          <p:cNvSpPr/>
          <p:nvPr/>
        </p:nvSpPr>
        <p:spPr>
          <a:xfrm>
            <a:off x="4712398" y="6129029"/>
            <a:ext cx="276431" cy="400839"/>
          </a:xfrm>
          <a:custGeom>
            <a:avLst/>
            <a:gdLst>
              <a:gd name="connsiteX0" fmla="*/ 275527 w 276431"/>
              <a:gd name="connsiteY0" fmla="*/ 1896 h 400839"/>
              <a:gd name="connsiteX1" fmla="*/ 100902 w 276431"/>
              <a:gd name="connsiteY1" fmla="*/ 78096 h 400839"/>
              <a:gd name="connsiteX2" fmla="*/ 27877 w 276431"/>
              <a:gd name="connsiteY2" fmla="*/ 182871 h 400839"/>
              <a:gd name="connsiteX3" fmla="*/ 34227 w 276431"/>
              <a:gd name="connsiteY3" fmla="*/ 160646 h 400839"/>
              <a:gd name="connsiteX4" fmla="*/ 2477 w 276431"/>
              <a:gd name="connsiteY4" fmla="*/ 265421 h 400839"/>
              <a:gd name="connsiteX5" fmla="*/ 12002 w 276431"/>
              <a:gd name="connsiteY5" fmla="*/ 395596 h 400839"/>
              <a:gd name="connsiteX6" fmla="*/ 5652 w 276431"/>
              <a:gd name="connsiteY6" fmla="*/ 354321 h 400839"/>
              <a:gd name="connsiteX7" fmla="*/ 5652 w 276431"/>
              <a:gd name="connsiteY7" fmla="*/ 163821 h 400839"/>
              <a:gd name="connsiteX8" fmla="*/ 78677 w 276431"/>
              <a:gd name="connsiteY8" fmla="*/ 119371 h 400839"/>
              <a:gd name="connsiteX9" fmla="*/ 18352 w 276431"/>
              <a:gd name="connsiteY9" fmla="*/ 157471 h 400839"/>
              <a:gd name="connsiteX10" fmla="*/ 275527 w 276431"/>
              <a:gd name="connsiteY10" fmla="*/ 1896 h 40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6431" h="400839">
                <a:moveTo>
                  <a:pt x="275527" y="1896"/>
                </a:moveTo>
                <a:cubicBezTo>
                  <a:pt x="289285" y="-11333"/>
                  <a:pt x="142177" y="47934"/>
                  <a:pt x="100902" y="78096"/>
                </a:cubicBezTo>
                <a:cubicBezTo>
                  <a:pt x="59627" y="108258"/>
                  <a:pt x="38990" y="169113"/>
                  <a:pt x="27877" y="182871"/>
                </a:cubicBezTo>
                <a:cubicBezTo>
                  <a:pt x="16764" y="196629"/>
                  <a:pt x="38460" y="146888"/>
                  <a:pt x="34227" y="160646"/>
                </a:cubicBezTo>
                <a:cubicBezTo>
                  <a:pt x="29994" y="174404"/>
                  <a:pt x="6181" y="226263"/>
                  <a:pt x="2477" y="265421"/>
                </a:cubicBezTo>
                <a:cubicBezTo>
                  <a:pt x="-1227" y="304579"/>
                  <a:pt x="11473" y="380779"/>
                  <a:pt x="12002" y="395596"/>
                </a:cubicBezTo>
                <a:cubicBezTo>
                  <a:pt x="12531" y="410413"/>
                  <a:pt x="6710" y="392950"/>
                  <a:pt x="5652" y="354321"/>
                </a:cubicBezTo>
                <a:cubicBezTo>
                  <a:pt x="4594" y="315692"/>
                  <a:pt x="-6519" y="202979"/>
                  <a:pt x="5652" y="163821"/>
                </a:cubicBezTo>
                <a:cubicBezTo>
                  <a:pt x="17823" y="124663"/>
                  <a:pt x="76560" y="120429"/>
                  <a:pt x="78677" y="119371"/>
                </a:cubicBezTo>
                <a:cubicBezTo>
                  <a:pt x="80794" y="118313"/>
                  <a:pt x="-11810" y="173875"/>
                  <a:pt x="18352" y="157471"/>
                </a:cubicBezTo>
                <a:cubicBezTo>
                  <a:pt x="48514" y="141067"/>
                  <a:pt x="261769" y="15125"/>
                  <a:pt x="275527" y="1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36F31207-02A8-9679-42F4-B643B522FE44}"/>
              </a:ext>
            </a:extLst>
          </p:cNvPr>
          <p:cNvSpPr/>
          <p:nvPr/>
        </p:nvSpPr>
        <p:spPr>
          <a:xfrm>
            <a:off x="5428558" y="5883274"/>
            <a:ext cx="132075" cy="454032"/>
          </a:xfrm>
          <a:custGeom>
            <a:avLst/>
            <a:gdLst>
              <a:gd name="connsiteX0" fmla="*/ 16567 w 132075"/>
              <a:gd name="connsiteY0" fmla="*/ 1 h 454032"/>
              <a:gd name="connsiteX1" fmla="*/ 108642 w 132075"/>
              <a:gd name="connsiteY1" fmla="*/ 254001 h 454032"/>
              <a:gd name="connsiteX2" fmla="*/ 80067 w 132075"/>
              <a:gd name="connsiteY2" fmla="*/ 317501 h 454032"/>
              <a:gd name="connsiteX3" fmla="*/ 692 w 132075"/>
              <a:gd name="connsiteY3" fmla="*/ 444501 h 454032"/>
              <a:gd name="connsiteX4" fmla="*/ 45142 w 132075"/>
              <a:gd name="connsiteY4" fmla="*/ 409576 h 454032"/>
              <a:gd name="connsiteX5" fmla="*/ 108642 w 132075"/>
              <a:gd name="connsiteY5" fmla="*/ 454026 h 454032"/>
              <a:gd name="connsiteX6" fmla="*/ 83242 w 132075"/>
              <a:gd name="connsiteY6" fmla="*/ 412751 h 454032"/>
              <a:gd name="connsiteX7" fmla="*/ 32442 w 132075"/>
              <a:gd name="connsiteY7" fmla="*/ 396876 h 454032"/>
              <a:gd name="connsiteX8" fmla="*/ 114992 w 132075"/>
              <a:gd name="connsiteY8" fmla="*/ 301626 h 454032"/>
              <a:gd name="connsiteX9" fmla="*/ 124517 w 132075"/>
              <a:gd name="connsiteY9" fmla="*/ 257176 h 454032"/>
              <a:gd name="connsiteX10" fmla="*/ 16567 w 132075"/>
              <a:gd name="connsiteY10" fmla="*/ 1 h 45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2075" h="454032">
                <a:moveTo>
                  <a:pt x="16567" y="1"/>
                </a:moveTo>
                <a:cubicBezTo>
                  <a:pt x="13921" y="-528"/>
                  <a:pt x="98059" y="201084"/>
                  <a:pt x="108642" y="254001"/>
                </a:cubicBezTo>
                <a:cubicBezTo>
                  <a:pt x="119225" y="306918"/>
                  <a:pt x="98059" y="285751"/>
                  <a:pt x="80067" y="317501"/>
                </a:cubicBezTo>
                <a:cubicBezTo>
                  <a:pt x="62075" y="349251"/>
                  <a:pt x="6513" y="429155"/>
                  <a:pt x="692" y="444501"/>
                </a:cubicBezTo>
                <a:cubicBezTo>
                  <a:pt x="-5129" y="459847"/>
                  <a:pt x="27150" y="407989"/>
                  <a:pt x="45142" y="409576"/>
                </a:cubicBezTo>
                <a:cubicBezTo>
                  <a:pt x="63134" y="411164"/>
                  <a:pt x="102292" y="453497"/>
                  <a:pt x="108642" y="454026"/>
                </a:cubicBezTo>
                <a:cubicBezTo>
                  <a:pt x="114992" y="454555"/>
                  <a:pt x="95942" y="422276"/>
                  <a:pt x="83242" y="412751"/>
                </a:cubicBezTo>
                <a:cubicBezTo>
                  <a:pt x="70542" y="403226"/>
                  <a:pt x="27150" y="415397"/>
                  <a:pt x="32442" y="396876"/>
                </a:cubicBezTo>
                <a:cubicBezTo>
                  <a:pt x="37734" y="378355"/>
                  <a:pt x="99646" y="324909"/>
                  <a:pt x="114992" y="301626"/>
                </a:cubicBezTo>
                <a:cubicBezTo>
                  <a:pt x="130338" y="278343"/>
                  <a:pt x="139334" y="302155"/>
                  <a:pt x="124517" y="257176"/>
                </a:cubicBezTo>
                <a:cubicBezTo>
                  <a:pt x="109700" y="212197"/>
                  <a:pt x="19213" y="530"/>
                  <a:pt x="16567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361B7D14-4324-F27E-E4C1-419A603998ED}"/>
              </a:ext>
            </a:extLst>
          </p:cNvPr>
          <p:cNvSpPr/>
          <p:nvPr/>
        </p:nvSpPr>
        <p:spPr>
          <a:xfrm>
            <a:off x="5664114" y="6162402"/>
            <a:ext cx="356053" cy="289249"/>
          </a:xfrm>
          <a:custGeom>
            <a:avLst/>
            <a:gdLst>
              <a:gd name="connsiteX0" fmla="*/ 86 w 356053"/>
              <a:gd name="connsiteY0" fmla="*/ 16148 h 289249"/>
              <a:gd name="connsiteX1" fmla="*/ 190586 w 356053"/>
              <a:gd name="connsiteY1" fmla="*/ 6623 h 289249"/>
              <a:gd name="connsiteX2" fmla="*/ 257261 w 356053"/>
              <a:gd name="connsiteY2" fmla="*/ 130448 h 289249"/>
              <a:gd name="connsiteX3" fmla="*/ 282661 w 356053"/>
              <a:gd name="connsiteY3" fmla="*/ 108223 h 289249"/>
              <a:gd name="connsiteX4" fmla="*/ 320761 w 356053"/>
              <a:gd name="connsiteY4" fmla="*/ 165373 h 289249"/>
              <a:gd name="connsiteX5" fmla="*/ 333461 w 356053"/>
              <a:gd name="connsiteY5" fmla="*/ 286023 h 289249"/>
              <a:gd name="connsiteX6" fmla="*/ 330286 w 356053"/>
              <a:gd name="connsiteY6" fmla="*/ 244748 h 289249"/>
              <a:gd name="connsiteX7" fmla="*/ 355686 w 356053"/>
              <a:gd name="connsiteY7" fmla="*/ 139973 h 289249"/>
              <a:gd name="connsiteX8" fmla="*/ 308061 w 356053"/>
              <a:gd name="connsiteY8" fmla="*/ 73298 h 289249"/>
              <a:gd name="connsiteX9" fmla="*/ 327111 w 356053"/>
              <a:gd name="connsiteY9" fmla="*/ 120923 h 289249"/>
              <a:gd name="connsiteX10" fmla="*/ 260436 w 356053"/>
              <a:gd name="connsiteY10" fmla="*/ 70123 h 289249"/>
              <a:gd name="connsiteX11" fmla="*/ 215986 w 356053"/>
              <a:gd name="connsiteY11" fmla="*/ 9798 h 289249"/>
              <a:gd name="connsiteX12" fmla="*/ 86 w 356053"/>
              <a:gd name="connsiteY12" fmla="*/ 16148 h 28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6053" h="289249">
                <a:moveTo>
                  <a:pt x="86" y="16148"/>
                </a:moveTo>
                <a:cubicBezTo>
                  <a:pt x="-4147" y="15619"/>
                  <a:pt x="147724" y="-12427"/>
                  <a:pt x="190586" y="6623"/>
                </a:cubicBezTo>
                <a:cubicBezTo>
                  <a:pt x="233449" y="25673"/>
                  <a:pt x="241915" y="113515"/>
                  <a:pt x="257261" y="130448"/>
                </a:cubicBezTo>
                <a:cubicBezTo>
                  <a:pt x="272607" y="147381"/>
                  <a:pt x="272078" y="102402"/>
                  <a:pt x="282661" y="108223"/>
                </a:cubicBezTo>
                <a:cubicBezTo>
                  <a:pt x="293244" y="114044"/>
                  <a:pt x="312294" y="135740"/>
                  <a:pt x="320761" y="165373"/>
                </a:cubicBezTo>
                <a:cubicBezTo>
                  <a:pt x="329228" y="195006"/>
                  <a:pt x="331874" y="272794"/>
                  <a:pt x="333461" y="286023"/>
                </a:cubicBezTo>
                <a:cubicBezTo>
                  <a:pt x="335048" y="299252"/>
                  <a:pt x="326582" y="269090"/>
                  <a:pt x="330286" y="244748"/>
                </a:cubicBezTo>
                <a:cubicBezTo>
                  <a:pt x="333990" y="220406"/>
                  <a:pt x="359390" y="168548"/>
                  <a:pt x="355686" y="139973"/>
                </a:cubicBezTo>
                <a:cubicBezTo>
                  <a:pt x="351982" y="111398"/>
                  <a:pt x="312823" y="76473"/>
                  <a:pt x="308061" y="73298"/>
                </a:cubicBezTo>
                <a:cubicBezTo>
                  <a:pt x="303299" y="70123"/>
                  <a:pt x="335049" y="121452"/>
                  <a:pt x="327111" y="120923"/>
                </a:cubicBezTo>
                <a:cubicBezTo>
                  <a:pt x="319174" y="120394"/>
                  <a:pt x="278957" y="88644"/>
                  <a:pt x="260436" y="70123"/>
                </a:cubicBezTo>
                <a:cubicBezTo>
                  <a:pt x="241915" y="51602"/>
                  <a:pt x="252498" y="21969"/>
                  <a:pt x="215986" y="9798"/>
                </a:cubicBezTo>
                <a:cubicBezTo>
                  <a:pt x="179474" y="-2373"/>
                  <a:pt x="4319" y="16677"/>
                  <a:pt x="86" y="16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B3DBE3FD-5316-C829-B61D-134765A06D37}"/>
              </a:ext>
            </a:extLst>
          </p:cNvPr>
          <p:cNvSpPr/>
          <p:nvPr/>
        </p:nvSpPr>
        <p:spPr>
          <a:xfrm>
            <a:off x="4905692" y="6145786"/>
            <a:ext cx="342985" cy="328822"/>
          </a:xfrm>
          <a:custGeom>
            <a:avLst/>
            <a:gdLst>
              <a:gd name="connsiteX0" fmla="*/ 2858 w 342985"/>
              <a:gd name="connsiteY0" fmla="*/ 162939 h 328822"/>
              <a:gd name="connsiteX1" fmla="*/ 218758 w 342985"/>
              <a:gd name="connsiteY1" fmla="*/ 162939 h 328822"/>
              <a:gd name="connsiteX2" fmla="*/ 260033 w 342985"/>
              <a:gd name="connsiteY2" fmla="*/ 216914 h 328822"/>
              <a:gd name="connsiteX3" fmla="*/ 260033 w 342985"/>
              <a:gd name="connsiteY3" fmla="*/ 185164 h 328822"/>
              <a:gd name="connsiteX4" fmla="*/ 342583 w 342985"/>
              <a:gd name="connsiteY4" fmla="*/ 328039 h 328822"/>
              <a:gd name="connsiteX5" fmla="*/ 288608 w 342985"/>
              <a:gd name="connsiteY5" fmla="*/ 239139 h 328822"/>
              <a:gd name="connsiteX6" fmla="*/ 221933 w 342985"/>
              <a:gd name="connsiteY6" fmla="*/ 166114 h 328822"/>
              <a:gd name="connsiteX7" fmla="*/ 110808 w 342985"/>
              <a:gd name="connsiteY7" fmla="*/ 153414 h 328822"/>
              <a:gd name="connsiteX8" fmla="*/ 148908 w 342985"/>
              <a:gd name="connsiteY8" fmla="*/ 1014 h 328822"/>
              <a:gd name="connsiteX9" fmla="*/ 120333 w 342985"/>
              <a:gd name="connsiteY9" fmla="*/ 89914 h 328822"/>
              <a:gd name="connsiteX10" fmla="*/ 94933 w 342985"/>
              <a:gd name="connsiteY10" fmla="*/ 147064 h 328822"/>
              <a:gd name="connsiteX11" fmla="*/ 2858 w 342985"/>
              <a:gd name="connsiteY11" fmla="*/ 162939 h 328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85" h="328822">
                <a:moveTo>
                  <a:pt x="2858" y="162939"/>
                </a:moveTo>
                <a:cubicBezTo>
                  <a:pt x="23495" y="165585"/>
                  <a:pt x="175896" y="153943"/>
                  <a:pt x="218758" y="162939"/>
                </a:cubicBezTo>
                <a:cubicBezTo>
                  <a:pt x="261621" y="171935"/>
                  <a:pt x="253154" y="213210"/>
                  <a:pt x="260033" y="216914"/>
                </a:cubicBezTo>
                <a:cubicBezTo>
                  <a:pt x="266912" y="220618"/>
                  <a:pt x="246275" y="166643"/>
                  <a:pt x="260033" y="185164"/>
                </a:cubicBezTo>
                <a:cubicBezTo>
                  <a:pt x="273791" y="203685"/>
                  <a:pt x="337821" y="319043"/>
                  <a:pt x="342583" y="328039"/>
                </a:cubicBezTo>
                <a:cubicBezTo>
                  <a:pt x="347345" y="337035"/>
                  <a:pt x="308716" y="266127"/>
                  <a:pt x="288608" y="239139"/>
                </a:cubicBezTo>
                <a:cubicBezTo>
                  <a:pt x="268500" y="212152"/>
                  <a:pt x="251566" y="180402"/>
                  <a:pt x="221933" y="166114"/>
                </a:cubicBezTo>
                <a:cubicBezTo>
                  <a:pt x="192300" y="151826"/>
                  <a:pt x="122979" y="180931"/>
                  <a:pt x="110808" y="153414"/>
                </a:cubicBezTo>
                <a:cubicBezTo>
                  <a:pt x="98637" y="125897"/>
                  <a:pt x="147321" y="11597"/>
                  <a:pt x="148908" y="1014"/>
                </a:cubicBezTo>
                <a:cubicBezTo>
                  <a:pt x="150496" y="-9569"/>
                  <a:pt x="129329" y="65572"/>
                  <a:pt x="120333" y="89914"/>
                </a:cubicBezTo>
                <a:cubicBezTo>
                  <a:pt x="111337" y="114256"/>
                  <a:pt x="110279" y="136481"/>
                  <a:pt x="94933" y="147064"/>
                </a:cubicBezTo>
                <a:cubicBezTo>
                  <a:pt x="79587" y="157647"/>
                  <a:pt x="-17779" y="160293"/>
                  <a:pt x="2858" y="162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C8C879F4-DCE4-8872-BC66-DE537FF458C0}"/>
              </a:ext>
            </a:extLst>
          </p:cNvPr>
          <p:cNvSpPr/>
          <p:nvPr/>
        </p:nvSpPr>
        <p:spPr>
          <a:xfrm>
            <a:off x="4797182" y="6270622"/>
            <a:ext cx="95713" cy="244065"/>
          </a:xfrm>
          <a:custGeom>
            <a:avLst/>
            <a:gdLst>
              <a:gd name="connsiteX0" fmla="*/ 95493 w 95713"/>
              <a:gd name="connsiteY0" fmla="*/ 3 h 244065"/>
              <a:gd name="connsiteX1" fmla="*/ 38343 w 95713"/>
              <a:gd name="connsiteY1" fmla="*/ 98428 h 244065"/>
              <a:gd name="connsiteX2" fmla="*/ 76443 w 95713"/>
              <a:gd name="connsiteY2" fmla="*/ 238128 h 244065"/>
              <a:gd name="connsiteX3" fmla="*/ 60568 w 95713"/>
              <a:gd name="connsiteY3" fmla="*/ 209553 h 244065"/>
              <a:gd name="connsiteX4" fmla="*/ 243 w 95713"/>
              <a:gd name="connsiteY4" fmla="*/ 130178 h 244065"/>
              <a:gd name="connsiteX5" fmla="*/ 38343 w 95713"/>
              <a:gd name="connsiteY5" fmla="*/ 152403 h 244065"/>
              <a:gd name="connsiteX6" fmla="*/ 12943 w 95713"/>
              <a:gd name="connsiteY6" fmla="*/ 101603 h 244065"/>
              <a:gd name="connsiteX7" fmla="*/ 95493 w 95713"/>
              <a:gd name="connsiteY7" fmla="*/ 3 h 24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713" h="244065">
                <a:moveTo>
                  <a:pt x="95493" y="3"/>
                </a:moveTo>
                <a:cubicBezTo>
                  <a:pt x="99726" y="-526"/>
                  <a:pt x="41518" y="58741"/>
                  <a:pt x="38343" y="98428"/>
                </a:cubicBezTo>
                <a:cubicBezTo>
                  <a:pt x="35168" y="138115"/>
                  <a:pt x="72739" y="219607"/>
                  <a:pt x="76443" y="238128"/>
                </a:cubicBezTo>
                <a:cubicBezTo>
                  <a:pt x="80147" y="256649"/>
                  <a:pt x="73268" y="227545"/>
                  <a:pt x="60568" y="209553"/>
                </a:cubicBezTo>
                <a:cubicBezTo>
                  <a:pt x="47868" y="191561"/>
                  <a:pt x="3947" y="139703"/>
                  <a:pt x="243" y="130178"/>
                </a:cubicBezTo>
                <a:cubicBezTo>
                  <a:pt x="-3461" y="120653"/>
                  <a:pt x="36226" y="157165"/>
                  <a:pt x="38343" y="152403"/>
                </a:cubicBezTo>
                <a:cubicBezTo>
                  <a:pt x="40460" y="147641"/>
                  <a:pt x="5535" y="121711"/>
                  <a:pt x="12943" y="101603"/>
                </a:cubicBezTo>
                <a:cubicBezTo>
                  <a:pt x="20351" y="81495"/>
                  <a:pt x="91260" y="532"/>
                  <a:pt x="9549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C697FF84-C0DA-81F9-6116-F401B3CE8C71}"/>
              </a:ext>
            </a:extLst>
          </p:cNvPr>
          <p:cNvSpPr/>
          <p:nvPr/>
        </p:nvSpPr>
        <p:spPr>
          <a:xfrm>
            <a:off x="5277368" y="6311678"/>
            <a:ext cx="82297" cy="314242"/>
          </a:xfrm>
          <a:custGeom>
            <a:avLst/>
            <a:gdLst>
              <a:gd name="connsiteX0" fmla="*/ 82032 w 82297"/>
              <a:gd name="connsiteY0" fmla="*/ 222 h 314242"/>
              <a:gd name="connsiteX1" fmla="*/ 28057 w 82297"/>
              <a:gd name="connsiteY1" fmla="*/ 111347 h 314242"/>
              <a:gd name="connsiteX2" fmla="*/ 18532 w 82297"/>
              <a:gd name="connsiteY2" fmla="*/ 155797 h 314242"/>
              <a:gd name="connsiteX3" fmla="*/ 15357 w 82297"/>
              <a:gd name="connsiteY3" fmla="*/ 308197 h 314242"/>
              <a:gd name="connsiteX4" fmla="*/ 9007 w 82297"/>
              <a:gd name="connsiteY4" fmla="*/ 270097 h 314242"/>
              <a:gd name="connsiteX5" fmla="*/ 2657 w 82297"/>
              <a:gd name="connsiteY5" fmla="*/ 143097 h 314242"/>
              <a:gd name="connsiteX6" fmla="*/ 82032 w 82297"/>
              <a:gd name="connsiteY6" fmla="*/ 222 h 3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297" h="314242">
                <a:moveTo>
                  <a:pt x="82032" y="222"/>
                </a:moveTo>
                <a:cubicBezTo>
                  <a:pt x="86265" y="-5070"/>
                  <a:pt x="38640" y="85418"/>
                  <a:pt x="28057" y="111347"/>
                </a:cubicBezTo>
                <a:cubicBezTo>
                  <a:pt x="17474" y="137276"/>
                  <a:pt x="20649" y="122989"/>
                  <a:pt x="18532" y="155797"/>
                </a:cubicBezTo>
                <a:cubicBezTo>
                  <a:pt x="16415" y="188605"/>
                  <a:pt x="16944" y="289147"/>
                  <a:pt x="15357" y="308197"/>
                </a:cubicBezTo>
                <a:cubicBezTo>
                  <a:pt x="13770" y="327247"/>
                  <a:pt x="11124" y="297614"/>
                  <a:pt x="9007" y="270097"/>
                </a:cubicBezTo>
                <a:cubicBezTo>
                  <a:pt x="6890" y="242580"/>
                  <a:pt x="-5280" y="181197"/>
                  <a:pt x="2657" y="143097"/>
                </a:cubicBezTo>
                <a:cubicBezTo>
                  <a:pt x="10594" y="104997"/>
                  <a:pt x="77799" y="5514"/>
                  <a:pt x="82032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0775A9F-4C84-A1A7-1F17-DD90D1C0AEE7}"/>
              </a:ext>
            </a:extLst>
          </p:cNvPr>
          <p:cNvSpPr/>
          <p:nvPr/>
        </p:nvSpPr>
        <p:spPr>
          <a:xfrm>
            <a:off x="5607050" y="6241626"/>
            <a:ext cx="354077" cy="124602"/>
          </a:xfrm>
          <a:custGeom>
            <a:avLst/>
            <a:gdLst>
              <a:gd name="connsiteX0" fmla="*/ 0 w 354077"/>
              <a:gd name="connsiteY0" fmla="*/ 92499 h 124602"/>
              <a:gd name="connsiteX1" fmla="*/ 219075 w 354077"/>
              <a:gd name="connsiteY1" fmla="*/ 54399 h 124602"/>
              <a:gd name="connsiteX2" fmla="*/ 352425 w 354077"/>
              <a:gd name="connsiteY2" fmla="*/ 124249 h 124602"/>
              <a:gd name="connsiteX3" fmla="*/ 288925 w 354077"/>
              <a:gd name="connsiteY3" fmla="*/ 79799 h 124602"/>
              <a:gd name="connsiteX4" fmla="*/ 219075 w 354077"/>
              <a:gd name="connsiteY4" fmla="*/ 41699 h 124602"/>
              <a:gd name="connsiteX5" fmla="*/ 219075 w 354077"/>
              <a:gd name="connsiteY5" fmla="*/ 424 h 124602"/>
              <a:gd name="connsiteX6" fmla="*/ 209550 w 354077"/>
              <a:gd name="connsiteY6" fmla="*/ 22649 h 124602"/>
              <a:gd name="connsiteX7" fmla="*/ 104775 w 354077"/>
              <a:gd name="connsiteY7" fmla="*/ 60749 h 124602"/>
              <a:gd name="connsiteX8" fmla="*/ 0 w 354077"/>
              <a:gd name="connsiteY8" fmla="*/ 92499 h 12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4077" h="124602">
                <a:moveTo>
                  <a:pt x="0" y="92499"/>
                </a:moveTo>
                <a:cubicBezTo>
                  <a:pt x="80169" y="70803"/>
                  <a:pt x="160338" y="49107"/>
                  <a:pt x="219075" y="54399"/>
                </a:cubicBezTo>
                <a:cubicBezTo>
                  <a:pt x="277812" y="59691"/>
                  <a:pt x="340783" y="120016"/>
                  <a:pt x="352425" y="124249"/>
                </a:cubicBezTo>
                <a:cubicBezTo>
                  <a:pt x="364067" y="128482"/>
                  <a:pt x="311150" y="93557"/>
                  <a:pt x="288925" y="79799"/>
                </a:cubicBezTo>
                <a:cubicBezTo>
                  <a:pt x="266700" y="66041"/>
                  <a:pt x="230717" y="54928"/>
                  <a:pt x="219075" y="41699"/>
                </a:cubicBezTo>
                <a:cubicBezTo>
                  <a:pt x="207433" y="28470"/>
                  <a:pt x="220662" y="3599"/>
                  <a:pt x="219075" y="424"/>
                </a:cubicBezTo>
                <a:cubicBezTo>
                  <a:pt x="217488" y="-2751"/>
                  <a:pt x="228600" y="12595"/>
                  <a:pt x="209550" y="22649"/>
                </a:cubicBezTo>
                <a:cubicBezTo>
                  <a:pt x="190500" y="32703"/>
                  <a:pt x="104775" y="60749"/>
                  <a:pt x="104775" y="60749"/>
                </a:cubicBezTo>
                <a:lnTo>
                  <a:pt x="0" y="9249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A572F36A-F919-C202-4D61-067555143AC9}"/>
              </a:ext>
            </a:extLst>
          </p:cNvPr>
          <p:cNvSpPr/>
          <p:nvPr/>
        </p:nvSpPr>
        <p:spPr>
          <a:xfrm>
            <a:off x="5235403" y="6283312"/>
            <a:ext cx="236202" cy="114544"/>
          </a:xfrm>
          <a:custGeom>
            <a:avLst/>
            <a:gdLst>
              <a:gd name="connsiteX0" fmla="*/ 172 w 236202"/>
              <a:gd name="connsiteY0" fmla="*/ 13 h 114544"/>
              <a:gd name="connsiteX1" fmla="*/ 127172 w 236202"/>
              <a:gd name="connsiteY1" fmla="*/ 22238 h 114544"/>
              <a:gd name="connsiteX2" fmla="*/ 235122 w 236202"/>
              <a:gd name="connsiteY2" fmla="*/ 114313 h 114544"/>
              <a:gd name="connsiteX3" fmla="*/ 177972 w 236202"/>
              <a:gd name="connsiteY3" fmla="*/ 47638 h 114544"/>
              <a:gd name="connsiteX4" fmla="*/ 101772 w 236202"/>
              <a:gd name="connsiteY4" fmla="*/ 19063 h 114544"/>
              <a:gd name="connsiteX5" fmla="*/ 172 w 236202"/>
              <a:gd name="connsiteY5" fmla="*/ 13 h 114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202" h="114544">
                <a:moveTo>
                  <a:pt x="172" y="13"/>
                </a:moveTo>
                <a:cubicBezTo>
                  <a:pt x="4405" y="542"/>
                  <a:pt x="88014" y="3188"/>
                  <a:pt x="127172" y="22238"/>
                </a:cubicBezTo>
                <a:cubicBezTo>
                  <a:pt x="166330" y="41288"/>
                  <a:pt x="226655" y="110080"/>
                  <a:pt x="235122" y="114313"/>
                </a:cubicBezTo>
                <a:cubicBezTo>
                  <a:pt x="243589" y="118546"/>
                  <a:pt x="200197" y="63513"/>
                  <a:pt x="177972" y="47638"/>
                </a:cubicBezTo>
                <a:cubicBezTo>
                  <a:pt x="155747" y="31763"/>
                  <a:pt x="132993" y="23825"/>
                  <a:pt x="101772" y="19063"/>
                </a:cubicBezTo>
                <a:cubicBezTo>
                  <a:pt x="70551" y="14301"/>
                  <a:pt x="-4061" y="-516"/>
                  <a:pt x="172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E5DE71EA-9F1E-9CEA-4ED7-2346E05B0169}"/>
              </a:ext>
            </a:extLst>
          </p:cNvPr>
          <p:cNvSpPr/>
          <p:nvPr/>
        </p:nvSpPr>
        <p:spPr>
          <a:xfrm>
            <a:off x="5317914" y="6295550"/>
            <a:ext cx="99182" cy="334106"/>
          </a:xfrm>
          <a:custGeom>
            <a:avLst/>
            <a:gdLst>
              <a:gd name="connsiteX0" fmla="*/ 66886 w 99182"/>
              <a:gd name="connsiteY0" fmla="*/ 475 h 334106"/>
              <a:gd name="connsiteX1" fmla="*/ 60536 w 99182"/>
              <a:gd name="connsiteY1" fmla="*/ 111600 h 334106"/>
              <a:gd name="connsiteX2" fmla="*/ 70061 w 99182"/>
              <a:gd name="connsiteY2" fmla="*/ 152875 h 334106"/>
              <a:gd name="connsiteX3" fmla="*/ 98636 w 99182"/>
              <a:gd name="connsiteY3" fmla="*/ 235425 h 334106"/>
              <a:gd name="connsiteX4" fmla="*/ 89111 w 99182"/>
              <a:gd name="connsiteY4" fmla="*/ 200500 h 334106"/>
              <a:gd name="connsiteX5" fmla="*/ 92286 w 99182"/>
              <a:gd name="connsiteY5" fmla="*/ 244950 h 334106"/>
              <a:gd name="connsiteX6" fmla="*/ 70061 w 99182"/>
              <a:gd name="connsiteY6" fmla="*/ 333850 h 334106"/>
              <a:gd name="connsiteX7" fmla="*/ 70061 w 99182"/>
              <a:gd name="connsiteY7" fmla="*/ 270350 h 334106"/>
              <a:gd name="connsiteX8" fmla="*/ 54186 w 99182"/>
              <a:gd name="connsiteY8" fmla="*/ 222725 h 334106"/>
              <a:gd name="connsiteX9" fmla="*/ 211 w 99182"/>
              <a:gd name="connsiteY9" fmla="*/ 194150 h 334106"/>
              <a:gd name="connsiteX10" fmla="*/ 76411 w 99182"/>
              <a:gd name="connsiteY10" fmla="*/ 216375 h 334106"/>
              <a:gd name="connsiteX11" fmla="*/ 51011 w 99182"/>
              <a:gd name="connsiteY11" fmla="*/ 159225 h 334106"/>
              <a:gd name="connsiteX12" fmla="*/ 66886 w 99182"/>
              <a:gd name="connsiteY12" fmla="*/ 475 h 334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182" h="334106">
                <a:moveTo>
                  <a:pt x="66886" y="475"/>
                </a:moveTo>
                <a:cubicBezTo>
                  <a:pt x="68474" y="-7463"/>
                  <a:pt x="60007" y="86200"/>
                  <a:pt x="60536" y="111600"/>
                </a:cubicBezTo>
                <a:cubicBezTo>
                  <a:pt x="61065" y="137000"/>
                  <a:pt x="63711" y="132238"/>
                  <a:pt x="70061" y="152875"/>
                </a:cubicBezTo>
                <a:cubicBezTo>
                  <a:pt x="76411" y="173512"/>
                  <a:pt x="95461" y="227487"/>
                  <a:pt x="98636" y="235425"/>
                </a:cubicBezTo>
                <a:cubicBezTo>
                  <a:pt x="101811" y="243363"/>
                  <a:pt x="90169" y="198912"/>
                  <a:pt x="89111" y="200500"/>
                </a:cubicBezTo>
                <a:cubicBezTo>
                  <a:pt x="88053" y="202088"/>
                  <a:pt x="95461" y="222725"/>
                  <a:pt x="92286" y="244950"/>
                </a:cubicBezTo>
                <a:cubicBezTo>
                  <a:pt x="89111" y="267175"/>
                  <a:pt x="73765" y="329617"/>
                  <a:pt x="70061" y="333850"/>
                </a:cubicBezTo>
                <a:cubicBezTo>
                  <a:pt x="66357" y="338083"/>
                  <a:pt x="72707" y="288871"/>
                  <a:pt x="70061" y="270350"/>
                </a:cubicBezTo>
                <a:cubicBezTo>
                  <a:pt x="67415" y="251829"/>
                  <a:pt x="65828" y="235425"/>
                  <a:pt x="54186" y="222725"/>
                </a:cubicBezTo>
                <a:cubicBezTo>
                  <a:pt x="42544" y="210025"/>
                  <a:pt x="-3493" y="195208"/>
                  <a:pt x="211" y="194150"/>
                </a:cubicBezTo>
                <a:cubicBezTo>
                  <a:pt x="3915" y="193092"/>
                  <a:pt x="67944" y="222196"/>
                  <a:pt x="76411" y="216375"/>
                </a:cubicBezTo>
                <a:cubicBezTo>
                  <a:pt x="84878" y="210554"/>
                  <a:pt x="53128" y="190446"/>
                  <a:pt x="51011" y="159225"/>
                </a:cubicBezTo>
                <a:cubicBezTo>
                  <a:pt x="48894" y="128004"/>
                  <a:pt x="65298" y="8413"/>
                  <a:pt x="66886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98CFC036-1CA4-D5F8-8D84-CAFBD96412C0}"/>
              </a:ext>
            </a:extLst>
          </p:cNvPr>
          <p:cNvSpPr/>
          <p:nvPr/>
        </p:nvSpPr>
        <p:spPr>
          <a:xfrm>
            <a:off x="5448156" y="6337782"/>
            <a:ext cx="371280" cy="139326"/>
          </a:xfrm>
          <a:custGeom>
            <a:avLst/>
            <a:gdLst>
              <a:gd name="connsiteX0" fmla="*/ 144 w 371280"/>
              <a:gd name="connsiteY0" fmla="*/ 139218 h 139326"/>
              <a:gd name="connsiteX1" fmla="*/ 196994 w 371280"/>
              <a:gd name="connsiteY1" fmla="*/ 31268 h 139326"/>
              <a:gd name="connsiteX2" fmla="*/ 365269 w 371280"/>
              <a:gd name="connsiteY2" fmla="*/ 21743 h 139326"/>
              <a:gd name="connsiteX3" fmla="*/ 336694 w 371280"/>
              <a:gd name="connsiteY3" fmla="*/ 21743 h 139326"/>
              <a:gd name="connsiteX4" fmla="*/ 136669 w 371280"/>
              <a:gd name="connsiteY4" fmla="*/ 5868 h 139326"/>
              <a:gd name="connsiteX5" fmla="*/ 228744 w 371280"/>
              <a:gd name="connsiteY5" fmla="*/ 9043 h 139326"/>
              <a:gd name="connsiteX6" fmla="*/ 144 w 371280"/>
              <a:gd name="connsiteY6" fmla="*/ 139218 h 13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280" h="139326">
                <a:moveTo>
                  <a:pt x="144" y="139218"/>
                </a:moveTo>
                <a:cubicBezTo>
                  <a:pt x="-5148" y="142922"/>
                  <a:pt x="136140" y="50847"/>
                  <a:pt x="196994" y="31268"/>
                </a:cubicBezTo>
                <a:cubicBezTo>
                  <a:pt x="257848" y="11689"/>
                  <a:pt x="341986" y="23330"/>
                  <a:pt x="365269" y="21743"/>
                </a:cubicBezTo>
                <a:cubicBezTo>
                  <a:pt x="388552" y="20155"/>
                  <a:pt x="336694" y="21743"/>
                  <a:pt x="336694" y="21743"/>
                </a:cubicBezTo>
                <a:lnTo>
                  <a:pt x="136669" y="5868"/>
                </a:lnTo>
                <a:cubicBezTo>
                  <a:pt x="118677" y="3751"/>
                  <a:pt x="251498" y="-7890"/>
                  <a:pt x="228744" y="9043"/>
                </a:cubicBezTo>
                <a:cubicBezTo>
                  <a:pt x="205990" y="25976"/>
                  <a:pt x="5436" y="135514"/>
                  <a:pt x="144" y="139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EEFC6DDB-7077-7C91-D2C3-FDCE25600D1A}"/>
              </a:ext>
            </a:extLst>
          </p:cNvPr>
          <p:cNvSpPr/>
          <p:nvPr/>
        </p:nvSpPr>
        <p:spPr>
          <a:xfrm>
            <a:off x="4870450" y="6260277"/>
            <a:ext cx="79378" cy="223373"/>
          </a:xfrm>
          <a:custGeom>
            <a:avLst/>
            <a:gdLst>
              <a:gd name="connsiteX0" fmla="*/ 79375 w 79378"/>
              <a:gd name="connsiteY0" fmla="*/ 823 h 223373"/>
              <a:gd name="connsiteX1" fmla="*/ 6350 w 79378"/>
              <a:gd name="connsiteY1" fmla="*/ 96073 h 223373"/>
              <a:gd name="connsiteX2" fmla="*/ 9525 w 79378"/>
              <a:gd name="connsiteY2" fmla="*/ 175448 h 223373"/>
              <a:gd name="connsiteX3" fmla="*/ 0 w 79378"/>
              <a:gd name="connsiteY3" fmla="*/ 127823 h 223373"/>
              <a:gd name="connsiteX4" fmla="*/ 19050 w 79378"/>
              <a:gd name="connsiteY4" fmla="*/ 223073 h 223373"/>
              <a:gd name="connsiteX5" fmla="*/ 3175 w 79378"/>
              <a:gd name="connsiteY5" fmla="*/ 153223 h 223373"/>
              <a:gd name="connsiteX6" fmla="*/ 79375 w 79378"/>
              <a:gd name="connsiteY6" fmla="*/ 823 h 223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378" h="223373">
                <a:moveTo>
                  <a:pt x="79375" y="823"/>
                </a:moveTo>
                <a:cubicBezTo>
                  <a:pt x="79904" y="-8702"/>
                  <a:pt x="17992" y="66969"/>
                  <a:pt x="6350" y="96073"/>
                </a:cubicBezTo>
                <a:cubicBezTo>
                  <a:pt x="-5292" y="125177"/>
                  <a:pt x="10583" y="170157"/>
                  <a:pt x="9525" y="175448"/>
                </a:cubicBezTo>
                <a:lnTo>
                  <a:pt x="0" y="127823"/>
                </a:lnTo>
                <a:cubicBezTo>
                  <a:pt x="1588" y="135761"/>
                  <a:pt x="18521" y="218840"/>
                  <a:pt x="19050" y="223073"/>
                </a:cubicBezTo>
                <a:cubicBezTo>
                  <a:pt x="19579" y="227306"/>
                  <a:pt x="-3704" y="186031"/>
                  <a:pt x="3175" y="153223"/>
                </a:cubicBezTo>
                <a:cubicBezTo>
                  <a:pt x="10054" y="120415"/>
                  <a:pt x="78846" y="10348"/>
                  <a:pt x="79375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B7E4705A-7E59-FDFB-3555-BDC1C5B6A033}"/>
              </a:ext>
            </a:extLst>
          </p:cNvPr>
          <p:cNvSpPr/>
          <p:nvPr/>
        </p:nvSpPr>
        <p:spPr>
          <a:xfrm>
            <a:off x="4752911" y="6327748"/>
            <a:ext cx="78617" cy="229294"/>
          </a:xfrm>
          <a:custGeom>
            <a:avLst/>
            <a:gdLst>
              <a:gd name="connsiteX0" fmla="*/ 64 w 78617"/>
              <a:gd name="connsiteY0" fmla="*/ 27 h 229294"/>
              <a:gd name="connsiteX1" fmla="*/ 60389 w 78617"/>
              <a:gd name="connsiteY1" fmla="*/ 104802 h 229294"/>
              <a:gd name="connsiteX2" fmla="*/ 69914 w 78617"/>
              <a:gd name="connsiteY2" fmla="*/ 228627 h 229294"/>
              <a:gd name="connsiteX3" fmla="*/ 73089 w 78617"/>
              <a:gd name="connsiteY3" fmla="*/ 152427 h 229294"/>
              <a:gd name="connsiteX4" fmla="*/ 73089 w 78617"/>
              <a:gd name="connsiteY4" fmla="*/ 114327 h 229294"/>
              <a:gd name="connsiteX5" fmla="*/ 64 w 78617"/>
              <a:gd name="connsiteY5" fmla="*/ 27 h 22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617" h="229294">
                <a:moveTo>
                  <a:pt x="64" y="27"/>
                </a:moveTo>
                <a:cubicBezTo>
                  <a:pt x="-2053" y="-1561"/>
                  <a:pt x="48747" y="66702"/>
                  <a:pt x="60389" y="104802"/>
                </a:cubicBezTo>
                <a:cubicBezTo>
                  <a:pt x="72031" y="142902"/>
                  <a:pt x="67797" y="220690"/>
                  <a:pt x="69914" y="228627"/>
                </a:cubicBezTo>
                <a:cubicBezTo>
                  <a:pt x="72031" y="236564"/>
                  <a:pt x="72560" y="171477"/>
                  <a:pt x="73089" y="152427"/>
                </a:cubicBezTo>
                <a:cubicBezTo>
                  <a:pt x="73618" y="133377"/>
                  <a:pt x="85260" y="138140"/>
                  <a:pt x="73089" y="114327"/>
                </a:cubicBezTo>
                <a:cubicBezTo>
                  <a:pt x="60918" y="90515"/>
                  <a:pt x="2181" y="1615"/>
                  <a:pt x="6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EF5324C8-E42F-72D6-E212-A6D9FDC74DBA}"/>
              </a:ext>
            </a:extLst>
          </p:cNvPr>
          <p:cNvSpPr/>
          <p:nvPr/>
        </p:nvSpPr>
        <p:spPr>
          <a:xfrm>
            <a:off x="4921250" y="6362936"/>
            <a:ext cx="324852" cy="161821"/>
          </a:xfrm>
          <a:custGeom>
            <a:avLst/>
            <a:gdLst>
              <a:gd name="connsiteX0" fmla="*/ 0 w 324852"/>
              <a:gd name="connsiteY0" fmla="*/ 41039 h 161821"/>
              <a:gd name="connsiteX1" fmla="*/ 152400 w 324852"/>
              <a:gd name="connsiteY1" fmla="*/ 28339 h 161821"/>
              <a:gd name="connsiteX2" fmla="*/ 241300 w 324852"/>
              <a:gd name="connsiteY2" fmla="*/ 66439 h 161821"/>
              <a:gd name="connsiteX3" fmla="*/ 234950 w 324852"/>
              <a:gd name="connsiteY3" fmla="*/ 28339 h 161821"/>
              <a:gd name="connsiteX4" fmla="*/ 311150 w 324852"/>
              <a:gd name="connsiteY4" fmla="*/ 104539 h 161821"/>
              <a:gd name="connsiteX5" fmla="*/ 323850 w 324852"/>
              <a:gd name="connsiteY5" fmla="*/ 161689 h 161821"/>
              <a:gd name="connsiteX6" fmla="*/ 298450 w 324852"/>
              <a:gd name="connsiteY6" fmla="*/ 88664 h 161821"/>
              <a:gd name="connsiteX7" fmla="*/ 215900 w 324852"/>
              <a:gd name="connsiteY7" fmla="*/ 6114 h 161821"/>
              <a:gd name="connsiteX8" fmla="*/ 234950 w 324852"/>
              <a:gd name="connsiteY8" fmla="*/ 6114 h 161821"/>
              <a:gd name="connsiteX9" fmla="*/ 0 w 324852"/>
              <a:gd name="connsiteY9" fmla="*/ 41039 h 16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852" h="161821">
                <a:moveTo>
                  <a:pt x="0" y="41039"/>
                </a:moveTo>
                <a:cubicBezTo>
                  <a:pt x="56091" y="32572"/>
                  <a:pt x="112183" y="24106"/>
                  <a:pt x="152400" y="28339"/>
                </a:cubicBezTo>
                <a:cubicBezTo>
                  <a:pt x="192617" y="32572"/>
                  <a:pt x="227542" y="66439"/>
                  <a:pt x="241300" y="66439"/>
                </a:cubicBezTo>
                <a:cubicBezTo>
                  <a:pt x="255058" y="66439"/>
                  <a:pt x="223308" y="21989"/>
                  <a:pt x="234950" y="28339"/>
                </a:cubicBezTo>
                <a:cubicBezTo>
                  <a:pt x="246592" y="34689"/>
                  <a:pt x="296333" y="82314"/>
                  <a:pt x="311150" y="104539"/>
                </a:cubicBezTo>
                <a:cubicBezTo>
                  <a:pt x="325967" y="126764"/>
                  <a:pt x="325967" y="164335"/>
                  <a:pt x="323850" y="161689"/>
                </a:cubicBezTo>
                <a:cubicBezTo>
                  <a:pt x="321733" y="159043"/>
                  <a:pt x="316442" y="114593"/>
                  <a:pt x="298450" y="88664"/>
                </a:cubicBezTo>
                <a:cubicBezTo>
                  <a:pt x="280458" y="62735"/>
                  <a:pt x="215900" y="6114"/>
                  <a:pt x="215900" y="6114"/>
                </a:cubicBezTo>
                <a:cubicBezTo>
                  <a:pt x="205317" y="-7644"/>
                  <a:pt x="234950" y="6114"/>
                  <a:pt x="234950" y="6114"/>
                </a:cubicBezTo>
                <a:lnTo>
                  <a:pt x="0" y="410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B00A8C18-F68D-375C-1AFE-AE987097BB9A}"/>
              </a:ext>
            </a:extLst>
          </p:cNvPr>
          <p:cNvSpPr/>
          <p:nvPr/>
        </p:nvSpPr>
        <p:spPr>
          <a:xfrm>
            <a:off x="4869014" y="6445166"/>
            <a:ext cx="329186" cy="96297"/>
          </a:xfrm>
          <a:custGeom>
            <a:avLst/>
            <a:gdLst>
              <a:gd name="connsiteX0" fmla="*/ 1436 w 329186"/>
              <a:gd name="connsiteY0" fmla="*/ 22309 h 96297"/>
              <a:gd name="connsiteX1" fmla="*/ 163361 w 329186"/>
              <a:gd name="connsiteY1" fmla="*/ 84 h 96297"/>
              <a:gd name="connsiteX2" fmla="*/ 249086 w 329186"/>
              <a:gd name="connsiteY2" fmla="*/ 31834 h 96297"/>
              <a:gd name="connsiteX3" fmla="*/ 249086 w 329186"/>
              <a:gd name="connsiteY3" fmla="*/ 15959 h 96297"/>
              <a:gd name="connsiteX4" fmla="*/ 325286 w 329186"/>
              <a:gd name="connsiteY4" fmla="*/ 95334 h 96297"/>
              <a:gd name="connsiteX5" fmla="*/ 312586 w 329186"/>
              <a:gd name="connsiteY5" fmla="*/ 57234 h 96297"/>
              <a:gd name="connsiteX6" fmla="*/ 264961 w 329186"/>
              <a:gd name="connsiteY6" fmla="*/ 15959 h 96297"/>
              <a:gd name="connsiteX7" fmla="*/ 1436 w 329186"/>
              <a:gd name="connsiteY7" fmla="*/ 22309 h 96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186" h="96297">
                <a:moveTo>
                  <a:pt x="1436" y="22309"/>
                </a:moveTo>
                <a:cubicBezTo>
                  <a:pt x="-15497" y="19663"/>
                  <a:pt x="122086" y="-1503"/>
                  <a:pt x="163361" y="84"/>
                </a:cubicBezTo>
                <a:cubicBezTo>
                  <a:pt x="204636" y="1671"/>
                  <a:pt x="249086" y="31834"/>
                  <a:pt x="249086" y="31834"/>
                </a:cubicBezTo>
                <a:cubicBezTo>
                  <a:pt x="263373" y="34480"/>
                  <a:pt x="236386" y="5376"/>
                  <a:pt x="249086" y="15959"/>
                </a:cubicBezTo>
                <a:cubicBezTo>
                  <a:pt x="261786" y="26542"/>
                  <a:pt x="314703" y="88455"/>
                  <a:pt x="325286" y="95334"/>
                </a:cubicBezTo>
                <a:cubicBezTo>
                  <a:pt x="335869" y="102213"/>
                  <a:pt x="322640" y="70463"/>
                  <a:pt x="312586" y="57234"/>
                </a:cubicBezTo>
                <a:cubicBezTo>
                  <a:pt x="302532" y="44005"/>
                  <a:pt x="312057" y="24426"/>
                  <a:pt x="264961" y="15959"/>
                </a:cubicBezTo>
                <a:cubicBezTo>
                  <a:pt x="217865" y="7492"/>
                  <a:pt x="18369" y="24955"/>
                  <a:pt x="1436" y="22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8FA001AD-3C29-5899-D9B1-43229EB8274C}"/>
              </a:ext>
            </a:extLst>
          </p:cNvPr>
          <p:cNvSpPr/>
          <p:nvPr/>
        </p:nvSpPr>
        <p:spPr>
          <a:xfrm>
            <a:off x="5467341" y="6384724"/>
            <a:ext cx="287254" cy="117678"/>
          </a:xfrm>
          <a:custGeom>
            <a:avLst/>
            <a:gdLst>
              <a:gd name="connsiteX0" fmla="*/ 9 w 287254"/>
              <a:gd name="connsiteY0" fmla="*/ 117676 h 117678"/>
              <a:gd name="connsiteX1" fmla="*/ 136534 w 287254"/>
              <a:gd name="connsiteY1" fmla="*/ 28776 h 117678"/>
              <a:gd name="connsiteX2" fmla="*/ 282584 w 287254"/>
              <a:gd name="connsiteY2" fmla="*/ 3376 h 117678"/>
              <a:gd name="connsiteX3" fmla="*/ 241309 w 287254"/>
              <a:gd name="connsiteY3" fmla="*/ 3376 h 117678"/>
              <a:gd name="connsiteX4" fmla="*/ 142884 w 287254"/>
              <a:gd name="connsiteY4" fmla="*/ 31951 h 117678"/>
              <a:gd name="connsiteX5" fmla="*/ 9 w 287254"/>
              <a:gd name="connsiteY5" fmla="*/ 117676 h 117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254" h="117678">
                <a:moveTo>
                  <a:pt x="9" y="117676"/>
                </a:moveTo>
                <a:cubicBezTo>
                  <a:pt x="-1049" y="117147"/>
                  <a:pt x="89438" y="47826"/>
                  <a:pt x="136534" y="28776"/>
                </a:cubicBezTo>
                <a:cubicBezTo>
                  <a:pt x="183630" y="9726"/>
                  <a:pt x="265122" y="7609"/>
                  <a:pt x="282584" y="3376"/>
                </a:cubicBezTo>
                <a:cubicBezTo>
                  <a:pt x="300046" y="-857"/>
                  <a:pt x="264592" y="-1387"/>
                  <a:pt x="241309" y="3376"/>
                </a:cubicBezTo>
                <a:cubicBezTo>
                  <a:pt x="218026" y="8138"/>
                  <a:pt x="178338" y="15547"/>
                  <a:pt x="142884" y="31951"/>
                </a:cubicBezTo>
                <a:cubicBezTo>
                  <a:pt x="107430" y="48355"/>
                  <a:pt x="1067" y="118205"/>
                  <a:pt x="9" y="1176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341527A6-0779-03C7-187D-729B37510794}"/>
              </a:ext>
            </a:extLst>
          </p:cNvPr>
          <p:cNvSpPr/>
          <p:nvPr/>
        </p:nvSpPr>
        <p:spPr>
          <a:xfrm>
            <a:off x="5398320" y="6724363"/>
            <a:ext cx="76074" cy="276910"/>
          </a:xfrm>
          <a:custGeom>
            <a:avLst/>
            <a:gdLst>
              <a:gd name="connsiteX0" fmla="*/ 37280 w 76074"/>
              <a:gd name="connsiteY0" fmla="*/ 287 h 276910"/>
              <a:gd name="connsiteX1" fmla="*/ 43630 w 76074"/>
              <a:gd name="connsiteY1" fmla="*/ 146337 h 276910"/>
              <a:gd name="connsiteX2" fmla="*/ 40455 w 76074"/>
              <a:gd name="connsiteY2" fmla="*/ 108237 h 276910"/>
              <a:gd name="connsiteX3" fmla="*/ 2355 w 76074"/>
              <a:gd name="connsiteY3" fmla="*/ 273337 h 276910"/>
              <a:gd name="connsiteX4" fmla="*/ 11880 w 76074"/>
              <a:gd name="connsiteY4" fmla="*/ 213012 h 276910"/>
              <a:gd name="connsiteX5" fmla="*/ 75380 w 76074"/>
              <a:gd name="connsiteY5" fmla="*/ 111412 h 276910"/>
              <a:gd name="connsiteX6" fmla="*/ 37280 w 76074"/>
              <a:gd name="connsiteY6" fmla="*/ 287 h 27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074" h="276910">
                <a:moveTo>
                  <a:pt x="37280" y="287"/>
                </a:moveTo>
                <a:cubicBezTo>
                  <a:pt x="31988" y="6108"/>
                  <a:pt x="43101" y="128345"/>
                  <a:pt x="43630" y="146337"/>
                </a:cubicBezTo>
                <a:cubicBezTo>
                  <a:pt x="44159" y="164329"/>
                  <a:pt x="47334" y="87071"/>
                  <a:pt x="40455" y="108237"/>
                </a:cubicBezTo>
                <a:cubicBezTo>
                  <a:pt x="33576" y="129403"/>
                  <a:pt x="7118" y="255874"/>
                  <a:pt x="2355" y="273337"/>
                </a:cubicBezTo>
                <a:cubicBezTo>
                  <a:pt x="-2408" y="290800"/>
                  <a:pt x="-291" y="240000"/>
                  <a:pt x="11880" y="213012"/>
                </a:cubicBezTo>
                <a:cubicBezTo>
                  <a:pt x="24051" y="186025"/>
                  <a:pt x="69030" y="144220"/>
                  <a:pt x="75380" y="111412"/>
                </a:cubicBezTo>
                <a:cubicBezTo>
                  <a:pt x="81730" y="78604"/>
                  <a:pt x="42572" y="-5534"/>
                  <a:pt x="37280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0FE97D1-55E2-26BC-C168-FDBA0B3D1293}"/>
              </a:ext>
            </a:extLst>
          </p:cNvPr>
          <p:cNvSpPr/>
          <p:nvPr/>
        </p:nvSpPr>
        <p:spPr>
          <a:xfrm>
            <a:off x="5288619" y="6679953"/>
            <a:ext cx="71392" cy="331083"/>
          </a:xfrm>
          <a:custGeom>
            <a:avLst/>
            <a:gdLst>
              <a:gd name="connsiteX0" fmla="*/ 39031 w 71392"/>
              <a:gd name="connsiteY0" fmla="*/ 247 h 331083"/>
              <a:gd name="connsiteX1" fmla="*/ 35856 w 71392"/>
              <a:gd name="connsiteY1" fmla="*/ 117722 h 331083"/>
              <a:gd name="connsiteX2" fmla="*/ 58081 w 71392"/>
              <a:gd name="connsiteY2" fmla="*/ 251072 h 331083"/>
              <a:gd name="connsiteX3" fmla="*/ 45381 w 71392"/>
              <a:gd name="connsiteY3" fmla="*/ 178047 h 331083"/>
              <a:gd name="connsiteX4" fmla="*/ 67606 w 71392"/>
              <a:gd name="connsiteY4" fmla="*/ 327272 h 331083"/>
              <a:gd name="connsiteX5" fmla="*/ 64431 w 71392"/>
              <a:gd name="connsiteY5" fmla="*/ 276472 h 331083"/>
              <a:gd name="connsiteX6" fmla="*/ 931 w 71392"/>
              <a:gd name="connsiteY6" fmla="*/ 165347 h 331083"/>
              <a:gd name="connsiteX7" fmla="*/ 26331 w 71392"/>
              <a:gd name="connsiteY7" fmla="*/ 200272 h 331083"/>
              <a:gd name="connsiteX8" fmla="*/ 23156 w 71392"/>
              <a:gd name="connsiteY8" fmla="*/ 149472 h 331083"/>
              <a:gd name="connsiteX9" fmla="*/ 39031 w 71392"/>
              <a:gd name="connsiteY9" fmla="*/ 247 h 33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92" h="331083">
                <a:moveTo>
                  <a:pt x="39031" y="247"/>
                </a:moveTo>
                <a:cubicBezTo>
                  <a:pt x="41148" y="-5045"/>
                  <a:pt x="32681" y="75918"/>
                  <a:pt x="35856" y="117722"/>
                </a:cubicBezTo>
                <a:cubicBezTo>
                  <a:pt x="39031" y="159526"/>
                  <a:pt x="56494" y="241018"/>
                  <a:pt x="58081" y="251072"/>
                </a:cubicBezTo>
                <a:cubicBezTo>
                  <a:pt x="59668" y="261126"/>
                  <a:pt x="43794" y="165347"/>
                  <a:pt x="45381" y="178047"/>
                </a:cubicBezTo>
                <a:cubicBezTo>
                  <a:pt x="46968" y="190747"/>
                  <a:pt x="64431" y="310868"/>
                  <a:pt x="67606" y="327272"/>
                </a:cubicBezTo>
                <a:cubicBezTo>
                  <a:pt x="70781" y="343676"/>
                  <a:pt x="75543" y="303459"/>
                  <a:pt x="64431" y="276472"/>
                </a:cubicBezTo>
                <a:cubicBezTo>
                  <a:pt x="53319" y="249485"/>
                  <a:pt x="7281" y="178047"/>
                  <a:pt x="931" y="165347"/>
                </a:cubicBezTo>
                <a:cubicBezTo>
                  <a:pt x="-5419" y="152647"/>
                  <a:pt x="22627" y="202918"/>
                  <a:pt x="26331" y="200272"/>
                </a:cubicBezTo>
                <a:cubicBezTo>
                  <a:pt x="30035" y="197626"/>
                  <a:pt x="22098" y="175930"/>
                  <a:pt x="23156" y="149472"/>
                </a:cubicBezTo>
                <a:cubicBezTo>
                  <a:pt x="24214" y="123014"/>
                  <a:pt x="36914" y="5539"/>
                  <a:pt x="39031" y="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DC423F35-010E-B2C9-43A8-0D3BDD46628C}"/>
              </a:ext>
            </a:extLst>
          </p:cNvPr>
          <p:cNvSpPr/>
          <p:nvPr/>
        </p:nvSpPr>
        <p:spPr>
          <a:xfrm>
            <a:off x="4373686" y="7089889"/>
            <a:ext cx="1068608" cy="269994"/>
          </a:xfrm>
          <a:custGeom>
            <a:avLst/>
            <a:gdLst>
              <a:gd name="connsiteX0" fmla="*/ 1068264 w 1068608"/>
              <a:gd name="connsiteY0" fmla="*/ 18936 h 269994"/>
              <a:gd name="connsiteX1" fmla="*/ 817439 w 1068608"/>
              <a:gd name="connsiteY1" fmla="*/ 3061 h 269994"/>
              <a:gd name="connsiteX2" fmla="*/ 614239 w 1068608"/>
              <a:gd name="connsiteY2" fmla="*/ 41161 h 269994"/>
              <a:gd name="connsiteX3" fmla="*/ 703139 w 1068608"/>
              <a:gd name="connsiteY3" fmla="*/ 31636 h 269994"/>
              <a:gd name="connsiteX4" fmla="*/ 458664 w 1068608"/>
              <a:gd name="connsiteY4" fmla="*/ 117361 h 269994"/>
              <a:gd name="connsiteX5" fmla="*/ 490414 w 1068608"/>
              <a:gd name="connsiteY5" fmla="*/ 111011 h 269994"/>
              <a:gd name="connsiteX6" fmla="*/ 258639 w 1068608"/>
              <a:gd name="connsiteY6" fmla="*/ 222136 h 269994"/>
              <a:gd name="connsiteX7" fmla="*/ 214189 w 1068608"/>
              <a:gd name="connsiteY7" fmla="*/ 234836 h 269994"/>
              <a:gd name="connsiteX8" fmla="*/ 1464 w 1068608"/>
              <a:gd name="connsiteY8" fmla="*/ 269761 h 269994"/>
              <a:gd name="connsiteX9" fmla="*/ 153864 w 1068608"/>
              <a:gd name="connsiteY9" fmla="*/ 215786 h 269994"/>
              <a:gd name="connsiteX10" fmla="*/ 731714 w 1068608"/>
              <a:gd name="connsiteY10" fmla="*/ 44336 h 269994"/>
              <a:gd name="connsiteX11" fmla="*/ 566614 w 1068608"/>
              <a:gd name="connsiteY11" fmla="*/ 88786 h 269994"/>
              <a:gd name="connsiteX12" fmla="*/ 865064 w 1068608"/>
              <a:gd name="connsiteY12" fmla="*/ 3061 h 269994"/>
              <a:gd name="connsiteX13" fmla="*/ 1068264 w 1068608"/>
              <a:gd name="connsiteY13" fmla="*/ 18936 h 2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68608" h="269994">
                <a:moveTo>
                  <a:pt x="1068264" y="18936"/>
                </a:moveTo>
                <a:cubicBezTo>
                  <a:pt x="1060327" y="18936"/>
                  <a:pt x="893110" y="-643"/>
                  <a:pt x="817439" y="3061"/>
                </a:cubicBezTo>
                <a:cubicBezTo>
                  <a:pt x="741768" y="6765"/>
                  <a:pt x="633289" y="36399"/>
                  <a:pt x="614239" y="41161"/>
                </a:cubicBezTo>
                <a:cubicBezTo>
                  <a:pt x="595189" y="45923"/>
                  <a:pt x="729068" y="18936"/>
                  <a:pt x="703139" y="31636"/>
                </a:cubicBezTo>
                <a:cubicBezTo>
                  <a:pt x="677210" y="44336"/>
                  <a:pt x="494118" y="104132"/>
                  <a:pt x="458664" y="117361"/>
                </a:cubicBezTo>
                <a:cubicBezTo>
                  <a:pt x="423210" y="130590"/>
                  <a:pt x="523751" y="93549"/>
                  <a:pt x="490414" y="111011"/>
                </a:cubicBezTo>
                <a:cubicBezTo>
                  <a:pt x="457077" y="128473"/>
                  <a:pt x="304676" y="201499"/>
                  <a:pt x="258639" y="222136"/>
                </a:cubicBezTo>
                <a:cubicBezTo>
                  <a:pt x="212601" y="242774"/>
                  <a:pt x="257051" y="226899"/>
                  <a:pt x="214189" y="234836"/>
                </a:cubicBezTo>
                <a:cubicBezTo>
                  <a:pt x="171327" y="242773"/>
                  <a:pt x="11518" y="272936"/>
                  <a:pt x="1464" y="269761"/>
                </a:cubicBezTo>
                <a:cubicBezTo>
                  <a:pt x="-8590" y="266586"/>
                  <a:pt x="32156" y="253357"/>
                  <a:pt x="153864" y="215786"/>
                </a:cubicBezTo>
                <a:cubicBezTo>
                  <a:pt x="275572" y="178215"/>
                  <a:pt x="662922" y="65503"/>
                  <a:pt x="731714" y="44336"/>
                </a:cubicBezTo>
                <a:cubicBezTo>
                  <a:pt x="800506" y="23169"/>
                  <a:pt x="544389" y="95665"/>
                  <a:pt x="566614" y="88786"/>
                </a:cubicBezTo>
                <a:cubicBezTo>
                  <a:pt x="588839" y="81907"/>
                  <a:pt x="785160" y="15232"/>
                  <a:pt x="865064" y="3061"/>
                </a:cubicBezTo>
                <a:cubicBezTo>
                  <a:pt x="944968" y="-9110"/>
                  <a:pt x="1076201" y="18936"/>
                  <a:pt x="1068264" y="18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CB28F994-C108-DC37-AA9A-094F17B16DCB}"/>
              </a:ext>
            </a:extLst>
          </p:cNvPr>
          <p:cNvSpPr/>
          <p:nvPr/>
        </p:nvSpPr>
        <p:spPr>
          <a:xfrm>
            <a:off x="4936864" y="7037946"/>
            <a:ext cx="426589" cy="190336"/>
          </a:xfrm>
          <a:custGeom>
            <a:avLst/>
            <a:gdLst>
              <a:gd name="connsiteX0" fmla="*/ 266961 w 426589"/>
              <a:gd name="connsiteY0" fmla="*/ 1029 h 190336"/>
              <a:gd name="connsiteX1" fmla="*/ 406661 w 426589"/>
              <a:gd name="connsiteY1" fmla="*/ 124854 h 190336"/>
              <a:gd name="connsiteX2" fmla="*/ 368561 w 426589"/>
              <a:gd name="connsiteY2" fmla="*/ 140729 h 190336"/>
              <a:gd name="connsiteX3" fmla="*/ 425711 w 426589"/>
              <a:gd name="connsiteY3" fmla="*/ 188354 h 190336"/>
              <a:gd name="connsiteX4" fmla="*/ 314586 w 426589"/>
              <a:gd name="connsiteY4" fmla="*/ 182004 h 190336"/>
              <a:gd name="connsiteX5" fmla="*/ 261 w 426589"/>
              <a:gd name="connsiteY5" fmla="*/ 188354 h 190336"/>
              <a:gd name="connsiteX6" fmla="*/ 371736 w 426589"/>
              <a:gd name="connsiteY6" fmla="*/ 182004 h 190336"/>
              <a:gd name="connsiteX7" fmla="*/ 381261 w 426589"/>
              <a:gd name="connsiteY7" fmla="*/ 156604 h 190336"/>
              <a:gd name="connsiteX8" fmla="*/ 343161 w 426589"/>
              <a:gd name="connsiteY8" fmla="*/ 93104 h 190336"/>
              <a:gd name="connsiteX9" fmla="*/ 368561 w 426589"/>
              <a:gd name="connsiteY9" fmla="*/ 105804 h 190336"/>
              <a:gd name="connsiteX10" fmla="*/ 343161 w 426589"/>
              <a:gd name="connsiteY10" fmla="*/ 67704 h 190336"/>
              <a:gd name="connsiteX11" fmla="*/ 266961 w 426589"/>
              <a:gd name="connsiteY11" fmla="*/ 1029 h 190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6589" h="190336">
                <a:moveTo>
                  <a:pt x="266961" y="1029"/>
                </a:moveTo>
                <a:cubicBezTo>
                  <a:pt x="277544" y="10554"/>
                  <a:pt x="389728" y="101571"/>
                  <a:pt x="406661" y="124854"/>
                </a:cubicBezTo>
                <a:cubicBezTo>
                  <a:pt x="423594" y="148137"/>
                  <a:pt x="365386" y="130146"/>
                  <a:pt x="368561" y="140729"/>
                </a:cubicBezTo>
                <a:cubicBezTo>
                  <a:pt x="371736" y="151312"/>
                  <a:pt x="434707" y="181475"/>
                  <a:pt x="425711" y="188354"/>
                </a:cubicBezTo>
                <a:cubicBezTo>
                  <a:pt x="416715" y="195233"/>
                  <a:pt x="385494" y="182004"/>
                  <a:pt x="314586" y="182004"/>
                </a:cubicBezTo>
                <a:cubicBezTo>
                  <a:pt x="243678" y="182004"/>
                  <a:pt x="-9264" y="188354"/>
                  <a:pt x="261" y="188354"/>
                </a:cubicBezTo>
                <a:cubicBezTo>
                  <a:pt x="9786" y="188354"/>
                  <a:pt x="371736" y="182004"/>
                  <a:pt x="371736" y="182004"/>
                </a:cubicBezTo>
                <a:cubicBezTo>
                  <a:pt x="435236" y="176712"/>
                  <a:pt x="386024" y="171421"/>
                  <a:pt x="381261" y="156604"/>
                </a:cubicBezTo>
                <a:cubicBezTo>
                  <a:pt x="376498" y="141787"/>
                  <a:pt x="343161" y="93104"/>
                  <a:pt x="343161" y="93104"/>
                </a:cubicBezTo>
                <a:cubicBezTo>
                  <a:pt x="341044" y="84637"/>
                  <a:pt x="368561" y="110037"/>
                  <a:pt x="368561" y="105804"/>
                </a:cubicBezTo>
                <a:cubicBezTo>
                  <a:pt x="368561" y="101571"/>
                  <a:pt x="361153" y="84637"/>
                  <a:pt x="343161" y="67704"/>
                </a:cubicBezTo>
                <a:cubicBezTo>
                  <a:pt x="325169" y="50771"/>
                  <a:pt x="256378" y="-8496"/>
                  <a:pt x="266961" y="1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3515CF56-5F42-9A19-F6F5-6D6CA562A2A7}"/>
              </a:ext>
            </a:extLst>
          </p:cNvPr>
          <p:cNvSpPr/>
          <p:nvPr/>
        </p:nvSpPr>
        <p:spPr>
          <a:xfrm>
            <a:off x="5378035" y="7015701"/>
            <a:ext cx="575433" cy="200107"/>
          </a:xfrm>
          <a:custGeom>
            <a:avLst/>
            <a:gdLst>
              <a:gd name="connsiteX0" fmla="*/ 415 w 575433"/>
              <a:gd name="connsiteY0" fmla="*/ 1049 h 200107"/>
              <a:gd name="connsiteX1" fmla="*/ 67090 w 575433"/>
              <a:gd name="connsiteY1" fmla="*/ 96299 h 200107"/>
              <a:gd name="connsiteX2" fmla="*/ 25815 w 575433"/>
              <a:gd name="connsiteY2" fmla="*/ 131224 h 200107"/>
              <a:gd name="connsiteX3" fmla="*/ 86140 w 575433"/>
              <a:gd name="connsiteY3" fmla="*/ 143924 h 200107"/>
              <a:gd name="connsiteX4" fmla="*/ 16290 w 575433"/>
              <a:gd name="connsiteY4" fmla="*/ 197899 h 200107"/>
              <a:gd name="connsiteX5" fmla="*/ 102015 w 575433"/>
              <a:gd name="connsiteY5" fmla="*/ 185199 h 200107"/>
              <a:gd name="connsiteX6" fmla="*/ 263940 w 575433"/>
              <a:gd name="connsiteY6" fmla="*/ 143924 h 200107"/>
              <a:gd name="connsiteX7" fmla="*/ 209965 w 575433"/>
              <a:gd name="connsiteY7" fmla="*/ 96299 h 200107"/>
              <a:gd name="connsiteX8" fmla="*/ 270290 w 575433"/>
              <a:gd name="connsiteY8" fmla="*/ 137574 h 200107"/>
              <a:gd name="connsiteX9" fmla="*/ 571915 w 575433"/>
              <a:gd name="connsiteY9" fmla="*/ 128049 h 200107"/>
              <a:gd name="connsiteX10" fmla="*/ 422690 w 575433"/>
              <a:gd name="connsiteY10" fmla="*/ 105824 h 200107"/>
              <a:gd name="connsiteX11" fmla="*/ 235365 w 575433"/>
              <a:gd name="connsiteY11" fmla="*/ 102649 h 200107"/>
              <a:gd name="connsiteX12" fmla="*/ 216315 w 575433"/>
              <a:gd name="connsiteY12" fmla="*/ 137574 h 200107"/>
              <a:gd name="connsiteX13" fmla="*/ 117890 w 575433"/>
              <a:gd name="connsiteY13" fmla="*/ 166149 h 200107"/>
              <a:gd name="connsiteX14" fmla="*/ 25815 w 575433"/>
              <a:gd name="connsiteY14" fmla="*/ 182024 h 200107"/>
              <a:gd name="connsiteX15" fmla="*/ 76615 w 575433"/>
              <a:gd name="connsiteY15" fmla="*/ 118524 h 200107"/>
              <a:gd name="connsiteX16" fmla="*/ 41690 w 575433"/>
              <a:gd name="connsiteY16" fmla="*/ 48674 h 200107"/>
              <a:gd name="connsiteX17" fmla="*/ 415 w 575433"/>
              <a:gd name="connsiteY17" fmla="*/ 1049 h 20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5433" h="200107">
                <a:moveTo>
                  <a:pt x="415" y="1049"/>
                </a:moveTo>
                <a:cubicBezTo>
                  <a:pt x="4648" y="8986"/>
                  <a:pt x="62857" y="74603"/>
                  <a:pt x="67090" y="96299"/>
                </a:cubicBezTo>
                <a:cubicBezTo>
                  <a:pt x="71323" y="117995"/>
                  <a:pt x="22640" y="123286"/>
                  <a:pt x="25815" y="131224"/>
                </a:cubicBezTo>
                <a:cubicBezTo>
                  <a:pt x="28990" y="139162"/>
                  <a:pt x="87727" y="132812"/>
                  <a:pt x="86140" y="143924"/>
                </a:cubicBezTo>
                <a:cubicBezTo>
                  <a:pt x="84553" y="155036"/>
                  <a:pt x="13644" y="191020"/>
                  <a:pt x="16290" y="197899"/>
                </a:cubicBezTo>
                <a:cubicBezTo>
                  <a:pt x="18936" y="204778"/>
                  <a:pt x="60740" y="194195"/>
                  <a:pt x="102015" y="185199"/>
                </a:cubicBezTo>
                <a:cubicBezTo>
                  <a:pt x="143290" y="176203"/>
                  <a:pt x="245948" y="158741"/>
                  <a:pt x="263940" y="143924"/>
                </a:cubicBezTo>
                <a:cubicBezTo>
                  <a:pt x="281932" y="129107"/>
                  <a:pt x="208907" y="97357"/>
                  <a:pt x="209965" y="96299"/>
                </a:cubicBezTo>
                <a:cubicBezTo>
                  <a:pt x="211023" y="95241"/>
                  <a:pt x="209965" y="132282"/>
                  <a:pt x="270290" y="137574"/>
                </a:cubicBezTo>
                <a:cubicBezTo>
                  <a:pt x="330615" y="142866"/>
                  <a:pt x="546515" y="133341"/>
                  <a:pt x="571915" y="128049"/>
                </a:cubicBezTo>
                <a:cubicBezTo>
                  <a:pt x="597315" y="122757"/>
                  <a:pt x="478782" y="110057"/>
                  <a:pt x="422690" y="105824"/>
                </a:cubicBezTo>
                <a:cubicBezTo>
                  <a:pt x="366598" y="101591"/>
                  <a:pt x="269761" y="97357"/>
                  <a:pt x="235365" y="102649"/>
                </a:cubicBezTo>
                <a:cubicBezTo>
                  <a:pt x="200969" y="107941"/>
                  <a:pt x="235894" y="126991"/>
                  <a:pt x="216315" y="137574"/>
                </a:cubicBezTo>
                <a:cubicBezTo>
                  <a:pt x="196736" y="148157"/>
                  <a:pt x="149640" y="158741"/>
                  <a:pt x="117890" y="166149"/>
                </a:cubicBezTo>
                <a:cubicBezTo>
                  <a:pt x="86140" y="173557"/>
                  <a:pt x="32694" y="189962"/>
                  <a:pt x="25815" y="182024"/>
                </a:cubicBezTo>
                <a:cubicBezTo>
                  <a:pt x="18936" y="174086"/>
                  <a:pt x="73969" y="140749"/>
                  <a:pt x="76615" y="118524"/>
                </a:cubicBezTo>
                <a:cubicBezTo>
                  <a:pt x="79261" y="96299"/>
                  <a:pt x="58094" y="65078"/>
                  <a:pt x="41690" y="48674"/>
                </a:cubicBezTo>
                <a:cubicBezTo>
                  <a:pt x="25286" y="32270"/>
                  <a:pt x="-3818" y="-6888"/>
                  <a:pt x="415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A2A95F8C-0611-84CE-51D7-C95FF0B7F541}"/>
              </a:ext>
            </a:extLst>
          </p:cNvPr>
          <p:cNvSpPr/>
          <p:nvPr/>
        </p:nvSpPr>
        <p:spPr>
          <a:xfrm>
            <a:off x="5466421" y="7010298"/>
            <a:ext cx="1037570" cy="179168"/>
          </a:xfrm>
          <a:custGeom>
            <a:avLst/>
            <a:gdLst>
              <a:gd name="connsiteX0" fmla="*/ 929 w 1037570"/>
              <a:gd name="connsiteY0" fmla="*/ 35027 h 179168"/>
              <a:gd name="connsiteX1" fmla="*/ 372404 w 1037570"/>
              <a:gd name="connsiteY1" fmla="*/ 35027 h 179168"/>
              <a:gd name="connsiteX2" fmla="*/ 254929 w 1037570"/>
              <a:gd name="connsiteY2" fmla="*/ 35027 h 179168"/>
              <a:gd name="connsiteX3" fmla="*/ 635929 w 1037570"/>
              <a:gd name="connsiteY3" fmla="*/ 60427 h 179168"/>
              <a:gd name="connsiteX4" fmla="*/ 527979 w 1037570"/>
              <a:gd name="connsiteY4" fmla="*/ 63602 h 179168"/>
              <a:gd name="connsiteX5" fmla="*/ 718479 w 1037570"/>
              <a:gd name="connsiteY5" fmla="*/ 85827 h 179168"/>
              <a:gd name="connsiteX6" fmla="*/ 658154 w 1037570"/>
              <a:gd name="connsiteY6" fmla="*/ 92177 h 179168"/>
              <a:gd name="connsiteX7" fmla="*/ 1020104 w 1037570"/>
              <a:gd name="connsiteY7" fmla="*/ 177902 h 179168"/>
              <a:gd name="connsiteX8" fmla="*/ 947079 w 1037570"/>
              <a:gd name="connsiteY8" fmla="*/ 142977 h 179168"/>
              <a:gd name="connsiteX9" fmla="*/ 654979 w 1037570"/>
              <a:gd name="connsiteY9" fmla="*/ 136627 h 179168"/>
              <a:gd name="connsiteX10" fmla="*/ 772454 w 1037570"/>
              <a:gd name="connsiteY10" fmla="*/ 127102 h 179168"/>
              <a:gd name="connsiteX11" fmla="*/ 654979 w 1037570"/>
              <a:gd name="connsiteY11" fmla="*/ 66777 h 179168"/>
              <a:gd name="connsiteX12" fmla="*/ 213654 w 1037570"/>
              <a:gd name="connsiteY12" fmla="*/ 3277 h 179168"/>
              <a:gd name="connsiteX13" fmla="*/ 264454 w 1037570"/>
              <a:gd name="connsiteY13" fmla="*/ 12802 h 179168"/>
              <a:gd name="connsiteX14" fmla="*/ 929 w 1037570"/>
              <a:gd name="connsiteY14" fmla="*/ 35027 h 179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37570" h="179168">
                <a:moveTo>
                  <a:pt x="929" y="35027"/>
                </a:moveTo>
                <a:cubicBezTo>
                  <a:pt x="18921" y="38731"/>
                  <a:pt x="372404" y="35027"/>
                  <a:pt x="372404" y="35027"/>
                </a:cubicBezTo>
                <a:cubicBezTo>
                  <a:pt x="414737" y="35027"/>
                  <a:pt x="211008" y="30794"/>
                  <a:pt x="254929" y="35027"/>
                </a:cubicBezTo>
                <a:cubicBezTo>
                  <a:pt x="298850" y="39260"/>
                  <a:pt x="590421" y="55665"/>
                  <a:pt x="635929" y="60427"/>
                </a:cubicBezTo>
                <a:cubicBezTo>
                  <a:pt x="681437" y="65189"/>
                  <a:pt x="514221" y="59369"/>
                  <a:pt x="527979" y="63602"/>
                </a:cubicBezTo>
                <a:cubicBezTo>
                  <a:pt x="541737" y="67835"/>
                  <a:pt x="696783" y="81065"/>
                  <a:pt x="718479" y="85827"/>
                </a:cubicBezTo>
                <a:cubicBezTo>
                  <a:pt x="740175" y="90589"/>
                  <a:pt x="607883" y="76831"/>
                  <a:pt x="658154" y="92177"/>
                </a:cubicBezTo>
                <a:cubicBezTo>
                  <a:pt x="708425" y="107523"/>
                  <a:pt x="971950" y="169435"/>
                  <a:pt x="1020104" y="177902"/>
                </a:cubicBezTo>
                <a:cubicBezTo>
                  <a:pt x="1068258" y="186369"/>
                  <a:pt x="1007933" y="149856"/>
                  <a:pt x="947079" y="142977"/>
                </a:cubicBezTo>
                <a:cubicBezTo>
                  <a:pt x="886225" y="136098"/>
                  <a:pt x="684083" y="139273"/>
                  <a:pt x="654979" y="136627"/>
                </a:cubicBezTo>
                <a:cubicBezTo>
                  <a:pt x="625875" y="133981"/>
                  <a:pt x="772454" y="138744"/>
                  <a:pt x="772454" y="127102"/>
                </a:cubicBezTo>
                <a:cubicBezTo>
                  <a:pt x="772454" y="115460"/>
                  <a:pt x="748112" y="87414"/>
                  <a:pt x="654979" y="66777"/>
                </a:cubicBezTo>
                <a:cubicBezTo>
                  <a:pt x="561846" y="46140"/>
                  <a:pt x="278741" y="12273"/>
                  <a:pt x="213654" y="3277"/>
                </a:cubicBezTo>
                <a:cubicBezTo>
                  <a:pt x="148567" y="-5719"/>
                  <a:pt x="297262" y="5923"/>
                  <a:pt x="264454" y="12802"/>
                </a:cubicBezTo>
                <a:cubicBezTo>
                  <a:pt x="231646" y="19681"/>
                  <a:pt x="-17063" y="31323"/>
                  <a:pt x="929" y="35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6A8FAA3A-7FBF-F028-763F-657ACE63FE8A}"/>
              </a:ext>
            </a:extLst>
          </p:cNvPr>
          <p:cNvSpPr/>
          <p:nvPr/>
        </p:nvSpPr>
        <p:spPr>
          <a:xfrm>
            <a:off x="5458984" y="7047285"/>
            <a:ext cx="526519" cy="90222"/>
          </a:xfrm>
          <a:custGeom>
            <a:avLst/>
            <a:gdLst>
              <a:gd name="connsiteX0" fmla="*/ 2016 w 526519"/>
              <a:gd name="connsiteY0" fmla="*/ 1215 h 90222"/>
              <a:gd name="connsiteX1" fmla="*/ 119491 w 526519"/>
              <a:gd name="connsiteY1" fmla="*/ 45665 h 90222"/>
              <a:gd name="connsiteX2" fmla="*/ 122666 w 526519"/>
              <a:gd name="connsiteY2" fmla="*/ 55190 h 90222"/>
              <a:gd name="connsiteX3" fmla="*/ 59166 w 526519"/>
              <a:gd name="connsiteY3" fmla="*/ 90115 h 90222"/>
              <a:gd name="connsiteX4" fmla="*/ 132191 w 526519"/>
              <a:gd name="connsiteY4" fmla="*/ 42490 h 90222"/>
              <a:gd name="connsiteX5" fmla="*/ 525891 w 526519"/>
              <a:gd name="connsiteY5" fmla="*/ 32965 h 90222"/>
              <a:gd name="connsiteX6" fmla="*/ 221091 w 526519"/>
              <a:gd name="connsiteY6" fmla="*/ 42490 h 90222"/>
              <a:gd name="connsiteX7" fmla="*/ 116316 w 526519"/>
              <a:gd name="connsiteY7" fmla="*/ 32965 h 90222"/>
              <a:gd name="connsiteX8" fmla="*/ 49641 w 526519"/>
              <a:gd name="connsiteY8" fmla="*/ 17090 h 90222"/>
              <a:gd name="connsiteX9" fmla="*/ 2016 w 526519"/>
              <a:gd name="connsiteY9" fmla="*/ 1215 h 90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6519" h="90222">
                <a:moveTo>
                  <a:pt x="2016" y="1215"/>
                </a:moveTo>
                <a:cubicBezTo>
                  <a:pt x="13658" y="5977"/>
                  <a:pt x="99383" y="36669"/>
                  <a:pt x="119491" y="45665"/>
                </a:cubicBezTo>
                <a:cubicBezTo>
                  <a:pt x="139599" y="54661"/>
                  <a:pt x="132720" y="47782"/>
                  <a:pt x="122666" y="55190"/>
                </a:cubicBezTo>
                <a:cubicBezTo>
                  <a:pt x="112612" y="62598"/>
                  <a:pt x="57578" y="92232"/>
                  <a:pt x="59166" y="90115"/>
                </a:cubicBezTo>
                <a:cubicBezTo>
                  <a:pt x="60754" y="87998"/>
                  <a:pt x="54404" y="52015"/>
                  <a:pt x="132191" y="42490"/>
                </a:cubicBezTo>
                <a:cubicBezTo>
                  <a:pt x="209978" y="32965"/>
                  <a:pt x="511074" y="32965"/>
                  <a:pt x="525891" y="32965"/>
                </a:cubicBezTo>
                <a:cubicBezTo>
                  <a:pt x="540708" y="32965"/>
                  <a:pt x="289353" y="42490"/>
                  <a:pt x="221091" y="42490"/>
                </a:cubicBezTo>
                <a:cubicBezTo>
                  <a:pt x="152829" y="42490"/>
                  <a:pt x="144891" y="37198"/>
                  <a:pt x="116316" y="32965"/>
                </a:cubicBezTo>
                <a:cubicBezTo>
                  <a:pt x="87741" y="28732"/>
                  <a:pt x="67104" y="27673"/>
                  <a:pt x="49641" y="17090"/>
                </a:cubicBezTo>
                <a:cubicBezTo>
                  <a:pt x="32179" y="6507"/>
                  <a:pt x="-9626" y="-3547"/>
                  <a:pt x="2016" y="1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1B936F49-1350-371F-EB3F-7F8A830159F7}"/>
              </a:ext>
            </a:extLst>
          </p:cNvPr>
          <p:cNvSpPr/>
          <p:nvPr/>
        </p:nvSpPr>
        <p:spPr>
          <a:xfrm>
            <a:off x="6231890" y="7102324"/>
            <a:ext cx="337591" cy="520919"/>
          </a:xfrm>
          <a:custGeom>
            <a:avLst/>
            <a:gdLst>
              <a:gd name="connsiteX0" fmla="*/ 248285 w 337591"/>
              <a:gd name="connsiteY0" fmla="*/ 151 h 520919"/>
              <a:gd name="connsiteX1" fmla="*/ 324485 w 337591"/>
              <a:gd name="connsiteY1" fmla="*/ 158901 h 520919"/>
              <a:gd name="connsiteX2" fmla="*/ 330835 w 337591"/>
              <a:gd name="connsiteY2" fmla="*/ 130326 h 520919"/>
              <a:gd name="connsiteX3" fmla="*/ 254635 w 337591"/>
              <a:gd name="connsiteY3" fmla="*/ 314476 h 520919"/>
              <a:gd name="connsiteX4" fmla="*/ 280035 w 337591"/>
              <a:gd name="connsiteY4" fmla="*/ 244626 h 520919"/>
              <a:gd name="connsiteX5" fmla="*/ 159385 w 337591"/>
              <a:gd name="connsiteY5" fmla="*/ 403376 h 520919"/>
              <a:gd name="connsiteX6" fmla="*/ 635 w 337591"/>
              <a:gd name="connsiteY6" fmla="*/ 520851 h 520919"/>
              <a:gd name="connsiteX7" fmla="*/ 108585 w 337591"/>
              <a:gd name="connsiteY7" fmla="*/ 387501 h 520919"/>
              <a:gd name="connsiteX8" fmla="*/ 229235 w 337591"/>
              <a:gd name="connsiteY8" fmla="*/ 301776 h 520919"/>
              <a:gd name="connsiteX9" fmla="*/ 203835 w 337591"/>
              <a:gd name="connsiteY9" fmla="*/ 324001 h 520919"/>
              <a:gd name="connsiteX10" fmla="*/ 308610 w 337591"/>
              <a:gd name="connsiteY10" fmla="*/ 168426 h 520919"/>
              <a:gd name="connsiteX11" fmla="*/ 330835 w 337591"/>
              <a:gd name="connsiteY11" fmla="*/ 130326 h 520919"/>
              <a:gd name="connsiteX12" fmla="*/ 248285 w 337591"/>
              <a:gd name="connsiteY12" fmla="*/ 151 h 520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91" h="520919">
                <a:moveTo>
                  <a:pt x="248285" y="151"/>
                </a:moveTo>
                <a:cubicBezTo>
                  <a:pt x="247227" y="4913"/>
                  <a:pt x="310727" y="137205"/>
                  <a:pt x="324485" y="158901"/>
                </a:cubicBezTo>
                <a:cubicBezTo>
                  <a:pt x="338243" y="180597"/>
                  <a:pt x="342477" y="104397"/>
                  <a:pt x="330835" y="130326"/>
                </a:cubicBezTo>
                <a:cubicBezTo>
                  <a:pt x="319193" y="156255"/>
                  <a:pt x="263102" y="295426"/>
                  <a:pt x="254635" y="314476"/>
                </a:cubicBezTo>
                <a:cubicBezTo>
                  <a:pt x="246168" y="333526"/>
                  <a:pt x="295910" y="229809"/>
                  <a:pt x="280035" y="244626"/>
                </a:cubicBezTo>
                <a:cubicBezTo>
                  <a:pt x="264160" y="259443"/>
                  <a:pt x="205952" y="357339"/>
                  <a:pt x="159385" y="403376"/>
                </a:cubicBezTo>
                <a:cubicBezTo>
                  <a:pt x="112818" y="449413"/>
                  <a:pt x="9102" y="523497"/>
                  <a:pt x="635" y="520851"/>
                </a:cubicBezTo>
                <a:cubicBezTo>
                  <a:pt x="-7832" y="518205"/>
                  <a:pt x="70485" y="424013"/>
                  <a:pt x="108585" y="387501"/>
                </a:cubicBezTo>
                <a:cubicBezTo>
                  <a:pt x="146685" y="350989"/>
                  <a:pt x="213360" y="312359"/>
                  <a:pt x="229235" y="301776"/>
                </a:cubicBezTo>
                <a:cubicBezTo>
                  <a:pt x="245110" y="291193"/>
                  <a:pt x="190606" y="346226"/>
                  <a:pt x="203835" y="324001"/>
                </a:cubicBezTo>
                <a:cubicBezTo>
                  <a:pt x="217064" y="301776"/>
                  <a:pt x="287443" y="200705"/>
                  <a:pt x="308610" y="168426"/>
                </a:cubicBezTo>
                <a:cubicBezTo>
                  <a:pt x="329777" y="136147"/>
                  <a:pt x="336127" y="156255"/>
                  <a:pt x="330835" y="130326"/>
                </a:cubicBezTo>
                <a:cubicBezTo>
                  <a:pt x="325543" y="104397"/>
                  <a:pt x="249343" y="-4611"/>
                  <a:pt x="248285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D7BE610-D9F9-C00A-C3F8-CDAF18D6F98E}"/>
              </a:ext>
            </a:extLst>
          </p:cNvPr>
          <p:cNvSpPr/>
          <p:nvPr/>
        </p:nvSpPr>
        <p:spPr>
          <a:xfrm>
            <a:off x="4320974" y="7216751"/>
            <a:ext cx="233748" cy="415986"/>
          </a:xfrm>
          <a:custGeom>
            <a:avLst/>
            <a:gdLst>
              <a:gd name="connsiteX0" fmla="*/ 231976 w 233748"/>
              <a:gd name="connsiteY0" fmla="*/ 24 h 415986"/>
              <a:gd name="connsiteX1" fmla="*/ 158951 w 233748"/>
              <a:gd name="connsiteY1" fmla="*/ 101624 h 415986"/>
              <a:gd name="connsiteX2" fmla="*/ 12901 w 233748"/>
              <a:gd name="connsiteY2" fmla="*/ 222274 h 415986"/>
              <a:gd name="connsiteX3" fmla="*/ 111326 w 233748"/>
              <a:gd name="connsiteY3" fmla="*/ 269899 h 415986"/>
              <a:gd name="connsiteX4" fmla="*/ 104976 w 233748"/>
              <a:gd name="connsiteY4" fmla="*/ 304824 h 415986"/>
              <a:gd name="connsiteX5" fmla="*/ 228801 w 233748"/>
              <a:gd name="connsiteY5" fmla="*/ 415949 h 415986"/>
              <a:gd name="connsiteX6" fmla="*/ 114501 w 233748"/>
              <a:gd name="connsiteY6" fmla="*/ 292124 h 415986"/>
              <a:gd name="connsiteX7" fmla="*/ 201 w 233748"/>
              <a:gd name="connsiteY7" fmla="*/ 177824 h 415986"/>
              <a:gd name="connsiteX8" fmla="*/ 143076 w 233748"/>
              <a:gd name="connsiteY8" fmla="*/ 130199 h 415986"/>
              <a:gd name="connsiteX9" fmla="*/ 89101 w 233748"/>
              <a:gd name="connsiteY9" fmla="*/ 92099 h 415986"/>
              <a:gd name="connsiteX10" fmla="*/ 231976 w 233748"/>
              <a:gd name="connsiteY10" fmla="*/ 24 h 41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3748" h="415986">
                <a:moveTo>
                  <a:pt x="231976" y="24"/>
                </a:moveTo>
                <a:cubicBezTo>
                  <a:pt x="243618" y="1611"/>
                  <a:pt x="195463" y="64582"/>
                  <a:pt x="158951" y="101624"/>
                </a:cubicBezTo>
                <a:cubicBezTo>
                  <a:pt x="122439" y="138666"/>
                  <a:pt x="20838" y="194228"/>
                  <a:pt x="12901" y="222274"/>
                </a:cubicBezTo>
                <a:cubicBezTo>
                  <a:pt x="4963" y="250320"/>
                  <a:pt x="95980" y="256141"/>
                  <a:pt x="111326" y="269899"/>
                </a:cubicBezTo>
                <a:cubicBezTo>
                  <a:pt x="126672" y="283657"/>
                  <a:pt x="85397" y="280482"/>
                  <a:pt x="104976" y="304824"/>
                </a:cubicBezTo>
                <a:cubicBezTo>
                  <a:pt x="124555" y="329166"/>
                  <a:pt x="227213" y="418066"/>
                  <a:pt x="228801" y="415949"/>
                </a:cubicBezTo>
                <a:cubicBezTo>
                  <a:pt x="230389" y="413832"/>
                  <a:pt x="152601" y="331811"/>
                  <a:pt x="114501" y="292124"/>
                </a:cubicBezTo>
                <a:cubicBezTo>
                  <a:pt x="76401" y="252437"/>
                  <a:pt x="-4561" y="204811"/>
                  <a:pt x="201" y="177824"/>
                </a:cubicBezTo>
                <a:cubicBezTo>
                  <a:pt x="4963" y="150837"/>
                  <a:pt x="128259" y="144486"/>
                  <a:pt x="143076" y="130199"/>
                </a:cubicBezTo>
                <a:cubicBezTo>
                  <a:pt x="157893" y="115912"/>
                  <a:pt x="70580" y="109562"/>
                  <a:pt x="89101" y="92099"/>
                </a:cubicBezTo>
                <a:cubicBezTo>
                  <a:pt x="107622" y="74637"/>
                  <a:pt x="220334" y="-1563"/>
                  <a:pt x="23197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ACE171F4-879D-50D5-C21B-8B264464ABC6}"/>
              </a:ext>
            </a:extLst>
          </p:cNvPr>
          <p:cNvSpPr/>
          <p:nvPr/>
        </p:nvSpPr>
        <p:spPr>
          <a:xfrm>
            <a:off x="4331246" y="7486039"/>
            <a:ext cx="1910823" cy="159396"/>
          </a:xfrm>
          <a:custGeom>
            <a:avLst/>
            <a:gdLst>
              <a:gd name="connsiteX0" fmla="*/ 94704 w 1910823"/>
              <a:gd name="connsiteY0" fmla="*/ 10136 h 159396"/>
              <a:gd name="connsiteX1" fmla="*/ 770979 w 1910823"/>
              <a:gd name="connsiteY1" fmla="*/ 111736 h 159396"/>
              <a:gd name="connsiteX2" fmla="*/ 1009104 w 1910823"/>
              <a:gd name="connsiteY2" fmla="*/ 137136 h 159396"/>
              <a:gd name="connsiteX3" fmla="*/ 929729 w 1910823"/>
              <a:gd name="connsiteY3" fmla="*/ 130786 h 159396"/>
              <a:gd name="connsiteX4" fmla="*/ 1361529 w 1910823"/>
              <a:gd name="connsiteY4" fmla="*/ 99036 h 159396"/>
              <a:gd name="connsiteX5" fmla="*/ 1355179 w 1910823"/>
              <a:gd name="connsiteY5" fmla="*/ 114911 h 159396"/>
              <a:gd name="connsiteX6" fmla="*/ 1202779 w 1910823"/>
              <a:gd name="connsiteY6" fmla="*/ 156186 h 159396"/>
              <a:gd name="connsiteX7" fmla="*/ 1472654 w 1910823"/>
              <a:gd name="connsiteY7" fmla="*/ 137136 h 159396"/>
              <a:gd name="connsiteX8" fmla="*/ 1205954 w 1910823"/>
              <a:gd name="connsiteY8" fmla="*/ 159361 h 159396"/>
              <a:gd name="connsiteX9" fmla="*/ 1755229 w 1910823"/>
              <a:gd name="connsiteY9" fmla="*/ 130786 h 159396"/>
              <a:gd name="connsiteX10" fmla="*/ 1555204 w 1910823"/>
              <a:gd name="connsiteY10" fmla="*/ 140311 h 159396"/>
              <a:gd name="connsiteX11" fmla="*/ 1910804 w 1910823"/>
              <a:gd name="connsiteY11" fmla="*/ 86336 h 159396"/>
              <a:gd name="connsiteX12" fmla="*/ 1567904 w 1910823"/>
              <a:gd name="connsiteY12" fmla="*/ 114911 h 159396"/>
              <a:gd name="connsiteX13" fmla="*/ 885279 w 1910823"/>
              <a:gd name="connsiteY13" fmla="*/ 149836 h 159396"/>
              <a:gd name="connsiteX14" fmla="*/ 548729 w 1910823"/>
              <a:gd name="connsiteY14" fmla="*/ 108561 h 159396"/>
              <a:gd name="connsiteX15" fmla="*/ 729704 w 1910823"/>
              <a:gd name="connsiteY15" fmla="*/ 130786 h 159396"/>
              <a:gd name="connsiteX16" fmla="*/ 418554 w 1910823"/>
              <a:gd name="connsiteY16" fmla="*/ 86336 h 159396"/>
              <a:gd name="connsiteX17" fmla="*/ 37554 w 1910823"/>
              <a:gd name="connsiteY17" fmla="*/ 13311 h 159396"/>
              <a:gd name="connsiteX18" fmla="*/ 94704 w 1910823"/>
              <a:gd name="connsiteY18" fmla="*/ 10136 h 15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0823" h="159396">
                <a:moveTo>
                  <a:pt x="94704" y="10136"/>
                </a:moveTo>
                <a:cubicBezTo>
                  <a:pt x="216941" y="26540"/>
                  <a:pt x="618579" y="90569"/>
                  <a:pt x="770979" y="111736"/>
                </a:cubicBezTo>
                <a:cubicBezTo>
                  <a:pt x="923379" y="132903"/>
                  <a:pt x="982646" y="133961"/>
                  <a:pt x="1009104" y="137136"/>
                </a:cubicBezTo>
                <a:cubicBezTo>
                  <a:pt x="1035562" y="140311"/>
                  <a:pt x="870992" y="137136"/>
                  <a:pt x="929729" y="130786"/>
                </a:cubicBezTo>
                <a:cubicBezTo>
                  <a:pt x="988466" y="124436"/>
                  <a:pt x="1290621" y="101682"/>
                  <a:pt x="1361529" y="99036"/>
                </a:cubicBezTo>
                <a:cubicBezTo>
                  <a:pt x="1432437" y="96390"/>
                  <a:pt x="1381637" y="105386"/>
                  <a:pt x="1355179" y="114911"/>
                </a:cubicBezTo>
                <a:cubicBezTo>
                  <a:pt x="1328721" y="124436"/>
                  <a:pt x="1183200" y="152482"/>
                  <a:pt x="1202779" y="156186"/>
                </a:cubicBezTo>
                <a:cubicBezTo>
                  <a:pt x="1222358" y="159890"/>
                  <a:pt x="1472125" y="136607"/>
                  <a:pt x="1472654" y="137136"/>
                </a:cubicBezTo>
                <a:cubicBezTo>
                  <a:pt x="1473183" y="137665"/>
                  <a:pt x="1158858" y="160419"/>
                  <a:pt x="1205954" y="159361"/>
                </a:cubicBezTo>
                <a:cubicBezTo>
                  <a:pt x="1253050" y="158303"/>
                  <a:pt x="1755229" y="130786"/>
                  <a:pt x="1755229" y="130786"/>
                </a:cubicBezTo>
                <a:cubicBezTo>
                  <a:pt x="1813437" y="127611"/>
                  <a:pt x="1529275" y="147719"/>
                  <a:pt x="1555204" y="140311"/>
                </a:cubicBezTo>
                <a:cubicBezTo>
                  <a:pt x="1581133" y="132903"/>
                  <a:pt x="1908687" y="90569"/>
                  <a:pt x="1910804" y="86336"/>
                </a:cubicBezTo>
                <a:cubicBezTo>
                  <a:pt x="1912921" y="82103"/>
                  <a:pt x="1738825" y="104328"/>
                  <a:pt x="1567904" y="114911"/>
                </a:cubicBezTo>
                <a:cubicBezTo>
                  <a:pt x="1396983" y="125494"/>
                  <a:pt x="1055142" y="150894"/>
                  <a:pt x="885279" y="149836"/>
                </a:cubicBezTo>
                <a:cubicBezTo>
                  <a:pt x="715417" y="148778"/>
                  <a:pt x="548729" y="108561"/>
                  <a:pt x="548729" y="108561"/>
                </a:cubicBezTo>
                <a:lnTo>
                  <a:pt x="729704" y="130786"/>
                </a:lnTo>
                <a:cubicBezTo>
                  <a:pt x="708008" y="127082"/>
                  <a:pt x="533912" y="105915"/>
                  <a:pt x="418554" y="86336"/>
                </a:cubicBezTo>
                <a:cubicBezTo>
                  <a:pt x="303196" y="66757"/>
                  <a:pt x="88883" y="27599"/>
                  <a:pt x="37554" y="13311"/>
                </a:cubicBezTo>
                <a:cubicBezTo>
                  <a:pt x="-13775" y="-977"/>
                  <a:pt x="-27533" y="-6268"/>
                  <a:pt x="94704" y="10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49921829-3432-B24F-E7C5-A34AC045BC80}"/>
              </a:ext>
            </a:extLst>
          </p:cNvPr>
          <p:cNvSpPr/>
          <p:nvPr/>
        </p:nvSpPr>
        <p:spPr>
          <a:xfrm>
            <a:off x="4675948" y="7665875"/>
            <a:ext cx="710390" cy="205030"/>
          </a:xfrm>
          <a:custGeom>
            <a:avLst/>
            <a:gdLst>
              <a:gd name="connsiteX0" fmla="*/ 7177 w 710390"/>
              <a:gd name="connsiteY0" fmla="*/ 1750 h 205030"/>
              <a:gd name="connsiteX1" fmla="*/ 435802 w 710390"/>
              <a:gd name="connsiteY1" fmla="*/ 147800 h 205030"/>
              <a:gd name="connsiteX2" fmla="*/ 385002 w 710390"/>
              <a:gd name="connsiteY2" fmla="*/ 157325 h 205030"/>
              <a:gd name="connsiteX3" fmla="*/ 708852 w 710390"/>
              <a:gd name="connsiteY3" fmla="*/ 204950 h 205030"/>
              <a:gd name="connsiteX4" fmla="*/ 492952 w 710390"/>
              <a:gd name="connsiteY4" fmla="*/ 144625 h 205030"/>
              <a:gd name="connsiteX5" fmla="*/ 169102 w 710390"/>
              <a:gd name="connsiteY5" fmla="*/ 144625 h 205030"/>
              <a:gd name="connsiteX6" fmla="*/ 302452 w 710390"/>
              <a:gd name="connsiteY6" fmla="*/ 144625 h 205030"/>
              <a:gd name="connsiteX7" fmla="*/ 175452 w 710390"/>
              <a:gd name="connsiteY7" fmla="*/ 71600 h 205030"/>
              <a:gd name="connsiteX8" fmla="*/ 7177 w 710390"/>
              <a:gd name="connsiteY8" fmla="*/ 1750 h 205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0390" h="205030">
                <a:moveTo>
                  <a:pt x="7177" y="1750"/>
                </a:moveTo>
                <a:cubicBezTo>
                  <a:pt x="50569" y="14450"/>
                  <a:pt x="372831" y="121871"/>
                  <a:pt x="435802" y="147800"/>
                </a:cubicBezTo>
                <a:cubicBezTo>
                  <a:pt x="498773" y="173729"/>
                  <a:pt x="339494" y="147800"/>
                  <a:pt x="385002" y="157325"/>
                </a:cubicBezTo>
                <a:cubicBezTo>
                  <a:pt x="430510" y="166850"/>
                  <a:pt x="690860" y="207067"/>
                  <a:pt x="708852" y="204950"/>
                </a:cubicBezTo>
                <a:cubicBezTo>
                  <a:pt x="726844" y="202833"/>
                  <a:pt x="582910" y="154679"/>
                  <a:pt x="492952" y="144625"/>
                </a:cubicBezTo>
                <a:cubicBezTo>
                  <a:pt x="402994" y="134571"/>
                  <a:pt x="169102" y="144625"/>
                  <a:pt x="169102" y="144625"/>
                </a:cubicBezTo>
                <a:cubicBezTo>
                  <a:pt x="137352" y="144625"/>
                  <a:pt x="301394" y="156796"/>
                  <a:pt x="302452" y="144625"/>
                </a:cubicBezTo>
                <a:cubicBezTo>
                  <a:pt x="303510" y="132454"/>
                  <a:pt x="221489" y="94354"/>
                  <a:pt x="175452" y="71600"/>
                </a:cubicBezTo>
                <a:cubicBezTo>
                  <a:pt x="129415" y="48846"/>
                  <a:pt x="-36215" y="-10950"/>
                  <a:pt x="7177" y="17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849C3C9A-69BE-C9F7-7B4D-C20DE1DBE055}"/>
              </a:ext>
            </a:extLst>
          </p:cNvPr>
          <p:cNvSpPr/>
          <p:nvPr/>
        </p:nvSpPr>
        <p:spPr>
          <a:xfrm>
            <a:off x="5283149" y="7610311"/>
            <a:ext cx="1033918" cy="228878"/>
          </a:xfrm>
          <a:custGeom>
            <a:avLst/>
            <a:gdLst>
              <a:gd name="connsiteX0" fmla="*/ 1028751 w 1033918"/>
              <a:gd name="connsiteY0" fmla="*/ 164 h 228878"/>
              <a:gd name="connsiteX1" fmla="*/ 720776 w 1033918"/>
              <a:gd name="connsiteY1" fmla="*/ 127164 h 228878"/>
              <a:gd name="connsiteX2" fmla="*/ 295326 w 1033918"/>
              <a:gd name="connsiteY2" fmla="*/ 190664 h 228878"/>
              <a:gd name="connsiteX3" fmla="*/ 308026 w 1033918"/>
              <a:gd name="connsiteY3" fmla="*/ 177964 h 228878"/>
              <a:gd name="connsiteX4" fmla="*/ 51 w 1033918"/>
              <a:gd name="connsiteY4" fmla="*/ 197014 h 228878"/>
              <a:gd name="connsiteX5" fmla="*/ 282626 w 1033918"/>
              <a:gd name="connsiteY5" fmla="*/ 168439 h 228878"/>
              <a:gd name="connsiteX6" fmla="*/ 177851 w 1033918"/>
              <a:gd name="connsiteY6" fmla="*/ 44614 h 228878"/>
              <a:gd name="connsiteX7" fmla="*/ 212776 w 1033918"/>
              <a:gd name="connsiteY7" fmla="*/ 136689 h 228878"/>
              <a:gd name="connsiteX8" fmla="*/ 241351 w 1033918"/>
              <a:gd name="connsiteY8" fmla="*/ 228764 h 228878"/>
              <a:gd name="connsiteX9" fmla="*/ 635051 w 1033918"/>
              <a:gd name="connsiteY9" fmla="*/ 155739 h 228878"/>
              <a:gd name="connsiteX10" fmla="*/ 466776 w 1033918"/>
              <a:gd name="connsiteY10" fmla="*/ 155739 h 228878"/>
              <a:gd name="connsiteX11" fmla="*/ 1028751 w 1033918"/>
              <a:gd name="connsiteY11" fmla="*/ 164 h 228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33918" h="228878">
                <a:moveTo>
                  <a:pt x="1028751" y="164"/>
                </a:moveTo>
                <a:cubicBezTo>
                  <a:pt x="1071084" y="-4598"/>
                  <a:pt x="843013" y="95414"/>
                  <a:pt x="720776" y="127164"/>
                </a:cubicBezTo>
                <a:cubicBezTo>
                  <a:pt x="598539" y="158914"/>
                  <a:pt x="364118" y="182197"/>
                  <a:pt x="295326" y="190664"/>
                </a:cubicBezTo>
                <a:cubicBezTo>
                  <a:pt x="226534" y="199131"/>
                  <a:pt x="357238" y="176906"/>
                  <a:pt x="308026" y="177964"/>
                </a:cubicBezTo>
                <a:cubicBezTo>
                  <a:pt x="258814" y="179022"/>
                  <a:pt x="4284" y="198601"/>
                  <a:pt x="51" y="197014"/>
                </a:cubicBezTo>
                <a:cubicBezTo>
                  <a:pt x="-4182" y="195427"/>
                  <a:pt x="252993" y="193839"/>
                  <a:pt x="282626" y="168439"/>
                </a:cubicBezTo>
                <a:cubicBezTo>
                  <a:pt x="312259" y="143039"/>
                  <a:pt x="189493" y="49906"/>
                  <a:pt x="177851" y="44614"/>
                </a:cubicBezTo>
                <a:cubicBezTo>
                  <a:pt x="166209" y="39322"/>
                  <a:pt x="202193" y="105997"/>
                  <a:pt x="212776" y="136689"/>
                </a:cubicBezTo>
                <a:cubicBezTo>
                  <a:pt x="223359" y="167381"/>
                  <a:pt x="170972" y="225589"/>
                  <a:pt x="241351" y="228764"/>
                </a:cubicBezTo>
                <a:cubicBezTo>
                  <a:pt x="311730" y="231939"/>
                  <a:pt x="597480" y="167910"/>
                  <a:pt x="635051" y="155739"/>
                </a:cubicBezTo>
                <a:cubicBezTo>
                  <a:pt x="672622" y="143568"/>
                  <a:pt x="401159" y="179551"/>
                  <a:pt x="466776" y="155739"/>
                </a:cubicBezTo>
                <a:cubicBezTo>
                  <a:pt x="532393" y="131927"/>
                  <a:pt x="986418" y="4926"/>
                  <a:pt x="1028751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B51AA3F2-CA05-16D9-A69B-8D6DD6DBAAEA}"/>
              </a:ext>
            </a:extLst>
          </p:cNvPr>
          <p:cNvSpPr/>
          <p:nvPr/>
        </p:nvSpPr>
        <p:spPr>
          <a:xfrm>
            <a:off x="5262911" y="7203290"/>
            <a:ext cx="113547" cy="358118"/>
          </a:xfrm>
          <a:custGeom>
            <a:avLst/>
            <a:gdLst>
              <a:gd name="connsiteX0" fmla="*/ 289 w 113547"/>
              <a:gd name="connsiteY0" fmla="*/ 310 h 358118"/>
              <a:gd name="connsiteX1" fmla="*/ 79489 w 113547"/>
              <a:gd name="connsiteY1" fmla="*/ 115510 h 358118"/>
              <a:gd name="connsiteX2" fmla="*/ 93889 w 113547"/>
              <a:gd name="connsiteY2" fmla="*/ 205510 h 358118"/>
              <a:gd name="connsiteX3" fmla="*/ 93889 w 113547"/>
              <a:gd name="connsiteY3" fmla="*/ 165910 h 358118"/>
              <a:gd name="connsiteX4" fmla="*/ 111889 w 113547"/>
              <a:gd name="connsiteY4" fmla="*/ 353110 h 358118"/>
              <a:gd name="connsiteX5" fmla="*/ 111889 w 113547"/>
              <a:gd name="connsiteY5" fmla="*/ 291910 h 358118"/>
              <a:gd name="connsiteX6" fmla="*/ 108289 w 113547"/>
              <a:gd name="connsiteY6" fmla="*/ 158710 h 358118"/>
              <a:gd name="connsiteX7" fmla="*/ 54289 w 113547"/>
              <a:gd name="connsiteY7" fmla="*/ 83110 h 358118"/>
              <a:gd name="connsiteX8" fmla="*/ 289 w 113547"/>
              <a:gd name="connsiteY8" fmla="*/ 310 h 35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547" h="358118">
                <a:moveTo>
                  <a:pt x="289" y="310"/>
                </a:moveTo>
                <a:cubicBezTo>
                  <a:pt x="4489" y="5710"/>
                  <a:pt x="63889" y="81310"/>
                  <a:pt x="79489" y="115510"/>
                </a:cubicBezTo>
                <a:cubicBezTo>
                  <a:pt x="95089" y="149710"/>
                  <a:pt x="91489" y="197110"/>
                  <a:pt x="93889" y="205510"/>
                </a:cubicBezTo>
                <a:cubicBezTo>
                  <a:pt x="96289" y="213910"/>
                  <a:pt x="90889" y="141310"/>
                  <a:pt x="93889" y="165910"/>
                </a:cubicBezTo>
                <a:cubicBezTo>
                  <a:pt x="96889" y="190510"/>
                  <a:pt x="108889" y="332110"/>
                  <a:pt x="111889" y="353110"/>
                </a:cubicBezTo>
                <a:cubicBezTo>
                  <a:pt x="114889" y="374110"/>
                  <a:pt x="112489" y="324310"/>
                  <a:pt x="111889" y="291910"/>
                </a:cubicBezTo>
                <a:cubicBezTo>
                  <a:pt x="111289" y="259510"/>
                  <a:pt x="117889" y="193510"/>
                  <a:pt x="108289" y="158710"/>
                </a:cubicBezTo>
                <a:cubicBezTo>
                  <a:pt x="98689" y="123910"/>
                  <a:pt x="69889" y="104710"/>
                  <a:pt x="54289" y="83110"/>
                </a:cubicBezTo>
                <a:cubicBezTo>
                  <a:pt x="38689" y="61510"/>
                  <a:pt x="-3911" y="-5090"/>
                  <a:pt x="289" y="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A56EB6AE-4D7F-CEEF-EEF8-86600D7E7DEE}"/>
              </a:ext>
            </a:extLst>
          </p:cNvPr>
          <p:cNvSpPr/>
          <p:nvPr/>
        </p:nvSpPr>
        <p:spPr>
          <a:xfrm>
            <a:off x="5079181" y="7218455"/>
            <a:ext cx="187619" cy="136599"/>
          </a:xfrm>
          <a:custGeom>
            <a:avLst/>
            <a:gdLst>
              <a:gd name="connsiteX0" fmla="*/ 419 w 187619"/>
              <a:gd name="connsiteY0" fmla="*/ 136345 h 136599"/>
              <a:gd name="connsiteX1" fmla="*/ 47219 w 187619"/>
              <a:gd name="connsiteY1" fmla="*/ 39145 h 136599"/>
              <a:gd name="connsiteX2" fmla="*/ 137219 w 187619"/>
              <a:gd name="connsiteY2" fmla="*/ 13945 h 136599"/>
              <a:gd name="connsiteX3" fmla="*/ 187619 w 187619"/>
              <a:gd name="connsiteY3" fmla="*/ 10345 h 136599"/>
              <a:gd name="connsiteX4" fmla="*/ 137219 w 187619"/>
              <a:gd name="connsiteY4" fmla="*/ 10345 h 136599"/>
              <a:gd name="connsiteX5" fmla="*/ 72419 w 187619"/>
              <a:gd name="connsiteY5" fmla="*/ 6745 h 136599"/>
              <a:gd name="connsiteX6" fmla="*/ 419 w 187619"/>
              <a:gd name="connsiteY6" fmla="*/ 136345 h 13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619" h="136599">
                <a:moveTo>
                  <a:pt x="419" y="136345"/>
                </a:moveTo>
                <a:cubicBezTo>
                  <a:pt x="-3781" y="141745"/>
                  <a:pt x="24419" y="59545"/>
                  <a:pt x="47219" y="39145"/>
                </a:cubicBezTo>
                <a:cubicBezTo>
                  <a:pt x="70019" y="18745"/>
                  <a:pt x="113819" y="18745"/>
                  <a:pt x="137219" y="13945"/>
                </a:cubicBezTo>
                <a:cubicBezTo>
                  <a:pt x="160619" y="9145"/>
                  <a:pt x="187619" y="10945"/>
                  <a:pt x="187619" y="10345"/>
                </a:cubicBezTo>
                <a:cubicBezTo>
                  <a:pt x="187619" y="9745"/>
                  <a:pt x="156419" y="10945"/>
                  <a:pt x="137219" y="10345"/>
                </a:cubicBezTo>
                <a:cubicBezTo>
                  <a:pt x="118019" y="9745"/>
                  <a:pt x="92819" y="-10055"/>
                  <a:pt x="72419" y="6745"/>
                </a:cubicBezTo>
                <a:cubicBezTo>
                  <a:pt x="52019" y="23545"/>
                  <a:pt x="4619" y="130945"/>
                  <a:pt x="419" y="136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5F111E47-2265-FFE5-7AB3-0AEBF146EE2C}"/>
              </a:ext>
            </a:extLst>
          </p:cNvPr>
          <p:cNvSpPr/>
          <p:nvPr/>
        </p:nvSpPr>
        <p:spPr>
          <a:xfrm>
            <a:off x="5074675" y="7325937"/>
            <a:ext cx="38769" cy="245932"/>
          </a:xfrm>
          <a:custGeom>
            <a:avLst/>
            <a:gdLst>
              <a:gd name="connsiteX0" fmla="*/ 8525 w 38769"/>
              <a:gd name="connsiteY0" fmla="*/ 63 h 245932"/>
              <a:gd name="connsiteX1" fmla="*/ 1325 w 38769"/>
              <a:gd name="connsiteY1" fmla="*/ 104463 h 245932"/>
              <a:gd name="connsiteX2" fmla="*/ 37325 w 38769"/>
              <a:gd name="connsiteY2" fmla="*/ 241263 h 245932"/>
              <a:gd name="connsiteX3" fmla="*/ 30125 w 38769"/>
              <a:gd name="connsiteY3" fmla="*/ 205263 h 245932"/>
              <a:gd name="connsiteX4" fmla="*/ 15725 w 38769"/>
              <a:gd name="connsiteY4" fmla="*/ 118863 h 245932"/>
              <a:gd name="connsiteX5" fmla="*/ 8525 w 38769"/>
              <a:gd name="connsiteY5" fmla="*/ 63 h 24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69" h="245932">
                <a:moveTo>
                  <a:pt x="8525" y="63"/>
                </a:moveTo>
                <a:cubicBezTo>
                  <a:pt x="6125" y="-2337"/>
                  <a:pt x="-3475" y="64263"/>
                  <a:pt x="1325" y="104463"/>
                </a:cubicBezTo>
                <a:cubicBezTo>
                  <a:pt x="6125" y="144663"/>
                  <a:pt x="32525" y="224463"/>
                  <a:pt x="37325" y="241263"/>
                </a:cubicBezTo>
                <a:cubicBezTo>
                  <a:pt x="42125" y="258063"/>
                  <a:pt x="33725" y="225663"/>
                  <a:pt x="30125" y="205263"/>
                </a:cubicBezTo>
                <a:cubicBezTo>
                  <a:pt x="26525" y="184863"/>
                  <a:pt x="19925" y="147663"/>
                  <a:pt x="15725" y="118863"/>
                </a:cubicBezTo>
                <a:cubicBezTo>
                  <a:pt x="11525" y="90063"/>
                  <a:pt x="10925" y="2463"/>
                  <a:pt x="8525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172B0253-0575-76F2-2D10-9E7003154FF3}"/>
              </a:ext>
            </a:extLst>
          </p:cNvPr>
          <p:cNvSpPr/>
          <p:nvPr/>
        </p:nvSpPr>
        <p:spPr>
          <a:xfrm>
            <a:off x="5054364" y="7556070"/>
            <a:ext cx="644626" cy="26802"/>
          </a:xfrm>
          <a:custGeom>
            <a:avLst/>
            <a:gdLst>
              <a:gd name="connsiteX0" fmla="*/ 36 w 644626"/>
              <a:gd name="connsiteY0" fmla="*/ 330 h 26802"/>
              <a:gd name="connsiteX1" fmla="*/ 266436 w 644626"/>
              <a:gd name="connsiteY1" fmla="*/ 11130 h 26802"/>
              <a:gd name="connsiteX2" fmla="*/ 187236 w 644626"/>
              <a:gd name="connsiteY2" fmla="*/ 11130 h 26802"/>
              <a:gd name="connsiteX3" fmla="*/ 486036 w 644626"/>
              <a:gd name="connsiteY3" fmla="*/ 11130 h 26802"/>
              <a:gd name="connsiteX4" fmla="*/ 644436 w 644626"/>
              <a:gd name="connsiteY4" fmla="*/ 3930 h 26802"/>
              <a:gd name="connsiteX5" fmla="*/ 457236 w 644626"/>
              <a:gd name="connsiteY5" fmla="*/ 3930 h 26802"/>
              <a:gd name="connsiteX6" fmla="*/ 273636 w 644626"/>
              <a:gd name="connsiteY6" fmla="*/ 14730 h 26802"/>
              <a:gd name="connsiteX7" fmla="*/ 435636 w 644626"/>
              <a:gd name="connsiteY7" fmla="*/ 18330 h 26802"/>
              <a:gd name="connsiteX8" fmla="*/ 248436 w 644626"/>
              <a:gd name="connsiteY8" fmla="*/ 25530 h 26802"/>
              <a:gd name="connsiteX9" fmla="*/ 36 w 644626"/>
              <a:gd name="connsiteY9" fmla="*/ 330 h 2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4626" h="26802">
                <a:moveTo>
                  <a:pt x="36" y="330"/>
                </a:moveTo>
                <a:cubicBezTo>
                  <a:pt x="3036" y="-2070"/>
                  <a:pt x="235236" y="9330"/>
                  <a:pt x="266436" y="11130"/>
                </a:cubicBezTo>
                <a:cubicBezTo>
                  <a:pt x="297636" y="12930"/>
                  <a:pt x="187236" y="11130"/>
                  <a:pt x="187236" y="11130"/>
                </a:cubicBezTo>
                <a:lnTo>
                  <a:pt x="486036" y="11130"/>
                </a:lnTo>
                <a:cubicBezTo>
                  <a:pt x="562236" y="9930"/>
                  <a:pt x="649236" y="5130"/>
                  <a:pt x="644436" y="3930"/>
                </a:cubicBezTo>
                <a:cubicBezTo>
                  <a:pt x="639636" y="2730"/>
                  <a:pt x="519036" y="2130"/>
                  <a:pt x="457236" y="3930"/>
                </a:cubicBezTo>
                <a:cubicBezTo>
                  <a:pt x="395436" y="5730"/>
                  <a:pt x="277236" y="12330"/>
                  <a:pt x="273636" y="14730"/>
                </a:cubicBezTo>
                <a:cubicBezTo>
                  <a:pt x="270036" y="17130"/>
                  <a:pt x="439836" y="16530"/>
                  <a:pt x="435636" y="18330"/>
                </a:cubicBezTo>
                <a:cubicBezTo>
                  <a:pt x="431436" y="20130"/>
                  <a:pt x="316836" y="30330"/>
                  <a:pt x="248436" y="25530"/>
                </a:cubicBezTo>
                <a:cubicBezTo>
                  <a:pt x="180036" y="20730"/>
                  <a:pt x="-2964" y="2730"/>
                  <a:pt x="36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F063370-1DB8-6F4D-E0D7-80884E2A7669}"/>
              </a:ext>
            </a:extLst>
          </p:cNvPr>
          <p:cNvSpPr/>
          <p:nvPr/>
        </p:nvSpPr>
        <p:spPr>
          <a:xfrm>
            <a:off x="5000259" y="7253761"/>
            <a:ext cx="115376" cy="313126"/>
          </a:xfrm>
          <a:custGeom>
            <a:avLst/>
            <a:gdLst>
              <a:gd name="connsiteX0" fmla="*/ 141 w 115376"/>
              <a:gd name="connsiteY0" fmla="*/ 239 h 313126"/>
              <a:gd name="connsiteX1" fmla="*/ 54141 w 115376"/>
              <a:gd name="connsiteY1" fmla="*/ 65039 h 313126"/>
              <a:gd name="connsiteX2" fmla="*/ 68541 w 115376"/>
              <a:gd name="connsiteY2" fmla="*/ 101039 h 313126"/>
              <a:gd name="connsiteX3" fmla="*/ 68541 w 115376"/>
              <a:gd name="connsiteY3" fmla="*/ 212639 h 313126"/>
              <a:gd name="connsiteX4" fmla="*/ 72141 w 115376"/>
              <a:gd name="connsiteY4" fmla="*/ 165839 h 313126"/>
              <a:gd name="connsiteX5" fmla="*/ 115341 w 115376"/>
              <a:gd name="connsiteY5" fmla="*/ 309839 h 313126"/>
              <a:gd name="connsiteX6" fmla="*/ 79341 w 115376"/>
              <a:gd name="connsiteY6" fmla="*/ 252239 h 313126"/>
              <a:gd name="connsiteX7" fmla="*/ 72141 w 115376"/>
              <a:gd name="connsiteY7" fmla="*/ 90239 h 313126"/>
              <a:gd name="connsiteX8" fmla="*/ 141 w 115376"/>
              <a:gd name="connsiteY8" fmla="*/ 239 h 31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376" h="313126">
                <a:moveTo>
                  <a:pt x="141" y="239"/>
                </a:moveTo>
                <a:cubicBezTo>
                  <a:pt x="-2859" y="-3961"/>
                  <a:pt x="42741" y="48239"/>
                  <a:pt x="54141" y="65039"/>
                </a:cubicBezTo>
                <a:cubicBezTo>
                  <a:pt x="65541" y="81839"/>
                  <a:pt x="66141" y="76439"/>
                  <a:pt x="68541" y="101039"/>
                </a:cubicBezTo>
                <a:cubicBezTo>
                  <a:pt x="70941" y="125639"/>
                  <a:pt x="67941" y="201839"/>
                  <a:pt x="68541" y="212639"/>
                </a:cubicBezTo>
                <a:cubicBezTo>
                  <a:pt x="69141" y="223439"/>
                  <a:pt x="64341" y="149639"/>
                  <a:pt x="72141" y="165839"/>
                </a:cubicBezTo>
                <a:cubicBezTo>
                  <a:pt x="79941" y="182039"/>
                  <a:pt x="114141" y="295439"/>
                  <a:pt x="115341" y="309839"/>
                </a:cubicBezTo>
                <a:cubicBezTo>
                  <a:pt x="116541" y="324239"/>
                  <a:pt x="86541" y="288839"/>
                  <a:pt x="79341" y="252239"/>
                </a:cubicBezTo>
                <a:cubicBezTo>
                  <a:pt x="72141" y="215639"/>
                  <a:pt x="82941" y="128039"/>
                  <a:pt x="72141" y="90239"/>
                </a:cubicBezTo>
                <a:cubicBezTo>
                  <a:pt x="61341" y="52439"/>
                  <a:pt x="3141" y="4439"/>
                  <a:pt x="141" y="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6F3DAFA7-857F-A236-DBCC-8AED1C77F56E}"/>
              </a:ext>
            </a:extLst>
          </p:cNvPr>
          <p:cNvSpPr/>
          <p:nvPr/>
        </p:nvSpPr>
        <p:spPr>
          <a:xfrm>
            <a:off x="4856700" y="7224197"/>
            <a:ext cx="118958" cy="329177"/>
          </a:xfrm>
          <a:custGeom>
            <a:avLst/>
            <a:gdLst>
              <a:gd name="connsiteX0" fmla="*/ 118500 w 118958"/>
              <a:gd name="connsiteY0" fmla="*/ 1003 h 329177"/>
              <a:gd name="connsiteX1" fmla="*/ 42900 w 118958"/>
              <a:gd name="connsiteY1" fmla="*/ 91003 h 329177"/>
              <a:gd name="connsiteX2" fmla="*/ 24900 w 118958"/>
              <a:gd name="connsiteY2" fmla="*/ 181003 h 329177"/>
              <a:gd name="connsiteX3" fmla="*/ 35700 w 118958"/>
              <a:gd name="connsiteY3" fmla="*/ 325003 h 329177"/>
              <a:gd name="connsiteX4" fmla="*/ 28500 w 118958"/>
              <a:gd name="connsiteY4" fmla="*/ 278203 h 329177"/>
              <a:gd name="connsiteX5" fmla="*/ 3300 w 118958"/>
              <a:gd name="connsiteY5" fmla="*/ 152203 h 329177"/>
              <a:gd name="connsiteX6" fmla="*/ 118500 w 118958"/>
              <a:gd name="connsiteY6" fmla="*/ 1003 h 32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58" h="329177">
                <a:moveTo>
                  <a:pt x="118500" y="1003"/>
                </a:moveTo>
                <a:cubicBezTo>
                  <a:pt x="125100" y="-9197"/>
                  <a:pt x="58500" y="61003"/>
                  <a:pt x="42900" y="91003"/>
                </a:cubicBezTo>
                <a:cubicBezTo>
                  <a:pt x="27300" y="121003"/>
                  <a:pt x="26100" y="142003"/>
                  <a:pt x="24900" y="181003"/>
                </a:cubicBezTo>
                <a:cubicBezTo>
                  <a:pt x="23700" y="220003"/>
                  <a:pt x="35100" y="308803"/>
                  <a:pt x="35700" y="325003"/>
                </a:cubicBezTo>
                <a:cubicBezTo>
                  <a:pt x="36300" y="341203"/>
                  <a:pt x="33900" y="307003"/>
                  <a:pt x="28500" y="278203"/>
                </a:cubicBezTo>
                <a:cubicBezTo>
                  <a:pt x="23100" y="249403"/>
                  <a:pt x="-10500" y="194203"/>
                  <a:pt x="3300" y="152203"/>
                </a:cubicBezTo>
                <a:cubicBezTo>
                  <a:pt x="17100" y="110203"/>
                  <a:pt x="111900" y="11203"/>
                  <a:pt x="118500" y="1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549DBAD-3BD9-81A4-2727-462D4A8745BE}"/>
              </a:ext>
            </a:extLst>
          </p:cNvPr>
          <p:cNvSpPr/>
          <p:nvPr/>
        </p:nvSpPr>
        <p:spPr>
          <a:xfrm>
            <a:off x="4755485" y="7275600"/>
            <a:ext cx="112240" cy="90000"/>
          </a:xfrm>
          <a:custGeom>
            <a:avLst/>
            <a:gdLst>
              <a:gd name="connsiteX0" fmla="*/ 115 w 112240"/>
              <a:gd name="connsiteY0" fmla="*/ 0 h 90000"/>
              <a:gd name="connsiteX1" fmla="*/ 72115 w 112240"/>
              <a:gd name="connsiteY1" fmla="*/ 32400 h 90000"/>
              <a:gd name="connsiteX2" fmla="*/ 111715 w 112240"/>
              <a:gd name="connsiteY2" fmla="*/ 90000 h 90000"/>
              <a:gd name="connsiteX3" fmla="*/ 90115 w 112240"/>
              <a:gd name="connsiteY3" fmla="*/ 32400 h 90000"/>
              <a:gd name="connsiteX4" fmla="*/ 115 w 112240"/>
              <a:gd name="connsiteY4" fmla="*/ 0 h 9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240" h="90000">
                <a:moveTo>
                  <a:pt x="115" y="0"/>
                </a:moveTo>
                <a:cubicBezTo>
                  <a:pt x="-2885" y="0"/>
                  <a:pt x="53515" y="17400"/>
                  <a:pt x="72115" y="32400"/>
                </a:cubicBezTo>
                <a:cubicBezTo>
                  <a:pt x="90715" y="47400"/>
                  <a:pt x="108715" y="90000"/>
                  <a:pt x="111715" y="90000"/>
                </a:cubicBezTo>
                <a:cubicBezTo>
                  <a:pt x="114715" y="90000"/>
                  <a:pt x="104515" y="46800"/>
                  <a:pt x="90115" y="32400"/>
                </a:cubicBezTo>
                <a:cubicBezTo>
                  <a:pt x="75715" y="18000"/>
                  <a:pt x="3115" y="0"/>
                  <a:pt x="11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8DB44A24-3A22-BD9F-1801-EA1DED15F5D9}"/>
              </a:ext>
            </a:extLst>
          </p:cNvPr>
          <p:cNvSpPr/>
          <p:nvPr/>
        </p:nvSpPr>
        <p:spPr>
          <a:xfrm>
            <a:off x="4720265" y="7289204"/>
            <a:ext cx="71382" cy="267209"/>
          </a:xfrm>
          <a:custGeom>
            <a:avLst/>
            <a:gdLst>
              <a:gd name="connsiteX0" fmla="*/ 10135 w 71382"/>
              <a:gd name="connsiteY0" fmla="*/ 796 h 267209"/>
              <a:gd name="connsiteX1" fmla="*/ 13735 w 71382"/>
              <a:gd name="connsiteY1" fmla="*/ 97996 h 267209"/>
              <a:gd name="connsiteX2" fmla="*/ 13735 w 71382"/>
              <a:gd name="connsiteY2" fmla="*/ 162796 h 267209"/>
              <a:gd name="connsiteX3" fmla="*/ 71335 w 71382"/>
              <a:gd name="connsiteY3" fmla="*/ 267196 h 267209"/>
              <a:gd name="connsiteX4" fmla="*/ 2935 w 71382"/>
              <a:gd name="connsiteY4" fmla="*/ 155596 h 267209"/>
              <a:gd name="connsiteX5" fmla="*/ 10135 w 71382"/>
              <a:gd name="connsiteY5" fmla="*/ 796 h 26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82" h="267209">
                <a:moveTo>
                  <a:pt x="10135" y="796"/>
                </a:moveTo>
                <a:cubicBezTo>
                  <a:pt x="11935" y="-8804"/>
                  <a:pt x="13135" y="70996"/>
                  <a:pt x="13735" y="97996"/>
                </a:cubicBezTo>
                <a:cubicBezTo>
                  <a:pt x="14335" y="124996"/>
                  <a:pt x="4135" y="134596"/>
                  <a:pt x="13735" y="162796"/>
                </a:cubicBezTo>
                <a:cubicBezTo>
                  <a:pt x="23335" y="190996"/>
                  <a:pt x="73135" y="268396"/>
                  <a:pt x="71335" y="267196"/>
                </a:cubicBezTo>
                <a:cubicBezTo>
                  <a:pt x="69535" y="265996"/>
                  <a:pt x="11935" y="192796"/>
                  <a:pt x="2935" y="155596"/>
                </a:cubicBezTo>
                <a:cubicBezTo>
                  <a:pt x="-6065" y="118396"/>
                  <a:pt x="8335" y="10396"/>
                  <a:pt x="10135" y="7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CDCDC1C1-0359-2231-34EF-F609FB5D7B6B}"/>
              </a:ext>
            </a:extLst>
          </p:cNvPr>
          <p:cNvSpPr/>
          <p:nvPr/>
        </p:nvSpPr>
        <p:spPr>
          <a:xfrm>
            <a:off x="4679950" y="7308719"/>
            <a:ext cx="105623" cy="255228"/>
          </a:xfrm>
          <a:custGeom>
            <a:avLst/>
            <a:gdLst>
              <a:gd name="connsiteX0" fmla="*/ 0 w 105623"/>
              <a:gd name="connsiteY0" fmla="*/ 131 h 255228"/>
              <a:gd name="connsiteX1" fmla="*/ 34925 w 105623"/>
              <a:gd name="connsiteY1" fmla="*/ 111256 h 255228"/>
              <a:gd name="connsiteX2" fmla="*/ 69850 w 105623"/>
              <a:gd name="connsiteY2" fmla="*/ 187456 h 255228"/>
              <a:gd name="connsiteX3" fmla="*/ 66675 w 105623"/>
              <a:gd name="connsiteY3" fmla="*/ 133481 h 255228"/>
              <a:gd name="connsiteX4" fmla="*/ 104775 w 105623"/>
              <a:gd name="connsiteY4" fmla="*/ 250956 h 255228"/>
              <a:gd name="connsiteX5" fmla="*/ 88900 w 105623"/>
              <a:gd name="connsiteY5" fmla="*/ 219206 h 255228"/>
              <a:gd name="connsiteX6" fmla="*/ 41275 w 105623"/>
              <a:gd name="connsiteY6" fmla="*/ 120781 h 255228"/>
              <a:gd name="connsiteX7" fmla="*/ 34925 w 105623"/>
              <a:gd name="connsiteY7" fmla="*/ 89031 h 255228"/>
              <a:gd name="connsiteX8" fmla="*/ 0 w 105623"/>
              <a:gd name="connsiteY8" fmla="*/ 131 h 25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623" h="255228">
                <a:moveTo>
                  <a:pt x="0" y="131"/>
                </a:moveTo>
                <a:cubicBezTo>
                  <a:pt x="0" y="3835"/>
                  <a:pt x="23283" y="80035"/>
                  <a:pt x="34925" y="111256"/>
                </a:cubicBezTo>
                <a:cubicBezTo>
                  <a:pt x="46567" y="142477"/>
                  <a:pt x="64558" y="183752"/>
                  <a:pt x="69850" y="187456"/>
                </a:cubicBezTo>
                <a:cubicBezTo>
                  <a:pt x="75142" y="191160"/>
                  <a:pt x="60854" y="122898"/>
                  <a:pt x="66675" y="133481"/>
                </a:cubicBezTo>
                <a:cubicBezTo>
                  <a:pt x="72496" y="144064"/>
                  <a:pt x="101071" y="236669"/>
                  <a:pt x="104775" y="250956"/>
                </a:cubicBezTo>
                <a:cubicBezTo>
                  <a:pt x="108479" y="265243"/>
                  <a:pt x="99483" y="240902"/>
                  <a:pt x="88900" y="219206"/>
                </a:cubicBezTo>
                <a:cubicBezTo>
                  <a:pt x="78317" y="197510"/>
                  <a:pt x="50271" y="142477"/>
                  <a:pt x="41275" y="120781"/>
                </a:cubicBezTo>
                <a:cubicBezTo>
                  <a:pt x="32279" y="99085"/>
                  <a:pt x="41275" y="105964"/>
                  <a:pt x="34925" y="89031"/>
                </a:cubicBezTo>
                <a:cubicBezTo>
                  <a:pt x="28575" y="72098"/>
                  <a:pt x="0" y="-3573"/>
                  <a:pt x="0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A16B33E6-82B6-FE30-1E28-70E16F6FF012}"/>
              </a:ext>
            </a:extLst>
          </p:cNvPr>
          <p:cNvSpPr/>
          <p:nvPr/>
        </p:nvSpPr>
        <p:spPr>
          <a:xfrm>
            <a:off x="4622689" y="7311985"/>
            <a:ext cx="31518" cy="228629"/>
          </a:xfrm>
          <a:custGeom>
            <a:avLst/>
            <a:gdLst>
              <a:gd name="connsiteX0" fmla="*/ 28686 w 31518"/>
              <a:gd name="connsiteY0" fmla="*/ 40 h 228629"/>
              <a:gd name="connsiteX1" fmla="*/ 12811 w 31518"/>
              <a:gd name="connsiteY1" fmla="*/ 117515 h 228629"/>
              <a:gd name="connsiteX2" fmla="*/ 28686 w 31518"/>
              <a:gd name="connsiteY2" fmla="*/ 225465 h 228629"/>
              <a:gd name="connsiteX3" fmla="*/ 28686 w 31518"/>
              <a:gd name="connsiteY3" fmla="*/ 193715 h 228629"/>
              <a:gd name="connsiteX4" fmla="*/ 111 w 31518"/>
              <a:gd name="connsiteY4" fmla="*/ 130215 h 228629"/>
              <a:gd name="connsiteX5" fmla="*/ 28686 w 31518"/>
              <a:gd name="connsiteY5" fmla="*/ 40 h 22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18" h="228629">
                <a:moveTo>
                  <a:pt x="28686" y="40"/>
                </a:moveTo>
                <a:cubicBezTo>
                  <a:pt x="30803" y="-2077"/>
                  <a:pt x="12811" y="79944"/>
                  <a:pt x="12811" y="117515"/>
                </a:cubicBezTo>
                <a:cubicBezTo>
                  <a:pt x="12811" y="155086"/>
                  <a:pt x="26040" y="212765"/>
                  <a:pt x="28686" y="225465"/>
                </a:cubicBezTo>
                <a:cubicBezTo>
                  <a:pt x="31332" y="238165"/>
                  <a:pt x="33448" y="209590"/>
                  <a:pt x="28686" y="193715"/>
                </a:cubicBezTo>
                <a:cubicBezTo>
                  <a:pt x="23924" y="177840"/>
                  <a:pt x="2228" y="157203"/>
                  <a:pt x="111" y="130215"/>
                </a:cubicBezTo>
                <a:cubicBezTo>
                  <a:pt x="-2006" y="103228"/>
                  <a:pt x="26569" y="2157"/>
                  <a:pt x="28686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5A5DC441-D2C5-4FB5-302B-508E93A4AC86}"/>
              </a:ext>
            </a:extLst>
          </p:cNvPr>
          <p:cNvSpPr/>
          <p:nvPr/>
        </p:nvSpPr>
        <p:spPr>
          <a:xfrm>
            <a:off x="4574479" y="7324402"/>
            <a:ext cx="84828" cy="200125"/>
          </a:xfrm>
          <a:custGeom>
            <a:avLst/>
            <a:gdLst>
              <a:gd name="connsiteX0" fmla="*/ 696 w 84828"/>
              <a:gd name="connsiteY0" fmla="*/ 323 h 200125"/>
              <a:gd name="connsiteX1" fmla="*/ 26096 w 84828"/>
              <a:gd name="connsiteY1" fmla="*/ 66998 h 200125"/>
              <a:gd name="connsiteX2" fmla="*/ 83246 w 84828"/>
              <a:gd name="connsiteY2" fmla="*/ 197173 h 200125"/>
              <a:gd name="connsiteX3" fmla="*/ 67371 w 84828"/>
              <a:gd name="connsiteY3" fmla="*/ 152723 h 200125"/>
              <a:gd name="connsiteX4" fmla="*/ 51496 w 84828"/>
              <a:gd name="connsiteY4" fmla="*/ 92398 h 200125"/>
              <a:gd name="connsiteX5" fmla="*/ 696 w 84828"/>
              <a:gd name="connsiteY5" fmla="*/ 323 h 2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828" h="200125">
                <a:moveTo>
                  <a:pt x="696" y="323"/>
                </a:moveTo>
                <a:cubicBezTo>
                  <a:pt x="-3537" y="-3910"/>
                  <a:pt x="12338" y="34190"/>
                  <a:pt x="26096" y="66998"/>
                </a:cubicBezTo>
                <a:cubicBezTo>
                  <a:pt x="39854" y="99806"/>
                  <a:pt x="76367" y="182886"/>
                  <a:pt x="83246" y="197173"/>
                </a:cubicBezTo>
                <a:cubicBezTo>
                  <a:pt x="90125" y="211461"/>
                  <a:pt x="72663" y="170185"/>
                  <a:pt x="67371" y="152723"/>
                </a:cubicBezTo>
                <a:cubicBezTo>
                  <a:pt x="62079" y="135261"/>
                  <a:pt x="58375" y="114094"/>
                  <a:pt x="51496" y="92398"/>
                </a:cubicBezTo>
                <a:cubicBezTo>
                  <a:pt x="44617" y="70702"/>
                  <a:pt x="4929" y="4556"/>
                  <a:pt x="696" y="3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E0585466-31BA-DD75-FE6F-34F6E4B4BDD6}"/>
              </a:ext>
            </a:extLst>
          </p:cNvPr>
          <p:cNvSpPr/>
          <p:nvPr/>
        </p:nvSpPr>
        <p:spPr>
          <a:xfrm>
            <a:off x="4511571" y="7334225"/>
            <a:ext cx="61066" cy="195635"/>
          </a:xfrm>
          <a:custGeom>
            <a:avLst/>
            <a:gdLst>
              <a:gd name="connsiteX0" fmla="*/ 3279 w 61066"/>
              <a:gd name="connsiteY0" fmla="*/ 25 h 195635"/>
              <a:gd name="connsiteX1" fmla="*/ 19154 w 61066"/>
              <a:gd name="connsiteY1" fmla="*/ 104800 h 195635"/>
              <a:gd name="connsiteX2" fmla="*/ 60429 w 61066"/>
              <a:gd name="connsiteY2" fmla="*/ 193700 h 195635"/>
              <a:gd name="connsiteX3" fmla="*/ 41379 w 61066"/>
              <a:gd name="connsiteY3" fmla="*/ 161950 h 195635"/>
              <a:gd name="connsiteX4" fmla="*/ 3279 w 61066"/>
              <a:gd name="connsiteY4" fmla="*/ 114325 h 195635"/>
              <a:gd name="connsiteX5" fmla="*/ 3279 w 61066"/>
              <a:gd name="connsiteY5" fmla="*/ 25 h 19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066" h="195635">
                <a:moveTo>
                  <a:pt x="3279" y="25"/>
                </a:moveTo>
                <a:cubicBezTo>
                  <a:pt x="5925" y="-1563"/>
                  <a:pt x="9629" y="72521"/>
                  <a:pt x="19154" y="104800"/>
                </a:cubicBezTo>
                <a:cubicBezTo>
                  <a:pt x="28679" y="137079"/>
                  <a:pt x="56725" y="184175"/>
                  <a:pt x="60429" y="193700"/>
                </a:cubicBezTo>
                <a:cubicBezTo>
                  <a:pt x="64133" y="203225"/>
                  <a:pt x="50904" y="175179"/>
                  <a:pt x="41379" y="161950"/>
                </a:cubicBezTo>
                <a:cubicBezTo>
                  <a:pt x="31854" y="148721"/>
                  <a:pt x="9100" y="134962"/>
                  <a:pt x="3279" y="114325"/>
                </a:cubicBezTo>
                <a:cubicBezTo>
                  <a:pt x="-2542" y="93688"/>
                  <a:pt x="633" y="1613"/>
                  <a:pt x="327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47A27B66-E4FE-C767-D724-94C34F1DACAB}"/>
              </a:ext>
            </a:extLst>
          </p:cNvPr>
          <p:cNvSpPr/>
          <p:nvPr/>
        </p:nvSpPr>
        <p:spPr>
          <a:xfrm>
            <a:off x="5359019" y="7225594"/>
            <a:ext cx="95842" cy="348434"/>
          </a:xfrm>
          <a:custGeom>
            <a:avLst/>
            <a:gdLst>
              <a:gd name="connsiteX0" fmla="*/ 95631 w 95842"/>
              <a:gd name="connsiteY0" fmla="*/ 706 h 348434"/>
              <a:gd name="connsiteX1" fmla="*/ 28956 w 95842"/>
              <a:gd name="connsiteY1" fmla="*/ 153106 h 348434"/>
              <a:gd name="connsiteX2" fmla="*/ 25781 w 95842"/>
              <a:gd name="connsiteY2" fmla="*/ 207081 h 348434"/>
              <a:gd name="connsiteX3" fmla="*/ 28956 w 95842"/>
              <a:gd name="connsiteY3" fmla="*/ 343606 h 348434"/>
              <a:gd name="connsiteX4" fmla="*/ 25781 w 95842"/>
              <a:gd name="connsiteY4" fmla="*/ 305506 h 348434"/>
              <a:gd name="connsiteX5" fmla="*/ 381 w 95842"/>
              <a:gd name="connsiteY5" fmla="*/ 188031 h 348434"/>
              <a:gd name="connsiteX6" fmla="*/ 48006 w 95842"/>
              <a:gd name="connsiteY6" fmla="*/ 99131 h 348434"/>
              <a:gd name="connsiteX7" fmla="*/ 95631 w 95842"/>
              <a:gd name="connsiteY7" fmla="*/ 706 h 34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5842" h="348434">
                <a:moveTo>
                  <a:pt x="95631" y="706"/>
                </a:moveTo>
                <a:cubicBezTo>
                  <a:pt x="92456" y="9702"/>
                  <a:pt x="40598" y="118710"/>
                  <a:pt x="28956" y="153106"/>
                </a:cubicBezTo>
                <a:cubicBezTo>
                  <a:pt x="17314" y="187502"/>
                  <a:pt x="25781" y="175331"/>
                  <a:pt x="25781" y="207081"/>
                </a:cubicBezTo>
                <a:cubicBezTo>
                  <a:pt x="25781" y="238831"/>
                  <a:pt x="28956" y="327202"/>
                  <a:pt x="28956" y="343606"/>
                </a:cubicBezTo>
                <a:cubicBezTo>
                  <a:pt x="28956" y="360010"/>
                  <a:pt x="30543" y="331435"/>
                  <a:pt x="25781" y="305506"/>
                </a:cubicBezTo>
                <a:cubicBezTo>
                  <a:pt x="21019" y="279577"/>
                  <a:pt x="-3323" y="222427"/>
                  <a:pt x="381" y="188031"/>
                </a:cubicBezTo>
                <a:cubicBezTo>
                  <a:pt x="4085" y="153635"/>
                  <a:pt x="30543" y="127177"/>
                  <a:pt x="48006" y="99131"/>
                </a:cubicBezTo>
                <a:cubicBezTo>
                  <a:pt x="65468" y="71085"/>
                  <a:pt x="98806" y="-8290"/>
                  <a:pt x="95631" y="7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6A659E7-5C43-90B0-D704-82EF9378B130}"/>
              </a:ext>
            </a:extLst>
          </p:cNvPr>
          <p:cNvSpPr/>
          <p:nvPr/>
        </p:nvSpPr>
        <p:spPr>
          <a:xfrm>
            <a:off x="5489426" y="7232271"/>
            <a:ext cx="201802" cy="111989"/>
          </a:xfrm>
          <a:custGeom>
            <a:avLst/>
            <a:gdLst>
              <a:gd name="connsiteX0" fmla="*/ 149 w 201802"/>
              <a:gd name="connsiteY0" fmla="*/ 13079 h 111989"/>
              <a:gd name="connsiteX1" fmla="*/ 85874 w 201802"/>
              <a:gd name="connsiteY1" fmla="*/ 6729 h 111989"/>
              <a:gd name="connsiteX2" fmla="*/ 139849 w 201802"/>
              <a:gd name="connsiteY2" fmla="*/ 48004 h 111989"/>
              <a:gd name="connsiteX3" fmla="*/ 200174 w 201802"/>
              <a:gd name="connsiteY3" fmla="*/ 111504 h 111989"/>
              <a:gd name="connsiteX4" fmla="*/ 177949 w 201802"/>
              <a:gd name="connsiteY4" fmla="*/ 73404 h 111989"/>
              <a:gd name="connsiteX5" fmla="*/ 108099 w 201802"/>
              <a:gd name="connsiteY5" fmla="*/ 3554 h 111989"/>
              <a:gd name="connsiteX6" fmla="*/ 149 w 201802"/>
              <a:gd name="connsiteY6" fmla="*/ 13079 h 11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802" h="111989">
                <a:moveTo>
                  <a:pt x="149" y="13079"/>
                </a:moveTo>
                <a:cubicBezTo>
                  <a:pt x="-3555" y="13608"/>
                  <a:pt x="62591" y="908"/>
                  <a:pt x="85874" y="6729"/>
                </a:cubicBezTo>
                <a:cubicBezTo>
                  <a:pt x="109157" y="12550"/>
                  <a:pt x="120799" y="30542"/>
                  <a:pt x="139849" y="48004"/>
                </a:cubicBezTo>
                <a:cubicBezTo>
                  <a:pt x="158899" y="65466"/>
                  <a:pt x="193824" y="107271"/>
                  <a:pt x="200174" y="111504"/>
                </a:cubicBezTo>
                <a:cubicBezTo>
                  <a:pt x="206524" y="115737"/>
                  <a:pt x="193295" y="91396"/>
                  <a:pt x="177949" y="73404"/>
                </a:cubicBezTo>
                <a:cubicBezTo>
                  <a:pt x="162603" y="55412"/>
                  <a:pt x="140378" y="15196"/>
                  <a:pt x="108099" y="3554"/>
                </a:cubicBezTo>
                <a:cubicBezTo>
                  <a:pt x="75820" y="-8088"/>
                  <a:pt x="3853" y="12550"/>
                  <a:pt x="149" y="13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14B99518-1E7A-7E2E-4397-503689FE6377}"/>
              </a:ext>
            </a:extLst>
          </p:cNvPr>
          <p:cNvSpPr/>
          <p:nvPr/>
        </p:nvSpPr>
        <p:spPr>
          <a:xfrm>
            <a:off x="5631013" y="7235545"/>
            <a:ext cx="55716" cy="330572"/>
          </a:xfrm>
          <a:custGeom>
            <a:avLst/>
            <a:gdLst>
              <a:gd name="connsiteX0" fmla="*/ 30012 w 55716"/>
              <a:gd name="connsiteY0" fmla="*/ 280 h 330572"/>
              <a:gd name="connsiteX1" fmla="*/ 23662 w 55716"/>
              <a:gd name="connsiteY1" fmla="*/ 149505 h 330572"/>
              <a:gd name="connsiteX2" fmla="*/ 55412 w 55716"/>
              <a:gd name="connsiteY2" fmla="*/ 314605 h 330572"/>
              <a:gd name="connsiteX3" fmla="*/ 1437 w 55716"/>
              <a:gd name="connsiteY3" fmla="*/ 324130 h 330572"/>
              <a:gd name="connsiteX4" fmla="*/ 17312 w 55716"/>
              <a:gd name="connsiteY4" fmla="*/ 317780 h 330572"/>
              <a:gd name="connsiteX5" fmla="*/ 36362 w 55716"/>
              <a:gd name="connsiteY5" fmla="*/ 251105 h 330572"/>
              <a:gd name="connsiteX6" fmla="*/ 42712 w 55716"/>
              <a:gd name="connsiteY6" fmla="*/ 187605 h 330572"/>
              <a:gd name="connsiteX7" fmla="*/ 30012 w 55716"/>
              <a:gd name="connsiteY7" fmla="*/ 280 h 33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716" h="330572">
                <a:moveTo>
                  <a:pt x="30012" y="280"/>
                </a:moveTo>
                <a:cubicBezTo>
                  <a:pt x="26837" y="-6070"/>
                  <a:pt x="19429" y="97118"/>
                  <a:pt x="23662" y="149505"/>
                </a:cubicBezTo>
                <a:cubicBezTo>
                  <a:pt x="27895" y="201892"/>
                  <a:pt x="59116" y="285501"/>
                  <a:pt x="55412" y="314605"/>
                </a:cubicBezTo>
                <a:cubicBezTo>
                  <a:pt x="51708" y="343709"/>
                  <a:pt x="1437" y="324130"/>
                  <a:pt x="1437" y="324130"/>
                </a:cubicBezTo>
                <a:cubicBezTo>
                  <a:pt x="-4913" y="324659"/>
                  <a:pt x="11491" y="329951"/>
                  <a:pt x="17312" y="317780"/>
                </a:cubicBezTo>
                <a:cubicBezTo>
                  <a:pt x="23133" y="305609"/>
                  <a:pt x="32129" y="272801"/>
                  <a:pt x="36362" y="251105"/>
                </a:cubicBezTo>
                <a:cubicBezTo>
                  <a:pt x="40595" y="229409"/>
                  <a:pt x="42712" y="228351"/>
                  <a:pt x="42712" y="187605"/>
                </a:cubicBezTo>
                <a:cubicBezTo>
                  <a:pt x="42712" y="146859"/>
                  <a:pt x="33187" y="6630"/>
                  <a:pt x="3001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A4F272F0-D43E-EEB5-5331-5678D3BC4C37}"/>
              </a:ext>
            </a:extLst>
          </p:cNvPr>
          <p:cNvSpPr/>
          <p:nvPr/>
        </p:nvSpPr>
        <p:spPr>
          <a:xfrm>
            <a:off x="5650960" y="7229434"/>
            <a:ext cx="111914" cy="327507"/>
          </a:xfrm>
          <a:custGeom>
            <a:avLst/>
            <a:gdLst>
              <a:gd name="connsiteX0" fmla="*/ 111665 w 111914"/>
              <a:gd name="connsiteY0" fmla="*/ 41 h 327507"/>
              <a:gd name="connsiteX1" fmla="*/ 51340 w 111914"/>
              <a:gd name="connsiteY1" fmla="*/ 101641 h 327507"/>
              <a:gd name="connsiteX2" fmla="*/ 29115 w 111914"/>
              <a:gd name="connsiteY2" fmla="*/ 142916 h 327507"/>
              <a:gd name="connsiteX3" fmla="*/ 22765 w 111914"/>
              <a:gd name="connsiteY3" fmla="*/ 184191 h 327507"/>
              <a:gd name="connsiteX4" fmla="*/ 25940 w 111914"/>
              <a:gd name="connsiteY4" fmla="*/ 263566 h 327507"/>
              <a:gd name="connsiteX5" fmla="*/ 79915 w 111914"/>
              <a:gd name="connsiteY5" fmla="*/ 327066 h 327507"/>
              <a:gd name="connsiteX6" fmla="*/ 44990 w 111914"/>
              <a:gd name="connsiteY6" fmla="*/ 285791 h 327507"/>
              <a:gd name="connsiteX7" fmla="*/ 540 w 111914"/>
              <a:gd name="connsiteY7" fmla="*/ 177841 h 327507"/>
              <a:gd name="connsiteX8" fmla="*/ 25940 w 111914"/>
              <a:gd name="connsiteY8" fmla="*/ 114341 h 327507"/>
              <a:gd name="connsiteX9" fmla="*/ 111665 w 111914"/>
              <a:gd name="connsiteY9" fmla="*/ 41 h 32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914" h="327507">
                <a:moveTo>
                  <a:pt x="111665" y="41"/>
                </a:moveTo>
                <a:cubicBezTo>
                  <a:pt x="115898" y="-2076"/>
                  <a:pt x="65098" y="77829"/>
                  <a:pt x="51340" y="101641"/>
                </a:cubicBezTo>
                <a:cubicBezTo>
                  <a:pt x="37582" y="125453"/>
                  <a:pt x="33877" y="129158"/>
                  <a:pt x="29115" y="142916"/>
                </a:cubicBezTo>
                <a:cubicBezTo>
                  <a:pt x="24353" y="156674"/>
                  <a:pt x="23294" y="164083"/>
                  <a:pt x="22765" y="184191"/>
                </a:cubicBezTo>
                <a:cubicBezTo>
                  <a:pt x="22236" y="204299"/>
                  <a:pt x="16415" y="239754"/>
                  <a:pt x="25940" y="263566"/>
                </a:cubicBezTo>
                <a:cubicBezTo>
                  <a:pt x="35465" y="287379"/>
                  <a:pt x="76740" y="323362"/>
                  <a:pt x="79915" y="327066"/>
                </a:cubicBezTo>
                <a:cubicBezTo>
                  <a:pt x="83090" y="330770"/>
                  <a:pt x="58219" y="310662"/>
                  <a:pt x="44990" y="285791"/>
                </a:cubicBezTo>
                <a:cubicBezTo>
                  <a:pt x="31761" y="260920"/>
                  <a:pt x="3715" y="206416"/>
                  <a:pt x="540" y="177841"/>
                </a:cubicBezTo>
                <a:cubicBezTo>
                  <a:pt x="-2635" y="149266"/>
                  <a:pt x="8477" y="140799"/>
                  <a:pt x="25940" y="114341"/>
                </a:cubicBezTo>
                <a:cubicBezTo>
                  <a:pt x="43403" y="87883"/>
                  <a:pt x="107432" y="2158"/>
                  <a:pt x="111665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87856B78-13F4-1D66-2F91-99F9044E9D1F}"/>
              </a:ext>
            </a:extLst>
          </p:cNvPr>
          <p:cNvSpPr/>
          <p:nvPr/>
        </p:nvSpPr>
        <p:spPr>
          <a:xfrm>
            <a:off x="5778341" y="7222157"/>
            <a:ext cx="146351" cy="333177"/>
          </a:xfrm>
          <a:custGeom>
            <a:avLst/>
            <a:gdLst>
              <a:gd name="connsiteX0" fmla="*/ 159 w 146351"/>
              <a:gd name="connsiteY0" fmla="*/ 968 h 333177"/>
              <a:gd name="connsiteX1" fmla="*/ 98584 w 146351"/>
              <a:gd name="connsiteY1" fmla="*/ 10493 h 333177"/>
              <a:gd name="connsiteX2" fmla="*/ 127159 w 146351"/>
              <a:gd name="connsiteY2" fmla="*/ 58118 h 333177"/>
              <a:gd name="connsiteX3" fmla="*/ 133509 w 146351"/>
              <a:gd name="connsiteY3" fmla="*/ 156543 h 333177"/>
              <a:gd name="connsiteX4" fmla="*/ 133509 w 146351"/>
              <a:gd name="connsiteY4" fmla="*/ 318468 h 333177"/>
              <a:gd name="connsiteX5" fmla="*/ 133509 w 146351"/>
              <a:gd name="connsiteY5" fmla="*/ 299418 h 333177"/>
              <a:gd name="connsiteX6" fmla="*/ 146209 w 146351"/>
              <a:gd name="connsiteY6" fmla="*/ 86693 h 333177"/>
              <a:gd name="connsiteX7" fmla="*/ 123984 w 146351"/>
              <a:gd name="connsiteY7" fmla="*/ 26368 h 333177"/>
              <a:gd name="connsiteX8" fmla="*/ 159 w 146351"/>
              <a:gd name="connsiteY8" fmla="*/ 968 h 33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351" h="333177">
                <a:moveTo>
                  <a:pt x="159" y="968"/>
                </a:moveTo>
                <a:cubicBezTo>
                  <a:pt x="-4074" y="-1678"/>
                  <a:pt x="77417" y="968"/>
                  <a:pt x="98584" y="10493"/>
                </a:cubicBezTo>
                <a:cubicBezTo>
                  <a:pt x="119751" y="20018"/>
                  <a:pt x="121338" y="33776"/>
                  <a:pt x="127159" y="58118"/>
                </a:cubicBezTo>
                <a:cubicBezTo>
                  <a:pt x="132980" y="82460"/>
                  <a:pt x="132451" y="113151"/>
                  <a:pt x="133509" y="156543"/>
                </a:cubicBezTo>
                <a:cubicBezTo>
                  <a:pt x="134567" y="199935"/>
                  <a:pt x="133509" y="318468"/>
                  <a:pt x="133509" y="318468"/>
                </a:cubicBezTo>
                <a:cubicBezTo>
                  <a:pt x="133509" y="342280"/>
                  <a:pt x="131392" y="338047"/>
                  <a:pt x="133509" y="299418"/>
                </a:cubicBezTo>
                <a:cubicBezTo>
                  <a:pt x="135626" y="260789"/>
                  <a:pt x="147797" y="132201"/>
                  <a:pt x="146209" y="86693"/>
                </a:cubicBezTo>
                <a:cubicBezTo>
                  <a:pt x="144622" y="41185"/>
                  <a:pt x="146209" y="40656"/>
                  <a:pt x="123984" y="26368"/>
                </a:cubicBezTo>
                <a:cubicBezTo>
                  <a:pt x="101759" y="12080"/>
                  <a:pt x="4392" y="3614"/>
                  <a:pt x="159" y="9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627E531E-E20D-0A6A-70BF-6074B988A828}"/>
              </a:ext>
            </a:extLst>
          </p:cNvPr>
          <p:cNvSpPr/>
          <p:nvPr/>
        </p:nvSpPr>
        <p:spPr>
          <a:xfrm>
            <a:off x="5632344" y="7505463"/>
            <a:ext cx="311262" cy="43293"/>
          </a:xfrm>
          <a:custGeom>
            <a:avLst/>
            <a:gdLst>
              <a:gd name="connsiteX0" fmla="*/ 106 w 311262"/>
              <a:gd name="connsiteY0" fmla="*/ 41512 h 43293"/>
              <a:gd name="connsiteX1" fmla="*/ 196956 w 311262"/>
              <a:gd name="connsiteY1" fmla="*/ 38337 h 43293"/>
              <a:gd name="connsiteX2" fmla="*/ 276331 w 311262"/>
              <a:gd name="connsiteY2" fmla="*/ 22462 h 43293"/>
              <a:gd name="connsiteX3" fmla="*/ 311256 w 311262"/>
              <a:gd name="connsiteY3" fmla="*/ 25637 h 43293"/>
              <a:gd name="connsiteX4" fmla="*/ 279506 w 311262"/>
              <a:gd name="connsiteY4" fmla="*/ 237 h 43293"/>
              <a:gd name="connsiteX5" fmla="*/ 285856 w 311262"/>
              <a:gd name="connsiteY5" fmla="*/ 12937 h 43293"/>
              <a:gd name="connsiteX6" fmla="*/ 225531 w 311262"/>
              <a:gd name="connsiteY6" fmla="*/ 12937 h 43293"/>
              <a:gd name="connsiteX7" fmla="*/ 106 w 311262"/>
              <a:gd name="connsiteY7" fmla="*/ 41512 h 4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262" h="43293">
                <a:moveTo>
                  <a:pt x="106" y="41512"/>
                </a:moveTo>
                <a:cubicBezTo>
                  <a:pt x="-4656" y="45745"/>
                  <a:pt x="150919" y="41512"/>
                  <a:pt x="196956" y="38337"/>
                </a:cubicBezTo>
                <a:cubicBezTo>
                  <a:pt x="242993" y="35162"/>
                  <a:pt x="257281" y="24579"/>
                  <a:pt x="276331" y="22462"/>
                </a:cubicBezTo>
                <a:cubicBezTo>
                  <a:pt x="295381" y="20345"/>
                  <a:pt x="310727" y="29341"/>
                  <a:pt x="311256" y="25637"/>
                </a:cubicBezTo>
                <a:cubicBezTo>
                  <a:pt x="311785" y="21933"/>
                  <a:pt x="279506" y="237"/>
                  <a:pt x="279506" y="237"/>
                </a:cubicBezTo>
                <a:cubicBezTo>
                  <a:pt x="275273" y="-1880"/>
                  <a:pt x="294852" y="10820"/>
                  <a:pt x="285856" y="12937"/>
                </a:cubicBezTo>
                <a:cubicBezTo>
                  <a:pt x="276860" y="15054"/>
                  <a:pt x="274743" y="9762"/>
                  <a:pt x="225531" y="12937"/>
                </a:cubicBezTo>
                <a:cubicBezTo>
                  <a:pt x="176319" y="16112"/>
                  <a:pt x="4868" y="37279"/>
                  <a:pt x="106" y="41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2A98FDD5-5D1B-9498-7DA0-CBEDD57934E7}"/>
              </a:ext>
            </a:extLst>
          </p:cNvPr>
          <p:cNvSpPr/>
          <p:nvPr/>
        </p:nvSpPr>
        <p:spPr>
          <a:xfrm>
            <a:off x="5901010" y="7159293"/>
            <a:ext cx="138185" cy="382152"/>
          </a:xfrm>
          <a:custGeom>
            <a:avLst/>
            <a:gdLst>
              <a:gd name="connsiteX0" fmla="*/ 137840 w 138185"/>
              <a:gd name="connsiteY0" fmla="*/ 332 h 382152"/>
              <a:gd name="connsiteX1" fmla="*/ 55290 w 138185"/>
              <a:gd name="connsiteY1" fmla="*/ 130507 h 382152"/>
              <a:gd name="connsiteX2" fmla="*/ 23540 w 138185"/>
              <a:gd name="connsiteY2" fmla="*/ 213057 h 382152"/>
              <a:gd name="connsiteX3" fmla="*/ 1315 w 138185"/>
              <a:gd name="connsiteY3" fmla="*/ 378157 h 382152"/>
              <a:gd name="connsiteX4" fmla="*/ 4490 w 138185"/>
              <a:gd name="connsiteY4" fmla="*/ 317832 h 382152"/>
              <a:gd name="connsiteX5" fmla="*/ 20365 w 138185"/>
              <a:gd name="connsiteY5" fmla="*/ 171782 h 382152"/>
              <a:gd name="connsiteX6" fmla="*/ 137840 w 138185"/>
              <a:gd name="connsiteY6" fmla="*/ 332 h 38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185" h="382152">
                <a:moveTo>
                  <a:pt x="137840" y="332"/>
                </a:moveTo>
                <a:cubicBezTo>
                  <a:pt x="143661" y="-6547"/>
                  <a:pt x="74340" y="95053"/>
                  <a:pt x="55290" y="130507"/>
                </a:cubicBezTo>
                <a:cubicBezTo>
                  <a:pt x="36240" y="165961"/>
                  <a:pt x="32536" y="171782"/>
                  <a:pt x="23540" y="213057"/>
                </a:cubicBezTo>
                <a:cubicBezTo>
                  <a:pt x="14544" y="254332"/>
                  <a:pt x="4490" y="360695"/>
                  <a:pt x="1315" y="378157"/>
                </a:cubicBezTo>
                <a:cubicBezTo>
                  <a:pt x="-1860" y="395620"/>
                  <a:pt x="1315" y="352228"/>
                  <a:pt x="4490" y="317832"/>
                </a:cubicBezTo>
                <a:cubicBezTo>
                  <a:pt x="7665" y="283436"/>
                  <a:pt x="-272" y="221524"/>
                  <a:pt x="20365" y="171782"/>
                </a:cubicBezTo>
                <a:cubicBezTo>
                  <a:pt x="41002" y="122040"/>
                  <a:pt x="132019" y="7211"/>
                  <a:pt x="137840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4E558087-EABD-C250-9FDE-F40337E7758A}"/>
              </a:ext>
            </a:extLst>
          </p:cNvPr>
          <p:cNvSpPr/>
          <p:nvPr/>
        </p:nvSpPr>
        <p:spPr>
          <a:xfrm>
            <a:off x="5899129" y="7213600"/>
            <a:ext cx="208918" cy="341232"/>
          </a:xfrm>
          <a:custGeom>
            <a:avLst/>
            <a:gdLst>
              <a:gd name="connsiteX0" fmla="*/ 196871 w 208918"/>
              <a:gd name="connsiteY0" fmla="*/ 0 h 341232"/>
              <a:gd name="connsiteX1" fmla="*/ 206396 w 208918"/>
              <a:gd name="connsiteY1" fmla="*/ 187325 h 341232"/>
              <a:gd name="connsiteX2" fmla="*/ 146071 w 208918"/>
              <a:gd name="connsiteY2" fmla="*/ 327025 h 341232"/>
              <a:gd name="connsiteX3" fmla="*/ 133371 w 208918"/>
              <a:gd name="connsiteY3" fmla="*/ 336550 h 341232"/>
              <a:gd name="connsiteX4" fmla="*/ 114321 w 208918"/>
              <a:gd name="connsiteY4" fmla="*/ 333375 h 341232"/>
              <a:gd name="connsiteX5" fmla="*/ 57171 w 208918"/>
              <a:gd name="connsiteY5" fmla="*/ 320675 h 341232"/>
              <a:gd name="connsiteX6" fmla="*/ 21 w 208918"/>
              <a:gd name="connsiteY6" fmla="*/ 282575 h 341232"/>
              <a:gd name="connsiteX7" fmla="*/ 63521 w 208918"/>
              <a:gd name="connsiteY7" fmla="*/ 298450 h 341232"/>
              <a:gd name="connsiteX8" fmla="*/ 123846 w 208918"/>
              <a:gd name="connsiteY8" fmla="*/ 320675 h 341232"/>
              <a:gd name="connsiteX9" fmla="*/ 139721 w 208918"/>
              <a:gd name="connsiteY9" fmla="*/ 279400 h 341232"/>
              <a:gd name="connsiteX10" fmla="*/ 177821 w 208918"/>
              <a:gd name="connsiteY10" fmla="*/ 209550 h 341232"/>
              <a:gd name="connsiteX11" fmla="*/ 190521 w 208918"/>
              <a:gd name="connsiteY11" fmla="*/ 187325 h 341232"/>
              <a:gd name="connsiteX12" fmla="*/ 196871 w 208918"/>
              <a:gd name="connsiteY12" fmla="*/ 0 h 341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918" h="341232">
                <a:moveTo>
                  <a:pt x="196871" y="0"/>
                </a:moveTo>
                <a:cubicBezTo>
                  <a:pt x="199517" y="0"/>
                  <a:pt x="214863" y="132821"/>
                  <a:pt x="206396" y="187325"/>
                </a:cubicBezTo>
                <a:cubicBezTo>
                  <a:pt x="197929" y="241829"/>
                  <a:pt x="146071" y="327025"/>
                  <a:pt x="146071" y="327025"/>
                </a:cubicBezTo>
                <a:cubicBezTo>
                  <a:pt x="133900" y="351896"/>
                  <a:pt x="133371" y="336550"/>
                  <a:pt x="133371" y="336550"/>
                </a:cubicBezTo>
                <a:cubicBezTo>
                  <a:pt x="128080" y="337608"/>
                  <a:pt x="127021" y="336021"/>
                  <a:pt x="114321" y="333375"/>
                </a:cubicBezTo>
                <a:cubicBezTo>
                  <a:pt x="101621" y="330729"/>
                  <a:pt x="76221" y="329142"/>
                  <a:pt x="57171" y="320675"/>
                </a:cubicBezTo>
                <a:cubicBezTo>
                  <a:pt x="38121" y="312208"/>
                  <a:pt x="-1037" y="286279"/>
                  <a:pt x="21" y="282575"/>
                </a:cubicBezTo>
                <a:cubicBezTo>
                  <a:pt x="1079" y="278871"/>
                  <a:pt x="42884" y="292100"/>
                  <a:pt x="63521" y="298450"/>
                </a:cubicBezTo>
                <a:cubicBezTo>
                  <a:pt x="84158" y="304800"/>
                  <a:pt x="111146" y="323850"/>
                  <a:pt x="123846" y="320675"/>
                </a:cubicBezTo>
                <a:cubicBezTo>
                  <a:pt x="136546" y="317500"/>
                  <a:pt x="130725" y="297921"/>
                  <a:pt x="139721" y="279400"/>
                </a:cubicBezTo>
                <a:cubicBezTo>
                  <a:pt x="148717" y="260879"/>
                  <a:pt x="169354" y="224896"/>
                  <a:pt x="177821" y="209550"/>
                </a:cubicBezTo>
                <a:cubicBezTo>
                  <a:pt x="186288" y="194204"/>
                  <a:pt x="188933" y="221721"/>
                  <a:pt x="190521" y="187325"/>
                </a:cubicBezTo>
                <a:cubicBezTo>
                  <a:pt x="192108" y="152929"/>
                  <a:pt x="194225" y="0"/>
                  <a:pt x="19687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75EB7A56-A52B-E2C6-438C-2242980714CC}"/>
              </a:ext>
            </a:extLst>
          </p:cNvPr>
          <p:cNvSpPr/>
          <p:nvPr/>
        </p:nvSpPr>
        <p:spPr>
          <a:xfrm>
            <a:off x="6087644" y="7188148"/>
            <a:ext cx="135513" cy="298901"/>
          </a:xfrm>
          <a:custGeom>
            <a:avLst/>
            <a:gdLst>
              <a:gd name="connsiteX0" fmla="*/ 135356 w 135513"/>
              <a:gd name="connsiteY0" fmla="*/ 52 h 298901"/>
              <a:gd name="connsiteX1" fmla="*/ 36931 w 135513"/>
              <a:gd name="connsiteY1" fmla="*/ 127052 h 298901"/>
              <a:gd name="connsiteX2" fmla="*/ 14706 w 135513"/>
              <a:gd name="connsiteY2" fmla="*/ 184202 h 298901"/>
              <a:gd name="connsiteX3" fmla="*/ 2006 w 135513"/>
              <a:gd name="connsiteY3" fmla="*/ 298502 h 298901"/>
              <a:gd name="connsiteX4" fmla="*/ 2006 w 135513"/>
              <a:gd name="connsiteY4" fmla="*/ 219127 h 298901"/>
              <a:gd name="connsiteX5" fmla="*/ 11531 w 135513"/>
              <a:gd name="connsiteY5" fmla="*/ 142927 h 298901"/>
              <a:gd name="connsiteX6" fmla="*/ 135356 w 135513"/>
              <a:gd name="connsiteY6" fmla="*/ 52 h 298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513" h="298901">
                <a:moveTo>
                  <a:pt x="135356" y="52"/>
                </a:moveTo>
                <a:cubicBezTo>
                  <a:pt x="139589" y="-2594"/>
                  <a:pt x="57039" y="96360"/>
                  <a:pt x="36931" y="127052"/>
                </a:cubicBezTo>
                <a:cubicBezTo>
                  <a:pt x="16823" y="157744"/>
                  <a:pt x="20527" y="155627"/>
                  <a:pt x="14706" y="184202"/>
                </a:cubicBezTo>
                <a:cubicBezTo>
                  <a:pt x="8885" y="212777"/>
                  <a:pt x="4123" y="292681"/>
                  <a:pt x="2006" y="298502"/>
                </a:cubicBezTo>
                <a:cubicBezTo>
                  <a:pt x="-111" y="304323"/>
                  <a:pt x="418" y="245056"/>
                  <a:pt x="2006" y="219127"/>
                </a:cubicBezTo>
                <a:cubicBezTo>
                  <a:pt x="3593" y="193198"/>
                  <a:pt x="-8048" y="174148"/>
                  <a:pt x="11531" y="142927"/>
                </a:cubicBezTo>
                <a:cubicBezTo>
                  <a:pt x="31110" y="111706"/>
                  <a:pt x="131123" y="2698"/>
                  <a:pt x="13535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32C3A87C-9596-9DB4-57C7-A39D9B0E7921}"/>
              </a:ext>
            </a:extLst>
          </p:cNvPr>
          <p:cNvSpPr/>
          <p:nvPr/>
        </p:nvSpPr>
        <p:spPr>
          <a:xfrm>
            <a:off x="6070094" y="7197255"/>
            <a:ext cx="158873" cy="312648"/>
          </a:xfrm>
          <a:custGeom>
            <a:avLst/>
            <a:gdLst>
              <a:gd name="connsiteX0" fmla="*/ 137031 w 158873"/>
              <a:gd name="connsiteY0" fmla="*/ 470 h 312648"/>
              <a:gd name="connsiteX1" fmla="*/ 156081 w 158873"/>
              <a:gd name="connsiteY1" fmla="*/ 121120 h 312648"/>
              <a:gd name="connsiteX2" fmla="*/ 156081 w 158873"/>
              <a:gd name="connsiteY2" fmla="*/ 203670 h 312648"/>
              <a:gd name="connsiteX3" fmla="*/ 130681 w 158873"/>
              <a:gd name="connsiteY3" fmla="*/ 276695 h 312648"/>
              <a:gd name="connsiteX4" fmla="*/ 114806 w 158873"/>
              <a:gd name="connsiteY4" fmla="*/ 308445 h 312648"/>
              <a:gd name="connsiteX5" fmla="*/ 79881 w 158873"/>
              <a:gd name="connsiteY5" fmla="*/ 311620 h 312648"/>
              <a:gd name="connsiteX6" fmla="*/ 506 w 158873"/>
              <a:gd name="connsiteY6" fmla="*/ 302095 h 312648"/>
              <a:gd name="connsiteX7" fmla="*/ 48131 w 158873"/>
              <a:gd name="connsiteY7" fmla="*/ 302095 h 312648"/>
              <a:gd name="connsiteX8" fmla="*/ 92581 w 158873"/>
              <a:gd name="connsiteY8" fmla="*/ 298920 h 312648"/>
              <a:gd name="connsiteX9" fmla="*/ 127506 w 158873"/>
              <a:gd name="connsiteY9" fmla="*/ 289395 h 312648"/>
              <a:gd name="connsiteX10" fmla="*/ 140206 w 158873"/>
              <a:gd name="connsiteY10" fmla="*/ 219545 h 312648"/>
              <a:gd name="connsiteX11" fmla="*/ 146556 w 158873"/>
              <a:gd name="connsiteY11" fmla="*/ 168745 h 312648"/>
              <a:gd name="connsiteX12" fmla="*/ 137031 w 158873"/>
              <a:gd name="connsiteY12" fmla="*/ 470 h 31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8873" h="312648">
                <a:moveTo>
                  <a:pt x="137031" y="470"/>
                </a:moveTo>
                <a:cubicBezTo>
                  <a:pt x="138619" y="-7468"/>
                  <a:pt x="152906" y="87253"/>
                  <a:pt x="156081" y="121120"/>
                </a:cubicBezTo>
                <a:cubicBezTo>
                  <a:pt x="159256" y="154987"/>
                  <a:pt x="160314" y="177741"/>
                  <a:pt x="156081" y="203670"/>
                </a:cubicBezTo>
                <a:cubicBezTo>
                  <a:pt x="151848" y="229599"/>
                  <a:pt x="137560" y="259233"/>
                  <a:pt x="130681" y="276695"/>
                </a:cubicBezTo>
                <a:cubicBezTo>
                  <a:pt x="123802" y="294157"/>
                  <a:pt x="123273" y="302624"/>
                  <a:pt x="114806" y="308445"/>
                </a:cubicBezTo>
                <a:cubicBezTo>
                  <a:pt x="106339" y="314266"/>
                  <a:pt x="98931" y="312678"/>
                  <a:pt x="79881" y="311620"/>
                </a:cubicBezTo>
                <a:cubicBezTo>
                  <a:pt x="60831" y="310562"/>
                  <a:pt x="5798" y="303682"/>
                  <a:pt x="506" y="302095"/>
                </a:cubicBezTo>
                <a:cubicBezTo>
                  <a:pt x="-4786" y="300508"/>
                  <a:pt x="32785" y="302624"/>
                  <a:pt x="48131" y="302095"/>
                </a:cubicBezTo>
                <a:cubicBezTo>
                  <a:pt x="63477" y="301566"/>
                  <a:pt x="79352" y="301037"/>
                  <a:pt x="92581" y="298920"/>
                </a:cubicBezTo>
                <a:cubicBezTo>
                  <a:pt x="105810" y="296803"/>
                  <a:pt x="119569" y="302624"/>
                  <a:pt x="127506" y="289395"/>
                </a:cubicBezTo>
                <a:cubicBezTo>
                  <a:pt x="135443" y="276166"/>
                  <a:pt x="137031" y="239653"/>
                  <a:pt x="140206" y="219545"/>
                </a:cubicBezTo>
                <a:cubicBezTo>
                  <a:pt x="143381" y="199437"/>
                  <a:pt x="146556" y="199437"/>
                  <a:pt x="146556" y="168745"/>
                </a:cubicBezTo>
                <a:cubicBezTo>
                  <a:pt x="146556" y="138053"/>
                  <a:pt x="135443" y="8408"/>
                  <a:pt x="137031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6CE9F270-E850-7B79-7050-5AC28C4C59B1}"/>
              </a:ext>
            </a:extLst>
          </p:cNvPr>
          <p:cNvSpPr/>
          <p:nvPr/>
        </p:nvSpPr>
        <p:spPr>
          <a:xfrm>
            <a:off x="6203826" y="7203756"/>
            <a:ext cx="165224" cy="283435"/>
          </a:xfrm>
          <a:custGeom>
            <a:avLst/>
            <a:gdLst>
              <a:gd name="connsiteX0" fmla="*/ 165224 w 165224"/>
              <a:gd name="connsiteY0" fmla="*/ 319 h 283435"/>
              <a:gd name="connsiteX1" fmla="*/ 47749 w 165224"/>
              <a:gd name="connsiteY1" fmla="*/ 66994 h 283435"/>
              <a:gd name="connsiteX2" fmla="*/ 19174 w 165224"/>
              <a:gd name="connsiteY2" fmla="*/ 130494 h 283435"/>
              <a:gd name="connsiteX3" fmla="*/ 124 w 165224"/>
              <a:gd name="connsiteY3" fmla="*/ 282894 h 283435"/>
              <a:gd name="connsiteX4" fmla="*/ 12824 w 165224"/>
              <a:gd name="connsiteY4" fmla="*/ 178119 h 283435"/>
              <a:gd name="connsiteX5" fmla="*/ 47749 w 165224"/>
              <a:gd name="connsiteY5" fmla="*/ 95569 h 283435"/>
              <a:gd name="connsiteX6" fmla="*/ 165224 w 165224"/>
              <a:gd name="connsiteY6" fmla="*/ 319 h 283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224" h="283435">
                <a:moveTo>
                  <a:pt x="165224" y="319"/>
                </a:moveTo>
                <a:cubicBezTo>
                  <a:pt x="165224" y="-4443"/>
                  <a:pt x="72090" y="45298"/>
                  <a:pt x="47749" y="66994"/>
                </a:cubicBezTo>
                <a:cubicBezTo>
                  <a:pt x="23408" y="88690"/>
                  <a:pt x="27111" y="94511"/>
                  <a:pt x="19174" y="130494"/>
                </a:cubicBezTo>
                <a:cubicBezTo>
                  <a:pt x="11236" y="166477"/>
                  <a:pt x="1182" y="274957"/>
                  <a:pt x="124" y="282894"/>
                </a:cubicBezTo>
                <a:cubicBezTo>
                  <a:pt x="-934" y="290831"/>
                  <a:pt x="4887" y="209340"/>
                  <a:pt x="12824" y="178119"/>
                </a:cubicBezTo>
                <a:cubicBezTo>
                  <a:pt x="20761" y="146898"/>
                  <a:pt x="25524" y="123086"/>
                  <a:pt x="47749" y="95569"/>
                </a:cubicBezTo>
                <a:cubicBezTo>
                  <a:pt x="69974" y="68052"/>
                  <a:pt x="165224" y="5081"/>
                  <a:pt x="165224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C1845628-B669-66FF-CD5F-62A364ABFE4D}"/>
              </a:ext>
            </a:extLst>
          </p:cNvPr>
          <p:cNvSpPr/>
          <p:nvPr/>
        </p:nvSpPr>
        <p:spPr>
          <a:xfrm>
            <a:off x="6124575" y="7177933"/>
            <a:ext cx="273336" cy="319291"/>
          </a:xfrm>
          <a:custGeom>
            <a:avLst/>
            <a:gdLst>
              <a:gd name="connsiteX0" fmla="*/ 273050 w 273336"/>
              <a:gd name="connsiteY0" fmla="*/ 742 h 319291"/>
              <a:gd name="connsiteX1" fmla="*/ 238125 w 273336"/>
              <a:gd name="connsiteY1" fmla="*/ 86467 h 319291"/>
              <a:gd name="connsiteX2" fmla="*/ 241300 w 273336"/>
              <a:gd name="connsiteY2" fmla="*/ 169017 h 319291"/>
              <a:gd name="connsiteX3" fmla="*/ 215900 w 273336"/>
              <a:gd name="connsiteY3" fmla="*/ 232517 h 319291"/>
              <a:gd name="connsiteX4" fmla="*/ 171450 w 273336"/>
              <a:gd name="connsiteY4" fmla="*/ 280142 h 319291"/>
              <a:gd name="connsiteX5" fmla="*/ 123825 w 273336"/>
              <a:gd name="connsiteY5" fmla="*/ 289667 h 319291"/>
              <a:gd name="connsiteX6" fmla="*/ 0 w 273336"/>
              <a:gd name="connsiteY6" fmla="*/ 315067 h 319291"/>
              <a:gd name="connsiteX7" fmla="*/ 123825 w 273336"/>
              <a:gd name="connsiteY7" fmla="*/ 315067 h 319291"/>
              <a:gd name="connsiteX8" fmla="*/ 196850 w 273336"/>
              <a:gd name="connsiteY8" fmla="*/ 273792 h 319291"/>
              <a:gd name="connsiteX9" fmla="*/ 219075 w 273336"/>
              <a:gd name="connsiteY9" fmla="*/ 197592 h 319291"/>
              <a:gd name="connsiteX10" fmla="*/ 215900 w 273336"/>
              <a:gd name="connsiteY10" fmla="*/ 137267 h 319291"/>
              <a:gd name="connsiteX11" fmla="*/ 273050 w 273336"/>
              <a:gd name="connsiteY11" fmla="*/ 742 h 31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73336" h="319291">
                <a:moveTo>
                  <a:pt x="273050" y="742"/>
                </a:moveTo>
                <a:cubicBezTo>
                  <a:pt x="276754" y="-7725"/>
                  <a:pt x="243417" y="58421"/>
                  <a:pt x="238125" y="86467"/>
                </a:cubicBezTo>
                <a:cubicBezTo>
                  <a:pt x="232833" y="114513"/>
                  <a:pt x="245004" y="144675"/>
                  <a:pt x="241300" y="169017"/>
                </a:cubicBezTo>
                <a:cubicBezTo>
                  <a:pt x="237596" y="193359"/>
                  <a:pt x="227542" y="213996"/>
                  <a:pt x="215900" y="232517"/>
                </a:cubicBezTo>
                <a:cubicBezTo>
                  <a:pt x="204258" y="251038"/>
                  <a:pt x="186796" y="270617"/>
                  <a:pt x="171450" y="280142"/>
                </a:cubicBezTo>
                <a:cubicBezTo>
                  <a:pt x="156104" y="289667"/>
                  <a:pt x="123825" y="289667"/>
                  <a:pt x="123825" y="289667"/>
                </a:cubicBezTo>
                <a:cubicBezTo>
                  <a:pt x="95250" y="295488"/>
                  <a:pt x="0" y="310834"/>
                  <a:pt x="0" y="315067"/>
                </a:cubicBezTo>
                <a:cubicBezTo>
                  <a:pt x="0" y="319300"/>
                  <a:pt x="91017" y="321946"/>
                  <a:pt x="123825" y="315067"/>
                </a:cubicBezTo>
                <a:cubicBezTo>
                  <a:pt x="156633" y="308188"/>
                  <a:pt x="180975" y="293371"/>
                  <a:pt x="196850" y="273792"/>
                </a:cubicBezTo>
                <a:cubicBezTo>
                  <a:pt x="212725" y="254213"/>
                  <a:pt x="215900" y="220346"/>
                  <a:pt x="219075" y="197592"/>
                </a:cubicBezTo>
                <a:cubicBezTo>
                  <a:pt x="222250" y="174838"/>
                  <a:pt x="203200" y="165313"/>
                  <a:pt x="215900" y="137267"/>
                </a:cubicBezTo>
                <a:cubicBezTo>
                  <a:pt x="228600" y="109221"/>
                  <a:pt x="269346" y="9209"/>
                  <a:pt x="273050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BDA23E6B-1A32-73C9-ABC9-9678DFC9E71C}"/>
              </a:ext>
            </a:extLst>
          </p:cNvPr>
          <p:cNvSpPr/>
          <p:nvPr/>
        </p:nvSpPr>
        <p:spPr>
          <a:xfrm>
            <a:off x="4294311" y="6009877"/>
            <a:ext cx="570083" cy="778581"/>
          </a:xfrm>
          <a:custGeom>
            <a:avLst/>
            <a:gdLst>
              <a:gd name="connsiteX0" fmla="*/ 569789 w 570083"/>
              <a:gd name="connsiteY0" fmla="*/ 398 h 778581"/>
              <a:gd name="connsiteX1" fmla="*/ 204664 w 570083"/>
              <a:gd name="connsiteY1" fmla="*/ 282973 h 778581"/>
              <a:gd name="connsiteX2" fmla="*/ 236414 w 570083"/>
              <a:gd name="connsiteY2" fmla="*/ 251223 h 778581"/>
              <a:gd name="connsiteX3" fmla="*/ 147514 w 570083"/>
              <a:gd name="connsiteY3" fmla="*/ 416323 h 778581"/>
              <a:gd name="connsiteX4" fmla="*/ 55439 w 570083"/>
              <a:gd name="connsiteY4" fmla="*/ 616348 h 778581"/>
              <a:gd name="connsiteX5" fmla="*/ 68139 w 570083"/>
              <a:gd name="connsiteY5" fmla="*/ 556023 h 778581"/>
              <a:gd name="connsiteX6" fmla="*/ 1464 w 570083"/>
              <a:gd name="connsiteY6" fmla="*/ 775098 h 778581"/>
              <a:gd name="connsiteX7" fmla="*/ 36389 w 570083"/>
              <a:gd name="connsiteY7" fmla="*/ 660798 h 778581"/>
              <a:gd name="connsiteX8" fmla="*/ 191964 w 570083"/>
              <a:gd name="connsiteY8" fmla="*/ 282973 h 778581"/>
              <a:gd name="connsiteX9" fmla="*/ 341189 w 570083"/>
              <a:gd name="connsiteY9" fmla="*/ 171848 h 778581"/>
              <a:gd name="connsiteX10" fmla="*/ 268164 w 570083"/>
              <a:gd name="connsiteY10" fmla="*/ 219473 h 778581"/>
              <a:gd name="connsiteX11" fmla="*/ 569789 w 570083"/>
              <a:gd name="connsiteY11" fmla="*/ 398 h 778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0083" h="778581">
                <a:moveTo>
                  <a:pt x="569789" y="398"/>
                </a:moveTo>
                <a:cubicBezTo>
                  <a:pt x="559206" y="10981"/>
                  <a:pt x="260226" y="241169"/>
                  <a:pt x="204664" y="282973"/>
                </a:cubicBezTo>
                <a:cubicBezTo>
                  <a:pt x="149101" y="324777"/>
                  <a:pt x="245939" y="228998"/>
                  <a:pt x="236414" y="251223"/>
                </a:cubicBezTo>
                <a:cubicBezTo>
                  <a:pt x="226889" y="273448"/>
                  <a:pt x="177677" y="355469"/>
                  <a:pt x="147514" y="416323"/>
                </a:cubicBezTo>
                <a:cubicBezTo>
                  <a:pt x="117351" y="477177"/>
                  <a:pt x="68668" y="593065"/>
                  <a:pt x="55439" y="616348"/>
                </a:cubicBezTo>
                <a:cubicBezTo>
                  <a:pt x="42210" y="639631"/>
                  <a:pt x="77135" y="529565"/>
                  <a:pt x="68139" y="556023"/>
                </a:cubicBezTo>
                <a:cubicBezTo>
                  <a:pt x="59143" y="582481"/>
                  <a:pt x="6756" y="757636"/>
                  <a:pt x="1464" y="775098"/>
                </a:cubicBezTo>
                <a:cubicBezTo>
                  <a:pt x="-3828" y="792560"/>
                  <a:pt x="4639" y="742819"/>
                  <a:pt x="36389" y="660798"/>
                </a:cubicBezTo>
                <a:cubicBezTo>
                  <a:pt x="68139" y="578777"/>
                  <a:pt x="141164" y="364465"/>
                  <a:pt x="191964" y="282973"/>
                </a:cubicBezTo>
                <a:cubicBezTo>
                  <a:pt x="242764" y="201481"/>
                  <a:pt x="328489" y="182431"/>
                  <a:pt x="341189" y="171848"/>
                </a:cubicBezTo>
                <a:cubicBezTo>
                  <a:pt x="353889" y="161265"/>
                  <a:pt x="234297" y="245402"/>
                  <a:pt x="268164" y="219473"/>
                </a:cubicBezTo>
                <a:cubicBezTo>
                  <a:pt x="302031" y="193544"/>
                  <a:pt x="580372" y="-10185"/>
                  <a:pt x="569789" y="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27426EA3-9C42-B5E3-2B87-6651008EB98B}"/>
              </a:ext>
            </a:extLst>
          </p:cNvPr>
          <p:cNvSpPr/>
          <p:nvPr/>
        </p:nvSpPr>
        <p:spPr>
          <a:xfrm>
            <a:off x="5822732" y="5994391"/>
            <a:ext cx="903295" cy="750614"/>
          </a:xfrm>
          <a:custGeom>
            <a:avLst/>
            <a:gdLst>
              <a:gd name="connsiteX0" fmla="*/ 218 w 903295"/>
              <a:gd name="connsiteY0" fmla="*/ 9 h 750614"/>
              <a:gd name="connsiteX1" fmla="*/ 422493 w 903295"/>
              <a:gd name="connsiteY1" fmla="*/ 228609 h 750614"/>
              <a:gd name="connsiteX2" fmla="*/ 330418 w 903295"/>
              <a:gd name="connsiteY2" fmla="*/ 180984 h 750614"/>
              <a:gd name="connsiteX3" fmla="*/ 651093 w 903295"/>
              <a:gd name="connsiteY3" fmla="*/ 317509 h 750614"/>
              <a:gd name="connsiteX4" fmla="*/ 578068 w 903295"/>
              <a:gd name="connsiteY4" fmla="*/ 314334 h 750614"/>
              <a:gd name="connsiteX5" fmla="*/ 755868 w 903295"/>
              <a:gd name="connsiteY5" fmla="*/ 574684 h 750614"/>
              <a:gd name="connsiteX6" fmla="*/ 692368 w 903295"/>
              <a:gd name="connsiteY6" fmla="*/ 508009 h 750614"/>
              <a:gd name="connsiteX7" fmla="*/ 898743 w 903295"/>
              <a:gd name="connsiteY7" fmla="*/ 746134 h 750614"/>
              <a:gd name="connsiteX8" fmla="*/ 813018 w 903295"/>
              <a:gd name="connsiteY8" fmla="*/ 635009 h 750614"/>
              <a:gd name="connsiteX9" fmla="*/ 562193 w 903295"/>
              <a:gd name="connsiteY9" fmla="*/ 292109 h 750614"/>
              <a:gd name="connsiteX10" fmla="*/ 485993 w 903295"/>
              <a:gd name="connsiteY10" fmla="*/ 238134 h 750614"/>
              <a:gd name="connsiteX11" fmla="*/ 218 w 903295"/>
              <a:gd name="connsiteY11" fmla="*/ 9 h 750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3295" h="750614">
                <a:moveTo>
                  <a:pt x="218" y="9"/>
                </a:moveTo>
                <a:cubicBezTo>
                  <a:pt x="-10365" y="-1579"/>
                  <a:pt x="367460" y="198447"/>
                  <a:pt x="422493" y="228609"/>
                </a:cubicBezTo>
                <a:cubicBezTo>
                  <a:pt x="477526" y="258772"/>
                  <a:pt x="292318" y="166167"/>
                  <a:pt x="330418" y="180984"/>
                </a:cubicBezTo>
                <a:cubicBezTo>
                  <a:pt x="368518" y="195801"/>
                  <a:pt x="609818" y="295284"/>
                  <a:pt x="651093" y="317509"/>
                </a:cubicBezTo>
                <a:cubicBezTo>
                  <a:pt x="692368" y="339734"/>
                  <a:pt x="560606" y="271472"/>
                  <a:pt x="578068" y="314334"/>
                </a:cubicBezTo>
                <a:cubicBezTo>
                  <a:pt x="595530" y="357196"/>
                  <a:pt x="736818" y="542405"/>
                  <a:pt x="755868" y="574684"/>
                </a:cubicBezTo>
                <a:cubicBezTo>
                  <a:pt x="774918" y="606963"/>
                  <a:pt x="668556" y="479434"/>
                  <a:pt x="692368" y="508009"/>
                </a:cubicBezTo>
                <a:cubicBezTo>
                  <a:pt x="716180" y="536584"/>
                  <a:pt x="878635" y="724967"/>
                  <a:pt x="898743" y="746134"/>
                </a:cubicBezTo>
                <a:cubicBezTo>
                  <a:pt x="918851" y="767301"/>
                  <a:pt x="869110" y="710680"/>
                  <a:pt x="813018" y="635009"/>
                </a:cubicBezTo>
                <a:cubicBezTo>
                  <a:pt x="756926" y="559338"/>
                  <a:pt x="616697" y="358255"/>
                  <a:pt x="562193" y="292109"/>
                </a:cubicBezTo>
                <a:cubicBezTo>
                  <a:pt x="507689" y="225963"/>
                  <a:pt x="578597" y="285759"/>
                  <a:pt x="485993" y="238134"/>
                </a:cubicBezTo>
                <a:cubicBezTo>
                  <a:pt x="393389" y="190509"/>
                  <a:pt x="10801" y="1597"/>
                  <a:pt x="218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1F3E34DB-788F-374B-9D7B-97BA4DEA1379}"/>
              </a:ext>
            </a:extLst>
          </p:cNvPr>
          <p:cNvSpPr/>
          <p:nvPr/>
        </p:nvSpPr>
        <p:spPr>
          <a:xfrm>
            <a:off x="6760907" y="6800562"/>
            <a:ext cx="145761" cy="860890"/>
          </a:xfrm>
          <a:custGeom>
            <a:avLst/>
            <a:gdLst>
              <a:gd name="connsiteX0" fmla="*/ 58993 w 145761"/>
              <a:gd name="connsiteY0" fmla="*/ 288 h 860890"/>
              <a:gd name="connsiteX1" fmla="*/ 119318 w 145761"/>
              <a:gd name="connsiteY1" fmla="*/ 324138 h 860890"/>
              <a:gd name="connsiteX2" fmla="*/ 141543 w 145761"/>
              <a:gd name="connsiteY2" fmla="*/ 279688 h 860890"/>
              <a:gd name="connsiteX3" fmla="*/ 103443 w 145761"/>
              <a:gd name="connsiteY3" fmla="*/ 571788 h 860890"/>
              <a:gd name="connsiteX4" fmla="*/ 122493 w 145761"/>
              <a:gd name="connsiteY4" fmla="*/ 524163 h 860890"/>
              <a:gd name="connsiteX5" fmla="*/ 1843 w 145761"/>
              <a:gd name="connsiteY5" fmla="*/ 851188 h 860890"/>
              <a:gd name="connsiteX6" fmla="*/ 55818 w 145761"/>
              <a:gd name="connsiteY6" fmla="*/ 733713 h 860890"/>
              <a:gd name="connsiteX7" fmla="*/ 141543 w 145761"/>
              <a:gd name="connsiteY7" fmla="*/ 320963 h 860890"/>
              <a:gd name="connsiteX8" fmla="*/ 125668 w 145761"/>
              <a:gd name="connsiteY8" fmla="*/ 266988 h 860890"/>
              <a:gd name="connsiteX9" fmla="*/ 58993 w 145761"/>
              <a:gd name="connsiteY9" fmla="*/ 288 h 8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761" h="860890">
                <a:moveTo>
                  <a:pt x="58993" y="288"/>
                </a:moveTo>
                <a:cubicBezTo>
                  <a:pt x="57935" y="9813"/>
                  <a:pt x="105560" y="277571"/>
                  <a:pt x="119318" y="324138"/>
                </a:cubicBezTo>
                <a:cubicBezTo>
                  <a:pt x="133076" y="370705"/>
                  <a:pt x="144189" y="238413"/>
                  <a:pt x="141543" y="279688"/>
                </a:cubicBezTo>
                <a:cubicBezTo>
                  <a:pt x="138897" y="320963"/>
                  <a:pt x="106618" y="531042"/>
                  <a:pt x="103443" y="571788"/>
                </a:cubicBezTo>
                <a:cubicBezTo>
                  <a:pt x="100268" y="612534"/>
                  <a:pt x="139426" y="477596"/>
                  <a:pt x="122493" y="524163"/>
                </a:cubicBezTo>
                <a:cubicBezTo>
                  <a:pt x="105560" y="570730"/>
                  <a:pt x="12955" y="816263"/>
                  <a:pt x="1843" y="851188"/>
                </a:cubicBezTo>
                <a:cubicBezTo>
                  <a:pt x="-9270" y="886113"/>
                  <a:pt x="32535" y="822084"/>
                  <a:pt x="55818" y="733713"/>
                </a:cubicBezTo>
                <a:cubicBezTo>
                  <a:pt x="79101" y="645342"/>
                  <a:pt x="129901" y="398750"/>
                  <a:pt x="141543" y="320963"/>
                </a:cubicBezTo>
                <a:cubicBezTo>
                  <a:pt x="153185" y="243176"/>
                  <a:pt x="138368" y="314084"/>
                  <a:pt x="125668" y="266988"/>
                </a:cubicBezTo>
                <a:cubicBezTo>
                  <a:pt x="112968" y="219892"/>
                  <a:pt x="60051" y="-9237"/>
                  <a:pt x="58993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AE66E0C6-A58C-69F9-ED13-C022031FD045}"/>
              </a:ext>
            </a:extLst>
          </p:cNvPr>
          <p:cNvSpPr/>
          <p:nvPr/>
        </p:nvSpPr>
        <p:spPr>
          <a:xfrm>
            <a:off x="4037517" y="6873865"/>
            <a:ext cx="160086" cy="797907"/>
          </a:xfrm>
          <a:custGeom>
            <a:avLst/>
            <a:gdLst>
              <a:gd name="connsiteX0" fmla="*/ 159833 w 160086"/>
              <a:gd name="connsiteY0" fmla="*/ 10 h 797907"/>
              <a:gd name="connsiteX1" fmla="*/ 45533 w 160086"/>
              <a:gd name="connsiteY1" fmla="*/ 250835 h 797907"/>
              <a:gd name="connsiteX2" fmla="*/ 16958 w 160086"/>
              <a:gd name="connsiteY2" fmla="*/ 415935 h 797907"/>
              <a:gd name="connsiteX3" fmla="*/ 10608 w 160086"/>
              <a:gd name="connsiteY3" fmla="*/ 346085 h 797907"/>
              <a:gd name="connsiteX4" fmla="*/ 10608 w 160086"/>
              <a:gd name="connsiteY4" fmla="*/ 609610 h 797907"/>
              <a:gd name="connsiteX5" fmla="*/ 20133 w 160086"/>
              <a:gd name="connsiteY5" fmla="*/ 517535 h 797907"/>
              <a:gd name="connsiteX6" fmla="*/ 4258 w 160086"/>
              <a:gd name="connsiteY6" fmla="*/ 682635 h 797907"/>
              <a:gd name="connsiteX7" fmla="*/ 1083 w 160086"/>
              <a:gd name="connsiteY7" fmla="*/ 796935 h 797907"/>
              <a:gd name="connsiteX8" fmla="*/ 20133 w 160086"/>
              <a:gd name="connsiteY8" fmla="*/ 619135 h 797907"/>
              <a:gd name="connsiteX9" fmla="*/ 29658 w 160086"/>
              <a:gd name="connsiteY9" fmla="*/ 190510 h 797907"/>
              <a:gd name="connsiteX10" fmla="*/ 10608 w 160086"/>
              <a:gd name="connsiteY10" fmla="*/ 260360 h 797907"/>
              <a:gd name="connsiteX11" fmla="*/ 159833 w 160086"/>
              <a:gd name="connsiteY11" fmla="*/ 10 h 797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086" h="797907">
                <a:moveTo>
                  <a:pt x="159833" y="10"/>
                </a:moveTo>
                <a:cubicBezTo>
                  <a:pt x="165654" y="-1578"/>
                  <a:pt x="69345" y="181514"/>
                  <a:pt x="45533" y="250835"/>
                </a:cubicBezTo>
                <a:cubicBezTo>
                  <a:pt x="21721" y="320156"/>
                  <a:pt x="22779" y="400060"/>
                  <a:pt x="16958" y="415935"/>
                </a:cubicBezTo>
                <a:cubicBezTo>
                  <a:pt x="11137" y="431810"/>
                  <a:pt x="11666" y="313806"/>
                  <a:pt x="10608" y="346085"/>
                </a:cubicBezTo>
                <a:cubicBezTo>
                  <a:pt x="9550" y="378364"/>
                  <a:pt x="9020" y="581035"/>
                  <a:pt x="10608" y="609610"/>
                </a:cubicBezTo>
                <a:cubicBezTo>
                  <a:pt x="12195" y="638185"/>
                  <a:pt x="21191" y="505364"/>
                  <a:pt x="20133" y="517535"/>
                </a:cubicBezTo>
                <a:cubicBezTo>
                  <a:pt x="19075" y="529706"/>
                  <a:pt x="7433" y="636068"/>
                  <a:pt x="4258" y="682635"/>
                </a:cubicBezTo>
                <a:cubicBezTo>
                  <a:pt x="1083" y="729202"/>
                  <a:pt x="-1563" y="807518"/>
                  <a:pt x="1083" y="796935"/>
                </a:cubicBezTo>
                <a:cubicBezTo>
                  <a:pt x="3729" y="786352"/>
                  <a:pt x="15371" y="720206"/>
                  <a:pt x="20133" y="619135"/>
                </a:cubicBezTo>
                <a:cubicBezTo>
                  <a:pt x="24895" y="518064"/>
                  <a:pt x="31245" y="250306"/>
                  <a:pt x="29658" y="190510"/>
                </a:cubicBezTo>
                <a:cubicBezTo>
                  <a:pt x="28071" y="130714"/>
                  <a:pt x="-7913" y="288935"/>
                  <a:pt x="10608" y="260360"/>
                </a:cubicBezTo>
                <a:cubicBezTo>
                  <a:pt x="29129" y="231785"/>
                  <a:pt x="154012" y="1598"/>
                  <a:pt x="15983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298C1F56-B259-DF67-B3BE-5137F8C99F77}"/>
              </a:ext>
            </a:extLst>
          </p:cNvPr>
          <p:cNvSpPr/>
          <p:nvPr/>
        </p:nvSpPr>
        <p:spPr>
          <a:xfrm>
            <a:off x="4382175" y="8064450"/>
            <a:ext cx="339810" cy="896419"/>
          </a:xfrm>
          <a:custGeom>
            <a:avLst/>
            <a:gdLst>
              <a:gd name="connsiteX0" fmla="*/ 5675 w 339810"/>
              <a:gd name="connsiteY0" fmla="*/ 50 h 896419"/>
              <a:gd name="connsiteX1" fmla="*/ 69175 w 339810"/>
              <a:gd name="connsiteY1" fmla="*/ 415975 h 896419"/>
              <a:gd name="connsiteX2" fmla="*/ 66000 w 339810"/>
              <a:gd name="connsiteY2" fmla="*/ 374700 h 896419"/>
              <a:gd name="connsiteX3" fmla="*/ 193000 w 339810"/>
              <a:gd name="connsiteY3" fmla="*/ 758875 h 896419"/>
              <a:gd name="connsiteX4" fmla="*/ 173950 w 339810"/>
              <a:gd name="connsiteY4" fmla="*/ 647750 h 896419"/>
              <a:gd name="connsiteX5" fmla="*/ 332700 w 339810"/>
              <a:gd name="connsiteY5" fmla="*/ 885875 h 896419"/>
              <a:gd name="connsiteX6" fmla="*/ 281900 w 339810"/>
              <a:gd name="connsiteY6" fmla="*/ 800150 h 896419"/>
              <a:gd name="connsiteX7" fmla="*/ 15200 w 339810"/>
              <a:gd name="connsiteY7" fmla="*/ 323900 h 896419"/>
              <a:gd name="connsiteX8" fmla="*/ 31075 w 339810"/>
              <a:gd name="connsiteY8" fmla="*/ 387400 h 896419"/>
              <a:gd name="connsiteX9" fmla="*/ 5675 w 339810"/>
              <a:gd name="connsiteY9" fmla="*/ 50 h 89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9810" h="896419">
                <a:moveTo>
                  <a:pt x="5675" y="50"/>
                </a:moveTo>
                <a:cubicBezTo>
                  <a:pt x="12025" y="4812"/>
                  <a:pt x="59121" y="353533"/>
                  <a:pt x="69175" y="415975"/>
                </a:cubicBezTo>
                <a:cubicBezTo>
                  <a:pt x="79229" y="478417"/>
                  <a:pt x="45363" y="317550"/>
                  <a:pt x="66000" y="374700"/>
                </a:cubicBezTo>
                <a:cubicBezTo>
                  <a:pt x="86637" y="431850"/>
                  <a:pt x="175008" y="713367"/>
                  <a:pt x="193000" y="758875"/>
                </a:cubicBezTo>
                <a:cubicBezTo>
                  <a:pt x="210992" y="804383"/>
                  <a:pt x="150667" y="626583"/>
                  <a:pt x="173950" y="647750"/>
                </a:cubicBezTo>
                <a:cubicBezTo>
                  <a:pt x="197233" y="668917"/>
                  <a:pt x="314708" y="860475"/>
                  <a:pt x="332700" y="885875"/>
                </a:cubicBezTo>
                <a:cubicBezTo>
                  <a:pt x="350692" y="911275"/>
                  <a:pt x="334817" y="893812"/>
                  <a:pt x="281900" y="800150"/>
                </a:cubicBezTo>
                <a:cubicBezTo>
                  <a:pt x="228983" y="706488"/>
                  <a:pt x="57004" y="392692"/>
                  <a:pt x="15200" y="323900"/>
                </a:cubicBezTo>
                <a:cubicBezTo>
                  <a:pt x="-26604" y="255108"/>
                  <a:pt x="31075" y="445608"/>
                  <a:pt x="31075" y="387400"/>
                </a:cubicBezTo>
                <a:cubicBezTo>
                  <a:pt x="31075" y="329192"/>
                  <a:pt x="-675" y="-4712"/>
                  <a:pt x="567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6608C2C4-9B69-941E-5B5B-3278E8258623}"/>
              </a:ext>
            </a:extLst>
          </p:cNvPr>
          <p:cNvSpPr/>
          <p:nvPr/>
        </p:nvSpPr>
        <p:spPr>
          <a:xfrm>
            <a:off x="4886142" y="8518369"/>
            <a:ext cx="1457530" cy="368458"/>
          </a:xfrm>
          <a:custGeom>
            <a:avLst/>
            <a:gdLst>
              <a:gd name="connsiteX0" fmla="*/ 1457508 w 1457530"/>
              <a:gd name="connsiteY0" fmla="*/ 156 h 368458"/>
              <a:gd name="connsiteX1" fmla="*/ 746308 w 1457530"/>
              <a:gd name="connsiteY1" fmla="*/ 250981 h 368458"/>
              <a:gd name="connsiteX2" fmla="*/ 866958 w 1457530"/>
              <a:gd name="connsiteY2" fmla="*/ 244631 h 368458"/>
              <a:gd name="connsiteX3" fmla="*/ 476433 w 1457530"/>
              <a:gd name="connsiteY3" fmla="*/ 241456 h 368458"/>
              <a:gd name="connsiteX4" fmla="*/ 571683 w 1457530"/>
              <a:gd name="connsiteY4" fmla="*/ 241456 h 368458"/>
              <a:gd name="connsiteX5" fmla="*/ 339908 w 1457530"/>
              <a:gd name="connsiteY5" fmla="*/ 270031 h 368458"/>
              <a:gd name="connsiteX6" fmla="*/ 183 w 1457530"/>
              <a:gd name="connsiteY6" fmla="*/ 368456 h 368458"/>
              <a:gd name="connsiteX7" fmla="*/ 387533 w 1457530"/>
              <a:gd name="connsiteY7" fmla="*/ 266856 h 368458"/>
              <a:gd name="connsiteX8" fmla="*/ 797108 w 1457530"/>
              <a:gd name="connsiteY8" fmla="*/ 184306 h 368458"/>
              <a:gd name="connsiteX9" fmla="*/ 689158 w 1457530"/>
              <a:gd name="connsiteY9" fmla="*/ 225581 h 368458"/>
              <a:gd name="connsiteX10" fmla="*/ 911408 w 1457530"/>
              <a:gd name="connsiteY10" fmla="*/ 177956 h 368458"/>
              <a:gd name="connsiteX11" fmla="*/ 771708 w 1457530"/>
              <a:gd name="connsiteY11" fmla="*/ 212881 h 368458"/>
              <a:gd name="connsiteX12" fmla="*/ 1457508 w 1457530"/>
              <a:gd name="connsiteY12" fmla="*/ 156 h 36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57530" h="368458">
                <a:moveTo>
                  <a:pt x="1457508" y="156"/>
                </a:moveTo>
                <a:cubicBezTo>
                  <a:pt x="1453275" y="6506"/>
                  <a:pt x="844733" y="210235"/>
                  <a:pt x="746308" y="250981"/>
                </a:cubicBezTo>
                <a:cubicBezTo>
                  <a:pt x="647883" y="291727"/>
                  <a:pt x="911937" y="246218"/>
                  <a:pt x="866958" y="244631"/>
                </a:cubicBezTo>
                <a:cubicBezTo>
                  <a:pt x="821979" y="243044"/>
                  <a:pt x="525645" y="241985"/>
                  <a:pt x="476433" y="241456"/>
                </a:cubicBezTo>
                <a:cubicBezTo>
                  <a:pt x="427221" y="240927"/>
                  <a:pt x="594437" y="236693"/>
                  <a:pt x="571683" y="241456"/>
                </a:cubicBezTo>
                <a:cubicBezTo>
                  <a:pt x="548929" y="246219"/>
                  <a:pt x="435158" y="248864"/>
                  <a:pt x="339908" y="270031"/>
                </a:cubicBezTo>
                <a:cubicBezTo>
                  <a:pt x="244658" y="291198"/>
                  <a:pt x="-7755" y="368985"/>
                  <a:pt x="183" y="368456"/>
                </a:cubicBezTo>
                <a:cubicBezTo>
                  <a:pt x="8120" y="367927"/>
                  <a:pt x="254712" y="297548"/>
                  <a:pt x="387533" y="266856"/>
                </a:cubicBezTo>
                <a:cubicBezTo>
                  <a:pt x="520354" y="236164"/>
                  <a:pt x="746837" y="191185"/>
                  <a:pt x="797108" y="184306"/>
                </a:cubicBezTo>
                <a:cubicBezTo>
                  <a:pt x="847379" y="177427"/>
                  <a:pt x="670108" y="226639"/>
                  <a:pt x="689158" y="225581"/>
                </a:cubicBezTo>
                <a:cubicBezTo>
                  <a:pt x="708208" y="224523"/>
                  <a:pt x="897650" y="180073"/>
                  <a:pt x="911408" y="177956"/>
                </a:cubicBezTo>
                <a:cubicBezTo>
                  <a:pt x="925166" y="175839"/>
                  <a:pt x="678575" y="243043"/>
                  <a:pt x="771708" y="212881"/>
                </a:cubicBezTo>
                <a:cubicBezTo>
                  <a:pt x="864841" y="182719"/>
                  <a:pt x="1461741" y="-6194"/>
                  <a:pt x="1457508" y="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AF08B4CF-19E2-5062-7321-EAAFB90B7347}"/>
              </a:ext>
            </a:extLst>
          </p:cNvPr>
          <p:cNvSpPr/>
          <p:nvPr/>
        </p:nvSpPr>
        <p:spPr>
          <a:xfrm>
            <a:off x="3089233" y="5919562"/>
            <a:ext cx="105519" cy="1448519"/>
          </a:xfrm>
          <a:custGeom>
            <a:avLst/>
            <a:gdLst>
              <a:gd name="connsiteX0" fmla="*/ 104817 w 105519"/>
              <a:gd name="connsiteY0" fmla="*/ 1813 h 1448519"/>
              <a:gd name="connsiteX1" fmla="*/ 47667 w 105519"/>
              <a:gd name="connsiteY1" fmla="*/ 649513 h 1448519"/>
              <a:gd name="connsiteX2" fmla="*/ 85767 w 105519"/>
              <a:gd name="connsiteY2" fmla="*/ 519338 h 1448519"/>
              <a:gd name="connsiteX3" fmla="*/ 44492 w 105519"/>
              <a:gd name="connsiteY3" fmla="*/ 1081313 h 1448519"/>
              <a:gd name="connsiteX4" fmla="*/ 47667 w 105519"/>
              <a:gd name="connsiteY4" fmla="*/ 947963 h 1448519"/>
              <a:gd name="connsiteX5" fmla="*/ 92117 w 105519"/>
              <a:gd name="connsiteY5" fmla="*/ 1421038 h 1448519"/>
              <a:gd name="connsiteX6" fmla="*/ 76242 w 105519"/>
              <a:gd name="connsiteY6" fmla="*/ 1303563 h 1448519"/>
              <a:gd name="connsiteX7" fmla="*/ 66717 w 105519"/>
              <a:gd name="connsiteY7" fmla="*/ 573313 h 1448519"/>
              <a:gd name="connsiteX8" fmla="*/ 38142 w 105519"/>
              <a:gd name="connsiteY8" fmla="*/ 706663 h 1448519"/>
              <a:gd name="connsiteX9" fmla="*/ 82592 w 105519"/>
              <a:gd name="connsiteY9" fmla="*/ 192313 h 1448519"/>
              <a:gd name="connsiteX10" fmla="*/ 42 w 105519"/>
              <a:gd name="connsiteY10" fmla="*/ 446313 h 1448519"/>
              <a:gd name="connsiteX11" fmla="*/ 104817 w 105519"/>
              <a:gd name="connsiteY11" fmla="*/ 1813 h 1448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519" h="1448519">
                <a:moveTo>
                  <a:pt x="104817" y="1813"/>
                </a:moveTo>
                <a:cubicBezTo>
                  <a:pt x="112755" y="35680"/>
                  <a:pt x="50842" y="563259"/>
                  <a:pt x="47667" y="649513"/>
                </a:cubicBezTo>
                <a:cubicBezTo>
                  <a:pt x="44492" y="735767"/>
                  <a:pt x="86296" y="447371"/>
                  <a:pt x="85767" y="519338"/>
                </a:cubicBezTo>
                <a:cubicBezTo>
                  <a:pt x="85238" y="591305"/>
                  <a:pt x="50842" y="1009876"/>
                  <a:pt x="44492" y="1081313"/>
                </a:cubicBezTo>
                <a:cubicBezTo>
                  <a:pt x="38142" y="1152750"/>
                  <a:pt x="39730" y="891342"/>
                  <a:pt x="47667" y="947963"/>
                </a:cubicBezTo>
                <a:cubicBezTo>
                  <a:pt x="55604" y="1004584"/>
                  <a:pt x="87354" y="1361771"/>
                  <a:pt x="92117" y="1421038"/>
                </a:cubicBezTo>
                <a:cubicBezTo>
                  <a:pt x="96879" y="1480305"/>
                  <a:pt x="80475" y="1444850"/>
                  <a:pt x="76242" y="1303563"/>
                </a:cubicBezTo>
                <a:cubicBezTo>
                  <a:pt x="72009" y="1162276"/>
                  <a:pt x="73067" y="672796"/>
                  <a:pt x="66717" y="573313"/>
                </a:cubicBezTo>
                <a:cubicBezTo>
                  <a:pt x="60367" y="473830"/>
                  <a:pt x="35496" y="770163"/>
                  <a:pt x="38142" y="706663"/>
                </a:cubicBezTo>
                <a:cubicBezTo>
                  <a:pt x="40788" y="643163"/>
                  <a:pt x="88942" y="235705"/>
                  <a:pt x="82592" y="192313"/>
                </a:cubicBezTo>
                <a:cubicBezTo>
                  <a:pt x="76242" y="148921"/>
                  <a:pt x="-2075" y="473301"/>
                  <a:pt x="42" y="446313"/>
                </a:cubicBezTo>
                <a:cubicBezTo>
                  <a:pt x="2159" y="419326"/>
                  <a:pt x="96879" y="-32054"/>
                  <a:pt x="104817" y="1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1ED6722C-492E-C4CD-4232-8EB471DCBCBA}"/>
              </a:ext>
            </a:extLst>
          </p:cNvPr>
          <p:cNvSpPr/>
          <p:nvPr/>
        </p:nvSpPr>
        <p:spPr>
          <a:xfrm>
            <a:off x="3240116" y="7426301"/>
            <a:ext cx="264702" cy="719443"/>
          </a:xfrm>
          <a:custGeom>
            <a:avLst/>
            <a:gdLst>
              <a:gd name="connsiteX0" fmla="*/ 1559 w 264702"/>
              <a:gd name="connsiteY0" fmla="*/ 3199 h 719443"/>
              <a:gd name="connsiteX1" fmla="*/ 115859 w 264702"/>
              <a:gd name="connsiteY1" fmla="*/ 457224 h 719443"/>
              <a:gd name="connsiteX2" fmla="*/ 99984 w 264702"/>
              <a:gd name="connsiteY2" fmla="*/ 396899 h 719443"/>
              <a:gd name="connsiteX3" fmla="*/ 261909 w 264702"/>
              <a:gd name="connsiteY3" fmla="*/ 711224 h 719443"/>
              <a:gd name="connsiteX4" fmla="*/ 192059 w 264702"/>
              <a:gd name="connsiteY4" fmla="*/ 596924 h 719443"/>
              <a:gd name="connsiteX5" fmla="*/ 58709 w 264702"/>
              <a:gd name="connsiteY5" fmla="*/ 269899 h 719443"/>
              <a:gd name="connsiteX6" fmla="*/ 1559 w 264702"/>
              <a:gd name="connsiteY6" fmla="*/ 3199 h 71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702" h="719443">
                <a:moveTo>
                  <a:pt x="1559" y="3199"/>
                </a:moveTo>
                <a:cubicBezTo>
                  <a:pt x="11084" y="34420"/>
                  <a:pt x="99455" y="391607"/>
                  <a:pt x="115859" y="457224"/>
                </a:cubicBezTo>
                <a:cubicBezTo>
                  <a:pt x="132263" y="522841"/>
                  <a:pt x="75642" y="354566"/>
                  <a:pt x="99984" y="396899"/>
                </a:cubicBezTo>
                <a:cubicBezTo>
                  <a:pt x="124326" y="439232"/>
                  <a:pt x="246563" y="677886"/>
                  <a:pt x="261909" y="711224"/>
                </a:cubicBezTo>
                <a:cubicBezTo>
                  <a:pt x="277255" y="744562"/>
                  <a:pt x="225926" y="670478"/>
                  <a:pt x="192059" y="596924"/>
                </a:cubicBezTo>
                <a:cubicBezTo>
                  <a:pt x="158192" y="523370"/>
                  <a:pt x="89401" y="362503"/>
                  <a:pt x="58709" y="269899"/>
                </a:cubicBezTo>
                <a:cubicBezTo>
                  <a:pt x="28017" y="177295"/>
                  <a:pt x="-7966" y="-28022"/>
                  <a:pt x="1559" y="3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E738B88C-48CE-CEF7-8D72-6CB464F06D71}"/>
              </a:ext>
            </a:extLst>
          </p:cNvPr>
          <p:cNvSpPr/>
          <p:nvPr/>
        </p:nvSpPr>
        <p:spPr>
          <a:xfrm>
            <a:off x="3578027" y="8126451"/>
            <a:ext cx="1051687" cy="770854"/>
          </a:xfrm>
          <a:custGeom>
            <a:avLst/>
            <a:gdLst>
              <a:gd name="connsiteX0" fmla="*/ 3373 w 1051687"/>
              <a:gd name="connsiteY0" fmla="*/ 1549 h 770854"/>
              <a:gd name="connsiteX1" fmla="*/ 578048 w 1051687"/>
              <a:gd name="connsiteY1" fmla="*/ 461924 h 770854"/>
              <a:gd name="connsiteX2" fmla="*/ 498673 w 1051687"/>
              <a:gd name="connsiteY2" fmla="*/ 430174 h 770854"/>
              <a:gd name="connsiteX3" fmla="*/ 1038423 w 1051687"/>
              <a:gd name="connsiteY3" fmla="*/ 763549 h 770854"/>
              <a:gd name="connsiteX4" fmla="*/ 898723 w 1051687"/>
              <a:gd name="connsiteY4" fmla="*/ 668299 h 770854"/>
              <a:gd name="connsiteX5" fmla="*/ 273248 w 1051687"/>
              <a:gd name="connsiteY5" fmla="*/ 265074 h 770854"/>
              <a:gd name="connsiteX6" fmla="*/ 336748 w 1051687"/>
              <a:gd name="connsiteY6" fmla="*/ 309524 h 770854"/>
              <a:gd name="connsiteX7" fmla="*/ 3373 w 1051687"/>
              <a:gd name="connsiteY7" fmla="*/ 1549 h 77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1687" h="770854">
                <a:moveTo>
                  <a:pt x="3373" y="1549"/>
                </a:moveTo>
                <a:cubicBezTo>
                  <a:pt x="43590" y="26949"/>
                  <a:pt x="495498" y="390487"/>
                  <a:pt x="578048" y="461924"/>
                </a:cubicBezTo>
                <a:cubicBezTo>
                  <a:pt x="660598" y="533362"/>
                  <a:pt x="421944" y="379903"/>
                  <a:pt x="498673" y="430174"/>
                </a:cubicBezTo>
                <a:cubicBezTo>
                  <a:pt x="575402" y="480445"/>
                  <a:pt x="971748" y="723862"/>
                  <a:pt x="1038423" y="763549"/>
                </a:cubicBezTo>
                <a:cubicBezTo>
                  <a:pt x="1105098" y="803236"/>
                  <a:pt x="898723" y="668299"/>
                  <a:pt x="898723" y="668299"/>
                </a:cubicBezTo>
                <a:lnTo>
                  <a:pt x="273248" y="265074"/>
                </a:lnTo>
                <a:cubicBezTo>
                  <a:pt x="179586" y="205278"/>
                  <a:pt x="378552" y="348153"/>
                  <a:pt x="336748" y="309524"/>
                </a:cubicBezTo>
                <a:cubicBezTo>
                  <a:pt x="294944" y="270895"/>
                  <a:pt x="-36844" y="-23851"/>
                  <a:pt x="3373" y="15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D4E8A6A1-11B3-3E23-665E-24195A6CA66F}"/>
              </a:ext>
            </a:extLst>
          </p:cNvPr>
          <p:cNvSpPr/>
          <p:nvPr/>
        </p:nvSpPr>
        <p:spPr>
          <a:xfrm>
            <a:off x="5043656" y="8294142"/>
            <a:ext cx="2005648" cy="720047"/>
          </a:xfrm>
          <a:custGeom>
            <a:avLst/>
            <a:gdLst>
              <a:gd name="connsiteX0" fmla="*/ 26819 w 2005648"/>
              <a:gd name="connsiteY0" fmla="*/ 710158 h 720047"/>
              <a:gd name="connsiteX1" fmla="*/ 1265069 w 2005648"/>
              <a:gd name="connsiteY1" fmla="*/ 433933 h 720047"/>
              <a:gd name="connsiteX2" fmla="*/ 1001544 w 2005648"/>
              <a:gd name="connsiteY2" fmla="*/ 532358 h 720047"/>
              <a:gd name="connsiteX3" fmla="*/ 1966744 w 2005648"/>
              <a:gd name="connsiteY3" fmla="*/ 24358 h 720047"/>
              <a:gd name="connsiteX4" fmla="*/ 1744494 w 2005648"/>
              <a:gd name="connsiteY4" fmla="*/ 122783 h 720047"/>
              <a:gd name="connsiteX5" fmla="*/ 1080919 w 2005648"/>
              <a:gd name="connsiteY5" fmla="*/ 491083 h 720047"/>
              <a:gd name="connsiteX6" fmla="*/ 550694 w 2005648"/>
              <a:gd name="connsiteY6" fmla="*/ 618083 h 720047"/>
              <a:gd name="connsiteX7" fmla="*/ 557044 w 2005648"/>
              <a:gd name="connsiteY7" fmla="*/ 608558 h 720047"/>
              <a:gd name="connsiteX8" fmla="*/ 839619 w 2005648"/>
              <a:gd name="connsiteY8" fmla="*/ 500608 h 720047"/>
              <a:gd name="connsiteX9" fmla="*/ 242719 w 2005648"/>
              <a:gd name="connsiteY9" fmla="*/ 611733 h 720047"/>
              <a:gd name="connsiteX10" fmla="*/ 807869 w 2005648"/>
              <a:gd name="connsiteY10" fmla="*/ 548233 h 720047"/>
              <a:gd name="connsiteX11" fmla="*/ 442744 w 2005648"/>
              <a:gd name="connsiteY11" fmla="*/ 649833 h 720047"/>
              <a:gd name="connsiteX12" fmla="*/ 26819 w 2005648"/>
              <a:gd name="connsiteY12" fmla="*/ 710158 h 720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05648" h="720047">
                <a:moveTo>
                  <a:pt x="26819" y="710158"/>
                </a:moveTo>
                <a:cubicBezTo>
                  <a:pt x="163873" y="674175"/>
                  <a:pt x="1102615" y="463566"/>
                  <a:pt x="1265069" y="433933"/>
                </a:cubicBezTo>
                <a:cubicBezTo>
                  <a:pt x="1427523" y="404300"/>
                  <a:pt x="884598" y="600620"/>
                  <a:pt x="1001544" y="532358"/>
                </a:cubicBezTo>
                <a:cubicBezTo>
                  <a:pt x="1118490" y="464095"/>
                  <a:pt x="1842919" y="92620"/>
                  <a:pt x="1966744" y="24358"/>
                </a:cubicBezTo>
                <a:cubicBezTo>
                  <a:pt x="2090569" y="-43904"/>
                  <a:pt x="1892132" y="44995"/>
                  <a:pt x="1744494" y="122783"/>
                </a:cubicBezTo>
                <a:cubicBezTo>
                  <a:pt x="1596856" y="200571"/>
                  <a:pt x="1279886" y="408533"/>
                  <a:pt x="1080919" y="491083"/>
                </a:cubicBezTo>
                <a:cubicBezTo>
                  <a:pt x="881952" y="573633"/>
                  <a:pt x="638006" y="598504"/>
                  <a:pt x="550694" y="618083"/>
                </a:cubicBezTo>
                <a:cubicBezTo>
                  <a:pt x="463382" y="637662"/>
                  <a:pt x="508890" y="628137"/>
                  <a:pt x="557044" y="608558"/>
                </a:cubicBezTo>
                <a:cubicBezTo>
                  <a:pt x="605198" y="588979"/>
                  <a:pt x="892006" y="500079"/>
                  <a:pt x="839619" y="500608"/>
                </a:cubicBezTo>
                <a:cubicBezTo>
                  <a:pt x="787232" y="501137"/>
                  <a:pt x="248011" y="603796"/>
                  <a:pt x="242719" y="611733"/>
                </a:cubicBezTo>
                <a:cubicBezTo>
                  <a:pt x="237427" y="619670"/>
                  <a:pt x="774532" y="541883"/>
                  <a:pt x="807869" y="548233"/>
                </a:cubicBezTo>
                <a:cubicBezTo>
                  <a:pt x="841207" y="554583"/>
                  <a:pt x="569215" y="625491"/>
                  <a:pt x="442744" y="649833"/>
                </a:cubicBezTo>
                <a:cubicBezTo>
                  <a:pt x="316273" y="674175"/>
                  <a:pt x="-110235" y="746141"/>
                  <a:pt x="26819" y="710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11EB1A57-4A24-C4D6-C45F-70C62984C2C4}"/>
              </a:ext>
            </a:extLst>
          </p:cNvPr>
          <p:cNvSpPr/>
          <p:nvPr/>
        </p:nvSpPr>
        <p:spPr>
          <a:xfrm>
            <a:off x="7118468" y="7100613"/>
            <a:ext cx="525285" cy="1076479"/>
          </a:xfrm>
          <a:custGeom>
            <a:avLst/>
            <a:gdLst>
              <a:gd name="connsiteX0" fmla="*/ 523757 w 525285"/>
              <a:gd name="connsiteY0" fmla="*/ 5037 h 1076479"/>
              <a:gd name="connsiteX1" fmla="*/ 206257 w 525285"/>
              <a:gd name="connsiteY1" fmla="*/ 798787 h 1076479"/>
              <a:gd name="connsiteX2" fmla="*/ 222132 w 525285"/>
              <a:gd name="connsiteY2" fmla="*/ 703537 h 1076479"/>
              <a:gd name="connsiteX3" fmla="*/ 3057 w 525285"/>
              <a:gd name="connsiteY3" fmla="*/ 1071837 h 1076479"/>
              <a:gd name="connsiteX4" fmla="*/ 111007 w 525285"/>
              <a:gd name="connsiteY4" fmla="*/ 874987 h 1076479"/>
              <a:gd name="connsiteX5" fmla="*/ 345957 w 525285"/>
              <a:gd name="connsiteY5" fmla="*/ 366987 h 1076479"/>
              <a:gd name="connsiteX6" fmla="*/ 228482 w 525285"/>
              <a:gd name="connsiteY6" fmla="*/ 620987 h 1076479"/>
              <a:gd name="connsiteX7" fmla="*/ 349132 w 525285"/>
              <a:gd name="connsiteY7" fmla="*/ 322537 h 1076479"/>
              <a:gd name="connsiteX8" fmla="*/ 244357 w 525285"/>
              <a:gd name="connsiteY8" fmla="*/ 668612 h 1076479"/>
              <a:gd name="connsiteX9" fmla="*/ 323732 w 525285"/>
              <a:gd name="connsiteY9" fmla="*/ 468587 h 1076479"/>
              <a:gd name="connsiteX10" fmla="*/ 523757 w 525285"/>
              <a:gd name="connsiteY10" fmla="*/ 5037 h 107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5285" h="1076479">
                <a:moveTo>
                  <a:pt x="523757" y="5037"/>
                </a:moveTo>
                <a:cubicBezTo>
                  <a:pt x="504178" y="60070"/>
                  <a:pt x="256528" y="682370"/>
                  <a:pt x="206257" y="798787"/>
                </a:cubicBezTo>
                <a:cubicBezTo>
                  <a:pt x="155986" y="915204"/>
                  <a:pt x="255999" y="658029"/>
                  <a:pt x="222132" y="703537"/>
                </a:cubicBezTo>
                <a:cubicBezTo>
                  <a:pt x="188265" y="749045"/>
                  <a:pt x="21578" y="1043262"/>
                  <a:pt x="3057" y="1071837"/>
                </a:cubicBezTo>
                <a:cubicBezTo>
                  <a:pt x="-15464" y="1100412"/>
                  <a:pt x="53857" y="992462"/>
                  <a:pt x="111007" y="874987"/>
                </a:cubicBezTo>
                <a:cubicBezTo>
                  <a:pt x="168157" y="757512"/>
                  <a:pt x="345957" y="366987"/>
                  <a:pt x="345957" y="366987"/>
                </a:cubicBezTo>
                <a:cubicBezTo>
                  <a:pt x="365536" y="324654"/>
                  <a:pt x="227953" y="628395"/>
                  <a:pt x="228482" y="620987"/>
                </a:cubicBezTo>
                <a:cubicBezTo>
                  <a:pt x="229011" y="613579"/>
                  <a:pt x="346486" y="314600"/>
                  <a:pt x="349132" y="322537"/>
                </a:cubicBezTo>
                <a:cubicBezTo>
                  <a:pt x="351778" y="330474"/>
                  <a:pt x="248590" y="644270"/>
                  <a:pt x="244357" y="668612"/>
                </a:cubicBezTo>
                <a:cubicBezTo>
                  <a:pt x="240124" y="692954"/>
                  <a:pt x="278224" y="575479"/>
                  <a:pt x="323732" y="468587"/>
                </a:cubicBezTo>
                <a:cubicBezTo>
                  <a:pt x="369240" y="361695"/>
                  <a:pt x="543336" y="-49996"/>
                  <a:pt x="523757" y="50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8DA31ABC-45B2-3465-E28B-C58E6F089F62}"/>
              </a:ext>
            </a:extLst>
          </p:cNvPr>
          <p:cNvSpPr/>
          <p:nvPr/>
        </p:nvSpPr>
        <p:spPr>
          <a:xfrm>
            <a:off x="7618803" y="5772445"/>
            <a:ext cx="181257" cy="1434033"/>
          </a:xfrm>
          <a:custGeom>
            <a:avLst/>
            <a:gdLst>
              <a:gd name="connsiteX0" fmla="*/ 175822 w 181257"/>
              <a:gd name="connsiteY0" fmla="*/ 60030 h 1434033"/>
              <a:gd name="connsiteX1" fmla="*/ 172647 w 181257"/>
              <a:gd name="connsiteY1" fmla="*/ 114005 h 1434033"/>
              <a:gd name="connsiteX2" fmla="*/ 125022 w 181257"/>
              <a:gd name="connsiteY2" fmla="*/ 933155 h 1434033"/>
              <a:gd name="connsiteX3" fmla="*/ 121847 w 181257"/>
              <a:gd name="connsiteY3" fmla="*/ 793455 h 1434033"/>
              <a:gd name="connsiteX4" fmla="*/ 10722 w 181257"/>
              <a:gd name="connsiteY4" fmla="*/ 1409405 h 1434033"/>
              <a:gd name="connsiteX5" fmla="*/ 23422 w 181257"/>
              <a:gd name="connsiteY5" fmla="*/ 1222080 h 1434033"/>
              <a:gd name="connsiteX6" fmla="*/ 178997 w 181257"/>
              <a:gd name="connsiteY6" fmla="*/ 399755 h 1434033"/>
              <a:gd name="connsiteX7" fmla="*/ 115497 w 181257"/>
              <a:gd name="connsiteY7" fmla="*/ 618830 h 1434033"/>
              <a:gd name="connsiteX8" fmla="*/ 175822 w 181257"/>
              <a:gd name="connsiteY8" fmla="*/ 60030 h 143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257" h="1434033">
                <a:moveTo>
                  <a:pt x="175822" y="60030"/>
                </a:moveTo>
                <a:cubicBezTo>
                  <a:pt x="185347" y="-24108"/>
                  <a:pt x="181114" y="-31516"/>
                  <a:pt x="172647" y="114005"/>
                </a:cubicBezTo>
                <a:cubicBezTo>
                  <a:pt x="164180" y="259526"/>
                  <a:pt x="133489" y="819913"/>
                  <a:pt x="125022" y="933155"/>
                </a:cubicBezTo>
                <a:cubicBezTo>
                  <a:pt x="116555" y="1046397"/>
                  <a:pt x="140897" y="714080"/>
                  <a:pt x="121847" y="793455"/>
                </a:cubicBezTo>
                <a:cubicBezTo>
                  <a:pt x="102797" y="872830"/>
                  <a:pt x="27126" y="1337968"/>
                  <a:pt x="10722" y="1409405"/>
                </a:cubicBezTo>
                <a:cubicBezTo>
                  <a:pt x="-5682" y="1480843"/>
                  <a:pt x="-4624" y="1390355"/>
                  <a:pt x="23422" y="1222080"/>
                </a:cubicBezTo>
                <a:cubicBezTo>
                  <a:pt x="51468" y="1053805"/>
                  <a:pt x="163651" y="500297"/>
                  <a:pt x="178997" y="399755"/>
                </a:cubicBezTo>
                <a:cubicBezTo>
                  <a:pt x="194343" y="299213"/>
                  <a:pt x="115497" y="671747"/>
                  <a:pt x="115497" y="618830"/>
                </a:cubicBezTo>
                <a:cubicBezTo>
                  <a:pt x="115497" y="565913"/>
                  <a:pt x="166297" y="144168"/>
                  <a:pt x="175822" y="60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5D90655F-4A13-E113-B507-78987E1A194C}"/>
              </a:ext>
            </a:extLst>
          </p:cNvPr>
          <p:cNvSpPr/>
          <p:nvPr/>
        </p:nvSpPr>
        <p:spPr>
          <a:xfrm>
            <a:off x="6972159" y="6054725"/>
            <a:ext cx="216068" cy="1130508"/>
          </a:xfrm>
          <a:custGeom>
            <a:avLst/>
            <a:gdLst>
              <a:gd name="connsiteX0" fmla="*/ 111266 w 216068"/>
              <a:gd name="connsiteY0" fmla="*/ 0 h 1130508"/>
              <a:gd name="connsiteX1" fmla="*/ 149366 w 216068"/>
              <a:gd name="connsiteY1" fmla="*/ 714375 h 1130508"/>
              <a:gd name="connsiteX2" fmla="*/ 174766 w 216068"/>
              <a:gd name="connsiteY2" fmla="*/ 603250 h 1130508"/>
              <a:gd name="connsiteX3" fmla="*/ 149366 w 216068"/>
              <a:gd name="connsiteY3" fmla="*/ 873125 h 1130508"/>
              <a:gd name="connsiteX4" fmla="*/ 141 w 216068"/>
              <a:gd name="connsiteY4" fmla="*/ 1130300 h 1130508"/>
              <a:gd name="connsiteX5" fmla="*/ 123966 w 216068"/>
              <a:gd name="connsiteY5" fmla="*/ 911225 h 1130508"/>
              <a:gd name="connsiteX6" fmla="*/ 216041 w 216068"/>
              <a:gd name="connsiteY6" fmla="*/ 619125 h 1130508"/>
              <a:gd name="connsiteX7" fmla="*/ 133491 w 216068"/>
              <a:gd name="connsiteY7" fmla="*/ 714375 h 1130508"/>
              <a:gd name="connsiteX8" fmla="*/ 111266 w 216068"/>
              <a:gd name="connsiteY8" fmla="*/ 0 h 113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068" h="1130508">
                <a:moveTo>
                  <a:pt x="111266" y="0"/>
                </a:moveTo>
                <a:cubicBezTo>
                  <a:pt x="113912" y="0"/>
                  <a:pt x="138783" y="613833"/>
                  <a:pt x="149366" y="714375"/>
                </a:cubicBezTo>
                <a:cubicBezTo>
                  <a:pt x="159949" y="814917"/>
                  <a:pt x="174766" y="576792"/>
                  <a:pt x="174766" y="603250"/>
                </a:cubicBezTo>
                <a:cubicBezTo>
                  <a:pt x="174766" y="629708"/>
                  <a:pt x="178470" y="785283"/>
                  <a:pt x="149366" y="873125"/>
                </a:cubicBezTo>
                <a:cubicBezTo>
                  <a:pt x="120262" y="960967"/>
                  <a:pt x="4374" y="1123950"/>
                  <a:pt x="141" y="1130300"/>
                </a:cubicBezTo>
                <a:cubicBezTo>
                  <a:pt x="-4092" y="1136650"/>
                  <a:pt x="87983" y="996421"/>
                  <a:pt x="123966" y="911225"/>
                </a:cubicBezTo>
                <a:cubicBezTo>
                  <a:pt x="159949" y="826029"/>
                  <a:pt x="214454" y="651933"/>
                  <a:pt x="216041" y="619125"/>
                </a:cubicBezTo>
                <a:cubicBezTo>
                  <a:pt x="217629" y="586317"/>
                  <a:pt x="150424" y="812800"/>
                  <a:pt x="133491" y="714375"/>
                </a:cubicBezTo>
                <a:cubicBezTo>
                  <a:pt x="116558" y="615950"/>
                  <a:pt x="108620" y="0"/>
                  <a:pt x="11126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D45918FD-F579-82EF-8179-28C257C40A91}"/>
              </a:ext>
            </a:extLst>
          </p:cNvPr>
          <p:cNvSpPr/>
          <p:nvPr/>
        </p:nvSpPr>
        <p:spPr>
          <a:xfrm>
            <a:off x="7273444" y="4721530"/>
            <a:ext cx="538004" cy="1201143"/>
          </a:xfrm>
          <a:custGeom>
            <a:avLst/>
            <a:gdLst>
              <a:gd name="connsiteX0" fmla="*/ 3656 w 538004"/>
              <a:gd name="connsiteY0" fmla="*/ 18745 h 1201143"/>
              <a:gd name="connsiteX1" fmla="*/ 356081 w 538004"/>
              <a:gd name="connsiteY1" fmla="*/ 866470 h 1201143"/>
              <a:gd name="connsiteX2" fmla="*/ 337031 w 538004"/>
              <a:gd name="connsiteY2" fmla="*/ 777570 h 1201143"/>
              <a:gd name="connsiteX3" fmla="*/ 533881 w 538004"/>
              <a:gd name="connsiteY3" fmla="*/ 1190320 h 1201143"/>
              <a:gd name="connsiteX4" fmla="*/ 448156 w 538004"/>
              <a:gd name="connsiteY4" fmla="*/ 1015695 h 1201143"/>
              <a:gd name="connsiteX5" fmla="*/ 187806 w 538004"/>
              <a:gd name="connsiteY5" fmla="*/ 336245 h 1201143"/>
              <a:gd name="connsiteX6" fmla="*/ 3656 w 538004"/>
              <a:gd name="connsiteY6" fmla="*/ 18745 h 120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8004" h="1201143">
                <a:moveTo>
                  <a:pt x="3656" y="18745"/>
                </a:moveTo>
                <a:cubicBezTo>
                  <a:pt x="31702" y="107116"/>
                  <a:pt x="300519" y="739999"/>
                  <a:pt x="356081" y="866470"/>
                </a:cubicBezTo>
                <a:cubicBezTo>
                  <a:pt x="411644" y="992941"/>
                  <a:pt x="307398" y="723595"/>
                  <a:pt x="337031" y="777570"/>
                </a:cubicBezTo>
                <a:cubicBezTo>
                  <a:pt x="366664" y="831545"/>
                  <a:pt x="515360" y="1150633"/>
                  <a:pt x="533881" y="1190320"/>
                </a:cubicBezTo>
                <a:cubicBezTo>
                  <a:pt x="552402" y="1230007"/>
                  <a:pt x="505835" y="1158041"/>
                  <a:pt x="448156" y="1015695"/>
                </a:cubicBezTo>
                <a:cubicBezTo>
                  <a:pt x="390477" y="873349"/>
                  <a:pt x="259773" y="498170"/>
                  <a:pt x="187806" y="336245"/>
                </a:cubicBezTo>
                <a:cubicBezTo>
                  <a:pt x="115839" y="174320"/>
                  <a:pt x="-24390" y="-69626"/>
                  <a:pt x="3656" y="18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097658C9-598D-DAEF-794B-5B9A499E5148}"/>
              </a:ext>
            </a:extLst>
          </p:cNvPr>
          <p:cNvSpPr/>
          <p:nvPr/>
        </p:nvSpPr>
        <p:spPr>
          <a:xfrm>
            <a:off x="3538059" y="6057516"/>
            <a:ext cx="693380" cy="522226"/>
          </a:xfrm>
          <a:custGeom>
            <a:avLst/>
            <a:gdLst>
              <a:gd name="connsiteX0" fmla="*/ 2066 w 693380"/>
              <a:gd name="connsiteY0" fmla="*/ 384 h 522226"/>
              <a:gd name="connsiteX1" fmla="*/ 138591 w 693380"/>
              <a:gd name="connsiteY1" fmla="*/ 340109 h 522226"/>
              <a:gd name="connsiteX2" fmla="*/ 662466 w 693380"/>
              <a:gd name="connsiteY2" fmla="*/ 514734 h 522226"/>
              <a:gd name="connsiteX3" fmla="*/ 592616 w 693380"/>
              <a:gd name="connsiteY3" fmla="*/ 486159 h 522226"/>
              <a:gd name="connsiteX4" fmla="*/ 262416 w 693380"/>
              <a:gd name="connsiteY4" fmla="*/ 448059 h 522226"/>
              <a:gd name="connsiteX5" fmla="*/ 300516 w 693380"/>
              <a:gd name="connsiteY5" fmla="*/ 448059 h 522226"/>
              <a:gd name="connsiteX6" fmla="*/ 183041 w 693380"/>
              <a:gd name="connsiteY6" fmla="*/ 378209 h 522226"/>
              <a:gd name="connsiteX7" fmla="*/ 122716 w 693380"/>
              <a:gd name="connsiteY7" fmla="*/ 324234 h 522226"/>
              <a:gd name="connsiteX8" fmla="*/ 259241 w 693380"/>
              <a:gd name="connsiteY8" fmla="*/ 168659 h 522226"/>
              <a:gd name="connsiteX9" fmla="*/ 103666 w 693380"/>
              <a:gd name="connsiteY9" fmla="*/ 327409 h 522226"/>
              <a:gd name="connsiteX10" fmla="*/ 59216 w 693380"/>
              <a:gd name="connsiteY10" fmla="*/ 273434 h 522226"/>
              <a:gd name="connsiteX11" fmla="*/ 2066 w 693380"/>
              <a:gd name="connsiteY11" fmla="*/ 384 h 522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3380" h="522226">
                <a:moveTo>
                  <a:pt x="2066" y="384"/>
                </a:moveTo>
                <a:cubicBezTo>
                  <a:pt x="15295" y="11496"/>
                  <a:pt x="28524" y="254384"/>
                  <a:pt x="138591" y="340109"/>
                </a:cubicBezTo>
                <a:cubicBezTo>
                  <a:pt x="248658" y="425834"/>
                  <a:pt x="586795" y="490392"/>
                  <a:pt x="662466" y="514734"/>
                </a:cubicBezTo>
                <a:cubicBezTo>
                  <a:pt x="738137" y="539076"/>
                  <a:pt x="659291" y="497272"/>
                  <a:pt x="592616" y="486159"/>
                </a:cubicBezTo>
                <a:cubicBezTo>
                  <a:pt x="525941" y="475047"/>
                  <a:pt x="311099" y="454409"/>
                  <a:pt x="262416" y="448059"/>
                </a:cubicBezTo>
                <a:cubicBezTo>
                  <a:pt x="213733" y="441709"/>
                  <a:pt x="313745" y="459701"/>
                  <a:pt x="300516" y="448059"/>
                </a:cubicBezTo>
                <a:cubicBezTo>
                  <a:pt x="287287" y="436417"/>
                  <a:pt x="212674" y="398846"/>
                  <a:pt x="183041" y="378209"/>
                </a:cubicBezTo>
                <a:cubicBezTo>
                  <a:pt x="153408" y="357572"/>
                  <a:pt x="110016" y="359159"/>
                  <a:pt x="122716" y="324234"/>
                </a:cubicBezTo>
                <a:cubicBezTo>
                  <a:pt x="135416" y="289309"/>
                  <a:pt x="262416" y="168130"/>
                  <a:pt x="259241" y="168659"/>
                </a:cubicBezTo>
                <a:cubicBezTo>
                  <a:pt x="256066" y="169188"/>
                  <a:pt x="137003" y="309947"/>
                  <a:pt x="103666" y="327409"/>
                </a:cubicBezTo>
                <a:cubicBezTo>
                  <a:pt x="70329" y="344871"/>
                  <a:pt x="75620" y="324763"/>
                  <a:pt x="59216" y="273434"/>
                </a:cubicBezTo>
                <a:cubicBezTo>
                  <a:pt x="42812" y="222105"/>
                  <a:pt x="-11163" y="-10728"/>
                  <a:pt x="2066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CED7BC72-CCA1-D849-DD93-CBE04666890E}"/>
              </a:ext>
            </a:extLst>
          </p:cNvPr>
          <p:cNvSpPr/>
          <p:nvPr/>
        </p:nvSpPr>
        <p:spPr>
          <a:xfrm>
            <a:off x="3766723" y="6448420"/>
            <a:ext cx="278289" cy="639290"/>
          </a:xfrm>
          <a:custGeom>
            <a:avLst/>
            <a:gdLst>
              <a:gd name="connsiteX0" fmla="*/ 278227 w 278289"/>
              <a:gd name="connsiteY0" fmla="*/ 5 h 639290"/>
              <a:gd name="connsiteX1" fmla="*/ 55977 w 278289"/>
              <a:gd name="connsiteY1" fmla="*/ 257180 h 639290"/>
              <a:gd name="connsiteX2" fmla="*/ 192502 w 278289"/>
              <a:gd name="connsiteY2" fmla="*/ 622305 h 639290"/>
              <a:gd name="connsiteX3" fmla="*/ 144877 w 278289"/>
              <a:gd name="connsiteY3" fmla="*/ 555630 h 639290"/>
              <a:gd name="connsiteX4" fmla="*/ 2002 w 278289"/>
              <a:gd name="connsiteY4" fmla="*/ 349255 h 639290"/>
              <a:gd name="connsiteX5" fmla="*/ 59152 w 278289"/>
              <a:gd name="connsiteY5" fmla="*/ 381005 h 639290"/>
              <a:gd name="connsiteX6" fmla="*/ 30577 w 278289"/>
              <a:gd name="connsiteY6" fmla="*/ 263530 h 639290"/>
              <a:gd name="connsiteX7" fmla="*/ 278227 w 278289"/>
              <a:gd name="connsiteY7" fmla="*/ 5 h 63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89" h="639290">
                <a:moveTo>
                  <a:pt x="278227" y="5"/>
                </a:moveTo>
                <a:cubicBezTo>
                  <a:pt x="282460" y="-1053"/>
                  <a:pt x="70264" y="153463"/>
                  <a:pt x="55977" y="257180"/>
                </a:cubicBezTo>
                <a:cubicBezTo>
                  <a:pt x="41690" y="360897"/>
                  <a:pt x="177685" y="572563"/>
                  <a:pt x="192502" y="622305"/>
                </a:cubicBezTo>
                <a:cubicBezTo>
                  <a:pt x="207319" y="672047"/>
                  <a:pt x="176627" y="601138"/>
                  <a:pt x="144877" y="555630"/>
                </a:cubicBezTo>
                <a:cubicBezTo>
                  <a:pt x="113127" y="510122"/>
                  <a:pt x="16289" y="378359"/>
                  <a:pt x="2002" y="349255"/>
                </a:cubicBezTo>
                <a:cubicBezTo>
                  <a:pt x="-12285" y="320151"/>
                  <a:pt x="54389" y="395293"/>
                  <a:pt x="59152" y="381005"/>
                </a:cubicBezTo>
                <a:cubicBezTo>
                  <a:pt x="63915" y="366717"/>
                  <a:pt x="-4877" y="322267"/>
                  <a:pt x="30577" y="263530"/>
                </a:cubicBezTo>
                <a:cubicBezTo>
                  <a:pt x="66031" y="204793"/>
                  <a:pt x="273994" y="1063"/>
                  <a:pt x="278227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E599DF90-51D3-5E66-8A08-37D0BCD5ABFB}"/>
              </a:ext>
            </a:extLst>
          </p:cNvPr>
          <p:cNvSpPr/>
          <p:nvPr/>
        </p:nvSpPr>
        <p:spPr>
          <a:xfrm>
            <a:off x="3443313" y="6489591"/>
            <a:ext cx="231779" cy="509902"/>
          </a:xfrm>
          <a:custGeom>
            <a:avLst/>
            <a:gdLst>
              <a:gd name="connsiteX0" fmla="*/ 30137 w 231779"/>
              <a:gd name="connsiteY0" fmla="*/ 12809 h 509902"/>
              <a:gd name="connsiteX1" fmla="*/ 11087 w 231779"/>
              <a:gd name="connsiteY1" fmla="*/ 292209 h 509902"/>
              <a:gd name="connsiteX2" fmla="*/ 223812 w 231779"/>
              <a:gd name="connsiteY2" fmla="*/ 498584 h 509902"/>
              <a:gd name="connsiteX3" fmla="*/ 169837 w 231779"/>
              <a:gd name="connsiteY3" fmla="*/ 463659 h 509902"/>
              <a:gd name="connsiteX4" fmla="*/ 11087 w 231779"/>
              <a:gd name="connsiteY4" fmla="*/ 301734 h 509902"/>
              <a:gd name="connsiteX5" fmla="*/ 30137 w 231779"/>
              <a:gd name="connsiteY5" fmla="*/ 69959 h 509902"/>
              <a:gd name="connsiteX6" fmla="*/ 30137 w 231779"/>
              <a:gd name="connsiteY6" fmla="*/ 12809 h 50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779" h="509902">
                <a:moveTo>
                  <a:pt x="30137" y="12809"/>
                </a:moveTo>
                <a:cubicBezTo>
                  <a:pt x="26962" y="49851"/>
                  <a:pt x="-21192" y="211246"/>
                  <a:pt x="11087" y="292209"/>
                </a:cubicBezTo>
                <a:cubicBezTo>
                  <a:pt x="43366" y="373172"/>
                  <a:pt x="197354" y="470009"/>
                  <a:pt x="223812" y="498584"/>
                </a:cubicBezTo>
                <a:cubicBezTo>
                  <a:pt x="250270" y="527159"/>
                  <a:pt x="205291" y="496467"/>
                  <a:pt x="169837" y="463659"/>
                </a:cubicBezTo>
                <a:cubicBezTo>
                  <a:pt x="134383" y="430851"/>
                  <a:pt x="34370" y="367351"/>
                  <a:pt x="11087" y="301734"/>
                </a:cubicBezTo>
                <a:cubicBezTo>
                  <a:pt x="-12196" y="236117"/>
                  <a:pt x="26962" y="113351"/>
                  <a:pt x="30137" y="69959"/>
                </a:cubicBezTo>
                <a:cubicBezTo>
                  <a:pt x="33312" y="26567"/>
                  <a:pt x="33312" y="-24233"/>
                  <a:pt x="30137" y="12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F4DC674C-FE1E-CDC7-4383-B87F8F790516}"/>
              </a:ext>
            </a:extLst>
          </p:cNvPr>
          <p:cNvSpPr/>
          <p:nvPr/>
        </p:nvSpPr>
        <p:spPr>
          <a:xfrm>
            <a:off x="6682549" y="5825797"/>
            <a:ext cx="181841" cy="488675"/>
          </a:xfrm>
          <a:custGeom>
            <a:avLst/>
            <a:gdLst>
              <a:gd name="connsiteX0" fmla="*/ 181801 w 181841"/>
              <a:gd name="connsiteY0" fmla="*/ 328 h 488675"/>
              <a:gd name="connsiteX1" fmla="*/ 26226 w 181841"/>
              <a:gd name="connsiteY1" fmla="*/ 263853 h 488675"/>
              <a:gd name="connsiteX2" fmla="*/ 4001 w 181841"/>
              <a:gd name="connsiteY2" fmla="*/ 482928 h 488675"/>
              <a:gd name="connsiteX3" fmla="*/ 10351 w 181841"/>
              <a:gd name="connsiteY3" fmla="*/ 406728 h 488675"/>
              <a:gd name="connsiteX4" fmla="*/ 10351 w 181841"/>
              <a:gd name="connsiteY4" fmla="*/ 213053 h 488675"/>
              <a:gd name="connsiteX5" fmla="*/ 181801 w 181841"/>
              <a:gd name="connsiteY5" fmla="*/ 328 h 48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841" h="488675">
                <a:moveTo>
                  <a:pt x="181801" y="328"/>
                </a:moveTo>
                <a:cubicBezTo>
                  <a:pt x="184447" y="8795"/>
                  <a:pt x="55859" y="183420"/>
                  <a:pt x="26226" y="263853"/>
                </a:cubicBezTo>
                <a:cubicBezTo>
                  <a:pt x="-3407" y="344286"/>
                  <a:pt x="6647" y="459116"/>
                  <a:pt x="4001" y="482928"/>
                </a:cubicBezTo>
                <a:cubicBezTo>
                  <a:pt x="1355" y="506740"/>
                  <a:pt x="9293" y="451707"/>
                  <a:pt x="10351" y="406728"/>
                </a:cubicBezTo>
                <a:cubicBezTo>
                  <a:pt x="11409" y="361749"/>
                  <a:pt x="-13461" y="276553"/>
                  <a:pt x="10351" y="213053"/>
                </a:cubicBezTo>
                <a:cubicBezTo>
                  <a:pt x="34163" y="149553"/>
                  <a:pt x="179155" y="-8139"/>
                  <a:pt x="181801" y="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D4F5BC81-719C-B9B2-2E38-168D58AE7B6C}"/>
              </a:ext>
            </a:extLst>
          </p:cNvPr>
          <p:cNvSpPr/>
          <p:nvPr/>
        </p:nvSpPr>
        <p:spPr>
          <a:xfrm>
            <a:off x="7150066" y="5530760"/>
            <a:ext cx="197740" cy="587630"/>
          </a:xfrm>
          <a:custGeom>
            <a:avLst/>
            <a:gdLst>
              <a:gd name="connsiteX0" fmla="*/ 34 w 197740"/>
              <a:gd name="connsiteY0" fmla="*/ 90 h 587630"/>
              <a:gd name="connsiteX1" fmla="*/ 187359 w 197740"/>
              <a:gd name="connsiteY1" fmla="*/ 431890 h 587630"/>
              <a:gd name="connsiteX2" fmla="*/ 174659 w 197740"/>
              <a:gd name="connsiteY2" fmla="*/ 587465 h 587630"/>
              <a:gd name="connsiteX3" fmla="*/ 184184 w 197740"/>
              <a:gd name="connsiteY3" fmla="*/ 460465 h 587630"/>
              <a:gd name="connsiteX4" fmla="*/ 171484 w 197740"/>
              <a:gd name="connsiteY4" fmla="*/ 393790 h 587630"/>
              <a:gd name="connsiteX5" fmla="*/ 34 w 197740"/>
              <a:gd name="connsiteY5" fmla="*/ 90 h 587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740" h="587630">
                <a:moveTo>
                  <a:pt x="34" y="90"/>
                </a:moveTo>
                <a:cubicBezTo>
                  <a:pt x="2680" y="6440"/>
                  <a:pt x="158255" y="333994"/>
                  <a:pt x="187359" y="431890"/>
                </a:cubicBezTo>
                <a:cubicBezTo>
                  <a:pt x="216463" y="529786"/>
                  <a:pt x="175188" y="582703"/>
                  <a:pt x="174659" y="587465"/>
                </a:cubicBezTo>
                <a:cubicBezTo>
                  <a:pt x="174130" y="592228"/>
                  <a:pt x="184713" y="492744"/>
                  <a:pt x="184184" y="460465"/>
                </a:cubicBezTo>
                <a:cubicBezTo>
                  <a:pt x="183655" y="428186"/>
                  <a:pt x="196884" y="465227"/>
                  <a:pt x="171484" y="393790"/>
                </a:cubicBezTo>
                <a:cubicBezTo>
                  <a:pt x="146084" y="322353"/>
                  <a:pt x="-2612" y="-6260"/>
                  <a:pt x="34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ED9A7790-5F1E-A322-5515-EA43C8B0DFF2}"/>
              </a:ext>
            </a:extLst>
          </p:cNvPr>
          <p:cNvSpPr/>
          <p:nvPr/>
        </p:nvSpPr>
        <p:spPr>
          <a:xfrm>
            <a:off x="3387670" y="7115896"/>
            <a:ext cx="607021" cy="1086772"/>
          </a:xfrm>
          <a:custGeom>
            <a:avLst/>
            <a:gdLst>
              <a:gd name="connsiteX0" fmla="*/ 190555 w 607021"/>
              <a:gd name="connsiteY0" fmla="*/ 2454 h 1086772"/>
              <a:gd name="connsiteX1" fmla="*/ 323905 w 607021"/>
              <a:gd name="connsiteY1" fmla="*/ 500929 h 1086772"/>
              <a:gd name="connsiteX2" fmla="*/ 298505 w 607021"/>
              <a:gd name="connsiteY2" fmla="*/ 437429 h 1086772"/>
              <a:gd name="connsiteX3" fmla="*/ 593780 w 607021"/>
              <a:gd name="connsiteY3" fmla="*/ 1050204 h 1086772"/>
              <a:gd name="connsiteX4" fmla="*/ 530280 w 607021"/>
              <a:gd name="connsiteY4" fmla="*/ 954954 h 1086772"/>
              <a:gd name="connsiteX5" fmla="*/ 301680 w 607021"/>
              <a:gd name="connsiteY5" fmla="*/ 443779 h 1086772"/>
              <a:gd name="connsiteX6" fmla="*/ 55 w 607021"/>
              <a:gd name="connsiteY6" fmla="*/ 138979 h 1086772"/>
              <a:gd name="connsiteX7" fmla="*/ 276280 w 607021"/>
              <a:gd name="connsiteY7" fmla="*/ 424729 h 1086772"/>
              <a:gd name="connsiteX8" fmla="*/ 260405 w 607021"/>
              <a:gd name="connsiteY8" fmla="*/ 313604 h 1086772"/>
              <a:gd name="connsiteX9" fmla="*/ 190555 w 607021"/>
              <a:gd name="connsiteY9" fmla="*/ 2454 h 1086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7021" h="1086772">
                <a:moveTo>
                  <a:pt x="190555" y="2454"/>
                </a:moveTo>
                <a:cubicBezTo>
                  <a:pt x="201138" y="33675"/>
                  <a:pt x="305913" y="428433"/>
                  <a:pt x="323905" y="500929"/>
                </a:cubicBezTo>
                <a:cubicBezTo>
                  <a:pt x="341897" y="573425"/>
                  <a:pt x="253526" y="345883"/>
                  <a:pt x="298505" y="437429"/>
                </a:cubicBezTo>
                <a:cubicBezTo>
                  <a:pt x="343484" y="528975"/>
                  <a:pt x="555151" y="963950"/>
                  <a:pt x="593780" y="1050204"/>
                </a:cubicBezTo>
                <a:cubicBezTo>
                  <a:pt x="632409" y="1136458"/>
                  <a:pt x="578963" y="1056025"/>
                  <a:pt x="530280" y="954954"/>
                </a:cubicBezTo>
                <a:cubicBezTo>
                  <a:pt x="481597" y="853883"/>
                  <a:pt x="390051" y="579775"/>
                  <a:pt x="301680" y="443779"/>
                </a:cubicBezTo>
                <a:cubicBezTo>
                  <a:pt x="213309" y="307783"/>
                  <a:pt x="4288" y="142154"/>
                  <a:pt x="55" y="138979"/>
                </a:cubicBezTo>
                <a:cubicBezTo>
                  <a:pt x="-4178" y="135804"/>
                  <a:pt x="232888" y="395625"/>
                  <a:pt x="276280" y="424729"/>
                </a:cubicBezTo>
                <a:cubicBezTo>
                  <a:pt x="319672" y="453833"/>
                  <a:pt x="274692" y="380279"/>
                  <a:pt x="260405" y="313604"/>
                </a:cubicBezTo>
                <a:cubicBezTo>
                  <a:pt x="246118" y="246929"/>
                  <a:pt x="179972" y="-28767"/>
                  <a:pt x="190555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3349516C-DD10-0DA6-4D4C-77814209DDAE}"/>
              </a:ext>
            </a:extLst>
          </p:cNvPr>
          <p:cNvSpPr/>
          <p:nvPr/>
        </p:nvSpPr>
        <p:spPr>
          <a:xfrm>
            <a:off x="3298696" y="5839378"/>
            <a:ext cx="130745" cy="1257528"/>
          </a:xfrm>
          <a:custGeom>
            <a:avLst/>
            <a:gdLst>
              <a:gd name="connsiteX0" fmla="*/ 95379 w 130745"/>
              <a:gd name="connsiteY0" fmla="*/ 5797 h 1257528"/>
              <a:gd name="connsiteX1" fmla="*/ 66804 w 130745"/>
              <a:gd name="connsiteY1" fmla="*/ 551897 h 1257528"/>
              <a:gd name="connsiteX2" fmla="*/ 54104 w 130745"/>
              <a:gd name="connsiteY2" fmla="*/ 1063072 h 1257528"/>
              <a:gd name="connsiteX3" fmla="*/ 54104 w 130745"/>
              <a:gd name="connsiteY3" fmla="*/ 964647 h 1257528"/>
              <a:gd name="connsiteX4" fmla="*/ 130304 w 130745"/>
              <a:gd name="connsiteY4" fmla="*/ 1247222 h 1257528"/>
              <a:gd name="connsiteX5" fmla="*/ 82679 w 130745"/>
              <a:gd name="connsiteY5" fmla="*/ 1129747 h 1257528"/>
              <a:gd name="connsiteX6" fmla="*/ 25529 w 130745"/>
              <a:gd name="connsiteY6" fmla="*/ 520147 h 1257528"/>
              <a:gd name="connsiteX7" fmla="*/ 129 w 130745"/>
              <a:gd name="connsiteY7" fmla="*/ 704297 h 1257528"/>
              <a:gd name="connsiteX8" fmla="*/ 35054 w 130745"/>
              <a:gd name="connsiteY8" fmla="*/ 342347 h 1257528"/>
              <a:gd name="connsiteX9" fmla="*/ 25529 w 130745"/>
              <a:gd name="connsiteY9" fmla="*/ 542372 h 1257528"/>
              <a:gd name="connsiteX10" fmla="*/ 69979 w 130745"/>
              <a:gd name="connsiteY10" fmla="*/ 282022 h 1257528"/>
              <a:gd name="connsiteX11" fmla="*/ 95379 w 130745"/>
              <a:gd name="connsiteY11" fmla="*/ 5797 h 125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0745" h="1257528">
                <a:moveTo>
                  <a:pt x="95379" y="5797"/>
                </a:moveTo>
                <a:cubicBezTo>
                  <a:pt x="94850" y="50776"/>
                  <a:pt x="73683" y="375685"/>
                  <a:pt x="66804" y="551897"/>
                </a:cubicBezTo>
                <a:cubicBezTo>
                  <a:pt x="59925" y="728110"/>
                  <a:pt x="56221" y="994280"/>
                  <a:pt x="54104" y="1063072"/>
                </a:cubicBezTo>
                <a:cubicBezTo>
                  <a:pt x="51987" y="1131864"/>
                  <a:pt x="41404" y="933955"/>
                  <a:pt x="54104" y="964647"/>
                </a:cubicBezTo>
                <a:cubicBezTo>
                  <a:pt x="66804" y="995339"/>
                  <a:pt x="125542" y="1219705"/>
                  <a:pt x="130304" y="1247222"/>
                </a:cubicBezTo>
                <a:cubicBezTo>
                  <a:pt x="135066" y="1274739"/>
                  <a:pt x="100141" y="1250926"/>
                  <a:pt x="82679" y="1129747"/>
                </a:cubicBezTo>
                <a:cubicBezTo>
                  <a:pt x="65217" y="1008568"/>
                  <a:pt x="39287" y="591055"/>
                  <a:pt x="25529" y="520147"/>
                </a:cubicBezTo>
                <a:cubicBezTo>
                  <a:pt x="11771" y="449239"/>
                  <a:pt x="-1458" y="733930"/>
                  <a:pt x="129" y="704297"/>
                </a:cubicBezTo>
                <a:cubicBezTo>
                  <a:pt x="1716" y="674664"/>
                  <a:pt x="30821" y="369335"/>
                  <a:pt x="35054" y="342347"/>
                </a:cubicBezTo>
                <a:cubicBezTo>
                  <a:pt x="39287" y="315360"/>
                  <a:pt x="19708" y="552426"/>
                  <a:pt x="25529" y="542372"/>
                </a:cubicBezTo>
                <a:cubicBezTo>
                  <a:pt x="31350" y="532318"/>
                  <a:pt x="59925" y="374626"/>
                  <a:pt x="69979" y="282022"/>
                </a:cubicBezTo>
                <a:cubicBezTo>
                  <a:pt x="80033" y="189418"/>
                  <a:pt x="95908" y="-39182"/>
                  <a:pt x="95379" y="57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91CDD7AE-487E-0001-BBF6-AE54EC05F90F}"/>
              </a:ext>
            </a:extLst>
          </p:cNvPr>
          <p:cNvSpPr/>
          <p:nvPr/>
        </p:nvSpPr>
        <p:spPr>
          <a:xfrm>
            <a:off x="3395007" y="7177994"/>
            <a:ext cx="488323" cy="1125416"/>
          </a:xfrm>
          <a:custGeom>
            <a:avLst/>
            <a:gdLst>
              <a:gd name="connsiteX0" fmla="*/ 2243 w 488323"/>
              <a:gd name="connsiteY0" fmla="*/ 3856 h 1125416"/>
              <a:gd name="connsiteX1" fmla="*/ 281643 w 488323"/>
              <a:gd name="connsiteY1" fmla="*/ 724581 h 1125416"/>
              <a:gd name="connsiteX2" fmla="*/ 240368 w 488323"/>
              <a:gd name="connsiteY2" fmla="*/ 654731 h 1125416"/>
              <a:gd name="connsiteX3" fmla="*/ 475318 w 488323"/>
              <a:gd name="connsiteY3" fmla="*/ 1108756 h 1125416"/>
              <a:gd name="connsiteX4" fmla="*/ 427693 w 488323"/>
              <a:gd name="connsiteY4" fmla="*/ 981756 h 1125416"/>
              <a:gd name="connsiteX5" fmla="*/ 173693 w 488323"/>
              <a:gd name="connsiteY5" fmla="*/ 553131 h 1125416"/>
              <a:gd name="connsiteX6" fmla="*/ 132418 w 488323"/>
              <a:gd name="connsiteY6" fmla="*/ 530906 h 1125416"/>
              <a:gd name="connsiteX7" fmla="*/ 126068 w 488323"/>
              <a:gd name="connsiteY7" fmla="*/ 419781 h 1125416"/>
              <a:gd name="connsiteX8" fmla="*/ 148293 w 488323"/>
              <a:gd name="connsiteY8" fmla="*/ 435656 h 1125416"/>
              <a:gd name="connsiteX9" fmla="*/ 2243 w 488323"/>
              <a:gd name="connsiteY9" fmla="*/ 3856 h 112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8323" h="1125416">
                <a:moveTo>
                  <a:pt x="2243" y="3856"/>
                </a:moveTo>
                <a:cubicBezTo>
                  <a:pt x="24468" y="52010"/>
                  <a:pt x="241956" y="616102"/>
                  <a:pt x="281643" y="724581"/>
                </a:cubicBezTo>
                <a:cubicBezTo>
                  <a:pt x="321330" y="833060"/>
                  <a:pt x="208089" y="590702"/>
                  <a:pt x="240368" y="654731"/>
                </a:cubicBezTo>
                <a:cubicBezTo>
                  <a:pt x="272647" y="718760"/>
                  <a:pt x="444097" y="1054252"/>
                  <a:pt x="475318" y="1108756"/>
                </a:cubicBezTo>
                <a:cubicBezTo>
                  <a:pt x="506539" y="1163260"/>
                  <a:pt x="477964" y="1074360"/>
                  <a:pt x="427693" y="981756"/>
                </a:cubicBezTo>
                <a:cubicBezTo>
                  <a:pt x="377422" y="889152"/>
                  <a:pt x="222905" y="628273"/>
                  <a:pt x="173693" y="553131"/>
                </a:cubicBezTo>
                <a:cubicBezTo>
                  <a:pt x="124481" y="477989"/>
                  <a:pt x="140356" y="553131"/>
                  <a:pt x="132418" y="530906"/>
                </a:cubicBezTo>
                <a:cubicBezTo>
                  <a:pt x="124481" y="508681"/>
                  <a:pt x="123422" y="435656"/>
                  <a:pt x="126068" y="419781"/>
                </a:cubicBezTo>
                <a:cubicBezTo>
                  <a:pt x="128714" y="403906"/>
                  <a:pt x="166814" y="498098"/>
                  <a:pt x="148293" y="435656"/>
                </a:cubicBezTo>
                <a:cubicBezTo>
                  <a:pt x="129772" y="373214"/>
                  <a:pt x="-19982" y="-44298"/>
                  <a:pt x="2243" y="3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CE48AC11-6DA1-DFCC-2551-8CD716B671BE}"/>
              </a:ext>
            </a:extLst>
          </p:cNvPr>
          <p:cNvSpPr/>
          <p:nvPr/>
        </p:nvSpPr>
        <p:spPr>
          <a:xfrm>
            <a:off x="3961991" y="7743802"/>
            <a:ext cx="515572" cy="1056345"/>
          </a:xfrm>
          <a:custGeom>
            <a:avLst/>
            <a:gdLst>
              <a:gd name="connsiteX0" fmla="*/ 409 w 515572"/>
              <a:gd name="connsiteY0" fmla="*/ 23 h 1056345"/>
              <a:gd name="connsiteX1" fmla="*/ 98834 w 515572"/>
              <a:gd name="connsiteY1" fmla="*/ 320698 h 1056345"/>
              <a:gd name="connsiteX2" fmla="*/ 305209 w 515572"/>
              <a:gd name="connsiteY2" fmla="*/ 628673 h 1056345"/>
              <a:gd name="connsiteX3" fmla="*/ 270284 w 515572"/>
              <a:gd name="connsiteY3" fmla="*/ 584223 h 1056345"/>
              <a:gd name="connsiteX4" fmla="*/ 505234 w 515572"/>
              <a:gd name="connsiteY4" fmla="*/ 1038248 h 1056345"/>
              <a:gd name="connsiteX5" fmla="*/ 451259 w 515572"/>
              <a:gd name="connsiteY5" fmla="*/ 942998 h 1056345"/>
              <a:gd name="connsiteX6" fmla="*/ 248059 w 515572"/>
              <a:gd name="connsiteY6" fmla="*/ 727098 h 1056345"/>
              <a:gd name="connsiteX7" fmla="*/ 32159 w 515572"/>
              <a:gd name="connsiteY7" fmla="*/ 508023 h 1056345"/>
              <a:gd name="connsiteX8" fmla="*/ 305209 w 515572"/>
              <a:gd name="connsiteY8" fmla="*/ 742973 h 1056345"/>
              <a:gd name="connsiteX9" fmla="*/ 222659 w 515572"/>
              <a:gd name="connsiteY9" fmla="*/ 527073 h 1056345"/>
              <a:gd name="connsiteX10" fmla="*/ 70259 w 515572"/>
              <a:gd name="connsiteY10" fmla="*/ 304823 h 1056345"/>
              <a:gd name="connsiteX11" fmla="*/ 409 w 515572"/>
              <a:gd name="connsiteY11" fmla="*/ 23 h 105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5572" h="1056345">
                <a:moveTo>
                  <a:pt x="409" y="23"/>
                </a:moveTo>
                <a:cubicBezTo>
                  <a:pt x="5171" y="2669"/>
                  <a:pt x="48034" y="215923"/>
                  <a:pt x="98834" y="320698"/>
                </a:cubicBezTo>
                <a:cubicBezTo>
                  <a:pt x="149634" y="425473"/>
                  <a:pt x="276634" y="584752"/>
                  <a:pt x="305209" y="628673"/>
                </a:cubicBezTo>
                <a:cubicBezTo>
                  <a:pt x="333784" y="672594"/>
                  <a:pt x="236947" y="515961"/>
                  <a:pt x="270284" y="584223"/>
                </a:cubicBezTo>
                <a:cubicBezTo>
                  <a:pt x="303621" y="652485"/>
                  <a:pt x="475072" y="978452"/>
                  <a:pt x="505234" y="1038248"/>
                </a:cubicBezTo>
                <a:cubicBezTo>
                  <a:pt x="535396" y="1098044"/>
                  <a:pt x="494121" y="994856"/>
                  <a:pt x="451259" y="942998"/>
                </a:cubicBezTo>
                <a:cubicBezTo>
                  <a:pt x="408397" y="891140"/>
                  <a:pt x="317909" y="799594"/>
                  <a:pt x="248059" y="727098"/>
                </a:cubicBezTo>
                <a:cubicBezTo>
                  <a:pt x="178209" y="654602"/>
                  <a:pt x="22634" y="505377"/>
                  <a:pt x="32159" y="508023"/>
                </a:cubicBezTo>
                <a:cubicBezTo>
                  <a:pt x="41684" y="510669"/>
                  <a:pt x="273459" y="739798"/>
                  <a:pt x="305209" y="742973"/>
                </a:cubicBezTo>
                <a:cubicBezTo>
                  <a:pt x="336959" y="746148"/>
                  <a:pt x="261817" y="600098"/>
                  <a:pt x="222659" y="527073"/>
                </a:cubicBezTo>
                <a:cubicBezTo>
                  <a:pt x="183501" y="454048"/>
                  <a:pt x="107301" y="391606"/>
                  <a:pt x="70259" y="304823"/>
                </a:cubicBezTo>
                <a:cubicBezTo>
                  <a:pt x="33217" y="218040"/>
                  <a:pt x="-4353" y="-2623"/>
                  <a:pt x="40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0F943973-0AC2-6E05-4D84-EF94F6E9EA7E}"/>
              </a:ext>
            </a:extLst>
          </p:cNvPr>
          <p:cNvSpPr/>
          <p:nvPr/>
        </p:nvSpPr>
        <p:spPr>
          <a:xfrm>
            <a:off x="4925375" y="8274027"/>
            <a:ext cx="1453722" cy="406981"/>
          </a:xfrm>
          <a:custGeom>
            <a:avLst/>
            <a:gdLst>
              <a:gd name="connsiteX0" fmla="*/ 268925 w 1453722"/>
              <a:gd name="connsiteY0" fmla="*/ 23 h 406981"/>
              <a:gd name="connsiteX1" fmla="*/ 167325 w 1453722"/>
              <a:gd name="connsiteY1" fmla="*/ 196873 h 406981"/>
              <a:gd name="connsiteX2" fmla="*/ 5400 w 1453722"/>
              <a:gd name="connsiteY2" fmla="*/ 349273 h 406981"/>
              <a:gd name="connsiteX3" fmla="*/ 383225 w 1453722"/>
              <a:gd name="connsiteY3" fmla="*/ 377848 h 406981"/>
              <a:gd name="connsiteX4" fmla="*/ 192725 w 1453722"/>
              <a:gd name="connsiteY4" fmla="*/ 403248 h 406981"/>
              <a:gd name="connsiteX5" fmla="*/ 875350 w 1453722"/>
              <a:gd name="connsiteY5" fmla="*/ 292123 h 406981"/>
              <a:gd name="connsiteX6" fmla="*/ 1453200 w 1453722"/>
              <a:gd name="connsiteY6" fmla="*/ 146073 h 406981"/>
              <a:gd name="connsiteX7" fmla="*/ 961075 w 1453722"/>
              <a:gd name="connsiteY7" fmla="*/ 292123 h 406981"/>
              <a:gd name="connsiteX8" fmla="*/ 103825 w 1453722"/>
              <a:gd name="connsiteY8" fmla="*/ 396898 h 406981"/>
              <a:gd name="connsiteX9" fmla="*/ 157800 w 1453722"/>
              <a:gd name="connsiteY9" fmla="*/ 384198 h 406981"/>
              <a:gd name="connsiteX10" fmla="*/ 27625 w 1453722"/>
              <a:gd name="connsiteY10" fmla="*/ 336573 h 406981"/>
              <a:gd name="connsiteX11" fmla="*/ 195900 w 1453722"/>
              <a:gd name="connsiteY11" fmla="*/ 165123 h 406981"/>
              <a:gd name="connsiteX12" fmla="*/ 145100 w 1453722"/>
              <a:gd name="connsiteY12" fmla="*/ 209573 h 406981"/>
              <a:gd name="connsiteX13" fmla="*/ 268925 w 1453722"/>
              <a:gd name="connsiteY13" fmla="*/ 23 h 40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53722" h="406981">
                <a:moveTo>
                  <a:pt x="268925" y="23"/>
                </a:moveTo>
                <a:cubicBezTo>
                  <a:pt x="272629" y="-2094"/>
                  <a:pt x="211246" y="138665"/>
                  <a:pt x="167325" y="196873"/>
                </a:cubicBezTo>
                <a:cubicBezTo>
                  <a:pt x="123404" y="255081"/>
                  <a:pt x="-30583" y="319110"/>
                  <a:pt x="5400" y="349273"/>
                </a:cubicBezTo>
                <a:cubicBezTo>
                  <a:pt x="41383" y="379436"/>
                  <a:pt x="352004" y="368852"/>
                  <a:pt x="383225" y="377848"/>
                </a:cubicBezTo>
                <a:cubicBezTo>
                  <a:pt x="414446" y="386844"/>
                  <a:pt x="110704" y="417536"/>
                  <a:pt x="192725" y="403248"/>
                </a:cubicBezTo>
                <a:cubicBezTo>
                  <a:pt x="274746" y="388960"/>
                  <a:pt x="665271" y="334986"/>
                  <a:pt x="875350" y="292123"/>
                </a:cubicBezTo>
                <a:cubicBezTo>
                  <a:pt x="1085429" y="249260"/>
                  <a:pt x="1438913" y="146073"/>
                  <a:pt x="1453200" y="146073"/>
                </a:cubicBezTo>
                <a:cubicBezTo>
                  <a:pt x="1467487" y="146073"/>
                  <a:pt x="1185971" y="250319"/>
                  <a:pt x="961075" y="292123"/>
                </a:cubicBezTo>
                <a:cubicBezTo>
                  <a:pt x="736179" y="333927"/>
                  <a:pt x="237704" y="381552"/>
                  <a:pt x="103825" y="396898"/>
                </a:cubicBezTo>
                <a:cubicBezTo>
                  <a:pt x="-30054" y="412244"/>
                  <a:pt x="170500" y="394252"/>
                  <a:pt x="157800" y="384198"/>
                </a:cubicBezTo>
                <a:cubicBezTo>
                  <a:pt x="145100" y="374144"/>
                  <a:pt x="21275" y="373085"/>
                  <a:pt x="27625" y="336573"/>
                </a:cubicBezTo>
                <a:cubicBezTo>
                  <a:pt x="33975" y="300061"/>
                  <a:pt x="176321" y="186290"/>
                  <a:pt x="195900" y="165123"/>
                </a:cubicBezTo>
                <a:cubicBezTo>
                  <a:pt x="215479" y="143956"/>
                  <a:pt x="132400" y="232856"/>
                  <a:pt x="145100" y="209573"/>
                </a:cubicBezTo>
                <a:cubicBezTo>
                  <a:pt x="157800" y="186290"/>
                  <a:pt x="265221" y="2140"/>
                  <a:pt x="268925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85E57ED9-ABD2-74CF-C498-DF740FBBFAF7}"/>
              </a:ext>
            </a:extLst>
          </p:cNvPr>
          <p:cNvSpPr/>
          <p:nvPr/>
        </p:nvSpPr>
        <p:spPr>
          <a:xfrm>
            <a:off x="6765479" y="7280548"/>
            <a:ext cx="574460" cy="1065571"/>
          </a:xfrm>
          <a:custGeom>
            <a:avLst/>
            <a:gdLst>
              <a:gd name="connsiteX0" fmla="*/ 571946 w 574460"/>
              <a:gd name="connsiteY0" fmla="*/ 6077 h 1065571"/>
              <a:gd name="connsiteX1" fmla="*/ 25846 w 574460"/>
              <a:gd name="connsiteY1" fmla="*/ 1012552 h 1065571"/>
              <a:gd name="connsiteX2" fmla="*/ 108396 w 574460"/>
              <a:gd name="connsiteY2" fmla="*/ 876027 h 1065571"/>
              <a:gd name="connsiteX3" fmla="*/ 286196 w 574460"/>
              <a:gd name="connsiteY3" fmla="*/ 453752 h 1065571"/>
              <a:gd name="connsiteX4" fmla="*/ 232221 w 574460"/>
              <a:gd name="connsiteY4" fmla="*/ 583927 h 1065571"/>
              <a:gd name="connsiteX5" fmla="*/ 571946 w 574460"/>
              <a:gd name="connsiteY5" fmla="*/ 6077 h 1065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4460" h="1065571">
                <a:moveTo>
                  <a:pt x="571946" y="6077"/>
                </a:moveTo>
                <a:cubicBezTo>
                  <a:pt x="537550" y="77514"/>
                  <a:pt x="103104" y="867560"/>
                  <a:pt x="25846" y="1012552"/>
                </a:cubicBezTo>
                <a:cubicBezTo>
                  <a:pt x="-51412" y="1157544"/>
                  <a:pt x="65004" y="969160"/>
                  <a:pt x="108396" y="876027"/>
                </a:cubicBezTo>
                <a:cubicBezTo>
                  <a:pt x="151788" y="782894"/>
                  <a:pt x="265558" y="502435"/>
                  <a:pt x="286196" y="453752"/>
                </a:cubicBezTo>
                <a:cubicBezTo>
                  <a:pt x="306833" y="405069"/>
                  <a:pt x="187242" y="652719"/>
                  <a:pt x="232221" y="583927"/>
                </a:cubicBezTo>
                <a:cubicBezTo>
                  <a:pt x="277200" y="515135"/>
                  <a:pt x="606342" y="-65360"/>
                  <a:pt x="571946" y="60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E8026777-A9D2-1250-618D-67D96145F73C}"/>
              </a:ext>
            </a:extLst>
          </p:cNvPr>
          <p:cNvSpPr/>
          <p:nvPr/>
        </p:nvSpPr>
        <p:spPr>
          <a:xfrm>
            <a:off x="6575168" y="7271063"/>
            <a:ext cx="505691" cy="1090392"/>
          </a:xfrm>
          <a:custGeom>
            <a:avLst/>
            <a:gdLst>
              <a:gd name="connsiteX0" fmla="*/ 505082 w 505691"/>
              <a:gd name="connsiteY0" fmla="*/ 2862 h 1090392"/>
              <a:gd name="connsiteX1" fmla="*/ 187582 w 505691"/>
              <a:gd name="connsiteY1" fmla="*/ 691837 h 1090392"/>
              <a:gd name="connsiteX2" fmla="*/ 9782 w 505691"/>
              <a:gd name="connsiteY2" fmla="*/ 1076012 h 1090392"/>
              <a:gd name="connsiteX3" fmla="*/ 57407 w 505691"/>
              <a:gd name="connsiteY3" fmla="*/ 942662 h 1090392"/>
              <a:gd name="connsiteX4" fmla="*/ 343157 w 505691"/>
              <a:gd name="connsiteY4" fmla="*/ 329887 h 1090392"/>
              <a:gd name="connsiteX5" fmla="*/ 270132 w 505691"/>
              <a:gd name="connsiteY5" fmla="*/ 441012 h 1090392"/>
              <a:gd name="connsiteX6" fmla="*/ 505082 w 505691"/>
              <a:gd name="connsiteY6" fmla="*/ 2862 h 109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691" h="1090392">
                <a:moveTo>
                  <a:pt x="505082" y="2862"/>
                </a:moveTo>
                <a:cubicBezTo>
                  <a:pt x="491324" y="44666"/>
                  <a:pt x="187582" y="691837"/>
                  <a:pt x="187582" y="691837"/>
                </a:cubicBezTo>
                <a:cubicBezTo>
                  <a:pt x="105032" y="870695"/>
                  <a:pt x="31478" y="1034208"/>
                  <a:pt x="9782" y="1076012"/>
                </a:cubicBezTo>
                <a:cubicBezTo>
                  <a:pt x="-11914" y="1117816"/>
                  <a:pt x="1844" y="1067016"/>
                  <a:pt x="57407" y="942662"/>
                </a:cubicBezTo>
                <a:cubicBezTo>
                  <a:pt x="112969" y="818308"/>
                  <a:pt x="307703" y="413495"/>
                  <a:pt x="343157" y="329887"/>
                </a:cubicBezTo>
                <a:cubicBezTo>
                  <a:pt x="378611" y="246279"/>
                  <a:pt x="244732" y="491812"/>
                  <a:pt x="270132" y="441012"/>
                </a:cubicBezTo>
                <a:cubicBezTo>
                  <a:pt x="295532" y="390212"/>
                  <a:pt x="518840" y="-38942"/>
                  <a:pt x="505082" y="2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30BC7776-BFAC-6FCB-024B-B5FB3716079C}"/>
              </a:ext>
            </a:extLst>
          </p:cNvPr>
          <p:cNvSpPr/>
          <p:nvPr/>
        </p:nvSpPr>
        <p:spPr>
          <a:xfrm>
            <a:off x="6584613" y="5807055"/>
            <a:ext cx="193243" cy="938895"/>
          </a:xfrm>
          <a:custGeom>
            <a:avLst/>
            <a:gdLst>
              <a:gd name="connsiteX0" fmla="*/ 67012 w 193243"/>
              <a:gd name="connsiteY0" fmla="*/ 20 h 938895"/>
              <a:gd name="connsiteX1" fmla="*/ 6687 w 193243"/>
              <a:gd name="connsiteY1" fmla="*/ 342920 h 938895"/>
              <a:gd name="connsiteX2" fmla="*/ 67012 w 193243"/>
              <a:gd name="connsiteY2" fmla="*/ 565170 h 938895"/>
              <a:gd name="connsiteX3" fmla="*/ 13037 w 193243"/>
              <a:gd name="connsiteY3" fmla="*/ 482620 h 938895"/>
              <a:gd name="connsiteX4" fmla="*/ 190837 w 193243"/>
              <a:gd name="connsiteY4" fmla="*/ 927120 h 938895"/>
              <a:gd name="connsiteX5" fmla="*/ 108287 w 193243"/>
              <a:gd name="connsiteY5" fmla="*/ 771545 h 938895"/>
              <a:gd name="connsiteX6" fmla="*/ 337 w 193243"/>
              <a:gd name="connsiteY6" fmla="*/ 358795 h 938895"/>
              <a:gd name="connsiteX7" fmla="*/ 67012 w 193243"/>
              <a:gd name="connsiteY7" fmla="*/ 20 h 938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243" h="938895">
                <a:moveTo>
                  <a:pt x="67012" y="20"/>
                </a:moveTo>
                <a:cubicBezTo>
                  <a:pt x="68070" y="-2626"/>
                  <a:pt x="6687" y="248728"/>
                  <a:pt x="6687" y="342920"/>
                </a:cubicBezTo>
                <a:cubicBezTo>
                  <a:pt x="6687" y="437112"/>
                  <a:pt x="65954" y="541887"/>
                  <a:pt x="67012" y="565170"/>
                </a:cubicBezTo>
                <a:cubicBezTo>
                  <a:pt x="68070" y="588453"/>
                  <a:pt x="-7600" y="422295"/>
                  <a:pt x="13037" y="482620"/>
                </a:cubicBezTo>
                <a:cubicBezTo>
                  <a:pt x="33674" y="542945"/>
                  <a:pt x="174962" y="878966"/>
                  <a:pt x="190837" y="927120"/>
                </a:cubicBezTo>
                <a:cubicBezTo>
                  <a:pt x="206712" y="975274"/>
                  <a:pt x="140037" y="866266"/>
                  <a:pt x="108287" y="771545"/>
                </a:cubicBezTo>
                <a:cubicBezTo>
                  <a:pt x="76537" y="676824"/>
                  <a:pt x="6158" y="484737"/>
                  <a:pt x="337" y="358795"/>
                </a:cubicBezTo>
                <a:cubicBezTo>
                  <a:pt x="-5484" y="232853"/>
                  <a:pt x="65954" y="2666"/>
                  <a:pt x="67012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3D7D7A4A-2F0D-7532-9490-572606E01705}"/>
              </a:ext>
            </a:extLst>
          </p:cNvPr>
          <p:cNvSpPr/>
          <p:nvPr/>
        </p:nvSpPr>
        <p:spPr>
          <a:xfrm>
            <a:off x="7181802" y="5755100"/>
            <a:ext cx="102512" cy="848913"/>
          </a:xfrm>
          <a:custGeom>
            <a:avLst/>
            <a:gdLst>
              <a:gd name="connsiteX0" fmla="*/ 48 w 102512"/>
              <a:gd name="connsiteY0" fmla="*/ 1175 h 848913"/>
              <a:gd name="connsiteX1" fmla="*/ 85773 w 102512"/>
              <a:gd name="connsiteY1" fmla="*/ 569500 h 848913"/>
              <a:gd name="connsiteX2" fmla="*/ 79423 w 102512"/>
              <a:gd name="connsiteY2" fmla="*/ 848900 h 848913"/>
              <a:gd name="connsiteX3" fmla="*/ 101648 w 102512"/>
              <a:gd name="connsiteY3" fmla="*/ 559975 h 848913"/>
              <a:gd name="connsiteX4" fmla="*/ 44498 w 102512"/>
              <a:gd name="connsiteY4" fmla="*/ 305975 h 848913"/>
              <a:gd name="connsiteX5" fmla="*/ 73073 w 102512"/>
              <a:gd name="connsiteY5" fmla="*/ 417100 h 848913"/>
              <a:gd name="connsiteX6" fmla="*/ 48 w 102512"/>
              <a:gd name="connsiteY6" fmla="*/ 1175 h 848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12" h="848913">
                <a:moveTo>
                  <a:pt x="48" y="1175"/>
                </a:moveTo>
                <a:cubicBezTo>
                  <a:pt x="2165" y="26575"/>
                  <a:pt x="72544" y="428212"/>
                  <a:pt x="85773" y="569500"/>
                </a:cubicBezTo>
                <a:cubicBezTo>
                  <a:pt x="99002" y="710788"/>
                  <a:pt x="76777" y="850488"/>
                  <a:pt x="79423" y="848900"/>
                </a:cubicBezTo>
                <a:cubicBezTo>
                  <a:pt x="82069" y="847313"/>
                  <a:pt x="107469" y="650462"/>
                  <a:pt x="101648" y="559975"/>
                </a:cubicBezTo>
                <a:cubicBezTo>
                  <a:pt x="95827" y="469488"/>
                  <a:pt x="49260" y="329787"/>
                  <a:pt x="44498" y="305975"/>
                </a:cubicBezTo>
                <a:cubicBezTo>
                  <a:pt x="39736" y="282163"/>
                  <a:pt x="81010" y="464196"/>
                  <a:pt x="73073" y="417100"/>
                </a:cubicBezTo>
                <a:cubicBezTo>
                  <a:pt x="65136" y="370004"/>
                  <a:pt x="-2069" y="-24225"/>
                  <a:pt x="48" y="1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C5F77C1B-46C2-B8BD-DCB1-8E70114B71F0}"/>
              </a:ext>
            </a:extLst>
          </p:cNvPr>
          <p:cNvSpPr/>
          <p:nvPr/>
        </p:nvSpPr>
        <p:spPr>
          <a:xfrm>
            <a:off x="4623738" y="6781788"/>
            <a:ext cx="634353" cy="328051"/>
          </a:xfrm>
          <a:custGeom>
            <a:avLst/>
            <a:gdLst>
              <a:gd name="connsiteX0" fmla="*/ 634062 w 634353"/>
              <a:gd name="connsiteY0" fmla="*/ 12 h 328051"/>
              <a:gd name="connsiteX1" fmla="*/ 510237 w 634353"/>
              <a:gd name="connsiteY1" fmla="*/ 196862 h 328051"/>
              <a:gd name="connsiteX2" fmla="*/ 265762 w 634353"/>
              <a:gd name="connsiteY2" fmla="*/ 260362 h 328051"/>
              <a:gd name="connsiteX3" fmla="*/ 348312 w 634353"/>
              <a:gd name="connsiteY3" fmla="*/ 260362 h 328051"/>
              <a:gd name="connsiteX4" fmla="*/ 33987 w 634353"/>
              <a:gd name="connsiteY4" fmla="*/ 320687 h 328051"/>
              <a:gd name="connsiteX5" fmla="*/ 8587 w 634353"/>
              <a:gd name="connsiteY5" fmla="*/ 327037 h 328051"/>
              <a:gd name="connsiteX6" fmla="*/ 386412 w 634353"/>
              <a:gd name="connsiteY6" fmla="*/ 219087 h 328051"/>
              <a:gd name="connsiteX7" fmla="*/ 478487 w 634353"/>
              <a:gd name="connsiteY7" fmla="*/ 206387 h 328051"/>
              <a:gd name="connsiteX8" fmla="*/ 634062 w 634353"/>
              <a:gd name="connsiteY8" fmla="*/ 12 h 328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4353" h="328051">
                <a:moveTo>
                  <a:pt x="634062" y="12"/>
                </a:moveTo>
                <a:cubicBezTo>
                  <a:pt x="639354" y="-1575"/>
                  <a:pt x="571620" y="153470"/>
                  <a:pt x="510237" y="196862"/>
                </a:cubicBezTo>
                <a:cubicBezTo>
                  <a:pt x="448854" y="240254"/>
                  <a:pt x="292749" y="249779"/>
                  <a:pt x="265762" y="260362"/>
                </a:cubicBezTo>
                <a:cubicBezTo>
                  <a:pt x="238775" y="270945"/>
                  <a:pt x="386941" y="250308"/>
                  <a:pt x="348312" y="260362"/>
                </a:cubicBezTo>
                <a:cubicBezTo>
                  <a:pt x="309683" y="270416"/>
                  <a:pt x="90608" y="309575"/>
                  <a:pt x="33987" y="320687"/>
                </a:cubicBezTo>
                <a:cubicBezTo>
                  <a:pt x="-22634" y="331799"/>
                  <a:pt x="8587" y="327037"/>
                  <a:pt x="8587" y="327037"/>
                </a:cubicBezTo>
                <a:lnTo>
                  <a:pt x="386412" y="219087"/>
                </a:lnTo>
                <a:cubicBezTo>
                  <a:pt x="464729" y="198979"/>
                  <a:pt x="439329" y="239725"/>
                  <a:pt x="478487" y="206387"/>
                </a:cubicBezTo>
                <a:cubicBezTo>
                  <a:pt x="517645" y="173050"/>
                  <a:pt x="628770" y="1599"/>
                  <a:pt x="63406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602D1FFE-D37A-9FAB-81FE-AB08DDBFDABC}"/>
              </a:ext>
            </a:extLst>
          </p:cNvPr>
          <p:cNvSpPr/>
          <p:nvPr/>
        </p:nvSpPr>
        <p:spPr>
          <a:xfrm>
            <a:off x="5565706" y="6734149"/>
            <a:ext cx="708823" cy="292126"/>
          </a:xfrm>
          <a:custGeom>
            <a:avLst/>
            <a:gdLst>
              <a:gd name="connsiteX0" fmla="*/ 69 w 708823"/>
              <a:gd name="connsiteY0" fmla="*/ 26 h 292126"/>
              <a:gd name="connsiteX1" fmla="*/ 133419 w 708823"/>
              <a:gd name="connsiteY1" fmla="*/ 161951 h 292126"/>
              <a:gd name="connsiteX2" fmla="*/ 3244 w 708823"/>
              <a:gd name="connsiteY2" fmla="*/ 228626 h 292126"/>
              <a:gd name="connsiteX3" fmla="*/ 285819 w 708823"/>
              <a:gd name="connsiteY3" fmla="*/ 228626 h 292126"/>
              <a:gd name="connsiteX4" fmla="*/ 568394 w 708823"/>
              <a:gd name="connsiteY4" fmla="*/ 285776 h 292126"/>
              <a:gd name="connsiteX5" fmla="*/ 466794 w 708823"/>
              <a:gd name="connsiteY5" fmla="*/ 257201 h 292126"/>
              <a:gd name="connsiteX6" fmla="*/ 708094 w 708823"/>
              <a:gd name="connsiteY6" fmla="*/ 292126 h 292126"/>
              <a:gd name="connsiteX7" fmla="*/ 533469 w 708823"/>
              <a:gd name="connsiteY7" fmla="*/ 257201 h 292126"/>
              <a:gd name="connsiteX8" fmla="*/ 304869 w 708823"/>
              <a:gd name="connsiteY8" fmla="*/ 187351 h 292126"/>
              <a:gd name="connsiteX9" fmla="*/ 349319 w 708823"/>
              <a:gd name="connsiteY9" fmla="*/ 215926 h 292126"/>
              <a:gd name="connsiteX10" fmla="*/ 57219 w 708823"/>
              <a:gd name="connsiteY10" fmla="*/ 215926 h 292126"/>
              <a:gd name="connsiteX11" fmla="*/ 114369 w 708823"/>
              <a:gd name="connsiteY11" fmla="*/ 174651 h 292126"/>
              <a:gd name="connsiteX12" fmla="*/ 69 w 708823"/>
              <a:gd name="connsiteY12" fmla="*/ 26 h 29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08823" h="292126">
                <a:moveTo>
                  <a:pt x="69" y="26"/>
                </a:moveTo>
                <a:cubicBezTo>
                  <a:pt x="3244" y="-2091"/>
                  <a:pt x="132890" y="123851"/>
                  <a:pt x="133419" y="161951"/>
                </a:cubicBezTo>
                <a:cubicBezTo>
                  <a:pt x="133948" y="200051"/>
                  <a:pt x="-22156" y="217514"/>
                  <a:pt x="3244" y="228626"/>
                </a:cubicBezTo>
                <a:cubicBezTo>
                  <a:pt x="28644" y="239738"/>
                  <a:pt x="191627" y="219101"/>
                  <a:pt x="285819" y="228626"/>
                </a:cubicBezTo>
                <a:cubicBezTo>
                  <a:pt x="380011" y="238151"/>
                  <a:pt x="538232" y="281014"/>
                  <a:pt x="568394" y="285776"/>
                </a:cubicBezTo>
                <a:cubicBezTo>
                  <a:pt x="598557" y="290539"/>
                  <a:pt x="443511" y="256143"/>
                  <a:pt x="466794" y="257201"/>
                </a:cubicBezTo>
                <a:cubicBezTo>
                  <a:pt x="490077" y="258259"/>
                  <a:pt x="696982" y="292126"/>
                  <a:pt x="708094" y="292126"/>
                </a:cubicBezTo>
                <a:cubicBezTo>
                  <a:pt x="719206" y="292126"/>
                  <a:pt x="600673" y="274664"/>
                  <a:pt x="533469" y="257201"/>
                </a:cubicBezTo>
                <a:cubicBezTo>
                  <a:pt x="466265" y="239739"/>
                  <a:pt x="335561" y="194230"/>
                  <a:pt x="304869" y="187351"/>
                </a:cubicBezTo>
                <a:cubicBezTo>
                  <a:pt x="274177" y="180472"/>
                  <a:pt x="390594" y="211164"/>
                  <a:pt x="349319" y="215926"/>
                </a:cubicBezTo>
                <a:cubicBezTo>
                  <a:pt x="308044" y="220688"/>
                  <a:pt x="96377" y="222805"/>
                  <a:pt x="57219" y="215926"/>
                </a:cubicBezTo>
                <a:cubicBezTo>
                  <a:pt x="18061" y="209047"/>
                  <a:pt x="125481" y="207988"/>
                  <a:pt x="114369" y="174651"/>
                </a:cubicBezTo>
                <a:cubicBezTo>
                  <a:pt x="103257" y="141314"/>
                  <a:pt x="-3106" y="2143"/>
                  <a:pt x="6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4535DEB7-BD1C-AA6B-34A4-9BDBD6196558}"/>
              </a:ext>
            </a:extLst>
          </p:cNvPr>
          <p:cNvSpPr/>
          <p:nvPr/>
        </p:nvSpPr>
        <p:spPr>
          <a:xfrm>
            <a:off x="4177867" y="6950045"/>
            <a:ext cx="597347" cy="347204"/>
          </a:xfrm>
          <a:custGeom>
            <a:avLst/>
            <a:gdLst>
              <a:gd name="connsiteX0" fmla="*/ 597333 w 597347"/>
              <a:gd name="connsiteY0" fmla="*/ 30 h 347204"/>
              <a:gd name="connsiteX1" fmla="*/ 127433 w 597347"/>
              <a:gd name="connsiteY1" fmla="*/ 203230 h 347204"/>
              <a:gd name="connsiteX2" fmla="*/ 433 w 597347"/>
              <a:gd name="connsiteY2" fmla="*/ 346105 h 347204"/>
              <a:gd name="connsiteX3" fmla="*/ 82983 w 597347"/>
              <a:gd name="connsiteY3" fmla="*/ 273080 h 347204"/>
              <a:gd name="connsiteX4" fmla="*/ 267133 w 597347"/>
              <a:gd name="connsiteY4" fmla="*/ 111155 h 347204"/>
              <a:gd name="connsiteX5" fmla="*/ 111558 w 597347"/>
              <a:gd name="connsiteY5" fmla="*/ 187355 h 347204"/>
              <a:gd name="connsiteX6" fmla="*/ 597333 w 597347"/>
              <a:gd name="connsiteY6" fmla="*/ 30 h 347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347" h="347204">
                <a:moveTo>
                  <a:pt x="597333" y="30"/>
                </a:moveTo>
                <a:cubicBezTo>
                  <a:pt x="599979" y="2676"/>
                  <a:pt x="226916" y="145551"/>
                  <a:pt x="127433" y="203230"/>
                </a:cubicBezTo>
                <a:cubicBezTo>
                  <a:pt x="27950" y="260909"/>
                  <a:pt x="7841" y="334463"/>
                  <a:pt x="433" y="346105"/>
                </a:cubicBezTo>
                <a:cubicBezTo>
                  <a:pt x="-6975" y="357747"/>
                  <a:pt x="82983" y="273080"/>
                  <a:pt x="82983" y="273080"/>
                </a:cubicBezTo>
                <a:cubicBezTo>
                  <a:pt x="127433" y="233922"/>
                  <a:pt x="262370" y="125443"/>
                  <a:pt x="267133" y="111155"/>
                </a:cubicBezTo>
                <a:cubicBezTo>
                  <a:pt x="271896" y="96867"/>
                  <a:pt x="63933" y="204818"/>
                  <a:pt x="111558" y="187355"/>
                </a:cubicBezTo>
                <a:cubicBezTo>
                  <a:pt x="159183" y="169893"/>
                  <a:pt x="594687" y="-2616"/>
                  <a:pt x="597333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9E24135D-56E7-F7CC-D334-FDB82E4072FF}"/>
              </a:ext>
            </a:extLst>
          </p:cNvPr>
          <p:cNvSpPr/>
          <p:nvPr/>
        </p:nvSpPr>
        <p:spPr>
          <a:xfrm>
            <a:off x="6394274" y="6905114"/>
            <a:ext cx="333793" cy="491471"/>
          </a:xfrm>
          <a:custGeom>
            <a:avLst/>
            <a:gdLst>
              <a:gd name="connsiteX0" fmla="*/ 176 w 333793"/>
              <a:gd name="connsiteY0" fmla="*/ 511 h 491471"/>
              <a:gd name="connsiteX1" fmla="*/ 238301 w 333793"/>
              <a:gd name="connsiteY1" fmla="*/ 273561 h 491471"/>
              <a:gd name="connsiteX2" fmla="*/ 279576 w 333793"/>
              <a:gd name="connsiteY2" fmla="*/ 375161 h 491471"/>
              <a:gd name="connsiteX3" fmla="*/ 260526 w 333793"/>
              <a:gd name="connsiteY3" fmla="*/ 295786 h 491471"/>
              <a:gd name="connsiteX4" fmla="*/ 333551 w 333793"/>
              <a:gd name="connsiteY4" fmla="*/ 489461 h 491471"/>
              <a:gd name="connsiteX5" fmla="*/ 282751 w 333793"/>
              <a:gd name="connsiteY5" fmla="*/ 381511 h 491471"/>
              <a:gd name="connsiteX6" fmla="*/ 244651 w 333793"/>
              <a:gd name="connsiteY6" fmla="*/ 143386 h 491471"/>
              <a:gd name="connsiteX7" fmla="*/ 254176 w 333793"/>
              <a:gd name="connsiteY7" fmla="*/ 283086 h 491471"/>
              <a:gd name="connsiteX8" fmla="*/ 200201 w 333793"/>
              <a:gd name="connsiteY8" fmla="*/ 206886 h 491471"/>
              <a:gd name="connsiteX9" fmla="*/ 176 w 333793"/>
              <a:gd name="connsiteY9" fmla="*/ 511 h 49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3793" h="491471">
                <a:moveTo>
                  <a:pt x="176" y="511"/>
                </a:moveTo>
                <a:cubicBezTo>
                  <a:pt x="6526" y="11623"/>
                  <a:pt x="191734" y="211119"/>
                  <a:pt x="238301" y="273561"/>
                </a:cubicBezTo>
                <a:cubicBezTo>
                  <a:pt x="284868" y="336003"/>
                  <a:pt x="275872" y="371457"/>
                  <a:pt x="279576" y="375161"/>
                </a:cubicBezTo>
                <a:cubicBezTo>
                  <a:pt x="283280" y="378865"/>
                  <a:pt x="251530" y="276736"/>
                  <a:pt x="260526" y="295786"/>
                </a:cubicBezTo>
                <a:cubicBezTo>
                  <a:pt x="269522" y="314836"/>
                  <a:pt x="329847" y="475174"/>
                  <a:pt x="333551" y="489461"/>
                </a:cubicBezTo>
                <a:cubicBezTo>
                  <a:pt x="337255" y="503748"/>
                  <a:pt x="297568" y="439190"/>
                  <a:pt x="282751" y="381511"/>
                </a:cubicBezTo>
                <a:cubicBezTo>
                  <a:pt x="267934" y="323832"/>
                  <a:pt x="249414" y="159790"/>
                  <a:pt x="244651" y="143386"/>
                </a:cubicBezTo>
                <a:cubicBezTo>
                  <a:pt x="239888" y="126982"/>
                  <a:pt x="261584" y="272503"/>
                  <a:pt x="254176" y="283086"/>
                </a:cubicBezTo>
                <a:cubicBezTo>
                  <a:pt x="246768" y="293669"/>
                  <a:pt x="239359" y="251336"/>
                  <a:pt x="200201" y="206886"/>
                </a:cubicBezTo>
                <a:cubicBezTo>
                  <a:pt x="161043" y="162436"/>
                  <a:pt x="-6174" y="-10601"/>
                  <a:pt x="176" y="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0F8B110B-E946-464A-9D06-21366EB20F7D}"/>
              </a:ext>
            </a:extLst>
          </p:cNvPr>
          <p:cNvSpPr/>
          <p:nvPr/>
        </p:nvSpPr>
        <p:spPr>
          <a:xfrm>
            <a:off x="3745150" y="5641964"/>
            <a:ext cx="958878" cy="326719"/>
          </a:xfrm>
          <a:custGeom>
            <a:avLst/>
            <a:gdLst>
              <a:gd name="connsiteX0" fmla="*/ 957025 w 958878"/>
              <a:gd name="connsiteY0" fmla="*/ 11 h 326719"/>
              <a:gd name="connsiteX1" fmla="*/ 757000 w 958878"/>
              <a:gd name="connsiteY1" fmla="*/ 206386 h 326719"/>
              <a:gd name="connsiteX2" fmla="*/ 576025 w 958878"/>
              <a:gd name="connsiteY2" fmla="*/ 273061 h 326719"/>
              <a:gd name="connsiteX3" fmla="*/ 4525 w 958878"/>
              <a:gd name="connsiteY3" fmla="*/ 323861 h 326719"/>
              <a:gd name="connsiteX4" fmla="*/ 293450 w 958878"/>
              <a:gd name="connsiteY4" fmla="*/ 320686 h 326719"/>
              <a:gd name="connsiteX5" fmla="*/ 690325 w 958878"/>
              <a:gd name="connsiteY5" fmla="*/ 307986 h 326719"/>
              <a:gd name="connsiteX6" fmla="*/ 401400 w 958878"/>
              <a:gd name="connsiteY6" fmla="*/ 304811 h 326719"/>
              <a:gd name="connsiteX7" fmla="*/ 633175 w 958878"/>
              <a:gd name="connsiteY7" fmla="*/ 257186 h 326719"/>
              <a:gd name="connsiteX8" fmla="*/ 785575 w 958878"/>
              <a:gd name="connsiteY8" fmla="*/ 177811 h 326719"/>
              <a:gd name="connsiteX9" fmla="*/ 633175 w 958878"/>
              <a:gd name="connsiteY9" fmla="*/ 215911 h 326719"/>
              <a:gd name="connsiteX10" fmla="*/ 957025 w 958878"/>
              <a:gd name="connsiteY10" fmla="*/ 11 h 32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8878" h="326719">
                <a:moveTo>
                  <a:pt x="957025" y="11"/>
                </a:moveTo>
                <a:cubicBezTo>
                  <a:pt x="977662" y="-1576"/>
                  <a:pt x="820500" y="160878"/>
                  <a:pt x="757000" y="206386"/>
                </a:cubicBezTo>
                <a:cubicBezTo>
                  <a:pt x="693500" y="251894"/>
                  <a:pt x="701437" y="253482"/>
                  <a:pt x="576025" y="273061"/>
                </a:cubicBezTo>
                <a:cubicBezTo>
                  <a:pt x="450613" y="292640"/>
                  <a:pt x="51621" y="315924"/>
                  <a:pt x="4525" y="323861"/>
                </a:cubicBezTo>
                <a:cubicBezTo>
                  <a:pt x="-42571" y="331798"/>
                  <a:pt x="293450" y="320686"/>
                  <a:pt x="293450" y="320686"/>
                </a:cubicBezTo>
                <a:lnTo>
                  <a:pt x="690325" y="307986"/>
                </a:lnTo>
                <a:cubicBezTo>
                  <a:pt x="708317" y="305340"/>
                  <a:pt x="410925" y="313278"/>
                  <a:pt x="401400" y="304811"/>
                </a:cubicBezTo>
                <a:cubicBezTo>
                  <a:pt x="391875" y="296344"/>
                  <a:pt x="569146" y="278353"/>
                  <a:pt x="633175" y="257186"/>
                </a:cubicBezTo>
                <a:cubicBezTo>
                  <a:pt x="697204" y="236019"/>
                  <a:pt x="785575" y="184690"/>
                  <a:pt x="785575" y="177811"/>
                </a:cubicBezTo>
                <a:cubicBezTo>
                  <a:pt x="785575" y="170932"/>
                  <a:pt x="608304" y="239194"/>
                  <a:pt x="633175" y="215911"/>
                </a:cubicBezTo>
                <a:cubicBezTo>
                  <a:pt x="658046" y="192628"/>
                  <a:pt x="936388" y="1598"/>
                  <a:pt x="957025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1CC9C37E-7A36-11D9-F19A-378794697FEA}"/>
              </a:ext>
            </a:extLst>
          </p:cNvPr>
          <p:cNvSpPr/>
          <p:nvPr/>
        </p:nvSpPr>
        <p:spPr>
          <a:xfrm>
            <a:off x="5962561" y="5596738"/>
            <a:ext cx="757365" cy="320376"/>
          </a:xfrm>
          <a:custGeom>
            <a:avLst/>
            <a:gdLst>
              <a:gd name="connsiteX0" fmla="*/ 89 w 757365"/>
              <a:gd name="connsiteY0" fmla="*/ 32537 h 320376"/>
              <a:gd name="connsiteX1" fmla="*/ 285839 w 757365"/>
              <a:gd name="connsiteY1" fmla="*/ 118262 h 320376"/>
              <a:gd name="connsiteX2" fmla="*/ 743039 w 757365"/>
              <a:gd name="connsiteY2" fmla="*/ 10312 h 320376"/>
              <a:gd name="connsiteX3" fmla="*/ 635089 w 757365"/>
              <a:gd name="connsiteY3" fmla="*/ 38887 h 320376"/>
              <a:gd name="connsiteX4" fmla="*/ 562064 w 757365"/>
              <a:gd name="connsiteY4" fmla="*/ 315112 h 320376"/>
              <a:gd name="connsiteX5" fmla="*/ 571589 w 757365"/>
              <a:gd name="connsiteY5" fmla="*/ 207162 h 320376"/>
              <a:gd name="connsiteX6" fmla="*/ 612864 w 757365"/>
              <a:gd name="connsiteY6" fmla="*/ 45237 h 320376"/>
              <a:gd name="connsiteX7" fmla="*/ 489039 w 757365"/>
              <a:gd name="connsiteY7" fmla="*/ 99212 h 320376"/>
              <a:gd name="connsiteX8" fmla="*/ 257264 w 757365"/>
              <a:gd name="connsiteY8" fmla="*/ 127787 h 320376"/>
              <a:gd name="connsiteX9" fmla="*/ 89 w 757365"/>
              <a:gd name="connsiteY9" fmla="*/ 32537 h 32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7365" h="320376">
                <a:moveTo>
                  <a:pt x="89" y="32537"/>
                </a:moveTo>
                <a:cubicBezTo>
                  <a:pt x="4851" y="30950"/>
                  <a:pt x="162014" y="121966"/>
                  <a:pt x="285839" y="118262"/>
                </a:cubicBezTo>
                <a:cubicBezTo>
                  <a:pt x="409664" y="114558"/>
                  <a:pt x="684831" y="23541"/>
                  <a:pt x="743039" y="10312"/>
                </a:cubicBezTo>
                <a:cubicBezTo>
                  <a:pt x="801247" y="-2917"/>
                  <a:pt x="665251" y="-11913"/>
                  <a:pt x="635089" y="38887"/>
                </a:cubicBezTo>
                <a:cubicBezTo>
                  <a:pt x="604927" y="89687"/>
                  <a:pt x="572647" y="287066"/>
                  <a:pt x="562064" y="315112"/>
                </a:cubicBezTo>
                <a:cubicBezTo>
                  <a:pt x="551481" y="343158"/>
                  <a:pt x="563122" y="252141"/>
                  <a:pt x="571589" y="207162"/>
                </a:cubicBezTo>
                <a:cubicBezTo>
                  <a:pt x="580056" y="162183"/>
                  <a:pt x="626622" y="63229"/>
                  <a:pt x="612864" y="45237"/>
                </a:cubicBezTo>
                <a:cubicBezTo>
                  <a:pt x="599106" y="27245"/>
                  <a:pt x="548306" y="85454"/>
                  <a:pt x="489039" y="99212"/>
                </a:cubicBezTo>
                <a:cubicBezTo>
                  <a:pt x="429772" y="112970"/>
                  <a:pt x="333464" y="134666"/>
                  <a:pt x="257264" y="127787"/>
                </a:cubicBezTo>
                <a:cubicBezTo>
                  <a:pt x="181064" y="120908"/>
                  <a:pt x="-4673" y="34124"/>
                  <a:pt x="89" y="32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EA272180-90BE-8906-9EC4-935F70EB26AE}"/>
              </a:ext>
            </a:extLst>
          </p:cNvPr>
          <p:cNvSpPr/>
          <p:nvPr/>
        </p:nvSpPr>
        <p:spPr>
          <a:xfrm>
            <a:off x="5381592" y="8232923"/>
            <a:ext cx="1198504" cy="238191"/>
          </a:xfrm>
          <a:custGeom>
            <a:avLst/>
            <a:gdLst>
              <a:gd name="connsiteX0" fmla="*/ 33 w 1198504"/>
              <a:gd name="connsiteY0" fmla="*/ 237977 h 238191"/>
              <a:gd name="connsiteX1" fmla="*/ 403258 w 1198504"/>
              <a:gd name="connsiteY1" fmla="*/ 126852 h 238191"/>
              <a:gd name="connsiteX2" fmla="*/ 311183 w 1198504"/>
              <a:gd name="connsiteY2" fmla="*/ 104627 h 238191"/>
              <a:gd name="connsiteX3" fmla="*/ 660433 w 1198504"/>
              <a:gd name="connsiteY3" fmla="*/ 117327 h 238191"/>
              <a:gd name="connsiteX4" fmla="*/ 590583 w 1198504"/>
              <a:gd name="connsiteY4" fmla="*/ 41127 h 238191"/>
              <a:gd name="connsiteX5" fmla="*/ 1181133 w 1198504"/>
              <a:gd name="connsiteY5" fmla="*/ 206227 h 238191"/>
              <a:gd name="connsiteX6" fmla="*/ 1003333 w 1198504"/>
              <a:gd name="connsiteY6" fmla="*/ 152252 h 238191"/>
              <a:gd name="connsiteX7" fmla="*/ 609633 w 1198504"/>
              <a:gd name="connsiteY7" fmla="*/ 3027 h 238191"/>
              <a:gd name="connsiteX8" fmla="*/ 698533 w 1198504"/>
              <a:gd name="connsiteY8" fmla="*/ 53827 h 238191"/>
              <a:gd name="connsiteX9" fmla="*/ 479458 w 1198504"/>
              <a:gd name="connsiteY9" fmla="*/ 76052 h 238191"/>
              <a:gd name="connsiteX10" fmla="*/ 409608 w 1198504"/>
              <a:gd name="connsiteY10" fmla="*/ 101452 h 238191"/>
              <a:gd name="connsiteX11" fmla="*/ 612808 w 1198504"/>
              <a:gd name="connsiteY11" fmla="*/ 95102 h 238191"/>
              <a:gd name="connsiteX12" fmla="*/ 511208 w 1198504"/>
              <a:gd name="connsiteY12" fmla="*/ 66527 h 238191"/>
              <a:gd name="connsiteX13" fmla="*/ 381033 w 1198504"/>
              <a:gd name="connsiteY13" fmla="*/ 95102 h 238191"/>
              <a:gd name="connsiteX14" fmla="*/ 33 w 1198504"/>
              <a:gd name="connsiteY14" fmla="*/ 237977 h 23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198504" h="238191">
                <a:moveTo>
                  <a:pt x="33" y="237977"/>
                </a:moveTo>
                <a:cubicBezTo>
                  <a:pt x="3737" y="243269"/>
                  <a:pt x="351400" y="149077"/>
                  <a:pt x="403258" y="126852"/>
                </a:cubicBezTo>
                <a:cubicBezTo>
                  <a:pt x="455116" y="104627"/>
                  <a:pt x="311183" y="104627"/>
                  <a:pt x="311183" y="104627"/>
                </a:cubicBezTo>
                <a:cubicBezTo>
                  <a:pt x="354045" y="103040"/>
                  <a:pt x="613866" y="127910"/>
                  <a:pt x="660433" y="117327"/>
                </a:cubicBezTo>
                <a:cubicBezTo>
                  <a:pt x="707000" y="106744"/>
                  <a:pt x="503800" y="26310"/>
                  <a:pt x="590583" y="41127"/>
                </a:cubicBezTo>
                <a:cubicBezTo>
                  <a:pt x="677366" y="55944"/>
                  <a:pt x="1112341" y="187706"/>
                  <a:pt x="1181133" y="206227"/>
                </a:cubicBezTo>
                <a:cubicBezTo>
                  <a:pt x="1249925" y="224748"/>
                  <a:pt x="1098583" y="186119"/>
                  <a:pt x="1003333" y="152252"/>
                </a:cubicBezTo>
                <a:cubicBezTo>
                  <a:pt x="908083" y="118385"/>
                  <a:pt x="660433" y="19431"/>
                  <a:pt x="609633" y="3027"/>
                </a:cubicBezTo>
                <a:cubicBezTo>
                  <a:pt x="558833" y="-13377"/>
                  <a:pt x="720229" y="41656"/>
                  <a:pt x="698533" y="53827"/>
                </a:cubicBezTo>
                <a:cubicBezTo>
                  <a:pt x="676837" y="65998"/>
                  <a:pt x="527612" y="68115"/>
                  <a:pt x="479458" y="76052"/>
                </a:cubicBezTo>
                <a:cubicBezTo>
                  <a:pt x="431304" y="83989"/>
                  <a:pt x="387383" y="98277"/>
                  <a:pt x="409608" y="101452"/>
                </a:cubicBezTo>
                <a:cubicBezTo>
                  <a:pt x="431833" y="104627"/>
                  <a:pt x="595875" y="100923"/>
                  <a:pt x="612808" y="95102"/>
                </a:cubicBezTo>
                <a:cubicBezTo>
                  <a:pt x="629741" y="89281"/>
                  <a:pt x="549837" y="66527"/>
                  <a:pt x="511208" y="66527"/>
                </a:cubicBezTo>
                <a:cubicBezTo>
                  <a:pt x="472579" y="66527"/>
                  <a:pt x="460408" y="63352"/>
                  <a:pt x="381033" y="95102"/>
                </a:cubicBezTo>
                <a:cubicBezTo>
                  <a:pt x="301658" y="126852"/>
                  <a:pt x="-3671" y="232685"/>
                  <a:pt x="33" y="237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78625587-6C8F-EC88-6037-66E871916BAC}"/>
              </a:ext>
            </a:extLst>
          </p:cNvPr>
          <p:cNvSpPr/>
          <p:nvPr/>
        </p:nvSpPr>
        <p:spPr>
          <a:xfrm>
            <a:off x="5926675" y="7534198"/>
            <a:ext cx="591600" cy="648666"/>
          </a:xfrm>
          <a:custGeom>
            <a:avLst/>
            <a:gdLst>
              <a:gd name="connsiteX0" fmla="*/ 591600 w 591600"/>
              <a:gd name="connsiteY0" fmla="*/ 77 h 648666"/>
              <a:gd name="connsiteX1" fmla="*/ 312200 w 591600"/>
              <a:gd name="connsiteY1" fmla="*/ 368377 h 648666"/>
              <a:gd name="connsiteX2" fmla="*/ 1050 w 591600"/>
              <a:gd name="connsiteY2" fmla="*/ 647777 h 648666"/>
              <a:gd name="connsiteX3" fmla="*/ 423325 w 591600"/>
              <a:gd name="connsiteY3" fmla="*/ 276302 h 648666"/>
              <a:gd name="connsiteX4" fmla="*/ 315375 w 591600"/>
              <a:gd name="connsiteY4" fmla="*/ 400127 h 648666"/>
              <a:gd name="connsiteX5" fmla="*/ 591600 w 591600"/>
              <a:gd name="connsiteY5" fmla="*/ 77 h 64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1600" h="648666">
                <a:moveTo>
                  <a:pt x="591600" y="77"/>
                </a:moveTo>
                <a:cubicBezTo>
                  <a:pt x="591071" y="-5215"/>
                  <a:pt x="410625" y="260427"/>
                  <a:pt x="312200" y="368377"/>
                </a:cubicBezTo>
                <a:cubicBezTo>
                  <a:pt x="213775" y="476327"/>
                  <a:pt x="-17471" y="663123"/>
                  <a:pt x="1050" y="647777"/>
                </a:cubicBezTo>
                <a:cubicBezTo>
                  <a:pt x="19571" y="632431"/>
                  <a:pt x="370938" y="317577"/>
                  <a:pt x="423325" y="276302"/>
                </a:cubicBezTo>
                <a:cubicBezTo>
                  <a:pt x="475712" y="235027"/>
                  <a:pt x="283096" y="441931"/>
                  <a:pt x="315375" y="400127"/>
                </a:cubicBezTo>
                <a:cubicBezTo>
                  <a:pt x="347654" y="358323"/>
                  <a:pt x="592129" y="5369"/>
                  <a:pt x="591600" y="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ED7338C0-4461-6AF5-D675-E1C3A071FC8A}"/>
              </a:ext>
            </a:extLst>
          </p:cNvPr>
          <p:cNvSpPr/>
          <p:nvPr/>
        </p:nvSpPr>
        <p:spPr>
          <a:xfrm>
            <a:off x="4636935" y="8042149"/>
            <a:ext cx="166852" cy="524873"/>
          </a:xfrm>
          <a:custGeom>
            <a:avLst/>
            <a:gdLst>
              <a:gd name="connsiteX0" fmla="*/ 166840 w 166852"/>
              <a:gd name="connsiteY0" fmla="*/ 126 h 524873"/>
              <a:gd name="connsiteX1" fmla="*/ 17615 w 166852"/>
              <a:gd name="connsiteY1" fmla="*/ 241426 h 524873"/>
              <a:gd name="connsiteX2" fmla="*/ 135090 w 166852"/>
              <a:gd name="connsiteY2" fmla="*/ 504951 h 524873"/>
              <a:gd name="connsiteX3" fmla="*/ 93815 w 166852"/>
              <a:gd name="connsiteY3" fmla="*/ 482726 h 524873"/>
              <a:gd name="connsiteX4" fmla="*/ 33490 w 166852"/>
              <a:gd name="connsiteY4" fmla="*/ 295401 h 524873"/>
              <a:gd name="connsiteX5" fmla="*/ 20790 w 166852"/>
              <a:gd name="connsiteY5" fmla="*/ 327151 h 524873"/>
              <a:gd name="connsiteX6" fmla="*/ 27140 w 166852"/>
              <a:gd name="connsiteY6" fmla="*/ 123951 h 524873"/>
              <a:gd name="connsiteX7" fmla="*/ 8090 w 166852"/>
              <a:gd name="connsiteY7" fmla="*/ 206501 h 524873"/>
              <a:gd name="connsiteX8" fmla="*/ 166840 w 166852"/>
              <a:gd name="connsiteY8" fmla="*/ 126 h 5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852" h="524873">
                <a:moveTo>
                  <a:pt x="166840" y="126"/>
                </a:moveTo>
                <a:cubicBezTo>
                  <a:pt x="168428" y="5947"/>
                  <a:pt x="22907" y="157289"/>
                  <a:pt x="17615" y="241426"/>
                </a:cubicBezTo>
                <a:cubicBezTo>
                  <a:pt x="12323" y="325564"/>
                  <a:pt x="122390" y="464734"/>
                  <a:pt x="135090" y="504951"/>
                </a:cubicBezTo>
                <a:cubicBezTo>
                  <a:pt x="147790" y="545168"/>
                  <a:pt x="110748" y="517651"/>
                  <a:pt x="93815" y="482726"/>
                </a:cubicBezTo>
                <a:cubicBezTo>
                  <a:pt x="76882" y="447801"/>
                  <a:pt x="45661" y="321330"/>
                  <a:pt x="33490" y="295401"/>
                </a:cubicBezTo>
                <a:cubicBezTo>
                  <a:pt x="21319" y="269472"/>
                  <a:pt x="21848" y="355726"/>
                  <a:pt x="20790" y="327151"/>
                </a:cubicBezTo>
                <a:cubicBezTo>
                  <a:pt x="19732" y="298576"/>
                  <a:pt x="29257" y="144059"/>
                  <a:pt x="27140" y="123951"/>
                </a:cubicBezTo>
                <a:cubicBezTo>
                  <a:pt x="25023" y="103843"/>
                  <a:pt x="-17310" y="221318"/>
                  <a:pt x="8090" y="206501"/>
                </a:cubicBezTo>
                <a:cubicBezTo>
                  <a:pt x="33490" y="191684"/>
                  <a:pt x="165252" y="-5695"/>
                  <a:pt x="166840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5F816F8-9A23-A12D-0BB2-079D03A8E53B}"/>
              </a:ext>
            </a:extLst>
          </p:cNvPr>
          <p:cNvSpPr/>
          <p:nvPr/>
        </p:nvSpPr>
        <p:spPr>
          <a:xfrm>
            <a:off x="4292600" y="7531100"/>
            <a:ext cx="1289447" cy="501922"/>
          </a:xfrm>
          <a:custGeom>
            <a:avLst/>
            <a:gdLst>
              <a:gd name="connsiteX0" fmla="*/ 0 w 1289447"/>
              <a:gd name="connsiteY0" fmla="*/ 0 h 501922"/>
              <a:gd name="connsiteX1" fmla="*/ 609600 w 1289447"/>
              <a:gd name="connsiteY1" fmla="*/ 428625 h 501922"/>
              <a:gd name="connsiteX2" fmla="*/ 542925 w 1289447"/>
              <a:gd name="connsiteY2" fmla="*/ 403225 h 501922"/>
              <a:gd name="connsiteX3" fmla="*/ 1266825 w 1289447"/>
              <a:gd name="connsiteY3" fmla="*/ 498475 h 501922"/>
              <a:gd name="connsiteX4" fmla="*/ 1120775 w 1289447"/>
              <a:gd name="connsiteY4" fmla="*/ 482600 h 501922"/>
              <a:gd name="connsiteX5" fmla="*/ 584200 w 1289447"/>
              <a:gd name="connsiteY5" fmla="*/ 403225 h 501922"/>
              <a:gd name="connsiteX6" fmla="*/ 479425 w 1289447"/>
              <a:gd name="connsiteY6" fmla="*/ 339725 h 501922"/>
              <a:gd name="connsiteX7" fmla="*/ 0 w 1289447"/>
              <a:gd name="connsiteY7" fmla="*/ 0 h 50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9447" h="501922">
                <a:moveTo>
                  <a:pt x="0" y="0"/>
                </a:moveTo>
                <a:cubicBezTo>
                  <a:pt x="21696" y="14817"/>
                  <a:pt x="519113" y="361421"/>
                  <a:pt x="609600" y="428625"/>
                </a:cubicBezTo>
                <a:cubicBezTo>
                  <a:pt x="700087" y="495829"/>
                  <a:pt x="433388" y="391583"/>
                  <a:pt x="542925" y="403225"/>
                </a:cubicBezTo>
                <a:cubicBezTo>
                  <a:pt x="652463" y="414867"/>
                  <a:pt x="1170517" y="485246"/>
                  <a:pt x="1266825" y="498475"/>
                </a:cubicBezTo>
                <a:cubicBezTo>
                  <a:pt x="1363133" y="511704"/>
                  <a:pt x="1120775" y="482600"/>
                  <a:pt x="1120775" y="482600"/>
                </a:cubicBezTo>
                <a:cubicBezTo>
                  <a:pt x="1007004" y="466725"/>
                  <a:pt x="691092" y="427037"/>
                  <a:pt x="584200" y="403225"/>
                </a:cubicBezTo>
                <a:cubicBezTo>
                  <a:pt x="477308" y="379413"/>
                  <a:pt x="570971" y="404283"/>
                  <a:pt x="479425" y="3397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0BE31021-A853-D195-5577-93A6DF106252}"/>
              </a:ext>
            </a:extLst>
          </p:cNvPr>
          <p:cNvSpPr/>
          <p:nvPr/>
        </p:nvSpPr>
        <p:spPr>
          <a:xfrm>
            <a:off x="2443447" y="5641771"/>
            <a:ext cx="324530" cy="1163174"/>
          </a:xfrm>
          <a:custGeom>
            <a:avLst/>
            <a:gdLst>
              <a:gd name="connsiteX0" fmla="*/ 321978 w 324530"/>
              <a:gd name="connsiteY0" fmla="*/ 92279 h 1163174"/>
              <a:gd name="connsiteX1" fmla="*/ 137828 w 324530"/>
              <a:gd name="connsiteY1" fmla="*/ 28779 h 1163174"/>
              <a:gd name="connsiteX2" fmla="*/ 45753 w 324530"/>
              <a:gd name="connsiteY2" fmla="*/ 165304 h 1163174"/>
              <a:gd name="connsiteX3" fmla="*/ 61628 w 324530"/>
              <a:gd name="connsiteY3" fmla="*/ 101804 h 1163174"/>
              <a:gd name="connsiteX4" fmla="*/ 39403 w 324530"/>
              <a:gd name="connsiteY4" fmla="*/ 327229 h 1163174"/>
              <a:gd name="connsiteX5" fmla="*/ 99728 w 324530"/>
              <a:gd name="connsiteY5" fmla="*/ 539954 h 1163174"/>
              <a:gd name="connsiteX6" fmla="*/ 90203 w 324530"/>
              <a:gd name="connsiteY6" fmla="*/ 447879 h 1163174"/>
              <a:gd name="connsiteX7" fmla="*/ 118778 w 324530"/>
              <a:gd name="connsiteY7" fmla="*/ 663779 h 1163174"/>
              <a:gd name="connsiteX8" fmla="*/ 252128 w 324530"/>
              <a:gd name="connsiteY8" fmla="*/ 825704 h 1163174"/>
              <a:gd name="connsiteX9" fmla="*/ 255303 w 324530"/>
              <a:gd name="connsiteY9" fmla="*/ 1016204 h 1163174"/>
              <a:gd name="connsiteX10" fmla="*/ 261653 w 324530"/>
              <a:gd name="connsiteY10" fmla="*/ 1162254 h 1163174"/>
              <a:gd name="connsiteX11" fmla="*/ 245778 w 324530"/>
              <a:gd name="connsiteY11" fmla="*/ 946354 h 1163174"/>
              <a:gd name="connsiteX12" fmla="*/ 121953 w 324530"/>
              <a:gd name="connsiteY12" fmla="*/ 657429 h 1163174"/>
              <a:gd name="connsiteX13" fmla="*/ 7653 w 324530"/>
              <a:gd name="connsiteY13" fmla="*/ 222454 h 1163174"/>
              <a:gd name="connsiteX14" fmla="*/ 20353 w 324530"/>
              <a:gd name="connsiteY14" fmla="*/ 273254 h 1163174"/>
              <a:gd name="connsiteX15" fmla="*/ 99728 w 324530"/>
              <a:gd name="connsiteY15" fmla="*/ 6554 h 1163174"/>
              <a:gd name="connsiteX16" fmla="*/ 236253 w 324530"/>
              <a:gd name="connsiteY16" fmla="*/ 82754 h 1163174"/>
              <a:gd name="connsiteX17" fmla="*/ 321978 w 324530"/>
              <a:gd name="connsiteY17" fmla="*/ 92279 h 116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24530" h="1163174">
                <a:moveTo>
                  <a:pt x="321978" y="92279"/>
                </a:moveTo>
                <a:cubicBezTo>
                  <a:pt x="305574" y="83283"/>
                  <a:pt x="183866" y="16608"/>
                  <a:pt x="137828" y="28779"/>
                </a:cubicBezTo>
                <a:cubicBezTo>
                  <a:pt x="91790" y="40950"/>
                  <a:pt x="58453" y="153133"/>
                  <a:pt x="45753" y="165304"/>
                </a:cubicBezTo>
                <a:cubicBezTo>
                  <a:pt x="33053" y="177475"/>
                  <a:pt x="62686" y="74817"/>
                  <a:pt x="61628" y="101804"/>
                </a:cubicBezTo>
                <a:cubicBezTo>
                  <a:pt x="60570" y="128791"/>
                  <a:pt x="33053" y="254204"/>
                  <a:pt x="39403" y="327229"/>
                </a:cubicBezTo>
                <a:cubicBezTo>
                  <a:pt x="45753" y="400254"/>
                  <a:pt x="91261" y="519846"/>
                  <a:pt x="99728" y="539954"/>
                </a:cubicBezTo>
                <a:cubicBezTo>
                  <a:pt x="108195" y="560062"/>
                  <a:pt x="87028" y="427242"/>
                  <a:pt x="90203" y="447879"/>
                </a:cubicBezTo>
                <a:cubicBezTo>
                  <a:pt x="93378" y="468517"/>
                  <a:pt x="91790" y="600808"/>
                  <a:pt x="118778" y="663779"/>
                </a:cubicBezTo>
                <a:cubicBezTo>
                  <a:pt x="145766" y="726750"/>
                  <a:pt x="229374" y="766966"/>
                  <a:pt x="252128" y="825704"/>
                </a:cubicBezTo>
                <a:cubicBezTo>
                  <a:pt x="274882" y="884442"/>
                  <a:pt x="253716" y="960112"/>
                  <a:pt x="255303" y="1016204"/>
                </a:cubicBezTo>
                <a:cubicBezTo>
                  <a:pt x="256890" y="1072296"/>
                  <a:pt x="263240" y="1173896"/>
                  <a:pt x="261653" y="1162254"/>
                </a:cubicBezTo>
                <a:cubicBezTo>
                  <a:pt x="260066" y="1150612"/>
                  <a:pt x="269061" y="1030492"/>
                  <a:pt x="245778" y="946354"/>
                </a:cubicBezTo>
                <a:cubicBezTo>
                  <a:pt x="222495" y="862216"/>
                  <a:pt x="161640" y="778079"/>
                  <a:pt x="121953" y="657429"/>
                </a:cubicBezTo>
                <a:cubicBezTo>
                  <a:pt x="82266" y="536779"/>
                  <a:pt x="24586" y="286483"/>
                  <a:pt x="7653" y="222454"/>
                </a:cubicBezTo>
                <a:cubicBezTo>
                  <a:pt x="-9280" y="158425"/>
                  <a:pt x="5007" y="309237"/>
                  <a:pt x="20353" y="273254"/>
                </a:cubicBezTo>
                <a:cubicBezTo>
                  <a:pt x="35699" y="237271"/>
                  <a:pt x="63745" y="38304"/>
                  <a:pt x="99728" y="6554"/>
                </a:cubicBezTo>
                <a:cubicBezTo>
                  <a:pt x="135711" y="-25196"/>
                  <a:pt x="200799" y="67937"/>
                  <a:pt x="236253" y="82754"/>
                </a:cubicBezTo>
                <a:cubicBezTo>
                  <a:pt x="271707" y="97571"/>
                  <a:pt x="338382" y="101275"/>
                  <a:pt x="321978" y="9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D29A77B7-04DD-F1DB-63D3-F00E54903322}"/>
              </a:ext>
            </a:extLst>
          </p:cNvPr>
          <p:cNvSpPr/>
          <p:nvPr/>
        </p:nvSpPr>
        <p:spPr>
          <a:xfrm>
            <a:off x="2512271" y="5584015"/>
            <a:ext cx="94485" cy="712014"/>
          </a:xfrm>
          <a:custGeom>
            <a:avLst/>
            <a:gdLst>
              <a:gd name="connsiteX0" fmla="*/ 94404 w 94485"/>
              <a:gd name="connsiteY0" fmla="*/ 810 h 712014"/>
              <a:gd name="connsiteX1" fmla="*/ 24554 w 94485"/>
              <a:gd name="connsiteY1" fmla="*/ 242110 h 712014"/>
              <a:gd name="connsiteX2" fmla="*/ 34079 w 94485"/>
              <a:gd name="connsiteY2" fmla="*/ 464360 h 712014"/>
              <a:gd name="connsiteX3" fmla="*/ 62654 w 94485"/>
              <a:gd name="connsiteY3" fmla="*/ 378635 h 712014"/>
              <a:gd name="connsiteX4" fmla="*/ 34079 w 94485"/>
              <a:gd name="connsiteY4" fmla="*/ 610410 h 712014"/>
              <a:gd name="connsiteX5" fmla="*/ 34079 w 94485"/>
              <a:gd name="connsiteY5" fmla="*/ 712010 h 712014"/>
              <a:gd name="connsiteX6" fmla="*/ 8679 w 94485"/>
              <a:gd name="connsiteY6" fmla="*/ 607235 h 712014"/>
              <a:gd name="connsiteX7" fmla="*/ 5504 w 94485"/>
              <a:gd name="connsiteY7" fmla="*/ 277035 h 712014"/>
              <a:gd name="connsiteX8" fmla="*/ 8679 w 94485"/>
              <a:gd name="connsiteY8" fmla="*/ 327835 h 712014"/>
              <a:gd name="connsiteX9" fmla="*/ 94404 w 94485"/>
              <a:gd name="connsiteY9" fmla="*/ 810 h 712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4485" h="712014">
                <a:moveTo>
                  <a:pt x="94404" y="810"/>
                </a:moveTo>
                <a:cubicBezTo>
                  <a:pt x="97050" y="-13477"/>
                  <a:pt x="34608" y="164852"/>
                  <a:pt x="24554" y="242110"/>
                </a:cubicBezTo>
                <a:cubicBezTo>
                  <a:pt x="14500" y="319368"/>
                  <a:pt x="27729" y="441606"/>
                  <a:pt x="34079" y="464360"/>
                </a:cubicBezTo>
                <a:cubicBezTo>
                  <a:pt x="40429" y="487114"/>
                  <a:pt x="62654" y="354293"/>
                  <a:pt x="62654" y="378635"/>
                </a:cubicBezTo>
                <a:cubicBezTo>
                  <a:pt x="62654" y="402977"/>
                  <a:pt x="38841" y="554848"/>
                  <a:pt x="34079" y="610410"/>
                </a:cubicBezTo>
                <a:cubicBezTo>
                  <a:pt x="29316" y="665973"/>
                  <a:pt x="38312" y="712539"/>
                  <a:pt x="34079" y="712010"/>
                </a:cubicBezTo>
                <a:cubicBezTo>
                  <a:pt x="29846" y="711481"/>
                  <a:pt x="13441" y="679731"/>
                  <a:pt x="8679" y="607235"/>
                </a:cubicBezTo>
                <a:cubicBezTo>
                  <a:pt x="3916" y="534739"/>
                  <a:pt x="5504" y="323602"/>
                  <a:pt x="5504" y="277035"/>
                </a:cubicBezTo>
                <a:cubicBezTo>
                  <a:pt x="5504" y="230468"/>
                  <a:pt x="-8784" y="374402"/>
                  <a:pt x="8679" y="327835"/>
                </a:cubicBezTo>
                <a:cubicBezTo>
                  <a:pt x="26142" y="281268"/>
                  <a:pt x="91758" y="15097"/>
                  <a:pt x="94404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E4CCEA3B-693D-2757-DE35-BB095166A544}"/>
              </a:ext>
            </a:extLst>
          </p:cNvPr>
          <p:cNvSpPr/>
          <p:nvPr/>
        </p:nvSpPr>
        <p:spPr>
          <a:xfrm>
            <a:off x="2488132" y="5793316"/>
            <a:ext cx="264888" cy="953560"/>
          </a:xfrm>
          <a:custGeom>
            <a:avLst/>
            <a:gdLst>
              <a:gd name="connsiteX0" fmla="*/ 10593 w 264888"/>
              <a:gd name="connsiteY0" fmla="*/ 35984 h 953560"/>
              <a:gd name="connsiteX1" fmla="*/ 131243 w 264888"/>
              <a:gd name="connsiteY1" fmla="*/ 550334 h 953560"/>
              <a:gd name="connsiteX2" fmla="*/ 131243 w 264888"/>
              <a:gd name="connsiteY2" fmla="*/ 407459 h 953560"/>
              <a:gd name="connsiteX3" fmla="*/ 194743 w 264888"/>
              <a:gd name="connsiteY3" fmla="*/ 617009 h 953560"/>
              <a:gd name="connsiteX4" fmla="*/ 201093 w 264888"/>
              <a:gd name="connsiteY4" fmla="*/ 667809 h 953560"/>
              <a:gd name="connsiteX5" fmla="*/ 207443 w 264888"/>
              <a:gd name="connsiteY5" fmla="*/ 632884 h 953560"/>
              <a:gd name="connsiteX6" fmla="*/ 264593 w 264888"/>
              <a:gd name="connsiteY6" fmla="*/ 740834 h 953560"/>
              <a:gd name="connsiteX7" fmla="*/ 229668 w 264888"/>
              <a:gd name="connsiteY7" fmla="*/ 953559 h 953560"/>
              <a:gd name="connsiteX8" fmla="*/ 226493 w 264888"/>
              <a:gd name="connsiteY8" fmla="*/ 737659 h 953560"/>
              <a:gd name="connsiteX9" fmla="*/ 175693 w 264888"/>
              <a:gd name="connsiteY9" fmla="*/ 426509 h 953560"/>
              <a:gd name="connsiteX10" fmla="*/ 131243 w 264888"/>
              <a:gd name="connsiteY10" fmla="*/ 451909 h 953560"/>
              <a:gd name="connsiteX11" fmla="*/ 20118 w 264888"/>
              <a:gd name="connsiteY11" fmla="*/ 86784 h 953560"/>
              <a:gd name="connsiteX12" fmla="*/ 10593 w 264888"/>
              <a:gd name="connsiteY12" fmla="*/ 35984 h 953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4888" h="953560">
                <a:moveTo>
                  <a:pt x="10593" y="35984"/>
                </a:moveTo>
                <a:cubicBezTo>
                  <a:pt x="29114" y="113242"/>
                  <a:pt x="111135" y="488422"/>
                  <a:pt x="131243" y="550334"/>
                </a:cubicBezTo>
                <a:cubicBezTo>
                  <a:pt x="151351" y="612246"/>
                  <a:pt x="120660" y="396347"/>
                  <a:pt x="131243" y="407459"/>
                </a:cubicBezTo>
                <a:cubicBezTo>
                  <a:pt x="141826" y="418571"/>
                  <a:pt x="183101" y="573617"/>
                  <a:pt x="194743" y="617009"/>
                </a:cubicBezTo>
                <a:cubicBezTo>
                  <a:pt x="206385" y="660401"/>
                  <a:pt x="198976" y="665163"/>
                  <a:pt x="201093" y="667809"/>
                </a:cubicBezTo>
                <a:cubicBezTo>
                  <a:pt x="203210" y="670455"/>
                  <a:pt x="196860" y="620713"/>
                  <a:pt x="207443" y="632884"/>
                </a:cubicBezTo>
                <a:cubicBezTo>
                  <a:pt x="218026" y="645055"/>
                  <a:pt x="260889" y="687388"/>
                  <a:pt x="264593" y="740834"/>
                </a:cubicBezTo>
                <a:cubicBezTo>
                  <a:pt x="268297" y="794280"/>
                  <a:pt x="236018" y="954088"/>
                  <a:pt x="229668" y="953559"/>
                </a:cubicBezTo>
                <a:cubicBezTo>
                  <a:pt x="223318" y="953030"/>
                  <a:pt x="235489" y="825501"/>
                  <a:pt x="226493" y="737659"/>
                </a:cubicBezTo>
                <a:cubicBezTo>
                  <a:pt x="217497" y="649817"/>
                  <a:pt x="191568" y="474134"/>
                  <a:pt x="175693" y="426509"/>
                </a:cubicBezTo>
                <a:cubicBezTo>
                  <a:pt x="159818" y="378884"/>
                  <a:pt x="157172" y="508530"/>
                  <a:pt x="131243" y="451909"/>
                </a:cubicBezTo>
                <a:cubicBezTo>
                  <a:pt x="105314" y="395288"/>
                  <a:pt x="40755" y="153459"/>
                  <a:pt x="20118" y="86784"/>
                </a:cubicBezTo>
                <a:cubicBezTo>
                  <a:pt x="-519" y="20109"/>
                  <a:pt x="-7928" y="-41274"/>
                  <a:pt x="10593" y="35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68FDAD58-8D57-88FB-0DE5-AA46ED53F65F}"/>
              </a:ext>
            </a:extLst>
          </p:cNvPr>
          <p:cNvSpPr/>
          <p:nvPr/>
        </p:nvSpPr>
        <p:spPr>
          <a:xfrm>
            <a:off x="2663799" y="6546785"/>
            <a:ext cx="448063" cy="899371"/>
          </a:xfrm>
          <a:custGeom>
            <a:avLst/>
            <a:gdLst>
              <a:gd name="connsiteX0" fmla="*/ 107976 w 448063"/>
              <a:gd name="connsiteY0" fmla="*/ 47690 h 899371"/>
              <a:gd name="connsiteX1" fmla="*/ 101626 w 448063"/>
              <a:gd name="connsiteY1" fmla="*/ 441390 h 899371"/>
              <a:gd name="connsiteX2" fmla="*/ 111151 w 448063"/>
              <a:gd name="connsiteY2" fmla="*/ 393765 h 899371"/>
              <a:gd name="connsiteX3" fmla="*/ 190526 w 448063"/>
              <a:gd name="connsiteY3" fmla="*/ 669990 h 899371"/>
              <a:gd name="connsiteX4" fmla="*/ 146076 w 448063"/>
              <a:gd name="connsiteY4" fmla="*/ 565215 h 899371"/>
              <a:gd name="connsiteX5" fmla="*/ 149251 w 448063"/>
              <a:gd name="connsiteY5" fmla="*/ 708090 h 899371"/>
              <a:gd name="connsiteX6" fmla="*/ 212751 w 448063"/>
              <a:gd name="connsiteY6" fmla="*/ 822390 h 899371"/>
              <a:gd name="connsiteX7" fmla="*/ 393726 w 448063"/>
              <a:gd name="connsiteY7" fmla="*/ 898590 h 899371"/>
              <a:gd name="connsiteX8" fmla="*/ 444526 w 448063"/>
              <a:gd name="connsiteY8" fmla="*/ 863665 h 899371"/>
              <a:gd name="connsiteX9" fmla="*/ 314351 w 448063"/>
              <a:gd name="connsiteY9" fmla="*/ 892240 h 899371"/>
              <a:gd name="connsiteX10" fmla="*/ 203226 w 448063"/>
              <a:gd name="connsiteY10" fmla="*/ 863665 h 899371"/>
              <a:gd name="connsiteX11" fmla="*/ 139726 w 448063"/>
              <a:gd name="connsiteY11" fmla="*/ 755715 h 899371"/>
              <a:gd name="connsiteX12" fmla="*/ 117501 w 448063"/>
              <a:gd name="connsiteY12" fmla="*/ 215965 h 899371"/>
              <a:gd name="connsiteX13" fmla="*/ 92101 w 448063"/>
              <a:gd name="connsiteY13" fmla="*/ 235015 h 899371"/>
              <a:gd name="connsiteX14" fmla="*/ 26 w 448063"/>
              <a:gd name="connsiteY14" fmla="*/ 65 h 899371"/>
              <a:gd name="connsiteX15" fmla="*/ 82576 w 448063"/>
              <a:gd name="connsiteY15" fmla="*/ 260415 h 899371"/>
              <a:gd name="connsiteX16" fmla="*/ 107976 w 448063"/>
              <a:gd name="connsiteY16" fmla="*/ 47690 h 899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63" h="899371">
                <a:moveTo>
                  <a:pt x="107976" y="47690"/>
                </a:moveTo>
                <a:cubicBezTo>
                  <a:pt x="111151" y="77853"/>
                  <a:pt x="101097" y="383711"/>
                  <a:pt x="101626" y="441390"/>
                </a:cubicBezTo>
                <a:cubicBezTo>
                  <a:pt x="102155" y="499069"/>
                  <a:pt x="96334" y="355665"/>
                  <a:pt x="111151" y="393765"/>
                </a:cubicBezTo>
                <a:cubicBezTo>
                  <a:pt x="125968" y="431865"/>
                  <a:pt x="184705" y="641415"/>
                  <a:pt x="190526" y="669990"/>
                </a:cubicBezTo>
                <a:cubicBezTo>
                  <a:pt x="196347" y="698565"/>
                  <a:pt x="152955" y="558865"/>
                  <a:pt x="146076" y="565215"/>
                </a:cubicBezTo>
                <a:cubicBezTo>
                  <a:pt x="139197" y="571565"/>
                  <a:pt x="138139" y="665228"/>
                  <a:pt x="149251" y="708090"/>
                </a:cubicBezTo>
                <a:cubicBezTo>
                  <a:pt x="160363" y="750952"/>
                  <a:pt x="172005" y="790640"/>
                  <a:pt x="212751" y="822390"/>
                </a:cubicBezTo>
                <a:cubicBezTo>
                  <a:pt x="253497" y="854140"/>
                  <a:pt x="355097" y="891711"/>
                  <a:pt x="393726" y="898590"/>
                </a:cubicBezTo>
                <a:cubicBezTo>
                  <a:pt x="432355" y="905469"/>
                  <a:pt x="457755" y="864723"/>
                  <a:pt x="444526" y="863665"/>
                </a:cubicBezTo>
                <a:cubicBezTo>
                  <a:pt x="431297" y="862607"/>
                  <a:pt x="354568" y="892240"/>
                  <a:pt x="314351" y="892240"/>
                </a:cubicBezTo>
                <a:cubicBezTo>
                  <a:pt x="274134" y="892240"/>
                  <a:pt x="232330" y="886419"/>
                  <a:pt x="203226" y="863665"/>
                </a:cubicBezTo>
                <a:cubicBezTo>
                  <a:pt x="174122" y="840911"/>
                  <a:pt x="154013" y="863665"/>
                  <a:pt x="139726" y="755715"/>
                </a:cubicBezTo>
                <a:cubicBezTo>
                  <a:pt x="125439" y="647765"/>
                  <a:pt x="125438" y="302748"/>
                  <a:pt x="117501" y="215965"/>
                </a:cubicBezTo>
                <a:cubicBezTo>
                  <a:pt x="109564" y="129182"/>
                  <a:pt x="111680" y="270998"/>
                  <a:pt x="92101" y="235015"/>
                </a:cubicBezTo>
                <a:cubicBezTo>
                  <a:pt x="72522" y="199032"/>
                  <a:pt x="1613" y="-4168"/>
                  <a:pt x="26" y="65"/>
                </a:cubicBezTo>
                <a:cubicBezTo>
                  <a:pt x="-1561" y="4298"/>
                  <a:pt x="67759" y="251419"/>
                  <a:pt x="82576" y="260415"/>
                </a:cubicBezTo>
                <a:cubicBezTo>
                  <a:pt x="97393" y="269411"/>
                  <a:pt x="104801" y="17527"/>
                  <a:pt x="107976" y="47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82C8CCD1-5D6E-9CB3-24C6-82FED56C440D}"/>
              </a:ext>
            </a:extLst>
          </p:cNvPr>
          <p:cNvSpPr/>
          <p:nvPr/>
        </p:nvSpPr>
        <p:spPr>
          <a:xfrm>
            <a:off x="2820088" y="6678290"/>
            <a:ext cx="114993" cy="415211"/>
          </a:xfrm>
          <a:custGeom>
            <a:avLst/>
            <a:gdLst>
              <a:gd name="connsiteX0" fmla="*/ 34237 w 114993"/>
              <a:gd name="connsiteY0" fmla="*/ 1910 h 415211"/>
              <a:gd name="connsiteX1" fmla="*/ 75512 w 114993"/>
              <a:gd name="connsiteY1" fmla="*/ 297185 h 415211"/>
              <a:gd name="connsiteX2" fmla="*/ 40587 w 114993"/>
              <a:gd name="connsiteY2" fmla="*/ 198760 h 415211"/>
              <a:gd name="connsiteX3" fmla="*/ 113612 w 114993"/>
              <a:gd name="connsiteY3" fmla="*/ 411485 h 415211"/>
              <a:gd name="connsiteX4" fmla="*/ 81862 w 114993"/>
              <a:gd name="connsiteY4" fmla="*/ 316235 h 415211"/>
              <a:gd name="connsiteX5" fmla="*/ 2487 w 114993"/>
              <a:gd name="connsiteY5" fmla="*/ 90810 h 415211"/>
              <a:gd name="connsiteX6" fmla="*/ 21537 w 114993"/>
              <a:gd name="connsiteY6" fmla="*/ 167010 h 415211"/>
              <a:gd name="connsiteX7" fmla="*/ 34237 w 114993"/>
              <a:gd name="connsiteY7" fmla="*/ 1910 h 415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93" h="415211">
                <a:moveTo>
                  <a:pt x="34237" y="1910"/>
                </a:moveTo>
                <a:cubicBezTo>
                  <a:pt x="43233" y="23606"/>
                  <a:pt x="74454" y="264377"/>
                  <a:pt x="75512" y="297185"/>
                </a:cubicBezTo>
                <a:cubicBezTo>
                  <a:pt x="76570" y="329993"/>
                  <a:pt x="34237" y="179710"/>
                  <a:pt x="40587" y="198760"/>
                </a:cubicBezTo>
                <a:cubicBezTo>
                  <a:pt x="46937" y="217810"/>
                  <a:pt x="106733" y="391906"/>
                  <a:pt x="113612" y="411485"/>
                </a:cubicBezTo>
                <a:cubicBezTo>
                  <a:pt x="120491" y="431064"/>
                  <a:pt x="100383" y="369681"/>
                  <a:pt x="81862" y="316235"/>
                </a:cubicBezTo>
                <a:cubicBezTo>
                  <a:pt x="63341" y="262789"/>
                  <a:pt x="12541" y="115681"/>
                  <a:pt x="2487" y="90810"/>
                </a:cubicBezTo>
                <a:cubicBezTo>
                  <a:pt x="-7567" y="65939"/>
                  <a:pt x="15716" y="183943"/>
                  <a:pt x="21537" y="167010"/>
                </a:cubicBezTo>
                <a:cubicBezTo>
                  <a:pt x="27358" y="150077"/>
                  <a:pt x="25241" y="-19786"/>
                  <a:pt x="34237" y="1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DE4090C7-97AD-58FC-2B49-31E6F8E06EF3}"/>
              </a:ext>
            </a:extLst>
          </p:cNvPr>
          <p:cNvSpPr/>
          <p:nvPr/>
        </p:nvSpPr>
        <p:spPr>
          <a:xfrm>
            <a:off x="7762834" y="5876898"/>
            <a:ext cx="690614" cy="1228852"/>
          </a:xfrm>
          <a:custGeom>
            <a:avLst/>
            <a:gdLst>
              <a:gd name="connsiteX0" fmla="*/ 669966 w 690614"/>
              <a:gd name="connsiteY0" fmla="*/ 6377 h 1228852"/>
              <a:gd name="connsiteX1" fmla="*/ 596941 w 690614"/>
              <a:gd name="connsiteY1" fmla="*/ 358802 h 1228852"/>
              <a:gd name="connsiteX2" fmla="*/ 469941 w 690614"/>
              <a:gd name="connsiteY2" fmla="*/ 673127 h 1228852"/>
              <a:gd name="connsiteX3" fmla="*/ 463591 w 690614"/>
              <a:gd name="connsiteY3" fmla="*/ 619152 h 1228852"/>
              <a:gd name="connsiteX4" fmla="*/ 393741 w 690614"/>
              <a:gd name="connsiteY4" fmla="*/ 949352 h 1228852"/>
              <a:gd name="connsiteX5" fmla="*/ 415966 w 690614"/>
              <a:gd name="connsiteY5" fmla="*/ 1028727 h 1228852"/>
              <a:gd name="connsiteX6" fmla="*/ 339766 w 690614"/>
              <a:gd name="connsiteY6" fmla="*/ 1076352 h 1228852"/>
              <a:gd name="connsiteX7" fmla="*/ 41 w 690614"/>
              <a:gd name="connsiteY7" fmla="*/ 1228752 h 1228852"/>
              <a:gd name="connsiteX8" fmla="*/ 314366 w 690614"/>
              <a:gd name="connsiteY8" fmla="*/ 1101752 h 1228852"/>
              <a:gd name="connsiteX9" fmla="*/ 403266 w 690614"/>
              <a:gd name="connsiteY9" fmla="*/ 1066827 h 1228852"/>
              <a:gd name="connsiteX10" fmla="*/ 412791 w 690614"/>
              <a:gd name="connsiteY10" fmla="*/ 822352 h 1228852"/>
              <a:gd name="connsiteX11" fmla="*/ 425491 w 690614"/>
              <a:gd name="connsiteY11" fmla="*/ 619152 h 1228852"/>
              <a:gd name="connsiteX12" fmla="*/ 390566 w 690614"/>
              <a:gd name="connsiteY12" fmla="*/ 330227 h 1228852"/>
              <a:gd name="connsiteX13" fmla="*/ 447716 w 690614"/>
              <a:gd name="connsiteY13" fmla="*/ 577877 h 1228852"/>
              <a:gd name="connsiteX14" fmla="*/ 552491 w 690614"/>
              <a:gd name="connsiteY14" fmla="*/ 358802 h 1228852"/>
              <a:gd name="connsiteX15" fmla="*/ 498516 w 690614"/>
              <a:gd name="connsiteY15" fmla="*/ 546127 h 1228852"/>
              <a:gd name="connsiteX16" fmla="*/ 606466 w 690614"/>
              <a:gd name="connsiteY16" fmla="*/ 292127 h 1228852"/>
              <a:gd name="connsiteX17" fmla="*/ 685841 w 690614"/>
              <a:gd name="connsiteY17" fmla="*/ 142902 h 1228852"/>
              <a:gd name="connsiteX18" fmla="*/ 669966 w 690614"/>
              <a:gd name="connsiteY18" fmla="*/ 6377 h 1228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0614" h="1228852">
                <a:moveTo>
                  <a:pt x="669966" y="6377"/>
                </a:moveTo>
                <a:cubicBezTo>
                  <a:pt x="655149" y="42360"/>
                  <a:pt x="630278" y="247677"/>
                  <a:pt x="596941" y="358802"/>
                </a:cubicBezTo>
                <a:cubicBezTo>
                  <a:pt x="563603" y="469927"/>
                  <a:pt x="492166" y="629735"/>
                  <a:pt x="469941" y="673127"/>
                </a:cubicBezTo>
                <a:cubicBezTo>
                  <a:pt x="447716" y="716519"/>
                  <a:pt x="476291" y="573115"/>
                  <a:pt x="463591" y="619152"/>
                </a:cubicBezTo>
                <a:cubicBezTo>
                  <a:pt x="450891" y="665189"/>
                  <a:pt x="401678" y="881090"/>
                  <a:pt x="393741" y="949352"/>
                </a:cubicBezTo>
                <a:cubicBezTo>
                  <a:pt x="385803" y="1017615"/>
                  <a:pt x="424962" y="1007560"/>
                  <a:pt x="415966" y="1028727"/>
                </a:cubicBezTo>
                <a:cubicBezTo>
                  <a:pt x="406970" y="1049894"/>
                  <a:pt x="409087" y="1043015"/>
                  <a:pt x="339766" y="1076352"/>
                </a:cubicBezTo>
                <a:cubicBezTo>
                  <a:pt x="270445" y="1109689"/>
                  <a:pt x="4274" y="1224519"/>
                  <a:pt x="41" y="1228752"/>
                </a:cubicBezTo>
                <a:cubicBezTo>
                  <a:pt x="-4192" y="1232985"/>
                  <a:pt x="314366" y="1101752"/>
                  <a:pt x="314366" y="1101752"/>
                </a:cubicBezTo>
                <a:cubicBezTo>
                  <a:pt x="381570" y="1074765"/>
                  <a:pt x="386862" y="1113394"/>
                  <a:pt x="403266" y="1066827"/>
                </a:cubicBezTo>
                <a:cubicBezTo>
                  <a:pt x="419670" y="1020260"/>
                  <a:pt x="409087" y="896965"/>
                  <a:pt x="412791" y="822352"/>
                </a:cubicBezTo>
                <a:cubicBezTo>
                  <a:pt x="416495" y="747740"/>
                  <a:pt x="429195" y="701173"/>
                  <a:pt x="425491" y="619152"/>
                </a:cubicBezTo>
                <a:cubicBezTo>
                  <a:pt x="421787" y="537131"/>
                  <a:pt x="386862" y="337106"/>
                  <a:pt x="390566" y="330227"/>
                </a:cubicBezTo>
                <a:cubicBezTo>
                  <a:pt x="394270" y="323348"/>
                  <a:pt x="420729" y="573115"/>
                  <a:pt x="447716" y="577877"/>
                </a:cubicBezTo>
                <a:cubicBezTo>
                  <a:pt x="474703" y="582639"/>
                  <a:pt x="544024" y="364094"/>
                  <a:pt x="552491" y="358802"/>
                </a:cubicBezTo>
                <a:cubicBezTo>
                  <a:pt x="560958" y="353510"/>
                  <a:pt x="489520" y="557239"/>
                  <a:pt x="498516" y="546127"/>
                </a:cubicBezTo>
                <a:cubicBezTo>
                  <a:pt x="507512" y="535015"/>
                  <a:pt x="575245" y="359331"/>
                  <a:pt x="606466" y="292127"/>
                </a:cubicBezTo>
                <a:cubicBezTo>
                  <a:pt x="637687" y="224923"/>
                  <a:pt x="673670" y="189469"/>
                  <a:pt x="685841" y="142902"/>
                </a:cubicBezTo>
                <a:cubicBezTo>
                  <a:pt x="698012" y="96335"/>
                  <a:pt x="684783" y="-29606"/>
                  <a:pt x="669966" y="6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CF043814-FCC0-4AC9-91A4-0F0B530DE4CA}"/>
              </a:ext>
            </a:extLst>
          </p:cNvPr>
          <p:cNvSpPr/>
          <p:nvPr/>
        </p:nvSpPr>
        <p:spPr>
          <a:xfrm>
            <a:off x="5606932" y="4301129"/>
            <a:ext cx="122234" cy="370184"/>
          </a:xfrm>
          <a:custGeom>
            <a:avLst/>
            <a:gdLst>
              <a:gd name="connsiteX0" fmla="*/ 82668 w 122234"/>
              <a:gd name="connsiteY0" fmla="*/ 996 h 370184"/>
              <a:gd name="connsiteX1" fmla="*/ 9643 w 122234"/>
              <a:gd name="connsiteY1" fmla="*/ 134346 h 370184"/>
              <a:gd name="connsiteX2" fmla="*/ 44568 w 122234"/>
              <a:gd name="connsiteY2" fmla="*/ 312146 h 370184"/>
              <a:gd name="connsiteX3" fmla="*/ 35043 w 122234"/>
              <a:gd name="connsiteY3" fmla="*/ 254996 h 370184"/>
              <a:gd name="connsiteX4" fmla="*/ 120768 w 122234"/>
              <a:gd name="connsiteY4" fmla="*/ 369296 h 370184"/>
              <a:gd name="connsiteX5" fmla="*/ 82668 w 122234"/>
              <a:gd name="connsiteY5" fmla="*/ 302621 h 370184"/>
              <a:gd name="connsiteX6" fmla="*/ 118 w 122234"/>
              <a:gd name="connsiteY6" fmla="*/ 204196 h 370184"/>
              <a:gd name="connsiteX7" fmla="*/ 82668 w 122234"/>
              <a:gd name="connsiteY7" fmla="*/ 996 h 37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234" h="370184">
                <a:moveTo>
                  <a:pt x="82668" y="996"/>
                </a:moveTo>
                <a:cubicBezTo>
                  <a:pt x="84255" y="-10646"/>
                  <a:pt x="15993" y="82488"/>
                  <a:pt x="9643" y="134346"/>
                </a:cubicBezTo>
                <a:cubicBezTo>
                  <a:pt x="3293" y="186204"/>
                  <a:pt x="40335" y="292038"/>
                  <a:pt x="44568" y="312146"/>
                </a:cubicBezTo>
                <a:cubicBezTo>
                  <a:pt x="48801" y="332254"/>
                  <a:pt x="22343" y="245471"/>
                  <a:pt x="35043" y="254996"/>
                </a:cubicBezTo>
                <a:cubicBezTo>
                  <a:pt x="47743" y="264521"/>
                  <a:pt x="112831" y="361359"/>
                  <a:pt x="120768" y="369296"/>
                </a:cubicBezTo>
                <a:cubicBezTo>
                  <a:pt x="128705" y="377233"/>
                  <a:pt x="102776" y="330138"/>
                  <a:pt x="82668" y="302621"/>
                </a:cubicBezTo>
                <a:cubicBezTo>
                  <a:pt x="62560" y="275104"/>
                  <a:pt x="3822" y="252350"/>
                  <a:pt x="118" y="204196"/>
                </a:cubicBezTo>
                <a:cubicBezTo>
                  <a:pt x="-3586" y="156042"/>
                  <a:pt x="81081" y="12638"/>
                  <a:pt x="82668" y="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CB0EC03D-9627-BFEA-6EAE-1C63AF8DCE54}"/>
              </a:ext>
            </a:extLst>
          </p:cNvPr>
          <p:cNvSpPr/>
          <p:nvPr/>
        </p:nvSpPr>
        <p:spPr>
          <a:xfrm>
            <a:off x="5676069" y="4257211"/>
            <a:ext cx="540848" cy="296061"/>
          </a:xfrm>
          <a:custGeom>
            <a:avLst/>
            <a:gdLst>
              <a:gd name="connsiteX0" fmla="*/ 92906 w 540848"/>
              <a:gd name="connsiteY0" fmla="*/ 16339 h 296061"/>
              <a:gd name="connsiteX1" fmla="*/ 42106 w 540848"/>
              <a:gd name="connsiteY1" fmla="*/ 136989 h 296061"/>
              <a:gd name="connsiteX2" fmla="*/ 83381 w 540848"/>
              <a:gd name="connsiteY2" fmla="*/ 276689 h 296061"/>
              <a:gd name="connsiteX3" fmla="*/ 134181 w 540848"/>
              <a:gd name="connsiteY3" fmla="*/ 194139 h 296061"/>
              <a:gd name="connsiteX4" fmla="*/ 83381 w 540848"/>
              <a:gd name="connsiteY4" fmla="*/ 295739 h 296061"/>
              <a:gd name="connsiteX5" fmla="*/ 204031 w 540848"/>
              <a:gd name="connsiteY5" fmla="*/ 152864 h 296061"/>
              <a:gd name="connsiteX6" fmla="*/ 442156 w 540848"/>
              <a:gd name="connsiteY6" fmla="*/ 35389 h 296061"/>
              <a:gd name="connsiteX7" fmla="*/ 540581 w 540848"/>
              <a:gd name="connsiteY7" fmla="*/ 3639 h 296061"/>
              <a:gd name="connsiteX8" fmla="*/ 416756 w 540848"/>
              <a:gd name="connsiteY8" fmla="*/ 32214 h 296061"/>
              <a:gd name="connsiteX9" fmla="*/ 77031 w 540848"/>
              <a:gd name="connsiteY9" fmla="*/ 283039 h 296061"/>
              <a:gd name="connsiteX10" fmla="*/ 64331 w 540848"/>
              <a:gd name="connsiteY10" fmla="*/ 235414 h 296061"/>
              <a:gd name="connsiteX11" fmla="*/ 45281 w 540848"/>
              <a:gd name="connsiteY11" fmla="*/ 292564 h 296061"/>
              <a:gd name="connsiteX12" fmla="*/ 51631 w 540848"/>
              <a:gd name="connsiteY12" fmla="*/ 187789 h 296061"/>
              <a:gd name="connsiteX13" fmla="*/ 831 w 540848"/>
              <a:gd name="connsiteY13" fmla="*/ 159214 h 296061"/>
              <a:gd name="connsiteX14" fmla="*/ 92906 w 540848"/>
              <a:gd name="connsiteY14" fmla="*/ 16339 h 296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40848" h="296061">
                <a:moveTo>
                  <a:pt x="92906" y="16339"/>
                </a:moveTo>
                <a:cubicBezTo>
                  <a:pt x="99785" y="12635"/>
                  <a:pt x="43693" y="93597"/>
                  <a:pt x="42106" y="136989"/>
                </a:cubicBezTo>
                <a:cubicBezTo>
                  <a:pt x="40518" y="180381"/>
                  <a:pt x="68035" y="267164"/>
                  <a:pt x="83381" y="276689"/>
                </a:cubicBezTo>
                <a:cubicBezTo>
                  <a:pt x="98727" y="286214"/>
                  <a:pt x="134181" y="190964"/>
                  <a:pt x="134181" y="194139"/>
                </a:cubicBezTo>
                <a:cubicBezTo>
                  <a:pt x="134181" y="197314"/>
                  <a:pt x="71739" y="302618"/>
                  <a:pt x="83381" y="295739"/>
                </a:cubicBezTo>
                <a:cubicBezTo>
                  <a:pt x="95023" y="288860"/>
                  <a:pt x="144235" y="196256"/>
                  <a:pt x="204031" y="152864"/>
                </a:cubicBezTo>
                <a:cubicBezTo>
                  <a:pt x="263827" y="109472"/>
                  <a:pt x="386064" y="60260"/>
                  <a:pt x="442156" y="35389"/>
                </a:cubicBezTo>
                <a:cubicBezTo>
                  <a:pt x="498248" y="10518"/>
                  <a:pt x="544814" y="4168"/>
                  <a:pt x="540581" y="3639"/>
                </a:cubicBezTo>
                <a:cubicBezTo>
                  <a:pt x="536348" y="3110"/>
                  <a:pt x="494014" y="-14353"/>
                  <a:pt x="416756" y="32214"/>
                </a:cubicBezTo>
                <a:cubicBezTo>
                  <a:pt x="339498" y="78781"/>
                  <a:pt x="135769" y="249172"/>
                  <a:pt x="77031" y="283039"/>
                </a:cubicBezTo>
                <a:cubicBezTo>
                  <a:pt x="18293" y="316906"/>
                  <a:pt x="69623" y="233827"/>
                  <a:pt x="64331" y="235414"/>
                </a:cubicBezTo>
                <a:cubicBezTo>
                  <a:pt x="59039" y="237001"/>
                  <a:pt x="47398" y="300501"/>
                  <a:pt x="45281" y="292564"/>
                </a:cubicBezTo>
                <a:cubicBezTo>
                  <a:pt x="43164" y="284627"/>
                  <a:pt x="59039" y="210014"/>
                  <a:pt x="51631" y="187789"/>
                </a:cubicBezTo>
                <a:cubicBezTo>
                  <a:pt x="44223" y="165564"/>
                  <a:pt x="-7107" y="183027"/>
                  <a:pt x="831" y="159214"/>
                </a:cubicBezTo>
                <a:cubicBezTo>
                  <a:pt x="8768" y="135402"/>
                  <a:pt x="86027" y="20043"/>
                  <a:pt x="92906" y="16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9D07A9AA-3A46-874C-2A80-0D5C0726A6D5}"/>
              </a:ext>
            </a:extLst>
          </p:cNvPr>
          <p:cNvSpPr/>
          <p:nvPr/>
        </p:nvSpPr>
        <p:spPr>
          <a:xfrm>
            <a:off x="5705058" y="4284565"/>
            <a:ext cx="384880" cy="185853"/>
          </a:xfrm>
          <a:custGeom>
            <a:avLst/>
            <a:gdLst>
              <a:gd name="connsiteX0" fmla="*/ 417 w 384880"/>
              <a:gd name="connsiteY0" fmla="*/ 185835 h 185853"/>
              <a:gd name="connsiteX1" fmla="*/ 146467 w 384880"/>
              <a:gd name="connsiteY1" fmla="*/ 52485 h 185853"/>
              <a:gd name="connsiteX2" fmla="*/ 381417 w 384880"/>
              <a:gd name="connsiteY2" fmla="*/ 1685 h 185853"/>
              <a:gd name="connsiteX3" fmla="*/ 276642 w 384880"/>
              <a:gd name="connsiteY3" fmla="*/ 11210 h 185853"/>
              <a:gd name="connsiteX4" fmla="*/ 136942 w 384880"/>
              <a:gd name="connsiteY4" fmla="*/ 1685 h 185853"/>
              <a:gd name="connsiteX5" fmla="*/ 194092 w 384880"/>
              <a:gd name="connsiteY5" fmla="*/ 11210 h 185853"/>
              <a:gd name="connsiteX6" fmla="*/ 105192 w 384880"/>
              <a:gd name="connsiteY6" fmla="*/ 62010 h 185853"/>
              <a:gd name="connsiteX7" fmla="*/ 417 w 384880"/>
              <a:gd name="connsiteY7" fmla="*/ 185835 h 18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880" h="185853">
                <a:moveTo>
                  <a:pt x="417" y="185835"/>
                </a:moveTo>
                <a:cubicBezTo>
                  <a:pt x="7296" y="184248"/>
                  <a:pt x="82967" y="83177"/>
                  <a:pt x="146467" y="52485"/>
                </a:cubicBezTo>
                <a:cubicBezTo>
                  <a:pt x="209967" y="21793"/>
                  <a:pt x="359721" y="8564"/>
                  <a:pt x="381417" y="1685"/>
                </a:cubicBezTo>
                <a:cubicBezTo>
                  <a:pt x="403113" y="-5194"/>
                  <a:pt x="317388" y="11210"/>
                  <a:pt x="276642" y="11210"/>
                </a:cubicBezTo>
                <a:cubicBezTo>
                  <a:pt x="235896" y="11210"/>
                  <a:pt x="150700" y="1685"/>
                  <a:pt x="136942" y="1685"/>
                </a:cubicBezTo>
                <a:cubicBezTo>
                  <a:pt x="123184" y="1685"/>
                  <a:pt x="199384" y="1156"/>
                  <a:pt x="194092" y="11210"/>
                </a:cubicBezTo>
                <a:cubicBezTo>
                  <a:pt x="188800" y="21264"/>
                  <a:pt x="136942" y="36610"/>
                  <a:pt x="105192" y="62010"/>
                </a:cubicBezTo>
                <a:cubicBezTo>
                  <a:pt x="73442" y="87410"/>
                  <a:pt x="-6462" y="187422"/>
                  <a:pt x="417" y="185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6DE289F-F1DC-A21D-9DAF-64071D9A6C11}"/>
              </a:ext>
            </a:extLst>
          </p:cNvPr>
          <p:cNvSpPr/>
          <p:nvPr/>
        </p:nvSpPr>
        <p:spPr>
          <a:xfrm>
            <a:off x="5748630" y="4311650"/>
            <a:ext cx="598195" cy="296343"/>
          </a:xfrm>
          <a:custGeom>
            <a:avLst/>
            <a:gdLst>
              <a:gd name="connsiteX0" fmla="*/ 598195 w 598195"/>
              <a:gd name="connsiteY0" fmla="*/ 0 h 296343"/>
              <a:gd name="connsiteX1" fmla="*/ 369595 w 598195"/>
              <a:gd name="connsiteY1" fmla="*/ 127000 h 296343"/>
              <a:gd name="connsiteX2" fmla="*/ 185445 w 598195"/>
              <a:gd name="connsiteY2" fmla="*/ 228600 h 296343"/>
              <a:gd name="connsiteX3" fmla="*/ 325145 w 598195"/>
              <a:gd name="connsiteY3" fmla="*/ 196850 h 296343"/>
              <a:gd name="connsiteX4" fmla="*/ 93370 w 598195"/>
              <a:gd name="connsiteY4" fmla="*/ 276225 h 296343"/>
              <a:gd name="connsiteX5" fmla="*/ 7645 w 598195"/>
              <a:gd name="connsiteY5" fmla="*/ 288925 h 296343"/>
              <a:gd name="connsiteX6" fmla="*/ 271170 w 598195"/>
              <a:gd name="connsiteY6" fmla="*/ 177800 h 296343"/>
              <a:gd name="connsiteX7" fmla="*/ 363245 w 598195"/>
              <a:gd name="connsiteY7" fmla="*/ 111125 h 296343"/>
              <a:gd name="connsiteX8" fmla="*/ 185445 w 598195"/>
              <a:gd name="connsiteY8" fmla="*/ 174625 h 296343"/>
              <a:gd name="connsiteX9" fmla="*/ 598195 w 598195"/>
              <a:gd name="connsiteY9" fmla="*/ 0 h 2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8195" h="296343">
                <a:moveTo>
                  <a:pt x="598195" y="0"/>
                </a:moveTo>
                <a:lnTo>
                  <a:pt x="369595" y="127000"/>
                </a:lnTo>
                <a:cubicBezTo>
                  <a:pt x="300803" y="165100"/>
                  <a:pt x="192853" y="216958"/>
                  <a:pt x="185445" y="228600"/>
                </a:cubicBezTo>
                <a:cubicBezTo>
                  <a:pt x="178037" y="240242"/>
                  <a:pt x="340491" y="188913"/>
                  <a:pt x="325145" y="196850"/>
                </a:cubicBezTo>
                <a:cubicBezTo>
                  <a:pt x="309799" y="204787"/>
                  <a:pt x="146287" y="260879"/>
                  <a:pt x="93370" y="276225"/>
                </a:cubicBezTo>
                <a:cubicBezTo>
                  <a:pt x="40453" y="291571"/>
                  <a:pt x="-21988" y="305329"/>
                  <a:pt x="7645" y="288925"/>
                </a:cubicBezTo>
                <a:cubicBezTo>
                  <a:pt x="37278" y="272521"/>
                  <a:pt x="211903" y="207433"/>
                  <a:pt x="271170" y="177800"/>
                </a:cubicBezTo>
                <a:cubicBezTo>
                  <a:pt x="330437" y="148167"/>
                  <a:pt x="377532" y="111654"/>
                  <a:pt x="363245" y="111125"/>
                </a:cubicBezTo>
                <a:cubicBezTo>
                  <a:pt x="348957" y="110596"/>
                  <a:pt x="185445" y="174625"/>
                  <a:pt x="185445" y="174625"/>
                </a:cubicBezTo>
                <a:lnTo>
                  <a:pt x="59819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78302E60-10C4-67DF-CC08-A3C8861F577A}"/>
              </a:ext>
            </a:extLst>
          </p:cNvPr>
          <p:cNvSpPr/>
          <p:nvPr/>
        </p:nvSpPr>
        <p:spPr>
          <a:xfrm>
            <a:off x="6232003" y="4212100"/>
            <a:ext cx="712337" cy="124753"/>
          </a:xfrm>
          <a:custGeom>
            <a:avLst/>
            <a:gdLst>
              <a:gd name="connsiteX0" fmla="*/ 522 w 712337"/>
              <a:gd name="connsiteY0" fmla="*/ 55100 h 124753"/>
              <a:gd name="connsiteX1" fmla="*/ 327547 w 712337"/>
              <a:gd name="connsiteY1" fmla="*/ 61450 h 124753"/>
              <a:gd name="connsiteX2" fmla="*/ 387872 w 712337"/>
              <a:gd name="connsiteY2" fmla="*/ 61450 h 124753"/>
              <a:gd name="connsiteX3" fmla="*/ 321197 w 712337"/>
              <a:gd name="connsiteY3" fmla="*/ 1125 h 124753"/>
              <a:gd name="connsiteX4" fmla="*/ 708547 w 712337"/>
              <a:gd name="connsiteY4" fmla="*/ 121775 h 124753"/>
              <a:gd name="connsiteX5" fmla="*/ 495822 w 712337"/>
              <a:gd name="connsiteY5" fmla="*/ 83675 h 124753"/>
              <a:gd name="connsiteX6" fmla="*/ 127522 w 712337"/>
              <a:gd name="connsiteY6" fmla="*/ 36050 h 124753"/>
              <a:gd name="connsiteX7" fmla="*/ 248172 w 712337"/>
              <a:gd name="connsiteY7" fmla="*/ 67800 h 124753"/>
              <a:gd name="connsiteX8" fmla="*/ 522 w 712337"/>
              <a:gd name="connsiteY8" fmla="*/ 55100 h 124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337" h="124753">
                <a:moveTo>
                  <a:pt x="522" y="55100"/>
                </a:moveTo>
                <a:cubicBezTo>
                  <a:pt x="13751" y="54042"/>
                  <a:pt x="262989" y="60392"/>
                  <a:pt x="327547" y="61450"/>
                </a:cubicBezTo>
                <a:cubicBezTo>
                  <a:pt x="392105" y="62508"/>
                  <a:pt x="388930" y="71504"/>
                  <a:pt x="387872" y="61450"/>
                </a:cubicBezTo>
                <a:cubicBezTo>
                  <a:pt x="386814" y="51396"/>
                  <a:pt x="267751" y="-8929"/>
                  <a:pt x="321197" y="1125"/>
                </a:cubicBezTo>
                <a:cubicBezTo>
                  <a:pt x="374643" y="11179"/>
                  <a:pt x="679443" y="108017"/>
                  <a:pt x="708547" y="121775"/>
                </a:cubicBezTo>
                <a:cubicBezTo>
                  <a:pt x="737651" y="135533"/>
                  <a:pt x="592660" y="97963"/>
                  <a:pt x="495822" y="83675"/>
                </a:cubicBezTo>
                <a:cubicBezTo>
                  <a:pt x="398985" y="69388"/>
                  <a:pt x="168797" y="38696"/>
                  <a:pt x="127522" y="36050"/>
                </a:cubicBezTo>
                <a:cubicBezTo>
                  <a:pt x="86247" y="33404"/>
                  <a:pt x="266693" y="63037"/>
                  <a:pt x="248172" y="67800"/>
                </a:cubicBezTo>
                <a:cubicBezTo>
                  <a:pt x="229651" y="72563"/>
                  <a:pt x="-12707" y="56158"/>
                  <a:pt x="522" y="5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CC744D68-B57D-F284-61B1-47BBAB9DB6EF}"/>
              </a:ext>
            </a:extLst>
          </p:cNvPr>
          <p:cNvSpPr/>
          <p:nvPr/>
        </p:nvSpPr>
        <p:spPr>
          <a:xfrm>
            <a:off x="6080564" y="4362450"/>
            <a:ext cx="712990" cy="149275"/>
          </a:xfrm>
          <a:custGeom>
            <a:avLst/>
            <a:gdLst>
              <a:gd name="connsiteX0" fmla="*/ 2736 w 712990"/>
              <a:gd name="connsiteY0" fmla="*/ 149225 h 149275"/>
              <a:gd name="connsiteX1" fmla="*/ 336111 w 712990"/>
              <a:gd name="connsiteY1" fmla="*/ 57150 h 149275"/>
              <a:gd name="connsiteX2" fmla="*/ 494861 w 712990"/>
              <a:gd name="connsiteY2" fmla="*/ 31750 h 149275"/>
              <a:gd name="connsiteX3" fmla="*/ 383736 w 712990"/>
              <a:gd name="connsiteY3" fmla="*/ 12700 h 149275"/>
              <a:gd name="connsiteX4" fmla="*/ 710761 w 712990"/>
              <a:gd name="connsiteY4" fmla="*/ 3175 h 149275"/>
              <a:gd name="connsiteX5" fmla="*/ 536136 w 712990"/>
              <a:gd name="connsiteY5" fmla="*/ 0 h 149275"/>
              <a:gd name="connsiteX6" fmla="*/ 256736 w 712990"/>
              <a:gd name="connsiteY6" fmla="*/ 0 h 149275"/>
              <a:gd name="connsiteX7" fmla="*/ 396436 w 712990"/>
              <a:gd name="connsiteY7" fmla="*/ 6350 h 149275"/>
              <a:gd name="connsiteX8" fmla="*/ 323411 w 712990"/>
              <a:gd name="connsiteY8" fmla="*/ 41275 h 149275"/>
              <a:gd name="connsiteX9" fmla="*/ 85286 w 712990"/>
              <a:gd name="connsiteY9" fmla="*/ 47625 h 149275"/>
              <a:gd name="connsiteX10" fmla="*/ 364686 w 712990"/>
              <a:gd name="connsiteY10" fmla="*/ 41275 h 149275"/>
              <a:gd name="connsiteX11" fmla="*/ 186886 w 712990"/>
              <a:gd name="connsiteY11" fmla="*/ 69850 h 149275"/>
              <a:gd name="connsiteX12" fmla="*/ 2736 w 712990"/>
              <a:gd name="connsiteY12" fmla="*/ 149225 h 149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2990" h="149275">
                <a:moveTo>
                  <a:pt x="2736" y="149225"/>
                </a:moveTo>
                <a:cubicBezTo>
                  <a:pt x="27607" y="147108"/>
                  <a:pt x="254090" y="76729"/>
                  <a:pt x="336111" y="57150"/>
                </a:cubicBezTo>
                <a:cubicBezTo>
                  <a:pt x="418132" y="37571"/>
                  <a:pt x="486924" y="39158"/>
                  <a:pt x="494861" y="31750"/>
                </a:cubicBezTo>
                <a:cubicBezTo>
                  <a:pt x="502799" y="24342"/>
                  <a:pt x="347753" y="17462"/>
                  <a:pt x="383736" y="12700"/>
                </a:cubicBezTo>
                <a:cubicBezTo>
                  <a:pt x="419719" y="7938"/>
                  <a:pt x="685361" y="5292"/>
                  <a:pt x="710761" y="3175"/>
                </a:cubicBezTo>
                <a:cubicBezTo>
                  <a:pt x="736161" y="1058"/>
                  <a:pt x="536136" y="0"/>
                  <a:pt x="536136" y="0"/>
                </a:cubicBezTo>
                <a:lnTo>
                  <a:pt x="256736" y="0"/>
                </a:lnTo>
                <a:cubicBezTo>
                  <a:pt x="233453" y="1058"/>
                  <a:pt x="385324" y="-529"/>
                  <a:pt x="396436" y="6350"/>
                </a:cubicBezTo>
                <a:cubicBezTo>
                  <a:pt x="407548" y="13229"/>
                  <a:pt x="375269" y="34396"/>
                  <a:pt x="323411" y="41275"/>
                </a:cubicBezTo>
                <a:cubicBezTo>
                  <a:pt x="271553" y="48154"/>
                  <a:pt x="78407" y="47625"/>
                  <a:pt x="85286" y="47625"/>
                </a:cubicBezTo>
                <a:cubicBezTo>
                  <a:pt x="92165" y="47625"/>
                  <a:pt x="347753" y="37571"/>
                  <a:pt x="364686" y="41275"/>
                </a:cubicBezTo>
                <a:cubicBezTo>
                  <a:pt x="381619" y="44979"/>
                  <a:pt x="244565" y="53975"/>
                  <a:pt x="186886" y="69850"/>
                </a:cubicBezTo>
                <a:cubicBezTo>
                  <a:pt x="129207" y="85725"/>
                  <a:pt x="-22135" y="151342"/>
                  <a:pt x="2736" y="149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536C3174-2017-49DE-A729-D7DD63C8ACB7}"/>
              </a:ext>
            </a:extLst>
          </p:cNvPr>
          <p:cNvSpPr/>
          <p:nvPr/>
        </p:nvSpPr>
        <p:spPr>
          <a:xfrm>
            <a:off x="6580971" y="4311236"/>
            <a:ext cx="656466" cy="290857"/>
          </a:xfrm>
          <a:custGeom>
            <a:avLst/>
            <a:gdLst>
              <a:gd name="connsiteX0" fmla="*/ 804 w 656466"/>
              <a:gd name="connsiteY0" fmla="*/ 414 h 290857"/>
              <a:gd name="connsiteX1" fmla="*/ 257979 w 656466"/>
              <a:gd name="connsiteY1" fmla="*/ 67089 h 290857"/>
              <a:gd name="connsiteX2" fmla="*/ 296079 w 656466"/>
              <a:gd name="connsiteY2" fmla="*/ 92489 h 290857"/>
              <a:gd name="connsiteX3" fmla="*/ 169079 w 656466"/>
              <a:gd name="connsiteY3" fmla="*/ 79789 h 290857"/>
              <a:gd name="connsiteX4" fmla="*/ 356404 w 656466"/>
              <a:gd name="connsiteY4" fmla="*/ 130589 h 290857"/>
              <a:gd name="connsiteX5" fmla="*/ 464354 w 656466"/>
              <a:gd name="connsiteY5" fmla="*/ 206789 h 290857"/>
              <a:gd name="connsiteX6" fmla="*/ 445304 w 656466"/>
              <a:gd name="connsiteY6" fmla="*/ 136939 h 290857"/>
              <a:gd name="connsiteX7" fmla="*/ 651679 w 656466"/>
              <a:gd name="connsiteY7" fmla="*/ 282989 h 290857"/>
              <a:gd name="connsiteX8" fmla="*/ 565954 w 656466"/>
              <a:gd name="connsiteY8" fmla="*/ 251239 h 290857"/>
              <a:gd name="connsiteX9" fmla="*/ 292904 w 656466"/>
              <a:gd name="connsiteY9" fmla="*/ 82964 h 290857"/>
              <a:gd name="connsiteX10" fmla="*/ 353229 w 656466"/>
              <a:gd name="connsiteY10" fmla="*/ 102014 h 290857"/>
              <a:gd name="connsiteX11" fmla="*/ 804 w 656466"/>
              <a:gd name="connsiteY11" fmla="*/ 414 h 290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6466" h="290857">
                <a:moveTo>
                  <a:pt x="804" y="414"/>
                </a:moveTo>
                <a:cubicBezTo>
                  <a:pt x="-15071" y="-5407"/>
                  <a:pt x="208766" y="51743"/>
                  <a:pt x="257979" y="67089"/>
                </a:cubicBezTo>
                <a:cubicBezTo>
                  <a:pt x="307192" y="82435"/>
                  <a:pt x="310896" y="90372"/>
                  <a:pt x="296079" y="92489"/>
                </a:cubicBezTo>
                <a:cubicBezTo>
                  <a:pt x="281262" y="94606"/>
                  <a:pt x="159025" y="73439"/>
                  <a:pt x="169079" y="79789"/>
                </a:cubicBezTo>
                <a:cubicBezTo>
                  <a:pt x="179133" y="86139"/>
                  <a:pt x="307192" y="109422"/>
                  <a:pt x="356404" y="130589"/>
                </a:cubicBezTo>
                <a:cubicBezTo>
                  <a:pt x="405616" y="151756"/>
                  <a:pt x="449537" y="205731"/>
                  <a:pt x="464354" y="206789"/>
                </a:cubicBezTo>
                <a:cubicBezTo>
                  <a:pt x="479171" y="207847"/>
                  <a:pt x="414083" y="124239"/>
                  <a:pt x="445304" y="136939"/>
                </a:cubicBezTo>
                <a:cubicBezTo>
                  <a:pt x="476525" y="149639"/>
                  <a:pt x="631571" y="263939"/>
                  <a:pt x="651679" y="282989"/>
                </a:cubicBezTo>
                <a:cubicBezTo>
                  <a:pt x="671787" y="302039"/>
                  <a:pt x="625750" y="284576"/>
                  <a:pt x="565954" y="251239"/>
                </a:cubicBezTo>
                <a:cubicBezTo>
                  <a:pt x="506158" y="217902"/>
                  <a:pt x="328358" y="107835"/>
                  <a:pt x="292904" y="82964"/>
                </a:cubicBezTo>
                <a:cubicBezTo>
                  <a:pt x="257450" y="58093"/>
                  <a:pt x="400325" y="109951"/>
                  <a:pt x="353229" y="102014"/>
                </a:cubicBezTo>
                <a:cubicBezTo>
                  <a:pt x="306133" y="94077"/>
                  <a:pt x="16679" y="6235"/>
                  <a:pt x="804" y="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F380E842-07BA-297F-7EA8-D6DBF5E12D37}"/>
              </a:ext>
            </a:extLst>
          </p:cNvPr>
          <p:cNvSpPr/>
          <p:nvPr/>
        </p:nvSpPr>
        <p:spPr>
          <a:xfrm>
            <a:off x="6832595" y="4244792"/>
            <a:ext cx="389369" cy="337452"/>
          </a:xfrm>
          <a:custGeom>
            <a:avLst/>
            <a:gdLst>
              <a:gd name="connsiteX0" fmla="*/ 5 w 389369"/>
              <a:gd name="connsiteY0" fmla="*/ 183 h 337452"/>
              <a:gd name="connsiteX1" fmla="*/ 180980 w 389369"/>
              <a:gd name="connsiteY1" fmla="*/ 177983 h 337452"/>
              <a:gd name="connsiteX2" fmla="*/ 219080 w 389369"/>
              <a:gd name="connsiteY2" fmla="*/ 158933 h 337452"/>
              <a:gd name="connsiteX3" fmla="*/ 387355 w 389369"/>
              <a:gd name="connsiteY3" fmla="*/ 333558 h 337452"/>
              <a:gd name="connsiteX4" fmla="*/ 301630 w 389369"/>
              <a:gd name="connsiteY4" fmla="*/ 266883 h 337452"/>
              <a:gd name="connsiteX5" fmla="*/ 149230 w 389369"/>
              <a:gd name="connsiteY5" fmla="*/ 114483 h 337452"/>
              <a:gd name="connsiteX6" fmla="*/ 174630 w 389369"/>
              <a:gd name="connsiteY6" fmla="*/ 143058 h 337452"/>
              <a:gd name="connsiteX7" fmla="*/ 5 w 389369"/>
              <a:gd name="connsiteY7" fmla="*/ 183 h 337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9369" h="337452">
                <a:moveTo>
                  <a:pt x="5" y="183"/>
                </a:moveTo>
                <a:cubicBezTo>
                  <a:pt x="1063" y="6004"/>
                  <a:pt x="144468" y="151525"/>
                  <a:pt x="180980" y="177983"/>
                </a:cubicBezTo>
                <a:cubicBezTo>
                  <a:pt x="217492" y="204441"/>
                  <a:pt x="184684" y="133004"/>
                  <a:pt x="219080" y="158933"/>
                </a:cubicBezTo>
                <a:cubicBezTo>
                  <a:pt x="253476" y="184862"/>
                  <a:pt x="373597" y="315566"/>
                  <a:pt x="387355" y="333558"/>
                </a:cubicBezTo>
                <a:cubicBezTo>
                  <a:pt x="401113" y="351550"/>
                  <a:pt x="341317" y="303395"/>
                  <a:pt x="301630" y="266883"/>
                </a:cubicBezTo>
                <a:cubicBezTo>
                  <a:pt x="261943" y="230371"/>
                  <a:pt x="170397" y="135121"/>
                  <a:pt x="149230" y="114483"/>
                </a:cubicBezTo>
                <a:cubicBezTo>
                  <a:pt x="128063" y="93846"/>
                  <a:pt x="197913" y="157345"/>
                  <a:pt x="174630" y="143058"/>
                </a:cubicBezTo>
                <a:cubicBezTo>
                  <a:pt x="151347" y="128771"/>
                  <a:pt x="-1053" y="-5638"/>
                  <a:pt x="5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85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227</TotalTime>
  <Words>5</Words>
  <Application>Microsoft Macintosh PowerPoint</Application>
  <PresentationFormat>A3 297x420 mm</PresentationFormat>
  <Paragraphs>5</Paragraphs>
  <Slides>6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10</cp:revision>
  <dcterms:created xsi:type="dcterms:W3CDTF">2023-04-18T11:11:39Z</dcterms:created>
  <dcterms:modified xsi:type="dcterms:W3CDTF">2023-04-20T10:42:51Z</dcterms:modified>
</cp:coreProperties>
</file>