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51"/>
    <p:restoredTop sz="93036"/>
  </p:normalViewPr>
  <p:slideViewPr>
    <p:cSldViewPr snapToGrid="0">
      <p:cViewPr>
        <p:scale>
          <a:sx n="149" d="100"/>
          <a:sy n="149" d="100"/>
        </p:scale>
        <p:origin x="-3096" y="-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1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06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43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7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31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58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70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48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69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55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6777F-FC68-EC41-8D85-9F654CC6E95B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A233-4E6B-1445-9BEB-214D809BF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3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5" name="フリーフォーム 2424">
            <a:extLst>
              <a:ext uri="{FF2B5EF4-FFF2-40B4-BE49-F238E27FC236}">
                <a16:creationId xmlns:a16="http://schemas.microsoft.com/office/drawing/2014/main" id="{449B426D-7719-D22A-3349-267445E32C03}"/>
              </a:ext>
            </a:extLst>
          </p:cNvPr>
          <p:cNvSpPr/>
          <p:nvPr/>
        </p:nvSpPr>
        <p:spPr>
          <a:xfrm>
            <a:off x="8630796" y="4959320"/>
            <a:ext cx="327523" cy="1701864"/>
          </a:xfrm>
          <a:custGeom>
            <a:avLst/>
            <a:gdLst>
              <a:gd name="connsiteX0" fmla="*/ 135379 w 327523"/>
              <a:gd name="connsiteY0" fmla="*/ 3205 h 1701864"/>
              <a:gd name="connsiteX1" fmla="*/ 163954 w 327523"/>
              <a:gd name="connsiteY1" fmla="*/ 406430 h 1701864"/>
              <a:gd name="connsiteX2" fmla="*/ 173479 w 327523"/>
              <a:gd name="connsiteY2" fmla="*/ 314355 h 1701864"/>
              <a:gd name="connsiteX3" fmla="*/ 179829 w 327523"/>
              <a:gd name="connsiteY3" fmla="*/ 619155 h 1701864"/>
              <a:gd name="connsiteX4" fmla="*/ 176654 w 327523"/>
              <a:gd name="connsiteY4" fmla="*/ 568355 h 1701864"/>
              <a:gd name="connsiteX5" fmla="*/ 198879 w 327523"/>
              <a:gd name="connsiteY5" fmla="*/ 990630 h 1701864"/>
              <a:gd name="connsiteX6" fmla="*/ 202054 w 327523"/>
              <a:gd name="connsiteY6" fmla="*/ 914430 h 1701864"/>
              <a:gd name="connsiteX7" fmla="*/ 325879 w 327523"/>
              <a:gd name="connsiteY7" fmla="*/ 1409730 h 1701864"/>
              <a:gd name="connsiteX8" fmla="*/ 275079 w 327523"/>
              <a:gd name="connsiteY8" fmla="*/ 1304955 h 1701864"/>
              <a:gd name="connsiteX9" fmla="*/ 303654 w 327523"/>
              <a:gd name="connsiteY9" fmla="*/ 1689130 h 1701864"/>
              <a:gd name="connsiteX10" fmla="*/ 224279 w 327523"/>
              <a:gd name="connsiteY10" fmla="*/ 1578005 h 1701864"/>
              <a:gd name="connsiteX11" fmla="*/ 36954 w 327523"/>
              <a:gd name="connsiteY11" fmla="*/ 1263680 h 1701864"/>
              <a:gd name="connsiteX12" fmla="*/ 138554 w 327523"/>
              <a:gd name="connsiteY12" fmla="*/ 1397030 h 1701864"/>
              <a:gd name="connsiteX13" fmla="*/ 87754 w 327523"/>
              <a:gd name="connsiteY13" fmla="*/ 860455 h 1701864"/>
              <a:gd name="connsiteX14" fmla="*/ 2029 w 327523"/>
              <a:gd name="connsiteY14" fmla="*/ 107980 h 1701864"/>
              <a:gd name="connsiteX15" fmla="*/ 30604 w 327523"/>
              <a:gd name="connsiteY15" fmla="*/ 308005 h 1701864"/>
              <a:gd name="connsiteX16" fmla="*/ 71879 w 327523"/>
              <a:gd name="connsiteY16" fmla="*/ 85755 h 1701864"/>
              <a:gd name="connsiteX17" fmla="*/ 84579 w 327523"/>
              <a:gd name="connsiteY17" fmla="*/ 209580 h 1701864"/>
              <a:gd name="connsiteX18" fmla="*/ 135379 w 327523"/>
              <a:gd name="connsiteY18" fmla="*/ 3205 h 17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7523" h="1701864">
                <a:moveTo>
                  <a:pt x="135379" y="3205"/>
                </a:moveTo>
                <a:cubicBezTo>
                  <a:pt x="148608" y="36013"/>
                  <a:pt x="157604" y="354572"/>
                  <a:pt x="163954" y="406430"/>
                </a:cubicBezTo>
                <a:cubicBezTo>
                  <a:pt x="170304" y="458288"/>
                  <a:pt x="170833" y="278901"/>
                  <a:pt x="173479" y="314355"/>
                </a:cubicBezTo>
                <a:cubicBezTo>
                  <a:pt x="176125" y="349809"/>
                  <a:pt x="179300" y="576822"/>
                  <a:pt x="179829" y="619155"/>
                </a:cubicBezTo>
                <a:cubicBezTo>
                  <a:pt x="180358" y="661488"/>
                  <a:pt x="173479" y="506442"/>
                  <a:pt x="176654" y="568355"/>
                </a:cubicBezTo>
                <a:cubicBezTo>
                  <a:pt x="179829" y="630268"/>
                  <a:pt x="194646" y="932951"/>
                  <a:pt x="198879" y="990630"/>
                </a:cubicBezTo>
                <a:cubicBezTo>
                  <a:pt x="203112" y="1048309"/>
                  <a:pt x="180887" y="844580"/>
                  <a:pt x="202054" y="914430"/>
                </a:cubicBezTo>
                <a:cubicBezTo>
                  <a:pt x="223221" y="984280"/>
                  <a:pt x="313708" y="1344643"/>
                  <a:pt x="325879" y="1409730"/>
                </a:cubicBezTo>
                <a:cubicBezTo>
                  <a:pt x="338050" y="1474817"/>
                  <a:pt x="278783" y="1258388"/>
                  <a:pt x="275079" y="1304955"/>
                </a:cubicBezTo>
                <a:cubicBezTo>
                  <a:pt x="271375" y="1351522"/>
                  <a:pt x="312121" y="1643622"/>
                  <a:pt x="303654" y="1689130"/>
                </a:cubicBezTo>
                <a:cubicBezTo>
                  <a:pt x="295187" y="1734638"/>
                  <a:pt x="268729" y="1648913"/>
                  <a:pt x="224279" y="1578005"/>
                </a:cubicBezTo>
                <a:cubicBezTo>
                  <a:pt x="179829" y="1507097"/>
                  <a:pt x="51241" y="1293842"/>
                  <a:pt x="36954" y="1263680"/>
                </a:cubicBezTo>
                <a:cubicBezTo>
                  <a:pt x="22667" y="1233518"/>
                  <a:pt x="130087" y="1464234"/>
                  <a:pt x="138554" y="1397030"/>
                </a:cubicBezTo>
                <a:cubicBezTo>
                  <a:pt x="147021" y="1329826"/>
                  <a:pt x="110508" y="1075297"/>
                  <a:pt x="87754" y="860455"/>
                </a:cubicBezTo>
                <a:cubicBezTo>
                  <a:pt x="65000" y="645613"/>
                  <a:pt x="11554" y="200055"/>
                  <a:pt x="2029" y="107980"/>
                </a:cubicBezTo>
                <a:cubicBezTo>
                  <a:pt x="-7496" y="15905"/>
                  <a:pt x="18962" y="311709"/>
                  <a:pt x="30604" y="308005"/>
                </a:cubicBezTo>
                <a:cubicBezTo>
                  <a:pt x="42246" y="304301"/>
                  <a:pt x="62883" y="102159"/>
                  <a:pt x="71879" y="85755"/>
                </a:cubicBezTo>
                <a:cubicBezTo>
                  <a:pt x="80875" y="69351"/>
                  <a:pt x="74525" y="219105"/>
                  <a:pt x="84579" y="209580"/>
                </a:cubicBezTo>
                <a:cubicBezTo>
                  <a:pt x="94633" y="200055"/>
                  <a:pt x="122150" y="-29603"/>
                  <a:pt x="135379" y="320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 descr="足立梨花 美尻オフショット公開 | 朝日新聞デジタルマガジン＆[and]" hidden="1">
            <a:extLst>
              <a:ext uri="{FF2B5EF4-FFF2-40B4-BE49-F238E27FC236}">
                <a16:creationId xmlns:a16="http://schemas.microsoft.com/office/drawing/2014/main" id="{AF881F63-B9A1-EB78-D115-4F074BA6B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34" y="-160867"/>
            <a:ext cx="10837333" cy="992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23" name="フリーフォーム 2322">
            <a:extLst>
              <a:ext uri="{FF2B5EF4-FFF2-40B4-BE49-F238E27FC236}">
                <a16:creationId xmlns:a16="http://schemas.microsoft.com/office/drawing/2014/main" id="{A1893008-AA85-B6EF-0037-230262EA87FB}"/>
              </a:ext>
            </a:extLst>
          </p:cNvPr>
          <p:cNvSpPr/>
          <p:nvPr/>
        </p:nvSpPr>
        <p:spPr>
          <a:xfrm>
            <a:off x="4647545" y="1780941"/>
            <a:ext cx="1710875" cy="4319266"/>
          </a:xfrm>
          <a:custGeom>
            <a:avLst/>
            <a:gdLst>
              <a:gd name="connsiteX0" fmla="*/ 1675196 w 1710875"/>
              <a:gd name="connsiteY0" fmla="*/ 47859 h 4319266"/>
              <a:gd name="connsiteX1" fmla="*/ 1418718 w 1710875"/>
              <a:gd name="connsiteY1" fmla="*/ 828444 h 4319266"/>
              <a:gd name="connsiteX2" fmla="*/ 1418718 w 1710875"/>
              <a:gd name="connsiteY2" fmla="*/ 1486366 h 4319266"/>
              <a:gd name="connsiteX3" fmla="*/ 1229148 w 1710875"/>
              <a:gd name="connsiteY3" fmla="*/ 1330249 h 4319266"/>
              <a:gd name="connsiteX4" fmla="*/ 582377 w 1710875"/>
              <a:gd name="connsiteY4" fmla="*/ 1196435 h 4319266"/>
              <a:gd name="connsiteX5" fmla="*/ 370504 w 1710875"/>
              <a:gd name="connsiteY5" fmla="*/ 1776298 h 4319266"/>
              <a:gd name="connsiteX6" fmla="*/ 493167 w 1710875"/>
              <a:gd name="connsiteY6" fmla="*/ 1441761 h 4319266"/>
              <a:gd name="connsiteX7" fmla="*/ 236689 w 1710875"/>
              <a:gd name="connsiteY7" fmla="*/ 2378464 h 4319266"/>
              <a:gd name="connsiteX8" fmla="*/ 303596 w 1710875"/>
              <a:gd name="connsiteY8" fmla="*/ 2222347 h 4319266"/>
              <a:gd name="connsiteX9" fmla="*/ 281294 w 1710875"/>
              <a:gd name="connsiteY9" fmla="*/ 2869118 h 4319266"/>
              <a:gd name="connsiteX10" fmla="*/ 292445 w 1710875"/>
              <a:gd name="connsiteY10" fmla="*/ 3538191 h 4319266"/>
              <a:gd name="connsiteX11" fmla="*/ 314748 w 1710875"/>
              <a:gd name="connsiteY11" fmla="*/ 3337469 h 4319266"/>
              <a:gd name="connsiteX12" fmla="*/ 504318 w 1710875"/>
              <a:gd name="connsiteY12" fmla="*/ 4296474 h 4319266"/>
              <a:gd name="connsiteX13" fmla="*/ 337050 w 1710875"/>
              <a:gd name="connsiteY13" fmla="*/ 3895030 h 4319266"/>
              <a:gd name="connsiteX14" fmla="*/ 2514 w 1710875"/>
              <a:gd name="connsiteY14" fmla="*/ 2545732 h 4319266"/>
              <a:gd name="connsiteX15" fmla="*/ 180933 w 1710875"/>
              <a:gd name="connsiteY15" fmla="*/ 895352 h 4319266"/>
              <a:gd name="connsiteX16" fmla="*/ 125177 w 1710875"/>
              <a:gd name="connsiteY16" fmla="*/ 1285644 h 4319266"/>
              <a:gd name="connsiteX17" fmla="*/ 760796 w 1710875"/>
              <a:gd name="connsiteY17" fmla="*/ 181674 h 4319266"/>
              <a:gd name="connsiteX18" fmla="*/ 526621 w 1710875"/>
              <a:gd name="connsiteY18" fmla="*/ 360093 h 4319266"/>
              <a:gd name="connsiteX19" fmla="*/ 1139938 w 1710875"/>
              <a:gd name="connsiteY19" fmla="*/ 14405 h 4319266"/>
              <a:gd name="connsiteX20" fmla="*/ 660435 w 1710875"/>
              <a:gd name="connsiteY20" fmla="*/ 70161 h 4319266"/>
              <a:gd name="connsiteX21" fmla="*/ 1597138 w 1710875"/>
              <a:gd name="connsiteY21" fmla="*/ 114766 h 4319266"/>
              <a:gd name="connsiteX22" fmla="*/ 1675196 w 1710875"/>
              <a:gd name="connsiteY22" fmla="*/ 47859 h 431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10875" h="4319266">
                <a:moveTo>
                  <a:pt x="1675196" y="47859"/>
                </a:moveTo>
                <a:cubicBezTo>
                  <a:pt x="1645459" y="166805"/>
                  <a:pt x="1461464" y="588693"/>
                  <a:pt x="1418718" y="828444"/>
                </a:cubicBezTo>
                <a:cubicBezTo>
                  <a:pt x="1375972" y="1068195"/>
                  <a:pt x="1450313" y="1402732"/>
                  <a:pt x="1418718" y="1486366"/>
                </a:cubicBezTo>
                <a:cubicBezTo>
                  <a:pt x="1387123" y="1570000"/>
                  <a:pt x="1368538" y="1378571"/>
                  <a:pt x="1229148" y="1330249"/>
                </a:cubicBezTo>
                <a:cubicBezTo>
                  <a:pt x="1089758" y="1281927"/>
                  <a:pt x="725484" y="1122094"/>
                  <a:pt x="582377" y="1196435"/>
                </a:cubicBezTo>
                <a:cubicBezTo>
                  <a:pt x="439270" y="1270776"/>
                  <a:pt x="385372" y="1735410"/>
                  <a:pt x="370504" y="1776298"/>
                </a:cubicBezTo>
                <a:cubicBezTo>
                  <a:pt x="355636" y="1817186"/>
                  <a:pt x="515469" y="1341400"/>
                  <a:pt x="493167" y="1441761"/>
                </a:cubicBezTo>
                <a:cubicBezTo>
                  <a:pt x="470864" y="1542122"/>
                  <a:pt x="268284" y="2248366"/>
                  <a:pt x="236689" y="2378464"/>
                </a:cubicBezTo>
                <a:cubicBezTo>
                  <a:pt x="205094" y="2508562"/>
                  <a:pt x="296162" y="2140571"/>
                  <a:pt x="303596" y="2222347"/>
                </a:cubicBezTo>
                <a:cubicBezTo>
                  <a:pt x="311030" y="2304123"/>
                  <a:pt x="283152" y="2649811"/>
                  <a:pt x="281294" y="2869118"/>
                </a:cubicBezTo>
                <a:cubicBezTo>
                  <a:pt x="279436" y="3088425"/>
                  <a:pt x="286869" y="3460132"/>
                  <a:pt x="292445" y="3538191"/>
                </a:cubicBezTo>
                <a:cubicBezTo>
                  <a:pt x="298021" y="3616250"/>
                  <a:pt x="279436" y="3211088"/>
                  <a:pt x="314748" y="3337469"/>
                </a:cubicBezTo>
                <a:cubicBezTo>
                  <a:pt x="350060" y="3463850"/>
                  <a:pt x="500601" y="4203547"/>
                  <a:pt x="504318" y="4296474"/>
                </a:cubicBezTo>
                <a:cubicBezTo>
                  <a:pt x="508035" y="4389401"/>
                  <a:pt x="420684" y="4186820"/>
                  <a:pt x="337050" y="3895030"/>
                </a:cubicBezTo>
                <a:cubicBezTo>
                  <a:pt x="253416" y="3603240"/>
                  <a:pt x="28533" y="3045678"/>
                  <a:pt x="2514" y="2545732"/>
                </a:cubicBezTo>
                <a:cubicBezTo>
                  <a:pt x="-23505" y="2045786"/>
                  <a:pt x="160489" y="1105367"/>
                  <a:pt x="180933" y="895352"/>
                </a:cubicBezTo>
                <a:cubicBezTo>
                  <a:pt x="201377" y="685337"/>
                  <a:pt x="28533" y="1404590"/>
                  <a:pt x="125177" y="1285644"/>
                </a:cubicBezTo>
                <a:cubicBezTo>
                  <a:pt x="221821" y="1166698"/>
                  <a:pt x="693889" y="335932"/>
                  <a:pt x="760796" y="181674"/>
                </a:cubicBezTo>
                <a:cubicBezTo>
                  <a:pt x="827703" y="27416"/>
                  <a:pt x="463431" y="387971"/>
                  <a:pt x="526621" y="360093"/>
                </a:cubicBezTo>
                <a:cubicBezTo>
                  <a:pt x="589811" y="332215"/>
                  <a:pt x="1117636" y="62727"/>
                  <a:pt x="1139938" y="14405"/>
                </a:cubicBezTo>
                <a:cubicBezTo>
                  <a:pt x="1162240" y="-33917"/>
                  <a:pt x="584235" y="53434"/>
                  <a:pt x="660435" y="70161"/>
                </a:cubicBezTo>
                <a:cubicBezTo>
                  <a:pt x="736635" y="86888"/>
                  <a:pt x="1428011" y="112907"/>
                  <a:pt x="1597138" y="114766"/>
                </a:cubicBezTo>
                <a:cubicBezTo>
                  <a:pt x="1766265" y="116625"/>
                  <a:pt x="1704933" y="-71087"/>
                  <a:pt x="1675196" y="4785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4" name="フリーフォーム 2323">
            <a:extLst>
              <a:ext uri="{FF2B5EF4-FFF2-40B4-BE49-F238E27FC236}">
                <a16:creationId xmlns:a16="http://schemas.microsoft.com/office/drawing/2014/main" id="{7C80813B-14D0-DADE-E756-9ECA339B0F9A}"/>
              </a:ext>
            </a:extLst>
          </p:cNvPr>
          <p:cNvSpPr/>
          <p:nvPr/>
        </p:nvSpPr>
        <p:spPr>
          <a:xfrm>
            <a:off x="6072420" y="1891208"/>
            <a:ext cx="1613111" cy="1844854"/>
          </a:xfrm>
          <a:custGeom>
            <a:avLst/>
            <a:gdLst>
              <a:gd name="connsiteX0" fmla="*/ 1610770 w 1613111"/>
              <a:gd name="connsiteY0" fmla="*/ 238675 h 1844854"/>
              <a:gd name="connsiteX1" fmla="*/ 640614 w 1613111"/>
              <a:gd name="connsiteY1" fmla="*/ 1097319 h 1844854"/>
              <a:gd name="connsiteX2" fmla="*/ 462195 w 1613111"/>
              <a:gd name="connsiteY2" fmla="*/ 1822148 h 1844854"/>
              <a:gd name="connsiteX3" fmla="*/ 395287 w 1613111"/>
              <a:gd name="connsiteY3" fmla="*/ 1532216 h 1844854"/>
              <a:gd name="connsiteX4" fmla="*/ 27297 w 1613111"/>
              <a:gd name="connsiteY4" fmla="*/ 260977 h 1844854"/>
              <a:gd name="connsiteX5" fmla="*/ 60751 w 1613111"/>
              <a:gd name="connsiteY5" fmla="*/ 751631 h 1844854"/>
              <a:gd name="connsiteX6" fmla="*/ 328380 w 1613111"/>
              <a:gd name="connsiteY6" fmla="*/ 26802 h 1844854"/>
              <a:gd name="connsiteX7" fmla="*/ 1610770 w 1613111"/>
              <a:gd name="connsiteY7" fmla="*/ 238675 h 184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3111" h="1844854">
                <a:moveTo>
                  <a:pt x="1610770" y="238675"/>
                </a:moveTo>
                <a:cubicBezTo>
                  <a:pt x="1662809" y="417095"/>
                  <a:pt x="832043" y="833407"/>
                  <a:pt x="640614" y="1097319"/>
                </a:cubicBezTo>
                <a:cubicBezTo>
                  <a:pt x="449185" y="1361231"/>
                  <a:pt x="503083" y="1749665"/>
                  <a:pt x="462195" y="1822148"/>
                </a:cubicBezTo>
                <a:cubicBezTo>
                  <a:pt x="421307" y="1894631"/>
                  <a:pt x="467770" y="1792411"/>
                  <a:pt x="395287" y="1532216"/>
                </a:cubicBezTo>
                <a:cubicBezTo>
                  <a:pt x="322804" y="1272021"/>
                  <a:pt x="83053" y="391074"/>
                  <a:pt x="27297" y="260977"/>
                </a:cubicBezTo>
                <a:cubicBezTo>
                  <a:pt x="-28459" y="130880"/>
                  <a:pt x="10570" y="790660"/>
                  <a:pt x="60751" y="751631"/>
                </a:cubicBezTo>
                <a:cubicBezTo>
                  <a:pt x="110931" y="712602"/>
                  <a:pt x="73761" y="108578"/>
                  <a:pt x="328380" y="26802"/>
                </a:cubicBezTo>
                <a:cubicBezTo>
                  <a:pt x="582999" y="-54974"/>
                  <a:pt x="1558731" y="60255"/>
                  <a:pt x="1610770" y="238675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FF543EF-65A6-03E2-78E6-45C24BC20B95}"/>
              </a:ext>
            </a:extLst>
          </p:cNvPr>
          <p:cNvSpPr/>
          <p:nvPr/>
        </p:nvSpPr>
        <p:spPr>
          <a:xfrm>
            <a:off x="4980758" y="3597275"/>
            <a:ext cx="540858" cy="261953"/>
          </a:xfrm>
          <a:custGeom>
            <a:avLst/>
            <a:gdLst>
              <a:gd name="connsiteX0" fmla="*/ 10342 w 540858"/>
              <a:gd name="connsiteY0" fmla="*/ 260350 h 261953"/>
              <a:gd name="connsiteX1" fmla="*/ 331017 w 540858"/>
              <a:gd name="connsiteY1" fmla="*/ 139700 h 261953"/>
              <a:gd name="connsiteX2" fmla="*/ 257992 w 540858"/>
              <a:gd name="connsiteY2" fmla="*/ 158750 h 261953"/>
              <a:gd name="connsiteX3" fmla="*/ 448492 w 540858"/>
              <a:gd name="connsiteY3" fmla="*/ 111125 h 261953"/>
              <a:gd name="connsiteX4" fmla="*/ 540567 w 540858"/>
              <a:gd name="connsiteY4" fmla="*/ 107950 h 261953"/>
              <a:gd name="connsiteX5" fmla="*/ 477067 w 540858"/>
              <a:gd name="connsiteY5" fmla="*/ 98425 h 261953"/>
              <a:gd name="connsiteX6" fmla="*/ 461192 w 540858"/>
              <a:gd name="connsiteY6" fmla="*/ 0 h 261953"/>
              <a:gd name="connsiteX7" fmla="*/ 448492 w 540858"/>
              <a:gd name="connsiteY7" fmla="*/ 98425 h 261953"/>
              <a:gd name="connsiteX8" fmla="*/ 419917 w 540858"/>
              <a:gd name="connsiteY8" fmla="*/ 41275 h 261953"/>
              <a:gd name="connsiteX9" fmla="*/ 381817 w 540858"/>
              <a:gd name="connsiteY9" fmla="*/ 79375 h 261953"/>
              <a:gd name="connsiteX10" fmla="*/ 292917 w 540858"/>
              <a:gd name="connsiteY10" fmla="*/ 34925 h 261953"/>
              <a:gd name="connsiteX11" fmla="*/ 350067 w 540858"/>
              <a:gd name="connsiteY11" fmla="*/ 111125 h 261953"/>
              <a:gd name="connsiteX12" fmla="*/ 251642 w 540858"/>
              <a:gd name="connsiteY12" fmla="*/ 85725 h 261953"/>
              <a:gd name="connsiteX13" fmla="*/ 191317 w 540858"/>
              <a:gd name="connsiteY13" fmla="*/ 25400 h 261953"/>
              <a:gd name="connsiteX14" fmla="*/ 242117 w 540858"/>
              <a:gd name="connsiteY14" fmla="*/ 111125 h 261953"/>
              <a:gd name="connsiteX15" fmla="*/ 248467 w 540858"/>
              <a:gd name="connsiteY15" fmla="*/ 120650 h 261953"/>
              <a:gd name="connsiteX16" fmla="*/ 194492 w 540858"/>
              <a:gd name="connsiteY16" fmla="*/ 98425 h 261953"/>
              <a:gd name="connsiteX17" fmla="*/ 153217 w 540858"/>
              <a:gd name="connsiteY17" fmla="*/ 50800 h 261953"/>
              <a:gd name="connsiteX18" fmla="*/ 191317 w 540858"/>
              <a:gd name="connsiteY18" fmla="*/ 130175 h 261953"/>
              <a:gd name="connsiteX19" fmla="*/ 115117 w 540858"/>
              <a:gd name="connsiteY19" fmla="*/ 130175 h 261953"/>
              <a:gd name="connsiteX20" fmla="*/ 70667 w 540858"/>
              <a:gd name="connsiteY20" fmla="*/ 57150 h 261953"/>
              <a:gd name="connsiteX21" fmla="*/ 146867 w 540858"/>
              <a:gd name="connsiteY21" fmla="*/ 149225 h 261953"/>
              <a:gd name="connsiteX22" fmla="*/ 124642 w 540858"/>
              <a:gd name="connsiteY22" fmla="*/ 168275 h 261953"/>
              <a:gd name="connsiteX23" fmla="*/ 48442 w 540858"/>
              <a:gd name="connsiteY23" fmla="*/ 107950 h 261953"/>
              <a:gd name="connsiteX24" fmla="*/ 99242 w 540858"/>
              <a:gd name="connsiteY24" fmla="*/ 171450 h 261953"/>
              <a:gd name="connsiteX25" fmla="*/ 92892 w 540858"/>
              <a:gd name="connsiteY25" fmla="*/ 184150 h 261953"/>
              <a:gd name="connsiteX26" fmla="*/ 7167 w 540858"/>
              <a:gd name="connsiteY26" fmla="*/ 130175 h 261953"/>
              <a:gd name="connsiteX27" fmla="*/ 70667 w 540858"/>
              <a:gd name="connsiteY27" fmla="*/ 206375 h 261953"/>
              <a:gd name="connsiteX28" fmla="*/ 10342 w 540858"/>
              <a:gd name="connsiteY28" fmla="*/ 260350 h 26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0858" h="261953">
                <a:moveTo>
                  <a:pt x="10342" y="260350"/>
                </a:moveTo>
                <a:cubicBezTo>
                  <a:pt x="53734" y="249238"/>
                  <a:pt x="289742" y="156633"/>
                  <a:pt x="331017" y="139700"/>
                </a:cubicBezTo>
                <a:cubicBezTo>
                  <a:pt x="372292" y="122767"/>
                  <a:pt x="257992" y="158750"/>
                  <a:pt x="257992" y="158750"/>
                </a:cubicBezTo>
                <a:cubicBezTo>
                  <a:pt x="277571" y="153988"/>
                  <a:pt x="401396" y="119592"/>
                  <a:pt x="448492" y="111125"/>
                </a:cubicBezTo>
                <a:cubicBezTo>
                  <a:pt x="495588" y="102658"/>
                  <a:pt x="535805" y="110067"/>
                  <a:pt x="540567" y="107950"/>
                </a:cubicBezTo>
                <a:cubicBezTo>
                  <a:pt x="545329" y="105833"/>
                  <a:pt x="490296" y="116417"/>
                  <a:pt x="477067" y="98425"/>
                </a:cubicBezTo>
                <a:cubicBezTo>
                  <a:pt x="463838" y="80433"/>
                  <a:pt x="465954" y="0"/>
                  <a:pt x="461192" y="0"/>
                </a:cubicBezTo>
                <a:cubicBezTo>
                  <a:pt x="456430" y="0"/>
                  <a:pt x="455371" y="91546"/>
                  <a:pt x="448492" y="98425"/>
                </a:cubicBezTo>
                <a:cubicBezTo>
                  <a:pt x="441613" y="105304"/>
                  <a:pt x="431030" y="44450"/>
                  <a:pt x="419917" y="41275"/>
                </a:cubicBezTo>
                <a:cubicBezTo>
                  <a:pt x="408804" y="38100"/>
                  <a:pt x="402984" y="80433"/>
                  <a:pt x="381817" y="79375"/>
                </a:cubicBezTo>
                <a:cubicBezTo>
                  <a:pt x="360650" y="78317"/>
                  <a:pt x="298209" y="29633"/>
                  <a:pt x="292917" y="34925"/>
                </a:cubicBezTo>
                <a:cubicBezTo>
                  <a:pt x="287625" y="40217"/>
                  <a:pt x="356946" y="102658"/>
                  <a:pt x="350067" y="111125"/>
                </a:cubicBezTo>
                <a:cubicBezTo>
                  <a:pt x="343188" y="119592"/>
                  <a:pt x="278100" y="100012"/>
                  <a:pt x="251642" y="85725"/>
                </a:cubicBezTo>
                <a:cubicBezTo>
                  <a:pt x="225184" y="71438"/>
                  <a:pt x="192904" y="21167"/>
                  <a:pt x="191317" y="25400"/>
                </a:cubicBezTo>
                <a:cubicBezTo>
                  <a:pt x="189730" y="29633"/>
                  <a:pt x="242117" y="111125"/>
                  <a:pt x="242117" y="111125"/>
                </a:cubicBezTo>
                <a:cubicBezTo>
                  <a:pt x="251642" y="127000"/>
                  <a:pt x="256404" y="122767"/>
                  <a:pt x="248467" y="120650"/>
                </a:cubicBezTo>
                <a:cubicBezTo>
                  <a:pt x="240530" y="118533"/>
                  <a:pt x="210367" y="110067"/>
                  <a:pt x="194492" y="98425"/>
                </a:cubicBezTo>
                <a:cubicBezTo>
                  <a:pt x="178617" y="86783"/>
                  <a:pt x="153746" y="45508"/>
                  <a:pt x="153217" y="50800"/>
                </a:cubicBezTo>
                <a:cubicBezTo>
                  <a:pt x="152688" y="56092"/>
                  <a:pt x="197667" y="116946"/>
                  <a:pt x="191317" y="130175"/>
                </a:cubicBezTo>
                <a:cubicBezTo>
                  <a:pt x="184967" y="143404"/>
                  <a:pt x="135225" y="142346"/>
                  <a:pt x="115117" y="130175"/>
                </a:cubicBezTo>
                <a:cubicBezTo>
                  <a:pt x="95009" y="118004"/>
                  <a:pt x="65375" y="53975"/>
                  <a:pt x="70667" y="57150"/>
                </a:cubicBezTo>
                <a:cubicBezTo>
                  <a:pt x="75959" y="60325"/>
                  <a:pt x="146867" y="149225"/>
                  <a:pt x="146867" y="149225"/>
                </a:cubicBezTo>
                <a:cubicBezTo>
                  <a:pt x="155863" y="167746"/>
                  <a:pt x="141046" y="175154"/>
                  <a:pt x="124642" y="168275"/>
                </a:cubicBezTo>
                <a:cubicBezTo>
                  <a:pt x="108238" y="161396"/>
                  <a:pt x="52675" y="107421"/>
                  <a:pt x="48442" y="107950"/>
                </a:cubicBezTo>
                <a:cubicBezTo>
                  <a:pt x="44209" y="108479"/>
                  <a:pt x="99242" y="171450"/>
                  <a:pt x="99242" y="171450"/>
                </a:cubicBezTo>
                <a:cubicBezTo>
                  <a:pt x="106650" y="184150"/>
                  <a:pt x="108238" y="191029"/>
                  <a:pt x="92892" y="184150"/>
                </a:cubicBezTo>
                <a:cubicBezTo>
                  <a:pt x="77546" y="177271"/>
                  <a:pt x="10871" y="126471"/>
                  <a:pt x="7167" y="130175"/>
                </a:cubicBezTo>
                <a:cubicBezTo>
                  <a:pt x="3463" y="133879"/>
                  <a:pt x="66963" y="191029"/>
                  <a:pt x="70667" y="206375"/>
                </a:cubicBezTo>
                <a:cubicBezTo>
                  <a:pt x="74371" y="221721"/>
                  <a:pt x="-33050" y="271462"/>
                  <a:pt x="10342" y="260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10BC9C1-5C3B-DCBC-57C1-F9E960A296B3}"/>
              </a:ext>
            </a:extLst>
          </p:cNvPr>
          <p:cNvSpPr/>
          <p:nvPr/>
        </p:nvSpPr>
        <p:spPr>
          <a:xfrm>
            <a:off x="4949140" y="3657296"/>
            <a:ext cx="413593" cy="159056"/>
          </a:xfrm>
          <a:custGeom>
            <a:avLst/>
            <a:gdLst>
              <a:gd name="connsiteX0" fmla="*/ 685 w 413593"/>
              <a:gd name="connsiteY0" fmla="*/ 159054 h 159056"/>
              <a:gd name="connsiteX1" fmla="*/ 254685 w 413593"/>
              <a:gd name="connsiteY1" fmla="*/ 51104 h 159056"/>
              <a:gd name="connsiteX2" fmla="*/ 413435 w 413593"/>
              <a:gd name="connsiteY2" fmla="*/ 13004 h 159056"/>
              <a:gd name="connsiteX3" fmla="*/ 286435 w 413593"/>
              <a:gd name="connsiteY3" fmla="*/ 9829 h 159056"/>
              <a:gd name="connsiteX4" fmla="*/ 391210 w 413593"/>
              <a:gd name="connsiteY4" fmla="*/ 304 h 159056"/>
              <a:gd name="connsiteX5" fmla="*/ 188010 w 413593"/>
              <a:gd name="connsiteY5" fmla="*/ 22529 h 159056"/>
              <a:gd name="connsiteX6" fmla="*/ 130860 w 413593"/>
              <a:gd name="connsiteY6" fmla="*/ 35229 h 159056"/>
              <a:gd name="connsiteX7" fmla="*/ 238810 w 413593"/>
              <a:gd name="connsiteY7" fmla="*/ 32054 h 159056"/>
              <a:gd name="connsiteX8" fmla="*/ 181660 w 413593"/>
              <a:gd name="connsiteY8" fmla="*/ 47929 h 159056"/>
              <a:gd name="connsiteX9" fmla="*/ 685 w 413593"/>
              <a:gd name="connsiteY9" fmla="*/ 159054 h 15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3593" h="159056">
                <a:moveTo>
                  <a:pt x="685" y="159054"/>
                </a:moveTo>
                <a:cubicBezTo>
                  <a:pt x="12856" y="159583"/>
                  <a:pt x="185893" y="75446"/>
                  <a:pt x="254685" y="51104"/>
                </a:cubicBezTo>
                <a:cubicBezTo>
                  <a:pt x="323477" y="26762"/>
                  <a:pt x="408143" y="19883"/>
                  <a:pt x="413435" y="13004"/>
                </a:cubicBezTo>
                <a:cubicBezTo>
                  <a:pt x="418727" y="6125"/>
                  <a:pt x="290139" y="11946"/>
                  <a:pt x="286435" y="9829"/>
                </a:cubicBezTo>
                <a:cubicBezTo>
                  <a:pt x="282731" y="7712"/>
                  <a:pt x="407614" y="-1813"/>
                  <a:pt x="391210" y="304"/>
                </a:cubicBezTo>
                <a:cubicBezTo>
                  <a:pt x="374806" y="2421"/>
                  <a:pt x="231402" y="16708"/>
                  <a:pt x="188010" y="22529"/>
                </a:cubicBezTo>
                <a:cubicBezTo>
                  <a:pt x="144618" y="28350"/>
                  <a:pt x="122393" y="33642"/>
                  <a:pt x="130860" y="35229"/>
                </a:cubicBezTo>
                <a:cubicBezTo>
                  <a:pt x="139327" y="36816"/>
                  <a:pt x="230343" y="29937"/>
                  <a:pt x="238810" y="32054"/>
                </a:cubicBezTo>
                <a:cubicBezTo>
                  <a:pt x="247277" y="34171"/>
                  <a:pt x="221348" y="26233"/>
                  <a:pt x="181660" y="47929"/>
                </a:cubicBezTo>
                <a:cubicBezTo>
                  <a:pt x="141973" y="69625"/>
                  <a:pt x="-11486" y="158525"/>
                  <a:pt x="685" y="15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1D393F90-074D-8E86-20FE-DB6C073440A6}"/>
              </a:ext>
            </a:extLst>
          </p:cNvPr>
          <p:cNvSpPr/>
          <p:nvPr/>
        </p:nvSpPr>
        <p:spPr>
          <a:xfrm>
            <a:off x="5504436" y="3677477"/>
            <a:ext cx="362244" cy="470629"/>
          </a:xfrm>
          <a:custGeom>
            <a:avLst/>
            <a:gdLst>
              <a:gd name="connsiteX0" fmla="*/ 1014 w 362244"/>
              <a:gd name="connsiteY0" fmla="*/ 2348 h 470629"/>
              <a:gd name="connsiteX1" fmla="*/ 108964 w 362244"/>
              <a:gd name="connsiteY1" fmla="*/ 69023 h 470629"/>
              <a:gd name="connsiteX2" fmla="*/ 216914 w 362244"/>
              <a:gd name="connsiteY2" fmla="*/ 161098 h 470629"/>
              <a:gd name="connsiteX3" fmla="*/ 210564 w 362244"/>
              <a:gd name="connsiteY3" fmla="*/ 135698 h 470629"/>
              <a:gd name="connsiteX4" fmla="*/ 293114 w 362244"/>
              <a:gd name="connsiteY4" fmla="*/ 259523 h 470629"/>
              <a:gd name="connsiteX5" fmla="*/ 293114 w 362244"/>
              <a:gd name="connsiteY5" fmla="*/ 227773 h 470629"/>
              <a:gd name="connsiteX6" fmla="*/ 308989 w 362244"/>
              <a:gd name="connsiteY6" fmla="*/ 316673 h 470629"/>
              <a:gd name="connsiteX7" fmla="*/ 359789 w 362244"/>
              <a:gd name="connsiteY7" fmla="*/ 465898 h 470629"/>
              <a:gd name="connsiteX8" fmla="*/ 350264 w 362244"/>
              <a:gd name="connsiteY8" fmla="*/ 427798 h 470629"/>
              <a:gd name="connsiteX9" fmla="*/ 315339 w 362244"/>
              <a:gd name="connsiteY9" fmla="*/ 370648 h 470629"/>
              <a:gd name="connsiteX10" fmla="*/ 277239 w 362244"/>
              <a:gd name="connsiteY10" fmla="*/ 335723 h 470629"/>
              <a:gd name="connsiteX11" fmla="*/ 289939 w 362244"/>
              <a:gd name="connsiteY11" fmla="*/ 300798 h 470629"/>
              <a:gd name="connsiteX12" fmla="*/ 280414 w 362244"/>
              <a:gd name="connsiteY12" fmla="*/ 269048 h 470629"/>
              <a:gd name="connsiteX13" fmla="*/ 175639 w 362244"/>
              <a:gd name="connsiteY13" fmla="*/ 154748 h 470629"/>
              <a:gd name="connsiteX14" fmla="*/ 1014 w 362244"/>
              <a:gd name="connsiteY14" fmla="*/ 2348 h 47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2244" h="470629">
                <a:moveTo>
                  <a:pt x="1014" y="2348"/>
                </a:moveTo>
                <a:cubicBezTo>
                  <a:pt x="-10099" y="-11940"/>
                  <a:pt x="72981" y="42565"/>
                  <a:pt x="108964" y="69023"/>
                </a:cubicBezTo>
                <a:cubicBezTo>
                  <a:pt x="144947" y="95481"/>
                  <a:pt x="199981" y="149986"/>
                  <a:pt x="216914" y="161098"/>
                </a:cubicBezTo>
                <a:cubicBezTo>
                  <a:pt x="233847" y="172210"/>
                  <a:pt x="197864" y="119294"/>
                  <a:pt x="210564" y="135698"/>
                </a:cubicBezTo>
                <a:cubicBezTo>
                  <a:pt x="223264" y="152102"/>
                  <a:pt x="279356" y="244177"/>
                  <a:pt x="293114" y="259523"/>
                </a:cubicBezTo>
                <a:cubicBezTo>
                  <a:pt x="306872" y="274869"/>
                  <a:pt x="290468" y="218248"/>
                  <a:pt x="293114" y="227773"/>
                </a:cubicBezTo>
                <a:cubicBezTo>
                  <a:pt x="295760" y="237298"/>
                  <a:pt x="297877" y="276986"/>
                  <a:pt x="308989" y="316673"/>
                </a:cubicBezTo>
                <a:cubicBezTo>
                  <a:pt x="320102" y="356361"/>
                  <a:pt x="352910" y="447377"/>
                  <a:pt x="359789" y="465898"/>
                </a:cubicBezTo>
                <a:cubicBezTo>
                  <a:pt x="366668" y="484419"/>
                  <a:pt x="357672" y="443673"/>
                  <a:pt x="350264" y="427798"/>
                </a:cubicBezTo>
                <a:cubicBezTo>
                  <a:pt x="342856" y="411923"/>
                  <a:pt x="327510" y="385994"/>
                  <a:pt x="315339" y="370648"/>
                </a:cubicBezTo>
                <a:cubicBezTo>
                  <a:pt x="303168" y="355302"/>
                  <a:pt x="281472" y="347365"/>
                  <a:pt x="277239" y="335723"/>
                </a:cubicBezTo>
                <a:cubicBezTo>
                  <a:pt x="273006" y="324081"/>
                  <a:pt x="289410" y="311910"/>
                  <a:pt x="289939" y="300798"/>
                </a:cubicBezTo>
                <a:cubicBezTo>
                  <a:pt x="290468" y="289686"/>
                  <a:pt x="299464" y="293390"/>
                  <a:pt x="280414" y="269048"/>
                </a:cubicBezTo>
                <a:cubicBezTo>
                  <a:pt x="261364" y="244706"/>
                  <a:pt x="220618" y="192848"/>
                  <a:pt x="175639" y="154748"/>
                </a:cubicBezTo>
                <a:cubicBezTo>
                  <a:pt x="130660" y="116648"/>
                  <a:pt x="12127" y="16636"/>
                  <a:pt x="1014" y="2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3D567693-F0E6-C5CE-8453-32CA6A6CEBB7}"/>
              </a:ext>
            </a:extLst>
          </p:cNvPr>
          <p:cNvSpPr/>
          <p:nvPr/>
        </p:nvSpPr>
        <p:spPr>
          <a:xfrm>
            <a:off x="5289385" y="3663869"/>
            <a:ext cx="334493" cy="89558"/>
          </a:xfrm>
          <a:custGeom>
            <a:avLst/>
            <a:gdLst>
              <a:gd name="connsiteX0" fmla="*/ 165 w 334493"/>
              <a:gd name="connsiteY0" fmla="*/ 12781 h 89558"/>
              <a:gd name="connsiteX1" fmla="*/ 149390 w 334493"/>
              <a:gd name="connsiteY1" fmla="*/ 38181 h 89558"/>
              <a:gd name="connsiteX2" fmla="*/ 330365 w 334493"/>
              <a:gd name="connsiteY2" fmla="*/ 88981 h 89558"/>
              <a:gd name="connsiteX3" fmla="*/ 270040 w 334493"/>
              <a:gd name="connsiteY3" fmla="*/ 63581 h 89558"/>
              <a:gd name="connsiteX4" fmla="*/ 200190 w 334493"/>
              <a:gd name="connsiteY4" fmla="*/ 31831 h 89558"/>
              <a:gd name="connsiteX5" fmla="*/ 197015 w 334493"/>
              <a:gd name="connsiteY5" fmla="*/ 81 h 89558"/>
              <a:gd name="connsiteX6" fmla="*/ 177965 w 334493"/>
              <a:gd name="connsiteY6" fmla="*/ 22306 h 89558"/>
              <a:gd name="connsiteX7" fmla="*/ 165 w 334493"/>
              <a:gd name="connsiteY7" fmla="*/ 12781 h 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493" h="89558">
                <a:moveTo>
                  <a:pt x="165" y="12781"/>
                </a:moveTo>
                <a:cubicBezTo>
                  <a:pt x="-4597" y="15427"/>
                  <a:pt x="94357" y="25481"/>
                  <a:pt x="149390" y="38181"/>
                </a:cubicBezTo>
                <a:cubicBezTo>
                  <a:pt x="204423" y="50881"/>
                  <a:pt x="310257" y="84748"/>
                  <a:pt x="330365" y="88981"/>
                </a:cubicBezTo>
                <a:cubicBezTo>
                  <a:pt x="350473" y="93214"/>
                  <a:pt x="291736" y="73106"/>
                  <a:pt x="270040" y="63581"/>
                </a:cubicBezTo>
                <a:cubicBezTo>
                  <a:pt x="248344" y="54056"/>
                  <a:pt x="212361" y="42414"/>
                  <a:pt x="200190" y="31831"/>
                </a:cubicBezTo>
                <a:cubicBezTo>
                  <a:pt x="188019" y="21248"/>
                  <a:pt x="200719" y="1668"/>
                  <a:pt x="197015" y="81"/>
                </a:cubicBezTo>
                <a:cubicBezTo>
                  <a:pt x="193311" y="-1506"/>
                  <a:pt x="211302" y="20719"/>
                  <a:pt x="177965" y="22306"/>
                </a:cubicBezTo>
                <a:cubicBezTo>
                  <a:pt x="144628" y="23893"/>
                  <a:pt x="4927" y="10135"/>
                  <a:pt x="165" y="1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0B621D9-6E6E-FF1F-B413-EE2A461492F8}"/>
              </a:ext>
            </a:extLst>
          </p:cNvPr>
          <p:cNvSpPr/>
          <p:nvPr/>
        </p:nvSpPr>
        <p:spPr>
          <a:xfrm>
            <a:off x="5581432" y="3937430"/>
            <a:ext cx="224791" cy="92256"/>
          </a:xfrm>
          <a:custGeom>
            <a:avLst/>
            <a:gdLst>
              <a:gd name="connsiteX0" fmla="*/ 218 w 224791"/>
              <a:gd name="connsiteY0" fmla="*/ 15445 h 92256"/>
              <a:gd name="connsiteX1" fmla="*/ 124043 w 224791"/>
              <a:gd name="connsiteY1" fmla="*/ 34495 h 92256"/>
              <a:gd name="connsiteX2" fmla="*/ 222468 w 224791"/>
              <a:gd name="connsiteY2" fmla="*/ 91645 h 92256"/>
              <a:gd name="connsiteX3" fmla="*/ 190718 w 224791"/>
              <a:gd name="connsiteY3" fmla="*/ 63070 h 92256"/>
              <a:gd name="connsiteX4" fmla="*/ 155793 w 224791"/>
              <a:gd name="connsiteY4" fmla="*/ 37670 h 92256"/>
              <a:gd name="connsiteX5" fmla="*/ 174843 w 224791"/>
              <a:gd name="connsiteY5" fmla="*/ 12270 h 92256"/>
              <a:gd name="connsiteX6" fmla="*/ 206593 w 224791"/>
              <a:gd name="connsiteY6" fmla="*/ 2745 h 92256"/>
              <a:gd name="connsiteX7" fmla="*/ 203418 w 224791"/>
              <a:gd name="connsiteY7" fmla="*/ 2745 h 92256"/>
              <a:gd name="connsiteX8" fmla="*/ 171668 w 224791"/>
              <a:gd name="connsiteY8" fmla="*/ 34495 h 92256"/>
              <a:gd name="connsiteX9" fmla="*/ 155793 w 224791"/>
              <a:gd name="connsiteY9" fmla="*/ 44020 h 92256"/>
              <a:gd name="connsiteX10" fmla="*/ 218 w 224791"/>
              <a:gd name="connsiteY10" fmla="*/ 15445 h 9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791" h="92256">
                <a:moveTo>
                  <a:pt x="218" y="15445"/>
                </a:moveTo>
                <a:cubicBezTo>
                  <a:pt x="-5074" y="13858"/>
                  <a:pt x="87001" y="21795"/>
                  <a:pt x="124043" y="34495"/>
                </a:cubicBezTo>
                <a:cubicBezTo>
                  <a:pt x="161085" y="47195"/>
                  <a:pt x="211356" y="86883"/>
                  <a:pt x="222468" y="91645"/>
                </a:cubicBezTo>
                <a:cubicBezTo>
                  <a:pt x="233580" y="96407"/>
                  <a:pt x="201830" y="72066"/>
                  <a:pt x="190718" y="63070"/>
                </a:cubicBezTo>
                <a:cubicBezTo>
                  <a:pt x="179606" y="54074"/>
                  <a:pt x="158439" y="46137"/>
                  <a:pt x="155793" y="37670"/>
                </a:cubicBezTo>
                <a:cubicBezTo>
                  <a:pt x="153147" y="29203"/>
                  <a:pt x="166376" y="18091"/>
                  <a:pt x="174843" y="12270"/>
                </a:cubicBezTo>
                <a:cubicBezTo>
                  <a:pt x="183310" y="6449"/>
                  <a:pt x="206593" y="2745"/>
                  <a:pt x="206593" y="2745"/>
                </a:cubicBezTo>
                <a:cubicBezTo>
                  <a:pt x="211355" y="1158"/>
                  <a:pt x="209239" y="-2547"/>
                  <a:pt x="203418" y="2745"/>
                </a:cubicBezTo>
                <a:cubicBezTo>
                  <a:pt x="197597" y="8037"/>
                  <a:pt x="171668" y="34495"/>
                  <a:pt x="171668" y="34495"/>
                </a:cubicBezTo>
                <a:cubicBezTo>
                  <a:pt x="163730" y="41374"/>
                  <a:pt x="177489" y="47195"/>
                  <a:pt x="155793" y="44020"/>
                </a:cubicBezTo>
                <a:cubicBezTo>
                  <a:pt x="134097" y="40845"/>
                  <a:pt x="5510" y="17032"/>
                  <a:pt x="218" y="15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63DB9A7B-3CFC-0AA5-A130-68ED8FB08589}"/>
              </a:ext>
            </a:extLst>
          </p:cNvPr>
          <p:cNvSpPr/>
          <p:nvPr/>
        </p:nvSpPr>
        <p:spPr>
          <a:xfrm>
            <a:off x="5041748" y="3704888"/>
            <a:ext cx="343097" cy="254368"/>
          </a:xfrm>
          <a:custGeom>
            <a:avLst/>
            <a:gdLst>
              <a:gd name="connsiteX0" fmla="*/ 343052 w 343097"/>
              <a:gd name="connsiteY0" fmla="*/ 337 h 254368"/>
              <a:gd name="connsiteX1" fmla="*/ 136677 w 343097"/>
              <a:gd name="connsiteY1" fmla="*/ 101937 h 254368"/>
              <a:gd name="connsiteX2" fmla="*/ 63652 w 343097"/>
              <a:gd name="connsiteY2" fmla="*/ 187662 h 254368"/>
              <a:gd name="connsiteX3" fmla="*/ 111277 w 343097"/>
              <a:gd name="connsiteY3" fmla="*/ 120987 h 254368"/>
              <a:gd name="connsiteX4" fmla="*/ 152 w 343097"/>
              <a:gd name="connsiteY4" fmla="*/ 254337 h 254368"/>
              <a:gd name="connsiteX5" fmla="*/ 85877 w 343097"/>
              <a:gd name="connsiteY5" fmla="*/ 133687 h 254368"/>
              <a:gd name="connsiteX6" fmla="*/ 28727 w 343097"/>
              <a:gd name="connsiteY6" fmla="*/ 155912 h 254368"/>
              <a:gd name="connsiteX7" fmla="*/ 181127 w 343097"/>
              <a:gd name="connsiteY7" fmla="*/ 32087 h 254368"/>
              <a:gd name="connsiteX8" fmla="*/ 117627 w 343097"/>
              <a:gd name="connsiteY8" fmla="*/ 67012 h 254368"/>
              <a:gd name="connsiteX9" fmla="*/ 343052 w 343097"/>
              <a:gd name="connsiteY9" fmla="*/ 337 h 25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097" h="254368">
                <a:moveTo>
                  <a:pt x="343052" y="337"/>
                </a:moveTo>
                <a:cubicBezTo>
                  <a:pt x="346227" y="6158"/>
                  <a:pt x="183244" y="70716"/>
                  <a:pt x="136677" y="101937"/>
                </a:cubicBezTo>
                <a:cubicBezTo>
                  <a:pt x="90110" y="133158"/>
                  <a:pt x="67885" y="184487"/>
                  <a:pt x="63652" y="187662"/>
                </a:cubicBezTo>
                <a:cubicBezTo>
                  <a:pt x="59419" y="190837"/>
                  <a:pt x="121860" y="109875"/>
                  <a:pt x="111277" y="120987"/>
                </a:cubicBezTo>
                <a:cubicBezTo>
                  <a:pt x="100694" y="132099"/>
                  <a:pt x="4385" y="252220"/>
                  <a:pt x="152" y="254337"/>
                </a:cubicBezTo>
                <a:cubicBezTo>
                  <a:pt x="-4081" y="256454"/>
                  <a:pt x="81114" y="150091"/>
                  <a:pt x="85877" y="133687"/>
                </a:cubicBezTo>
                <a:cubicBezTo>
                  <a:pt x="90640" y="117283"/>
                  <a:pt x="12852" y="172845"/>
                  <a:pt x="28727" y="155912"/>
                </a:cubicBezTo>
                <a:cubicBezTo>
                  <a:pt x="44602" y="138979"/>
                  <a:pt x="166310" y="46904"/>
                  <a:pt x="181127" y="32087"/>
                </a:cubicBezTo>
                <a:cubicBezTo>
                  <a:pt x="195944" y="17270"/>
                  <a:pt x="95931" y="68070"/>
                  <a:pt x="117627" y="67012"/>
                </a:cubicBezTo>
                <a:cubicBezTo>
                  <a:pt x="139323" y="65954"/>
                  <a:pt x="339877" y="-5484"/>
                  <a:pt x="343052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E51D204B-45B3-C536-9AE5-A3F923458BD2}"/>
              </a:ext>
            </a:extLst>
          </p:cNvPr>
          <p:cNvSpPr/>
          <p:nvPr/>
        </p:nvSpPr>
        <p:spPr>
          <a:xfrm>
            <a:off x="5187828" y="3727136"/>
            <a:ext cx="307328" cy="248091"/>
          </a:xfrm>
          <a:custGeom>
            <a:avLst/>
            <a:gdLst>
              <a:gd name="connsiteX0" fmla="*/ 60447 w 307328"/>
              <a:gd name="connsiteY0" fmla="*/ 314 h 248091"/>
              <a:gd name="connsiteX1" fmla="*/ 35047 w 307328"/>
              <a:gd name="connsiteY1" fmla="*/ 95564 h 248091"/>
              <a:gd name="connsiteX2" fmla="*/ 69972 w 307328"/>
              <a:gd name="connsiteY2" fmla="*/ 146364 h 248091"/>
              <a:gd name="connsiteX3" fmla="*/ 95372 w 307328"/>
              <a:gd name="connsiteY3" fmla="*/ 162239 h 248091"/>
              <a:gd name="connsiteX4" fmla="*/ 54097 w 307328"/>
              <a:gd name="connsiteY4" fmla="*/ 155889 h 248091"/>
              <a:gd name="connsiteX5" fmla="*/ 301747 w 307328"/>
              <a:gd name="connsiteY5" fmla="*/ 244789 h 248091"/>
              <a:gd name="connsiteX6" fmla="*/ 216022 w 307328"/>
              <a:gd name="connsiteY6" fmla="*/ 225739 h 248091"/>
              <a:gd name="connsiteX7" fmla="*/ 92197 w 307328"/>
              <a:gd name="connsiteY7" fmla="*/ 193989 h 248091"/>
              <a:gd name="connsiteX8" fmla="*/ 122 w 307328"/>
              <a:gd name="connsiteY8" fmla="*/ 181289 h 248091"/>
              <a:gd name="connsiteX9" fmla="*/ 111247 w 307328"/>
              <a:gd name="connsiteY9" fmla="*/ 178114 h 248091"/>
              <a:gd name="connsiteX10" fmla="*/ 50922 w 307328"/>
              <a:gd name="connsiteY10" fmla="*/ 146364 h 248091"/>
              <a:gd name="connsiteX11" fmla="*/ 12822 w 307328"/>
              <a:gd name="connsiteY11" fmla="*/ 130489 h 248091"/>
              <a:gd name="connsiteX12" fmla="*/ 60447 w 307328"/>
              <a:gd name="connsiteY12" fmla="*/ 314 h 24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7328" h="248091">
                <a:moveTo>
                  <a:pt x="60447" y="314"/>
                </a:moveTo>
                <a:cubicBezTo>
                  <a:pt x="64151" y="-5507"/>
                  <a:pt x="33459" y="71222"/>
                  <a:pt x="35047" y="95564"/>
                </a:cubicBezTo>
                <a:cubicBezTo>
                  <a:pt x="36634" y="119906"/>
                  <a:pt x="59918" y="135252"/>
                  <a:pt x="69972" y="146364"/>
                </a:cubicBezTo>
                <a:cubicBezTo>
                  <a:pt x="80026" y="157476"/>
                  <a:pt x="98018" y="160652"/>
                  <a:pt x="95372" y="162239"/>
                </a:cubicBezTo>
                <a:cubicBezTo>
                  <a:pt x="92726" y="163827"/>
                  <a:pt x="19701" y="142131"/>
                  <a:pt x="54097" y="155889"/>
                </a:cubicBezTo>
                <a:cubicBezTo>
                  <a:pt x="88493" y="169647"/>
                  <a:pt x="274760" y="233147"/>
                  <a:pt x="301747" y="244789"/>
                </a:cubicBezTo>
                <a:cubicBezTo>
                  <a:pt x="328734" y="256431"/>
                  <a:pt x="250947" y="234206"/>
                  <a:pt x="216022" y="225739"/>
                </a:cubicBezTo>
                <a:cubicBezTo>
                  <a:pt x="181097" y="217272"/>
                  <a:pt x="128180" y="201397"/>
                  <a:pt x="92197" y="193989"/>
                </a:cubicBezTo>
                <a:cubicBezTo>
                  <a:pt x="56214" y="186581"/>
                  <a:pt x="-3053" y="183935"/>
                  <a:pt x="122" y="181289"/>
                </a:cubicBezTo>
                <a:cubicBezTo>
                  <a:pt x="3297" y="178643"/>
                  <a:pt x="102780" y="183935"/>
                  <a:pt x="111247" y="178114"/>
                </a:cubicBezTo>
                <a:cubicBezTo>
                  <a:pt x="119714" y="172293"/>
                  <a:pt x="67326" y="154302"/>
                  <a:pt x="50922" y="146364"/>
                </a:cubicBezTo>
                <a:cubicBezTo>
                  <a:pt x="34518" y="138427"/>
                  <a:pt x="10705" y="148481"/>
                  <a:pt x="12822" y="130489"/>
                </a:cubicBezTo>
                <a:cubicBezTo>
                  <a:pt x="14939" y="112497"/>
                  <a:pt x="56743" y="6135"/>
                  <a:pt x="60447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7893906D-0A43-D702-9454-58EC9E32BDA8}"/>
              </a:ext>
            </a:extLst>
          </p:cNvPr>
          <p:cNvSpPr/>
          <p:nvPr/>
        </p:nvSpPr>
        <p:spPr>
          <a:xfrm>
            <a:off x="5138818" y="3940168"/>
            <a:ext cx="557323" cy="69867"/>
          </a:xfrm>
          <a:custGeom>
            <a:avLst/>
            <a:gdLst>
              <a:gd name="connsiteX0" fmla="*/ 207882 w 557323"/>
              <a:gd name="connsiteY0" fmla="*/ 7 h 69867"/>
              <a:gd name="connsiteX1" fmla="*/ 4682 w 557323"/>
              <a:gd name="connsiteY1" fmla="*/ 31757 h 69867"/>
              <a:gd name="connsiteX2" fmla="*/ 80882 w 557323"/>
              <a:gd name="connsiteY2" fmla="*/ 25407 h 69867"/>
              <a:gd name="connsiteX3" fmla="*/ 258682 w 557323"/>
              <a:gd name="connsiteY3" fmla="*/ 38107 h 69867"/>
              <a:gd name="connsiteX4" fmla="*/ 192007 w 557323"/>
              <a:gd name="connsiteY4" fmla="*/ 60332 h 69867"/>
              <a:gd name="connsiteX5" fmla="*/ 404732 w 557323"/>
              <a:gd name="connsiteY5" fmla="*/ 31757 h 69867"/>
              <a:gd name="connsiteX6" fmla="*/ 299957 w 557323"/>
              <a:gd name="connsiteY6" fmla="*/ 60332 h 69867"/>
              <a:gd name="connsiteX7" fmla="*/ 474582 w 557323"/>
              <a:gd name="connsiteY7" fmla="*/ 44457 h 69867"/>
              <a:gd name="connsiteX8" fmla="*/ 420607 w 557323"/>
              <a:gd name="connsiteY8" fmla="*/ 69857 h 69867"/>
              <a:gd name="connsiteX9" fmla="*/ 557132 w 557323"/>
              <a:gd name="connsiteY9" fmla="*/ 47632 h 69867"/>
              <a:gd name="connsiteX10" fmla="*/ 385682 w 557323"/>
              <a:gd name="connsiteY10" fmla="*/ 53982 h 69867"/>
              <a:gd name="connsiteX11" fmla="*/ 261857 w 557323"/>
              <a:gd name="connsiteY11" fmla="*/ 31757 h 69867"/>
              <a:gd name="connsiteX12" fmla="*/ 369807 w 557323"/>
              <a:gd name="connsiteY12" fmla="*/ 28582 h 69867"/>
              <a:gd name="connsiteX13" fmla="*/ 207882 w 557323"/>
              <a:gd name="connsiteY13" fmla="*/ 7 h 6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323" h="69867">
                <a:moveTo>
                  <a:pt x="207882" y="7"/>
                </a:moveTo>
                <a:cubicBezTo>
                  <a:pt x="147028" y="536"/>
                  <a:pt x="25849" y="27524"/>
                  <a:pt x="4682" y="31757"/>
                </a:cubicBezTo>
                <a:cubicBezTo>
                  <a:pt x="-16485" y="35990"/>
                  <a:pt x="38549" y="24349"/>
                  <a:pt x="80882" y="25407"/>
                </a:cubicBezTo>
                <a:cubicBezTo>
                  <a:pt x="123215" y="26465"/>
                  <a:pt x="240161" y="32286"/>
                  <a:pt x="258682" y="38107"/>
                </a:cubicBezTo>
                <a:cubicBezTo>
                  <a:pt x="277203" y="43928"/>
                  <a:pt x="167665" y="61390"/>
                  <a:pt x="192007" y="60332"/>
                </a:cubicBezTo>
                <a:cubicBezTo>
                  <a:pt x="216349" y="59274"/>
                  <a:pt x="386740" y="31757"/>
                  <a:pt x="404732" y="31757"/>
                </a:cubicBezTo>
                <a:cubicBezTo>
                  <a:pt x="422724" y="31757"/>
                  <a:pt x="288315" y="58215"/>
                  <a:pt x="299957" y="60332"/>
                </a:cubicBezTo>
                <a:cubicBezTo>
                  <a:pt x="311599" y="62449"/>
                  <a:pt x="454474" y="42870"/>
                  <a:pt x="474582" y="44457"/>
                </a:cubicBezTo>
                <a:cubicBezTo>
                  <a:pt x="494690" y="46045"/>
                  <a:pt x="406849" y="69328"/>
                  <a:pt x="420607" y="69857"/>
                </a:cubicBezTo>
                <a:cubicBezTo>
                  <a:pt x="434365" y="70386"/>
                  <a:pt x="562953" y="50278"/>
                  <a:pt x="557132" y="47632"/>
                </a:cubicBezTo>
                <a:cubicBezTo>
                  <a:pt x="551311" y="44986"/>
                  <a:pt x="434895" y="56628"/>
                  <a:pt x="385682" y="53982"/>
                </a:cubicBezTo>
                <a:cubicBezTo>
                  <a:pt x="336470" y="51336"/>
                  <a:pt x="264503" y="35990"/>
                  <a:pt x="261857" y="31757"/>
                </a:cubicBezTo>
                <a:cubicBezTo>
                  <a:pt x="259211" y="27524"/>
                  <a:pt x="378274" y="31757"/>
                  <a:pt x="369807" y="28582"/>
                </a:cubicBezTo>
                <a:cubicBezTo>
                  <a:pt x="361340" y="25407"/>
                  <a:pt x="268736" y="-522"/>
                  <a:pt x="20788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34D2365A-BAC1-D7DA-E606-BB43110A2DF5}"/>
              </a:ext>
            </a:extLst>
          </p:cNvPr>
          <p:cNvSpPr/>
          <p:nvPr/>
        </p:nvSpPr>
        <p:spPr>
          <a:xfrm>
            <a:off x="5121165" y="3732839"/>
            <a:ext cx="274328" cy="267092"/>
          </a:xfrm>
          <a:custGeom>
            <a:avLst/>
            <a:gdLst>
              <a:gd name="connsiteX0" fmla="*/ 66785 w 274328"/>
              <a:gd name="connsiteY0" fmla="*/ 961 h 267092"/>
              <a:gd name="connsiteX1" fmla="*/ 41385 w 274328"/>
              <a:gd name="connsiteY1" fmla="*/ 93036 h 267092"/>
              <a:gd name="connsiteX2" fmla="*/ 76310 w 274328"/>
              <a:gd name="connsiteY2" fmla="*/ 185111 h 267092"/>
              <a:gd name="connsiteX3" fmla="*/ 12810 w 274328"/>
              <a:gd name="connsiteY3" fmla="*/ 169236 h 267092"/>
              <a:gd name="connsiteX4" fmla="*/ 269985 w 274328"/>
              <a:gd name="connsiteY4" fmla="*/ 264486 h 267092"/>
              <a:gd name="connsiteX5" fmla="*/ 181085 w 274328"/>
              <a:gd name="connsiteY5" fmla="*/ 242261 h 267092"/>
              <a:gd name="connsiteX6" fmla="*/ 3285 w 274328"/>
              <a:gd name="connsiteY6" fmla="*/ 200986 h 267092"/>
              <a:gd name="connsiteX7" fmla="*/ 63610 w 274328"/>
              <a:gd name="connsiteY7" fmla="*/ 204161 h 267092"/>
              <a:gd name="connsiteX8" fmla="*/ 38210 w 274328"/>
              <a:gd name="connsiteY8" fmla="*/ 153361 h 267092"/>
              <a:gd name="connsiteX9" fmla="*/ 66785 w 274328"/>
              <a:gd name="connsiteY9" fmla="*/ 961 h 26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8" h="267092">
                <a:moveTo>
                  <a:pt x="66785" y="961"/>
                </a:moveTo>
                <a:cubicBezTo>
                  <a:pt x="67314" y="-9093"/>
                  <a:pt x="39797" y="62344"/>
                  <a:pt x="41385" y="93036"/>
                </a:cubicBezTo>
                <a:cubicBezTo>
                  <a:pt x="42972" y="123728"/>
                  <a:pt x="81073" y="172411"/>
                  <a:pt x="76310" y="185111"/>
                </a:cubicBezTo>
                <a:cubicBezTo>
                  <a:pt x="71547" y="197811"/>
                  <a:pt x="-19469" y="156007"/>
                  <a:pt x="12810" y="169236"/>
                </a:cubicBezTo>
                <a:cubicBezTo>
                  <a:pt x="45089" y="182465"/>
                  <a:pt x="241939" y="252315"/>
                  <a:pt x="269985" y="264486"/>
                </a:cubicBezTo>
                <a:cubicBezTo>
                  <a:pt x="298031" y="276657"/>
                  <a:pt x="181085" y="242261"/>
                  <a:pt x="181085" y="242261"/>
                </a:cubicBezTo>
                <a:cubicBezTo>
                  <a:pt x="136635" y="231678"/>
                  <a:pt x="22864" y="207336"/>
                  <a:pt x="3285" y="200986"/>
                </a:cubicBezTo>
                <a:cubicBezTo>
                  <a:pt x="-16294" y="194636"/>
                  <a:pt x="57789" y="212098"/>
                  <a:pt x="63610" y="204161"/>
                </a:cubicBezTo>
                <a:cubicBezTo>
                  <a:pt x="69431" y="196224"/>
                  <a:pt x="37681" y="180878"/>
                  <a:pt x="38210" y="153361"/>
                </a:cubicBezTo>
                <a:cubicBezTo>
                  <a:pt x="38739" y="125844"/>
                  <a:pt x="66256" y="11015"/>
                  <a:pt x="66785" y="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C95FE67-23C8-346C-5EA1-245D0F2A5689}"/>
              </a:ext>
            </a:extLst>
          </p:cNvPr>
          <p:cNvSpPr/>
          <p:nvPr/>
        </p:nvSpPr>
        <p:spPr>
          <a:xfrm>
            <a:off x="5429250" y="3971925"/>
            <a:ext cx="403509" cy="98494"/>
          </a:xfrm>
          <a:custGeom>
            <a:avLst/>
            <a:gdLst>
              <a:gd name="connsiteX0" fmla="*/ 403225 w 403509"/>
              <a:gd name="connsiteY0" fmla="*/ 6350 h 98494"/>
              <a:gd name="connsiteX1" fmla="*/ 317500 w 403509"/>
              <a:gd name="connsiteY1" fmla="*/ 31750 h 98494"/>
              <a:gd name="connsiteX2" fmla="*/ 196850 w 403509"/>
              <a:gd name="connsiteY2" fmla="*/ 98425 h 98494"/>
              <a:gd name="connsiteX3" fmla="*/ 241300 w 403509"/>
              <a:gd name="connsiteY3" fmla="*/ 44450 h 98494"/>
              <a:gd name="connsiteX4" fmla="*/ 203200 w 403509"/>
              <a:gd name="connsiteY4" fmla="*/ 41275 h 98494"/>
              <a:gd name="connsiteX5" fmla="*/ 101600 w 403509"/>
              <a:gd name="connsiteY5" fmla="*/ 25400 h 98494"/>
              <a:gd name="connsiteX6" fmla="*/ 0 w 403509"/>
              <a:gd name="connsiteY6" fmla="*/ 34925 h 98494"/>
              <a:gd name="connsiteX7" fmla="*/ 190500 w 403509"/>
              <a:gd name="connsiteY7" fmla="*/ 15875 h 98494"/>
              <a:gd name="connsiteX8" fmla="*/ 114300 w 403509"/>
              <a:gd name="connsiteY8" fmla="*/ 0 h 98494"/>
              <a:gd name="connsiteX9" fmla="*/ 247650 w 403509"/>
              <a:gd name="connsiteY9" fmla="*/ 15875 h 98494"/>
              <a:gd name="connsiteX10" fmla="*/ 288925 w 403509"/>
              <a:gd name="connsiteY10" fmla="*/ 28575 h 98494"/>
              <a:gd name="connsiteX11" fmla="*/ 403225 w 403509"/>
              <a:gd name="connsiteY11" fmla="*/ 6350 h 9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3509" h="98494">
                <a:moveTo>
                  <a:pt x="403225" y="6350"/>
                </a:moveTo>
                <a:cubicBezTo>
                  <a:pt x="407988" y="6879"/>
                  <a:pt x="351896" y="16404"/>
                  <a:pt x="317500" y="31750"/>
                </a:cubicBezTo>
                <a:cubicBezTo>
                  <a:pt x="283104" y="47096"/>
                  <a:pt x="209550" y="96308"/>
                  <a:pt x="196850" y="98425"/>
                </a:cubicBezTo>
                <a:cubicBezTo>
                  <a:pt x="184150" y="100542"/>
                  <a:pt x="240242" y="53975"/>
                  <a:pt x="241300" y="44450"/>
                </a:cubicBezTo>
                <a:cubicBezTo>
                  <a:pt x="242358" y="34925"/>
                  <a:pt x="226483" y="44450"/>
                  <a:pt x="203200" y="41275"/>
                </a:cubicBezTo>
                <a:cubicBezTo>
                  <a:pt x="179917" y="38100"/>
                  <a:pt x="135467" y="26458"/>
                  <a:pt x="101600" y="25400"/>
                </a:cubicBezTo>
                <a:cubicBezTo>
                  <a:pt x="67733" y="24342"/>
                  <a:pt x="0" y="34925"/>
                  <a:pt x="0" y="34925"/>
                </a:cubicBezTo>
                <a:cubicBezTo>
                  <a:pt x="14817" y="33338"/>
                  <a:pt x="171450" y="21696"/>
                  <a:pt x="190500" y="15875"/>
                </a:cubicBezTo>
                <a:cubicBezTo>
                  <a:pt x="209550" y="10054"/>
                  <a:pt x="104775" y="0"/>
                  <a:pt x="114300" y="0"/>
                </a:cubicBezTo>
                <a:cubicBezTo>
                  <a:pt x="123825" y="0"/>
                  <a:pt x="218546" y="11113"/>
                  <a:pt x="247650" y="15875"/>
                </a:cubicBezTo>
                <a:cubicBezTo>
                  <a:pt x="276754" y="20637"/>
                  <a:pt x="267758" y="26458"/>
                  <a:pt x="288925" y="28575"/>
                </a:cubicBezTo>
                <a:cubicBezTo>
                  <a:pt x="310092" y="30692"/>
                  <a:pt x="398462" y="5821"/>
                  <a:pt x="403225" y="6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CD361F9-D2AB-7969-E7C5-9ED18B7C4DAA}"/>
              </a:ext>
            </a:extLst>
          </p:cNvPr>
          <p:cNvSpPr/>
          <p:nvPr/>
        </p:nvSpPr>
        <p:spPr>
          <a:xfrm>
            <a:off x="5152947" y="3680147"/>
            <a:ext cx="585344" cy="302068"/>
          </a:xfrm>
          <a:custGeom>
            <a:avLst/>
            <a:gdLst>
              <a:gd name="connsiteX0" fmla="*/ 78 w 585344"/>
              <a:gd name="connsiteY0" fmla="*/ 63178 h 302068"/>
              <a:gd name="connsiteX1" fmla="*/ 162003 w 585344"/>
              <a:gd name="connsiteY1" fmla="*/ 44128 h 302068"/>
              <a:gd name="connsiteX2" fmla="*/ 225503 w 585344"/>
              <a:gd name="connsiteY2" fmla="*/ 72703 h 302068"/>
              <a:gd name="connsiteX3" fmla="*/ 235028 w 585344"/>
              <a:gd name="connsiteY3" fmla="*/ 37778 h 302068"/>
              <a:gd name="connsiteX4" fmla="*/ 260428 w 585344"/>
              <a:gd name="connsiteY4" fmla="*/ 53653 h 302068"/>
              <a:gd name="connsiteX5" fmla="*/ 241378 w 585344"/>
              <a:gd name="connsiteY5" fmla="*/ 123503 h 302068"/>
              <a:gd name="connsiteX6" fmla="*/ 225503 w 585344"/>
              <a:gd name="connsiteY6" fmla="*/ 164778 h 302068"/>
              <a:gd name="connsiteX7" fmla="*/ 250903 w 585344"/>
              <a:gd name="connsiteY7" fmla="*/ 247328 h 302068"/>
              <a:gd name="connsiteX8" fmla="*/ 342978 w 585344"/>
              <a:gd name="connsiteY8" fmla="*/ 282253 h 302068"/>
              <a:gd name="connsiteX9" fmla="*/ 501728 w 585344"/>
              <a:gd name="connsiteY9" fmla="*/ 301303 h 302068"/>
              <a:gd name="connsiteX10" fmla="*/ 571578 w 585344"/>
              <a:gd name="connsiteY10" fmla="*/ 256853 h 302068"/>
              <a:gd name="connsiteX11" fmla="*/ 584278 w 585344"/>
              <a:gd name="connsiteY11" fmla="*/ 190178 h 302068"/>
              <a:gd name="connsiteX12" fmla="*/ 555703 w 585344"/>
              <a:gd name="connsiteY12" fmla="*/ 145728 h 302068"/>
              <a:gd name="connsiteX13" fmla="*/ 447753 w 585344"/>
              <a:gd name="connsiteY13" fmla="*/ 66353 h 302068"/>
              <a:gd name="connsiteX14" fmla="*/ 289003 w 585344"/>
              <a:gd name="connsiteY14" fmla="*/ 6028 h 302068"/>
              <a:gd name="connsiteX15" fmla="*/ 244553 w 585344"/>
              <a:gd name="connsiteY15" fmla="*/ 2853 h 302068"/>
              <a:gd name="connsiteX16" fmla="*/ 184228 w 585344"/>
              <a:gd name="connsiteY16" fmla="*/ 12378 h 302068"/>
              <a:gd name="connsiteX17" fmla="*/ 78 w 585344"/>
              <a:gd name="connsiteY17" fmla="*/ 63178 h 30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344" h="302068">
                <a:moveTo>
                  <a:pt x="78" y="63178"/>
                </a:moveTo>
                <a:cubicBezTo>
                  <a:pt x="-3626" y="68470"/>
                  <a:pt x="124432" y="42541"/>
                  <a:pt x="162003" y="44128"/>
                </a:cubicBezTo>
                <a:cubicBezTo>
                  <a:pt x="199574" y="45715"/>
                  <a:pt x="213332" y="73761"/>
                  <a:pt x="225503" y="72703"/>
                </a:cubicBezTo>
                <a:cubicBezTo>
                  <a:pt x="237674" y="71645"/>
                  <a:pt x="229207" y="40953"/>
                  <a:pt x="235028" y="37778"/>
                </a:cubicBezTo>
                <a:cubicBezTo>
                  <a:pt x="240849" y="34603"/>
                  <a:pt x="259370" y="39366"/>
                  <a:pt x="260428" y="53653"/>
                </a:cubicBezTo>
                <a:cubicBezTo>
                  <a:pt x="261486" y="67940"/>
                  <a:pt x="247199" y="104982"/>
                  <a:pt x="241378" y="123503"/>
                </a:cubicBezTo>
                <a:cubicBezTo>
                  <a:pt x="235557" y="142024"/>
                  <a:pt x="223916" y="144141"/>
                  <a:pt x="225503" y="164778"/>
                </a:cubicBezTo>
                <a:cubicBezTo>
                  <a:pt x="227090" y="185415"/>
                  <a:pt x="231324" y="227749"/>
                  <a:pt x="250903" y="247328"/>
                </a:cubicBezTo>
                <a:cubicBezTo>
                  <a:pt x="270482" y="266907"/>
                  <a:pt x="301174" y="273257"/>
                  <a:pt x="342978" y="282253"/>
                </a:cubicBezTo>
                <a:cubicBezTo>
                  <a:pt x="384782" y="291249"/>
                  <a:pt x="463628" y="305536"/>
                  <a:pt x="501728" y="301303"/>
                </a:cubicBezTo>
                <a:cubicBezTo>
                  <a:pt x="539828" y="297070"/>
                  <a:pt x="557820" y="275374"/>
                  <a:pt x="571578" y="256853"/>
                </a:cubicBezTo>
                <a:cubicBezTo>
                  <a:pt x="585336" y="238332"/>
                  <a:pt x="586924" y="208699"/>
                  <a:pt x="584278" y="190178"/>
                </a:cubicBezTo>
                <a:cubicBezTo>
                  <a:pt x="581632" y="171657"/>
                  <a:pt x="578457" y="166365"/>
                  <a:pt x="555703" y="145728"/>
                </a:cubicBezTo>
                <a:cubicBezTo>
                  <a:pt x="532949" y="125091"/>
                  <a:pt x="492203" y="89636"/>
                  <a:pt x="447753" y="66353"/>
                </a:cubicBezTo>
                <a:cubicBezTo>
                  <a:pt x="403303" y="43070"/>
                  <a:pt x="322870" y="16611"/>
                  <a:pt x="289003" y="6028"/>
                </a:cubicBezTo>
                <a:cubicBezTo>
                  <a:pt x="255136" y="-4555"/>
                  <a:pt x="262015" y="1795"/>
                  <a:pt x="244553" y="2853"/>
                </a:cubicBezTo>
                <a:cubicBezTo>
                  <a:pt x="227091" y="3911"/>
                  <a:pt x="226561" y="2853"/>
                  <a:pt x="184228" y="12378"/>
                </a:cubicBezTo>
                <a:cubicBezTo>
                  <a:pt x="141895" y="21903"/>
                  <a:pt x="3782" y="57886"/>
                  <a:pt x="78" y="631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89CC531F-DC17-9D40-765D-FE404E855740}"/>
              </a:ext>
            </a:extLst>
          </p:cNvPr>
          <p:cNvSpPr/>
          <p:nvPr/>
        </p:nvSpPr>
        <p:spPr>
          <a:xfrm>
            <a:off x="5469365" y="380041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8C5FBB7E-592A-434B-3F79-B9BEF907F367}"/>
              </a:ext>
            </a:extLst>
          </p:cNvPr>
          <p:cNvSpPr/>
          <p:nvPr/>
        </p:nvSpPr>
        <p:spPr>
          <a:xfrm>
            <a:off x="5548805" y="382066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218FDF23-9602-00C6-1698-0D05C25438A1}"/>
              </a:ext>
            </a:extLst>
          </p:cNvPr>
          <p:cNvSpPr/>
          <p:nvPr/>
        </p:nvSpPr>
        <p:spPr>
          <a:xfrm>
            <a:off x="5593174" y="379430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A5594DA-7861-00C4-EA6C-6234B937EE85}"/>
              </a:ext>
            </a:extLst>
          </p:cNvPr>
          <p:cNvSpPr/>
          <p:nvPr/>
        </p:nvSpPr>
        <p:spPr>
          <a:xfrm>
            <a:off x="5052243" y="3955366"/>
            <a:ext cx="688159" cy="211436"/>
          </a:xfrm>
          <a:custGeom>
            <a:avLst/>
            <a:gdLst>
              <a:gd name="connsiteX0" fmla="*/ 2357 w 688159"/>
              <a:gd name="connsiteY0" fmla="*/ 684 h 211436"/>
              <a:gd name="connsiteX1" fmla="*/ 211907 w 688159"/>
              <a:gd name="connsiteY1" fmla="*/ 165784 h 211436"/>
              <a:gd name="connsiteX2" fmla="*/ 157932 w 688159"/>
              <a:gd name="connsiteY2" fmla="*/ 146734 h 211436"/>
              <a:gd name="connsiteX3" fmla="*/ 402407 w 688159"/>
              <a:gd name="connsiteY3" fmla="*/ 188009 h 211436"/>
              <a:gd name="connsiteX4" fmla="*/ 307157 w 688159"/>
              <a:gd name="connsiteY4" fmla="*/ 184834 h 211436"/>
              <a:gd name="connsiteX5" fmla="*/ 526232 w 688159"/>
              <a:gd name="connsiteY5" fmla="*/ 210234 h 211436"/>
              <a:gd name="connsiteX6" fmla="*/ 688157 w 688159"/>
              <a:gd name="connsiteY6" fmla="*/ 140384 h 211436"/>
              <a:gd name="connsiteX7" fmla="*/ 523057 w 688159"/>
              <a:gd name="connsiteY7" fmla="*/ 191184 h 211436"/>
              <a:gd name="connsiteX8" fmla="*/ 338907 w 688159"/>
              <a:gd name="connsiteY8" fmla="*/ 153084 h 211436"/>
              <a:gd name="connsiteX9" fmla="*/ 396057 w 688159"/>
              <a:gd name="connsiteY9" fmla="*/ 184834 h 211436"/>
              <a:gd name="connsiteX10" fmla="*/ 205557 w 688159"/>
              <a:gd name="connsiteY10" fmla="*/ 172134 h 211436"/>
              <a:gd name="connsiteX11" fmla="*/ 11882 w 688159"/>
              <a:gd name="connsiteY11" fmla="*/ 159434 h 211436"/>
              <a:gd name="connsiteX12" fmla="*/ 176982 w 688159"/>
              <a:gd name="connsiteY12" fmla="*/ 156259 h 211436"/>
              <a:gd name="connsiteX13" fmla="*/ 103957 w 688159"/>
              <a:gd name="connsiteY13" fmla="*/ 108634 h 211436"/>
              <a:gd name="connsiteX14" fmla="*/ 2357 w 688159"/>
              <a:gd name="connsiteY14" fmla="*/ 684 h 21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8159" h="211436">
                <a:moveTo>
                  <a:pt x="2357" y="684"/>
                </a:moveTo>
                <a:cubicBezTo>
                  <a:pt x="20349" y="10209"/>
                  <a:pt x="185978" y="141442"/>
                  <a:pt x="211907" y="165784"/>
                </a:cubicBezTo>
                <a:cubicBezTo>
                  <a:pt x="237836" y="190126"/>
                  <a:pt x="126182" y="143030"/>
                  <a:pt x="157932" y="146734"/>
                </a:cubicBezTo>
                <a:cubicBezTo>
                  <a:pt x="189682" y="150438"/>
                  <a:pt x="377536" y="181659"/>
                  <a:pt x="402407" y="188009"/>
                </a:cubicBezTo>
                <a:cubicBezTo>
                  <a:pt x="427278" y="194359"/>
                  <a:pt x="286519" y="181130"/>
                  <a:pt x="307157" y="184834"/>
                </a:cubicBezTo>
                <a:cubicBezTo>
                  <a:pt x="327795" y="188538"/>
                  <a:pt x="462732" y="217642"/>
                  <a:pt x="526232" y="210234"/>
                </a:cubicBezTo>
                <a:cubicBezTo>
                  <a:pt x="589732" y="202826"/>
                  <a:pt x="688686" y="143559"/>
                  <a:pt x="688157" y="140384"/>
                </a:cubicBezTo>
                <a:cubicBezTo>
                  <a:pt x="687628" y="137209"/>
                  <a:pt x="581265" y="189067"/>
                  <a:pt x="523057" y="191184"/>
                </a:cubicBezTo>
                <a:cubicBezTo>
                  <a:pt x="464849" y="193301"/>
                  <a:pt x="360074" y="154142"/>
                  <a:pt x="338907" y="153084"/>
                </a:cubicBezTo>
                <a:cubicBezTo>
                  <a:pt x="317740" y="152026"/>
                  <a:pt x="418282" y="181659"/>
                  <a:pt x="396057" y="184834"/>
                </a:cubicBezTo>
                <a:cubicBezTo>
                  <a:pt x="373832" y="188009"/>
                  <a:pt x="205557" y="172134"/>
                  <a:pt x="205557" y="172134"/>
                </a:cubicBezTo>
                <a:cubicBezTo>
                  <a:pt x="141528" y="167901"/>
                  <a:pt x="16644" y="162080"/>
                  <a:pt x="11882" y="159434"/>
                </a:cubicBezTo>
                <a:cubicBezTo>
                  <a:pt x="7120" y="156788"/>
                  <a:pt x="161636" y="164726"/>
                  <a:pt x="176982" y="156259"/>
                </a:cubicBezTo>
                <a:cubicBezTo>
                  <a:pt x="192328" y="147792"/>
                  <a:pt x="133590" y="133505"/>
                  <a:pt x="103957" y="108634"/>
                </a:cubicBezTo>
                <a:cubicBezTo>
                  <a:pt x="74324" y="83763"/>
                  <a:pt x="-15635" y="-8841"/>
                  <a:pt x="2357" y="6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5FC4BCA7-1A73-F827-C101-B4F0CB1335DE}"/>
              </a:ext>
            </a:extLst>
          </p:cNvPr>
          <p:cNvSpPr/>
          <p:nvPr/>
        </p:nvSpPr>
        <p:spPr>
          <a:xfrm>
            <a:off x="4897327" y="3113007"/>
            <a:ext cx="601871" cy="212011"/>
          </a:xfrm>
          <a:custGeom>
            <a:avLst/>
            <a:gdLst>
              <a:gd name="connsiteX0" fmla="*/ 1698 w 601871"/>
              <a:gd name="connsiteY0" fmla="*/ 211218 h 212011"/>
              <a:gd name="connsiteX1" fmla="*/ 138223 w 601871"/>
              <a:gd name="connsiteY1" fmla="*/ 141368 h 212011"/>
              <a:gd name="connsiteX2" fmla="*/ 274748 w 601871"/>
              <a:gd name="connsiteY2" fmla="*/ 71518 h 212011"/>
              <a:gd name="connsiteX3" fmla="*/ 204898 w 601871"/>
              <a:gd name="connsiteY3" fmla="*/ 141368 h 212011"/>
              <a:gd name="connsiteX4" fmla="*/ 401748 w 601871"/>
              <a:gd name="connsiteY4" fmla="*/ 1668 h 212011"/>
              <a:gd name="connsiteX5" fmla="*/ 325548 w 601871"/>
              <a:gd name="connsiteY5" fmla="*/ 68343 h 212011"/>
              <a:gd name="connsiteX6" fmla="*/ 242998 w 601871"/>
              <a:gd name="connsiteY6" fmla="*/ 128668 h 212011"/>
              <a:gd name="connsiteX7" fmla="*/ 316023 w 601871"/>
              <a:gd name="connsiteY7" fmla="*/ 96918 h 212011"/>
              <a:gd name="connsiteX8" fmla="*/ 493823 w 601871"/>
              <a:gd name="connsiteY8" fmla="*/ 84218 h 212011"/>
              <a:gd name="connsiteX9" fmla="*/ 389048 w 601871"/>
              <a:gd name="connsiteY9" fmla="*/ 84218 h 212011"/>
              <a:gd name="connsiteX10" fmla="*/ 601773 w 601871"/>
              <a:gd name="connsiteY10" fmla="*/ 90568 h 212011"/>
              <a:gd name="connsiteX11" fmla="*/ 414448 w 601871"/>
              <a:gd name="connsiteY11" fmla="*/ 90568 h 212011"/>
              <a:gd name="connsiteX12" fmla="*/ 255698 w 601871"/>
              <a:gd name="connsiteY12" fmla="*/ 84218 h 212011"/>
              <a:gd name="connsiteX13" fmla="*/ 189023 w 601871"/>
              <a:gd name="connsiteY13" fmla="*/ 84218 h 212011"/>
              <a:gd name="connsiteX14" fmla="*/ 255698 w 601871"/>
              <a:gd name="connsiteY14" fmla="*/ 84218 h 212011"/>
              <a:gd name="connsiteX15" fmla="*/ 1698 w 601871"/>
              <a:gd name="connsiteY15" fmla="*/ 211218 h 21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1871" h="212011">
                <a:moveTo>
                  <a:pt x="1698" y="211218"/>
                </a:moveTo>
                <a:cubicBezTo>
                  <a:pt x="-17881" y="220743"/>
                  <a:pt x="138223" y="141368"/>
                  <a:pt x="138223" y="141368"/>
                </a:cubicBezTo>
                <a:cubicBezTo>
                  <a:pt x="183731" y="118085"/>
                  <a:pt x="263636" y="71518"/>
                  <a:pt x="274748" y="71518"/>
                </a:cubicBezTo>
                <a:cubicBezTo>
                  <a:pt x="285860" y="71518"/>
                  <a:pt x="183731" y="153010"/>
                  <a:pt x="204898" y="141368"/>
                </a:cubicBezTo>
                <a:cubicBezTo>
                  <a:pt x="226065" y="129726"/>
                  <a:pt x="381640" y="13839"/>
                  <a:pt x="401748" y="1668"/>
                </a:cubicBezTo>
                <a:cubicBezTo>
                  <a:pt x="421856" y="-10503"/>
                  <a:pt x="352006" y="47176"/>
                  <a:pt x="325548" y="68343"/>
                </a:cubicBezTo>
                <a:cubicBezTo>
                  <a:pt x="299090" y="89510"/>
                  <a:pt x="244585" y="123906"/>
                  <a:pt x="242998" y="128668"/>
                </a:cubicBezTo>
                <a:cubicBezTo>
                  <a:pt x="241411" y="133430"/>
                  <a:pt x="274219" y="104326"/>
                  <a:pt x="316023" y="96918"/>
                </a:cubicBezTo>
                <a:cubicBezTo>
                  <a:pt x="357827" y="89510"/>
                  <a:pt x="481652" y="86335"/>
                  <a:pt x="493823" y="84218"/>
                </a:cubicBezTo>
                <a:cubicBezTo>
                  <a:pt x="505994" y="82101"/>
                  <a:pt x="371057" y="83160"/>
                  <a:pt x="389048" y="84218"/>
                </a:cubicBezTo>
                <a:cubicBezTo>
                  <a:pt x="407039" y="85276"/>
                  <a:pt x="597540" y="89510"/>
                  <a:pt x="601773" y="90568"/>
                </a:cubicBezTo>
                <a:cubicBezTo>
                  <a:pt x="606006" y="91626"/>
                  <a:pt x="472127" y="91626"/>
                  <a:pt x="414448" y="90568"/>
                </a:cubicBezTo>
                <a:cubicBezTo>
                  <a:pt x="356769" y="89510"/>
                  <a:pt x="293269" y="85276"/>
                  <a:pt x="255698" y="84218"/>
                </a:cubicBezTo>
                <a:cubicBezTo>
                  <a:pt x="218127" y="83160"/>
                  <a:pt x="189023" y="84218"/>
                  <a:pt x="189023" y="84218"/>
                </a:cubicBezTo>
                <a:cubicBezTo>
                  <a:pt x="189023" y="84218"/>
                  <a:pt x="287448" y="64110"/>
                  <a:pt x="255698" y="84218"/>
                </a:cubicBezTo>
                <a:cubicBezTo>
                  <a:pt x="223948" y="104326"/>
                  <a:pt x="21277" y="201693"/>
                  <a:pt x="1698" y="21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B36CBF9C-9322-C6C4-290D-A726049A46DD}"/>
              </a:ext>
            </a:extLst>
          </p:cNvPr>
          <p:cNvSpPr/>
          <p:nvPr/>
        </p:nvSpPr>
        <p:spPr>
          <a:xfrm>
            <a:off x="4899024" y="3256374"/>
            <a:ext cx="584418" cy="140948"/>
          </a:xfrm>
          <a:custGeom>
            <a:avLst/>
            <a:gdLst>
              <a:gd name="connsiteX0" fmla="*/ 1 w 584418"/>
              <a:gd name="connsiteY0" fmla="*/ 140876 h 140948"/>
              <a:gd name="connsiteX1" fmla="*/ 155576 w 584418"/>
              <a:gd name="connsiteY1" fmla="*/ 67851 h 140948"/>
              <a:gd name="connsiteX2" fmla="*/ 479426 w 584418"/>
              <a:gd name="connsiteY2" fmla="*/ 4351 h 140948"/>
              <a:gd name="connsiteX3" fmla="*/ 438151 w 584418"/>
              <a:gd name="connsiteY3" fmla="*/ 13876 h 140948"/>
              <a:gd name="connsiteX4" fmla="*/ 263526 w 584418"/>
              <a:gd name="connsiteY4" fmla="*/ 80551 h 140948"/>
              <a:gd name="connsiteX5" fmla="*/ 374651 w 584418"/>
              <a:gd name="connsiteY5" fmla="*/ 51976 h 140948"/>
              <a:gd name="connsiteX6" fmla="*/ 584201 w 584418"/>
              <a:gd name="connsiteY6" fmla="*/ 77376 h 140948"/>
              <a:gd name="connsiteX7" fmla="*/ 412751 w 584418"/>
              <a:gd name="connsiteY7" fmla="*/ 48801 h 140948"/>
              <a:gd name="connsiteX8" fmla="*/ 323851 w 584418"/>
              <a:gd name="connsiteY8" fmla="*/ 17051 h 140948"/>
              <a:gd name="connsiteX9" fmla="*/ 298451 w 584418"/>
              <a:gd name="connsiteY9" fmla="*/ 20226 h 140948"/>
              <a:gd name="connsiteX10" fmla="*/ 200026 w 584418"/>
              <a:gd name="connsiteY10" fmla="*/ 96426 h 140948"/>
              <a:gd name="connsiteX11" fmla="*/ 250826 w 584418"/>
              <a:gd name="connsiteY11" fmla="*/ 29751 h 140948"/>
              <a:gd name="connsiteX12" fmla="*/ 152401 w 584418"/>
              <a:gd name="connsiteY12" fmla="*/ 80551 h 140948"/>
              <a:gd name="connsiteX13" fmla="*/ 1 w 584418"/>
              <a:gd name="connsiteY13" fmla="*/ 140876 h 14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4418" h="140948">
                <a:moveTo>
                  <a:pt x="1" y="140876"/>
                </a:moveTo>
                <a:cubicBezTo>
                  <a:pt x="530" y="138759"/>
                  <a:pt x="75672" y="90605"/>
                  <a:pt x="155576" y="67851"/>
                </a:cubicBezTo>
                <a:cubicBezTo>
                  <a:pt x="235480" y="45097"/>
                  <a:pt x="432330" y="13347"/>
                  <a:pt x="479426" y="4351"/>
                </a:cubicBezTo>
                <a:cubicBezTo>
                  <a:pt x="526522" y="-4645"/>
                  <a:pt x="474134" y="1176"/>
                  <a:pt x="438151" y="13876"/>
                </a:cubicBezTo>
                <a:cubicBezTo>
                  <a:pt x="402168" y="26576"/>
                  <a:pt x="274109" y="74201"/>
                  <a:pt x="263526" y="80551"/>
                </a:cubicBezTo>
                <a:cubicBezTo>
                  <a:pt x="252943" y="86901"/>
                  <a:pt x="321205" y="52505"/>
                  <a:pt x="374651" y="51976"/>
                </a:cubicBezTo>
                <a:cubicBezTo>
                  <a:pt x="428097" y="51447"/>
                  <a:pt x="577851" y="77905"/>
                  <a:pt x="584201" y="77376"/>
                </a:cubicBezTo>
                <a:cubicBezTo>
                  <a:pt x="590551" y="76847"/>
                  <a:pt x="456143" y="58855"/>
                  <a:pt x="412751" y="48801"/>
                </a:cubicBezTo>
                <a:cubicBezTo>
                  <a:pt x="369359" y="38747"/>
                  <a:pt x="342901" y="21813"/>
                  <a:pt x="323851" y="17051"/>
                </a:cubicBezTo>
                <a:cubicBezTo>
                  <a:pt x="304801" y="12289"/>
                  <a:pt x="319089" y="6997"/>
                  <a:pt x="298451" y="20226"/>
                </a:cubicBezTo>
                <a:cubicBezTo>
                  <a:pt x="277813" y="33455"/>
                  <a:pt x="207964" y="94838"/>
                  <a:pt x="200026" y="96426"/>
                </a:cubicBezTo>
                <a:cubicBezTo>
                  <a:pt x="192088" y="98014"/>
                  <a:pt x="258763" y="32397"/>
                  <a:pt x="250826" y="29751"/>
                </a:cubicBezTo>
                <a:cubicBezTo>
                  <a:pt x="242889" y="27105"/>
                  <a:pt x="193147" y="63088"/>
                  <a:pt x="152401" y="80551"/>
                </a:cubicBezTo>
                <a:cubicBezTo>
                  <a:pt x="111655" y="98013"/>
                  <a:pt x="-528" y="142993"/>
                  <a:pt x="1" y="140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1E35128-ACCE-66AB-907D-AC1D388D0FAD}"/>
              </a:ext>
            </a:extLst>
          </p:cNvPr>
          <p:cNvSpPr/>
          <p:nvPr/>
        </p:nvSpPr>
        <p:spPr>
          <a:xfrm>
            <a:off x="5193875" y="3187622"/>
            <a:ext cx="624659" cy="186516"/>
          </a:xfrm>
          <a:custGeom>
            <a:avLst/>
            <a:gdLst>
              <a:gd name="connsiteX0" fmla="*/ 425 w 624659"/>
              <a:gd name="connsiteY0" fmla="*/ 95328 h 186516"/>
              <a:gd name="connsiteX1" fmla="*/ 171875 w 624659"/>
              <a:gd name="connsiteY1" fmla="*/ 50878 h 186516"/>
              <a:gd name="connsiteX2" fmla="*/ 359200 w 624659"/>
              <a:gd name="connsiteY2" fmla="*/ 47703 h 186516"/>
              <a:gd name="connsiteX3" fmla="*/ 298875 w 624659"/>
              <a:gd name="connsiteY3" fmla="*/ 78 h 186516"/>
              <a:gd name="connsiteX4" fmla="*/ 473500 w 624659"/>
              <a:gd name="connsiteY4" fmla="*/ 60403 h 186516"/>
              <a:gd name="connsiteX5" fmla="*/ 527475 w 624659"/>
              <a:gd name="connsiteY5" fmla="*/ 76278 h 186516"/>
              <a:gd name="connsiteX6" fmla="*/ 489375 w 624659"/>
              <a:gd name="connsiteY6" fmla="*/ 41353 h 186516"/>
              <a:gd name="connsiteX7" fmla="*/ 622725 w 624659"/>
              <a:gd name="connsiteY7" fmla="*/ 184228 h 186516"/>
              <a:gd name="connsiteX8" fmla="*/ 559225 w 624659"/>
              <a:gd name="connsiteY8" fmla="*/ 123903 h 186516"/>
              <a:gd name="connsiteX9" fmla="*/ 432225 w 624659"/>
              <a:gd name="connsiteY9" fmla="*/ 50878 h 186516"/>
              <a:gd name="connsiteX10" fmla="*/ 314750 w 624659"/>
              <a:gd name="connsiteY10" fmla="*/ 6428 h 186516"/>
              <a:gd name="connsiteX11" fmla="*/ 381425 w 624659"/>
              <a:gd name="connsiteY11" fmla="*/ 63578 h 186516"/>
              <a:gd name="connsiteX12" fmla="*/ 222675 w 624659"/>
              <a:gd name="connsiteY12" fmla="*/ 57228 h 186516"/>
              <a:gd name="connsiteX13" fmla="*/ 425 w 624659"/>
              <a:gd name="connsiteY13" fmla="*/ 95328 h 18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659" h="186516">
                <a:moveTo>
                  <a:pt x="425" y="95328"/>
                </a:moveTo>
                <a:cubicBezTo>
                  <a:pt x="-8042" y="94270"/>
                  <a:pt x="112079" y="58815"/>
                  <a:pt x="171875" y="50878"/>
                </a:cubicBezTo>
                <a:cubicBezTo>
                  <a:pt x="231671" y="42941"/>
                  <a:pt x="338033" y="56170"/>
                  <a:pt x="359200" y="47703"/>
                </a:cubicBezTo>
                <a:cubicBezTo>
                  <a:pt x="380367" y="39236"/>
                  <a:pt x="279825" y="-2039"/>
                  <a:pt x="298875" y="78"/>
                </a:cubicBezTo>
                <a:cubicBezTo>
                  <a:pt x="317925" y="2195"/>
                  <a:pt x="435400" y="47703"/>
                  <a:pt x="473500" y="60403"/>
                </a:cubicBezTo>
                <a:cubicBezTo>
                  <a:pt x="511600" y="73103"/>
                  <a:pt x="524829" y="79453"/>
                  <a:pt x="527475" y="76278"/>
                </a:cubicBezTo>
                <a:cubicBezTo>
                  <a:pt x="530121" y="73103"/>
                  <a:pt x="473500" y="23361"/>
                  <a:pt x="489375" y="41353"/>
                </a:cubicBezTo>
                <a:cubicBezTo>
                  <a:pt x="505250" y="59345"/>
                  <a:pt x="611083" y="170470"/>
                  <a:pt x="622725" y="184228"/>
                </a:cubicBezTo>
                <a:cubicBezTo>
                  <a:pt x="634367" y="197986"/>
                  <a:pt x="590975" y="146128"/>
                  <a:pt x="559225" y="123903"/>
                </a:cubicBezTo>
                <a:cubicBezTo>
                  <a:pt x="527475" y="101678"/>
                  <a:pt x="472971" y="70457"/>
                  <a:pt x="432225" y="50878"/>
                </a:cubicBezTo>
                <a:cubicBezTo>
                  <a:pt x="391479" y="31299"/>
                  <a:pt x="323217" y="4311"/>
                  <a:pt x="314750" y="6428"/>
                </a:cubicBezTo>
                <a:cubicBezTo>
                  <a:pt x="306283" y="8545"/>
                  <a:pt x="396771" y="55111"/>
                  <a:pt x="381425" y="63578"/>
                </a:cubicBezTo>
                <a:cubicBezTo>
                  <a:pt x="366079" y="72045"/>
                  <a:pt x="280354" y="55111"/>
                  <a:pt x="222675" y="57228"/>
                </a:cubicBezTo>
                <a:cubicBezTo>
                  <a:pt x="164996" y="59345"/>
                  <a:pt x="8892" y="96386"/>
                  <a:pt x="425" y="95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DBDE4003-7F21-1527-BB3C-696A0C56BC62}"/>
              </a:ext>
            </a:extLst>
          </p:cNvPr>
          <p:cNvSpPr/>
          <p:nvPr/>
        </p:nvSpPr>
        <p:spPr>
          <a:xfrm>
            <a:off x="5403478" y="3241309"/>
            <a:ext cx="503604" cy="237495"/>
          </a:xfrm>
          <a:custGeom>
            <a:avLst/>
            <a:gdLst>
              <a:gd name="connsiteX0" fmla="*/ 372 w 503604"/>
              <a:gd name="connsiteY0" fmla="*/ 366 h 237495"/>
              <a:gd name="connsiteX1" fmla="*/ 200397 w 503604"/>
              <a:gd name="connsiteY1" fmla="*/ 86091 h 237495"/>
              <a:gd name="connsiteX2" fmla="*/ 314697 w 503604"/>
              <a:gd name="connsiteY2" fmla="*/ 159116 h 237495"/>
              <a:gd name="connsiteX3" fmla="*/ 241672 w 503604"/>
              <a:gd name="connsiteY3" fmla="*/ 121016 h 237495"/>
              <a:gd name="connsiteX4" fmla="*/ 384547 w 503604"/>
              <a:gd name="connsiteY4" fmla="*/ 219441 h 237495"/>
              <a:gd name="connsiteX5" fmla="*/ 346447 w 503604"/>
              <a:gd name="connsiteY5" fmla="*/ 174991 h 237495"/>
              <a:gd name="connsiteX6" fmla="*/ 397247 w 503604"/>
              <a:gd name="connsiteY6" fmla="*/ 203566 h 237495"/>
              <a:gd name="connsiteX7" fmla="*/ 346447 w 503604"/>
              <a:gd name="connsiteY7" fmla="*/ 146416 h 237495"/>
              <a:gd name="connsiteX8" fmla="*/ 498847 w 503604"/>
              <a:gd name="connsiteY8" fmla="*/ 235316 h 237495"/>
              <a:gd name="connsiteX9" fmla="*/ 454397 w 503604"/>
              <a:gd name="connsiteY9" fmla="*/ 197216 h 237495"/>
              <a:gd name="connsiteX10" fmla="*/ 346447 w 503604"/>
              <a:gd name="connsiteY10" fmla="*/ 57516 h 237495"/>
              <a:gd name="connsiteX11" fmla="*/ 444872 w 503604"/>
              <a:gd name="connsiteY11" fmla="*/ 184516 h 237495"/>
              <a:gd name="connsiteX12" fmla="*/ 387722 w 503604"/>
              <a:gd name="connsiteY12" fmla="*/ 190866 h 237495"/>
              <a:gd name="connsiteX13" fmla="*/ 273422 w 503604"/>
              <a:gd name="connsiteY13" fmla="*/ 159116 h 237495"/>
              <a:gd name="connsiteX14" fmla="*/ 9897 w 503604"/>
              <a:gd name="connsiteY14" fmla="*/ 98791 h 237495"/>
              <a:gd name="connsiteX15" fmla="*/ 279772 w 503604"/>
              <a:gd name="connsiteY15" fmla="*/ 149591 h 237495"/>
              <a:gd name="connsiteX16" fmla="*/ 254372 w 503604"/>
              <a:gd name="connsiteY16" fmla="*/ 121016 h 237495"/>
              <a:gd name="connsiteX17" fmla="*/ 372 w 503604"/>
              <a:gd name="connsiteY17" fmla="*/ 366 h 23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3604" h="237495">
                <a:moveTo>
                  <a:pt x="372" y="366"/>
                </a:moveTo>
                <a:cubicBezTo>
                  <a:pt x="-8624" y="-5455"/>
                  <a:pt x="148010" y="59633"/>
                  <a:pt x="200397" y="86091"/>
                </a:cubicBezTo>
                <a:cubicBezTo>
                  <a:pt x="252785" y="112549"/>
                  <a:pt x="307818" y="153295"/>
                  <a:pt x="314697" y="159116"/>
                </a:cubicBezTo>
                <a:cubicBezTo>
                  <a:pt x="321576" y="164937"/>
                  <a:pt x="230030" y="110962"/>
                  <a:pt x="241672" y="121016"/>
                </a:cubicBezTo>
                <a:cubicBezTo>
                  <a:pt x="253314" y="131070"/>
                  <a:pt x="367085" y="210445"/>
                  <a:pt x="384547" y="219441"/>
                </a:cubicBezTo>
                <a:cubicBezTo>
                  <a:pt x="402010" y="228437"/>
                  <a:pt x="344330" y="177637"/>
                  <a:pt x="346447" y="174991"/>
                </a:cubicBezTo>
                <a:cubicBezTo>
                  <a:pt x="348564" y="172345"/>
                  <a:pt x="397247" y="208328"/>
                  <a:pt x="397247" y="203566"/>
                </a:cubicBezTo>
                <a:cubicBezTo>
                  <a:pt x="397247" y="198804"/>
                  <a:pt x="329514" y="141124"/>
                  <a:pt x="346447" y="146416"/>
                </a:cubicBezTo>
                <a:cubicBezTo>
                  <a:pt x="363380" y="151708"/>
                  <a:pt x="480855" y="226849"/>
                  <a:pt x="498847" y="235316"/>
                </a:cubicBezTo>
                <a:cubicBezTo>
                  <a:pt x="516839" y="243783"/>
                  <a:pt x="479797" y="226849"/>
                  <a:pt x="454397" y="197216"/>
                </a:cubicBezTo>
                <a:cubicBezTo>
                  <a:pt x="428997" y="167583"/>
                  <a:pt x="348035" y="59633"/>
                  <a:pt x="346447" y="57516"/>
                </a:cubicBezTo>
                <a:cubicBezTo>
                  <a:pt x="344859" y="55399"/>
                  <a:pt x="437993" y="162291"/>
                  <a:pt x="444872" y="184516"/>
                </a:cubicBezTo>
                <a:cubicBezTo>
                  <a:pt x="451751" y="206741"/>
                  <a:pt x="416297" y="195099"/>
                  <a:pt x="387722" y="190866"/>
                </a:cubicBezTo>
                <a:cubicBezTo>
                  <a:pt x="359147" y="186633"/>
                  <a:pt x="336393" y="174462"/>
                  <a:pt x="273422" y="159116"/>
                </a:cubicBezTo>
                <a:cubicBezTo>
                  <a:pt x="210451" y="143770"/>
                  <a:pt x="8839" y="100379"/>
                  <a:pt x="9897" y="98791"/>
                </a:cubicBezTo>
                <a:cubicBezTo>
                  <a:pt x="10955" y="97203"/>
                  <a:pt x="239026" y="145887"/>
                  <a:pt x="279772" y="149591"/>
                </a:cubicBezTo>
                <a:cubicBezTo>
                  <a:pt x="320518" y="153295"/>
                  <a:pt x="297235" y="144829"/>
                  <a:pt x="254372" y="121016"/>
                </a:cubicBezTo>
                <a:cubicBezTo>
                  <a:pt x="211510" y="97204"/>
                  <a:pt x="9368" y="6187"/>
                  <a:pt x="372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15C12E3-B659-85DA-FC63-9CAFDD23E54E}"/>
              </a:ext>
            </a:extLst>
          </p:cNvPr>
          <p:cNvSpPr/>
          <p:nvPr/>
        </p:nvSpPr>
        <p:spPr>
          <a:xfrm>
            <a:off x="5000625" y="3206141"/>
            <a:ext cx="441575" cy="95859"/>
          </a:xfrm>
          <a:custGeom>
            <a:avLst/>
            <a:gdLst>
              <a:gd name="connsiteX0" fmla="*/ 0 w 441575"/>
              <a:gd name="connsiteY0" fmla="*/ 95859 h 95859"/>
              <a:gd name="connsiteX1" fmla="*/ 266700 w 441575"/>
              <a:gd name="connsiteY1" fmla="*/ 19659 h 95859"/>
              <a:gd name="connsiteX2" fmla="*/ 438150 w 441575"/>
              <a:gd name="connsiteY2" fmla="*/ 609 h 95859"/>
              <a:gd name="connsiteX3" fmla="*/ 371475 w 441575"/>
              <a:gd name="connsiteY3" fmla="*/ 6959 h 95859"/>
              <a:gd name="connsiteX4" fmla="*/ 254000 w 441575"/>
              <a:gd name="connsiteY4" fmla="*/ 29184 h 95859"/>
              <a:gd name="connsiteX5" fmla="*/ 0 w 441575"/>
              <a:gd name="connsiteY5" fmla="*/ 95859 h 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575" h="95859">
                <a:moveTo>
                  <a:pt x="0" y="95859"/>
                </a:moveTo>
                <a:cubicBezTo>
                  <a:pt x="2117" y="94271"/>
                  <a:pt x="193675" y="35534"/>
                  <a:pt x="266700" y="19659"/>
                </a:cubicBezTo>
                <a:cubicBezTo>
                  <a:pt x="339725" y="3784"/>
                  <a:pt x="420688" y="2726"/>
                  <a:pt x="438150" y="609"/>
                </a:cubicBezTo>
                <a:cubicBezTo>
                  <a:pt x="455612" y="-1508"/>
                  <a:pt x="402166" y="2197"/>
                  <a:pt x="371475" y="6959"/>
                </a:cubicBezTo>
                <a:cubicBezTo>
                  <a:pt x="340784" y="11721"/>
                  <a:pt x="311150" y="13838"/>
                  <a:pt x="254000" y="29184"/>
                </a:cubicBezTo>
                <a:lnTo>
                  <a:pt x="0" y="958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CD09BBDF-E82F-AD2F-F9FE-2F0FCC9059E1}"/>
              </a:ext>
            </a:extLst>
          </p:cNvPr>
          <p:cNvSpPr/>
          <p:nvPr/>
        </p:nvSpPr>
        <p:spPr>
          <a:xfrm>
            <a:off x="5467016" y="3158675"/>
            <a:ext cx="308535" cy="245314"/>
          </a:xfrm>
          <a:custGeom>
            <a:avLst/>
            <a:gdLst>
              <a:gd name="connsiteX0" fmla="*/ 334 w 308535"/>
              <a:gd name="connsiteY0" fmla="*/ 450 h 245314"/>
              <a:gd name="connsiteX1" fmla="*/ 140034 w 308535"/>
              <a:gd name="connsiteY1" fmla="*/ 105225 h 245314"/>
              <a:gd name="connsiteX2" fmla="*/ 273384 w 308535"/>
              <a:gd name="connsiteY2" fmla="*/ 229050 h 245314"/>
              <a:gd name="connsiteX3" fmla="*/ 235284 w 308535"/>
              <a:gd name="connsiteY3" fmla="*/ 197300 h 245314"/>
              <a:gd name="connsiteX4" fmla="*/ 308309 w 308535"/>
              <a:gd name="connsiteY4" fmla="*/ 244925 h 245314"/>
              <a:gd name="connsiteX5" fmla="*/ 206709 w 308535"/>
              <a:gd name="connsiteY5" fmla="*/ 165550 h 245314"/>
              <a:gd name="connsiteX6" fmla="*/ 247984 w 308535"/>
              <a:gd name="connsiteY6" fmla="*/ 168725 h 245314"/>
              <a:gd name="connsiteX7" fmla="*/ 181309 w 308535"/>
              <a:gd name="connsiteY7" fmla="*/ 146500 h 245314"/>
              <a:gd name="connsiteX8" fmla="*/ 334 w 308535"/>
              <a:gd name="connsiteY8" fmla="*/ 450 h 24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535" h="245314">
                <a:moveTo>
                  <a:pt x="334" y="450"/>
                </a:moveTo>
                <a:cubicBezTo>
                  <a:pt x="-6545" y="-6429"/>
                  <a:pt x="94526" y="67125"/>
                  <a:pt x="140034" y="105225"/>
                </a:cubicBezTo>
                <a:cubicBezTo>
                  <a:pt x="185542" y="143325"/>
                  <a:pt x="257509" y="213704"/>
                  <a:pt x="273384" y="229050"/>
                </a:cubicBezTo>
                <a:cubicBezTo>
                  <a:pt x="289259" y="244396"/>
                  <a:pt x="229463" y="194654"/>
                  <a:pt x="235284" y="197300"/>
                </a:cubicBezTo>
                <a:cubicBezTo>
                  <a:pt x="241105" y="199946"/>
                  <a:pt x="313072" y="250217"/>
                  <a:pt x="308309" y="244925"/>
                </a:cubicBezTo>
                <a:cubicBezTo>
                  <a:pt x="303547" y="239633"/>
                  <a:pt x="216763" y="178250"/>
                  <a:pt x="206709" y="165550"/>
                </a:cubicBezTo>
                <a:cubicBezTo>
                  <a:pt x="196655" y="152850"/>
                  <a:pt x="252217" y="171900"/>
                  <a:pt x="247984" y="168725"/>
                </a:cubicBezTo>
                <a:cubicBezTo>
                  <a:pt x="243751" y="165550"/>
                  <a:pt x="217292" y="173487"/>
                  <a:pt x="181309" y="146500"/>
                </a:cubicBezTo>
                <a:cubicBezTo>
                  <a:pt x="145326" y="119513"/>
                  <a:pt x="7213" y="7329"/>
                  <a:pt x="334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C5E0086-EFC6-504D-BDBF-6D462EFE5347}"/>
              </a:ext>
            </a:extLst>
          </p:cNvPr>
          <p:cNvSpPr/>
          <p:nvPr/>
        </p:nvSpPr>
        <p:spPr>
          <a:xfrm>
            <a:off x="6764901" y="3727441"/>
            <a:ext cx="1004354" cy="428728"/>
          </a:xfrm>
          <a:custGeom>
            <a:avLst/>
            <a:gdLst>
              <a:gd name="connsiteX0" fmla="*/ 1024 w 1004354"/>
              <a:gd name="connsiteY0" fmla="*/ 428634 h 428728"/>
              <a:gd name="connsiteX1" fmla="*/ 162949 w 1004354"/>
              <a:gd name="connsiteY1" fmla="*/ 292109 h 428728"/>
              <a:gd name="connsiteX2" fmla="*/ 423299 w 1004354"/>
              <a:gd name="connsiteY2" fmla="*/ 146059 h 428728"/>
              <a:gd name="connsiteX3" fmla="*/ 394724 w 1004354"/>
              <a:gd name="connsiteY3" fmla="*/ 165109 h 428728"/>
              <a:gd name="connsiteX4" fmla="*/ 537599 w 1004354"/>
              <a:gd name="connsiteY4" fmla="*/ 165109 h 428728"/>
              <a:gd name="connsiteX5" fmla="*/ 740799 w 1004354"/>
              <a:gd name="connsiteY5" fmla="*/ 244484 h 428728"/>
              <a:gd name="connsiteX6" fmla="*/ 724924 w 1004354"/>
              <a:gd name="connsiteY6" fmla="*/ 219084 h 428728"/>
              <a:gd name="connsiteX7" fmla="*/ 899549 w 1004354"/>
              <a:gd name="connsiteY7" fmla="*/ 314334 h 428728"/>
              <a:gd name="connsiteX8" fmla="*/ 1004324 w 1004354"/>
              <a:gd name="connsiteY8" fmla="*/ 295284 h 428728"/>
              <a:gd name="connsiteX9" fmla="*/ 890024 w 1004354"/>
              <a:gd name="connsiteY9" fmla="*/ 301634 h 428728"/>
              <a:gd name="connsiteX10" fmla="*/ 858274 w 1004354"/>
              <a:gd name="connsiteY10" fmla="*/ 304809 h 428728"/>
              <a:gd name="connsiteX11" fmla="*/ 963049 w 1004354"/>
              <a:gd name="connsiteY11" fmla="*/ 234959 h 428728"/>
              <a:gd name="connsiteX12" fmla="*/ 842399 w 1004354"/>
              <a:gd name="connsiteY12" fmla="*/ 260359 h 428728"/>
              <a:gd name="connsiteX13" fmla="*/ 864624 w 1004354"/>
              <a:gd name="connsiteY13" fmla="*/ 193684 h 428728"/>
              <a:gd name="connsiteX14" fmla="*/ 791599 w 1004354"/>
              <a:gd name="connsiteY14" fmla="*/ 231784 h 428728"/>
              <a:gd name="connsiteX15" fmla="*/ 832874 w 1004354"/>
              <a:gd name="connsiteY15" fmla="*/ 193684 h 428728"/>
              <a:gd name="connsiteX16" fmla="*/ 845574 w 1004354"/>
              <a:gd name="connsiteY16" fmla="*/ 127009 h 428728"/>
              <a:gd name="connsiteX17" fmla="*/ 823349 w 1004354"/>
              <a:gd name="connsiteY17" fmla="*/ 190509 h 428728"/>
              <a:gd name="connsiteX18" fmla="*/ 766199 w 1004354"/>
              <a:gd name="connsiteY18" fmla="*/ 219084 h 428728"/>
              <a:gd name="connsiteX19" fmla="*/ 788424 w 1004354"/>
              <a:gd name="connsiteY19" fmla="*/ 171459 h 428728"/>
              <a:gd name="connsiteX20" fmla="*/ 797949 w 1004354"/>
              <a:gd name="connsiteY20" fmla="*/ 101609 h 428728"/>
              <a:gd name="connsiteX21" fmla="*/ 756674 w 1004354"/>
              <a:gd name="connsiteY21" fmla="*/ 180984 h 428728"/>
              <a:gd name="connsiteX22" fmla="*/ 731274 w 1004354"/>
              <a:gd name="connsiteY22" fmla="*/ 180984 h 428728"/>
              <a:gd name="connsiteX23" fmla="*/ 743974 w 1004354"/>
              <a:gd name="connsiteY23" fmla="*/ 133359 h 428728"/>
              <a:gd name="connsiteX24" fmla="*/ 737624 w 1004354"/>
              <a:gd name="connsiteY24" fmla="*/ 76209 h 428728"/>
              <a:gd name="connsiteX25" fmla="*/ 702699 w 1004354"/>
              <a:gd name="connsiteY25" fmla="*/ 149234 h 428728"/>
              <a:gd name="connsiteX26" fmla="*/ 689999 w 1004354"/>
              <a:gd name="connsiteY26" fmla="*/ 165109 h 428728"/>
              <a:gd name="connsiteX27" fmla="*/ 696349 w 1004354"/>
              <a:gd name="connsiteY27" fmla="*/ 152409 h 428728"/>
              <a:gd name="connsiteX28" fmla="*/ 636024 w 1004354"/>
              <a:gd name="connsiteY28" fmla="*/ 165109 h 428728"/>
              <a:gd name="connsiteX29" fmla="*/ 642374 w 1004354"/>
              <a:gd name="connsiteY29" fmla="*/ 146059 h 428728"/>
              <a:gd name="connsiteX30" fmla="*/ 680474 w 1004354"/>
              <a:gd name="connsiteY30" fmla="*/ 15884 h 428728"/>
              <a:gd name="connsiteX31" fmla="*/ 639199 w 1004354"/>
              <a:gd name="connsiteY31" fmla="*/ 92084 h 428728"/>
              <a:gd name="connsiteX32" fmla="*/ 613799 w 1004354"/>
              <a:gd name="connsiteY32" fmla="*/ 165109 h 428728"/>
              <a:gd name="connsiteX33" fmla="*/ 588399 w 1004354"/>
              <a:gd name="connsiteY33" fmla="*/ 127009 h 428728"/>
              <a:gd name="connsiteX34" fmla="*/ 588399 w 1004354"/>
              <a:gd name="connsiteY34" fmla="*/ 50809 h 428728"/>
              <a:gd name="connsiteX35" fmla="*/ 562999 w 1004354"/>
              <a:gd name="connsiteY35" fmla="*/ 123834 h 428728"/>
              <a:gd name="connsiteX36" fmla="*/ 531249 w 1004354"/>
              <a:gd name="connsiteY36" fmla="*/ 117484 h 428728"/>
              <a:gd name="connsiteX37" fmla="*/ 550299 w 1004354"/>
              <a:gd name="connsiteY37" fmla="*/ 28584 h 428728"/>
              <a:gd name="connsiteX38" fmla="*/ 512199 w 1004354"/>
              <a:gd name="connsiteY38" fmla="*/ 104784 h 428728"/>
              <a:gd name="connsiteX39" fmla="*/ 509024 w 1004354"/>
              <a:gd name="connsiteY39" fmla="*/ 117484 h 428728"/>
              <a:gd name="connsiteX40" fmla="*/ 464574 w 1004354"/>
              <a:gd name="connsiteY40" fmla="*/ 9 h 428728"/>
              <a:gd name="connsiteX41" fmla="*/ 486799 w 1004354"/>
              <a:gd name="connsiteY41" fmla="*/ 111134 h 428728"/>
              <a:gd name="connsiteX42" fmla="*/ 455049 w 1004354"/>
              <a:gd name="connsiteY42" fmla="*/ 123834 h 428728"/>
              <a:gd name="connsiteX43" fmla="*/ 435999 w 1004354"/>
              <a:gd name="connsiteY43" fmla="*/ 53984 h 428728"/>
              <a:gd name="connsiteX44" fmla="*/ 435999 w 1004354"/>
              <a:gd name="connsiteY44" fmla="*/ 19059 h 428728"/>
              <a:gd name="connsiteX45" fmla="*/ 435999 w 1004354"/>
              <a:gd name="connsiteY45" fmla="*/ 98434 h 428728"/>
              <a:gd name="connsiteX46" fmla="*/ 420124 w 1004354"/>
              <a:gd name="connsiteY46" fmla="*/ 120659 h 428728"/>
              <a:gd name="connsiteX47" fmla="*/ 382024 w 1004354"/>
              <a:gd name="connsiteY47" fmla="*/ 92084 h 428728"/>
              <a:gd name="connsiteX48" fmla="*/ 378849 w 1004354"/>
              <a:gd name="connsiteY48" fmla="*/ 31759 h 428728"/>
              <a:gd name="connsiteX49" fmla="*/ 366149 w 1004354"/>
              <a:gd name="connsiteY49" fmla="*/ 104784 h 428728"/>
              <a:gd name="connsiteX50" fmla="*/ 366149 w 1004354"/>
              <a:gd name="connsiteY50" fmla="*/ 123834 h 428728"/>
              <a:gd name="connsiteX51" fmla="*/ 334399 w 1004354"/>
              <a:gd name="connsiteY51" fmla="*/ 98434 h 428728"/>
              <a:gd name="connsiteX52" fmla="*/ 312174 w 1004354"/>
              <a:gd name="connsiteY52" fmla="*/ 44459 h 428728"/>
              <a:gd name="connsiteX53" fmla="*/ 328049 w 1004354"/>
              <a:gd name="connsiteY53" fmla="*/ 123834 h 428728"/>
              <a:gd name="connsiteX54" fmla="*/ 293124 w 1004354"/>
              <a:gd name="connsiteY54" fmla="*/ 142884 h 428728"/>
              <a:gd name="connsiteX55" fmla="*/ 251849 w 1004354"/>
              <a:gd name="connsiteY55" fmla="*/ 82559 h 428728"/>
              <a:gd name="connsiteX56" fmla="*/ 270899 w 1004354"/>
              <a:gd name="connsiteY56" fmla="*/ 117484 h 428728"/>
              <a:gd name="connsiteX57" fmla="*/ 226449 w 1004354"/>
              <a:gd name="connsiteY57" fmla="*/ 174634 h 428728"/>
              <a:gd name="connsiteX58" fmla="*/ 267724 w 1004354"/>
              <a:gd name="connsiteY58" fmla="*/ 136534 h 428728"/>
              <a:gd name="connsiteX59" fmla="*/ 185174 w 1004354"/>
              <a:gd name="connsiteY59" fmla="*/ 219084 h 428728"/>
              <a:gd name="connsiteX60" fmla="*/ 239149 w 1004354"/>
              <a:gd name="connsiteY60" fmla="*/ 168284 h 428728"/>
              <a:gd name="connsiteX61" fmla="*/ 99449 w 1004354"/>
              <a:gd name="connsiteY61" fmla="*/ 311159 h 428728"/>
              <a:gd name="connsiteX62" fmla="*/ 1024 w 1004354"/>
              <a:gd name="connsiteY62" fmla="*/ 428634 h 42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004354" h="428728">
                <a:moveTo>
                  <a:pt x="1024" y="428634"/>
                </a:moveTo>
                <a:cubicBezTo>
                  <a:pt x="11607" y="425459"/>
                  <a:pt x="92570" y="339205"/>
                  <a:pt x="162949" y="292109"/>
                </a:cubicBezTo>
                <a:cubicBezTo>
                  <a:pt x="233328" y="245013"/>
                  <a:pt x="384670" y="167226"/>
                  <a:pt x="423299" y="146059"/>
                </a:cubicBezTo>
                <a:cubicBezTo>
                  <a:pt x="461928" y="124892"/>
                  <a:pt x="375674" y="161934"/>
                  <a:pt x="394724" y="165109"/>
                </a:cubicBezTo>
                <a:cubicBezTo>
                  <a:pt x="413774" y="168284"/>
                  <a:pt x="479920" y="151880"/>
                  <a:pt x="537599" y="165109"/>
                </a:cubicBezTo>
                <a:cubicBezTo>
                  <a:pt x="595278" y="178338"/>
                  <a:pt x="709578" y="235488"/>
                  <a:pt x="740799" y="244484"/>
                </a:cubicBezTo>
                <a:cubicBezTo>
                  <a:pt x="772020" y="253480"/>
                  <a:pt x="698466" y="207442"/>
                  <a:pt x="724924" y="219084"/>
                </a:cubicBezTo>
                <a:cubicBezTo>
                  <a:pt x="751382" y="230726"/>
                  <a:pt x="852982" y="301634"/>
                  <a:pt x="899549" y="314334"/>
                </a:cubicBezTo>
                <a:cubicBezTo>
                  <a:pt x="946116" y="327034"/>
                  <a:pt x="1005912" y="297401"/>
                  <a:pt x="1004324" y="295284"/>
                </a:cubicBezTo>
                <a:cubicBezTo>
                  <a:pt x="1002736" y="293167"/>
                  <a:pt x="914366" y="300046"/>
                  <a:pt x="890024" y="301634"/>
                </a:cubicBezTo>
                <a:cubicBezTo>
                  <a:pt x="865682" y="303221"/>
                  <a:pt x="846103" y="315922"/>
                  <a:pt x="858274" y="304809"/>
                </a:cubicBezTo>
                <a:cubicBezTo>
                  <a:pt x="870445" y="293696"/>
                  <a:pt x="965695" y="242367"/>
                  <a:pt x="963049" y="234959"/>
                </a:cubicBezTo>
                <a:cubicBezTo>
                  <a:pt x="960403" y="227551"/>
                  <a:pt x="858803" y="267238"/>
                  <a:pt x="842399" y="260359"/>
                </a:cubicBezTo>
                <a:cubicBezTo>
                  <a:pt x="825995" y="253480"/>
                  <a:pt x="873091" y="198447"/>
                  <a:pt x="864624" y="193684"/>
                </a:cubicBezTo>
                <a:cubicBezTo>
                  <a:pt x="856157" y="188921"/>
                  <a:pt x="796891" y="231784"/>
                  <a:pt x="791599" y="231784"/>
                </a:cubicBezTo>
                <a:cubicBezTo>
                  <a:pt x="786307" y="231784"/>
                  <a:pt x="823878" y="211146"/>
                  <a:pt x="832874" y="193684"/>
                </a:cubicBezTo>
                <a:cubicBezTo>
                  <a:pt x="841870" y="176221"/>
                  <a:pt x="847161" y="127538"/>
                  <a:pt x="845574" y="127009"/>
                </a:cubicBezTo>
                <a:cubicBezTo>
                  <a:pt x="843987" y="126480"/>
                  <a:pt x="836578" y="175163"/>
                  <a:pt x="823349" y="190509"/>
                </a:cubicBezTo>
                <a:cubicBezTo>
                  <a:pt x="810120" y="205855"/>
                  <a:pt x="772020" y="222259"/>
                  <a:pt x="766199" y="219084"/>
                </a:cubicBezTo>
                <a:cubicBezTo>
                  <a:pt x="760378" y="215909"/>
                  <a:pt x="783132" y="191038"/>
                  <a:pt x="788424" y="171459"/>
                </a:cubicBezTo>
                <a:cubicBezTo>
                  <a:pt x="793716" y="151880"/>
                  <a:pt x="803241" y="100022"/>
                  <a:pt x="797949" y="101609"/>
                </a:cubicBezTo>
                <a:cubicBezTo>
                  <a:pt x="792657" y="103196"/>
                  <a:pt x="767786" y="167755"/>
                  <a:pt x="756674" y="180984"/>
                </a:cubicBezTo>
                <a:cubicBezTo>
                  <a:pt x="745562" y="194213"/>
                  <a:pt x="733391" y="188921"/>
                  <a:pt x="731274" y="180984"/>
                </a:cubicBezTo>
                <a:cubicBezTo>
                  <a:pt x="729157" y="173047"/>
                  <a:pt x="742916" y="150821"/>
                  <a:pt x="743974" y="133359"/>
                </a:cubicBezTo>
                <a:cubicBezTo>
                  <a:pt x="745032" y="115897"/>
                  <a:pt x="744503" y="73563"/>
                  <a:pt x="737624" y="76209"/>
                </a:cubicBezTo>
                <a:cubicBezTo>
                  <a:pt x="730745" y="78855"/>
                  <a:pt x="710637" y="134417"/>
                  <a:pt x="702699" y="149234"/>
                </a:cubicBezTo>
                <a:cubicBezTo>
                  <a:pt x="694762" y="164051"/>
                  <a:pt x="691057" y="164580"/>
                  <a:pt x="689999" y="165109"/>
                </a:cubicBezTo>
                <a:cubicBezTo>
                  <a:pt x="688941" y="165638"/>
                  <a:pt x="705345" y="152409"/>
                  <a:pt x="696349" y="152409"/>
                </a:cubicBezTo>
                <a:cubicBezTo>
                  <a:pt x="687353" y="152409"/>
                  <a:pt x="636024" y="165109"/>
                  <a:pt x="636024" y="165109"/>
                </a:cubicBezTo>
                <a:cubicBezTo>
                  <a:pt x="627028" y="164051"/>
                  <a:pt x="634966" y="170930"/>
                  <a:pt x="642374" y="146059"/>
                </a:cubicBezTo>
                <a:cubicBezTo>
                  <a:pt x="649782" y="121188"/>
                  <a:pt x="681003" y="24880"/>
                  <a:pt x="680474" y="15884"/>
                </a:cubicBezTo>
                <a:cubicBezTo>
                  <a:pt x="679945" y="6888"/>
                  <a:pt x="650311" y="67213"/>
                  <a:pt x="639199" y="92084"/>
                </a:cubicBezTo>
                <a:cubicBezTo>
                  <a:pt x="628087" y="116955"/>
                  <a:pt x="622266" y="159288"/>
                  <a:pt x="613799" y="165109"/>
                </a:cubicBezTo>
                <a:cubicBezTo>
                  <a:pt x="605332" y="170930"/>
                  <a:pt x="592632" y="146059"/>
                  <a:pt x="588399" y="127009"/>
                </a:cubicBezTo>
                <a:cubicBezTo>
                  <a:pt x="584166" y="107959"/>
                  <a:pt x="592632" y="51338"/>
                  <a:pt x="588399" y="50809"/>
                </a:cubicBezTo>
                <a:cubicBezTo>
                  <a:pt x="584166" y="50280"/>
                  <a:pt x="572524" y="112721"/>
                  <a:pt x="562999" y="123834"/>
                </a:cubicBezTo>
                <a:cubicBezTo>
                  <a:pt x="553474" y="134946"/>
                  <a:pt x="533366" y="133359"/>
                  <a:pt x="531249" y="117484"/>
                </a:cubicBezTo>
                <a:cubicBezTo>
                  <a:pt x="529132" y="101609"/>
                  <a:pt x="553474" y="30701"/>
                  <a:pt x="550299" y="28584"/>
                </a:cubicBezTo>
                <a:cubicBezTo>
                  <a:pt x="547124" y="26467"/>
                  <a:pt x="519078" y="89967"/>
                  <a:pt x="512199" y="104784"/>
                </a:cubicBezTo>
                <a:cubicBezTo>
                  <a:pt x="505320" y="119601"/>
                  <a:pt x="516961" y="134946"/>
                  <a:pt x="509024" y="117484"/>
                </a:cubicBezTo>
                <a:cubicBezTo>
                  <a:pt x="501087" y="100022"/>
                  <a:pt x="468278" y="1067"/>
                  <a:pt x="464574" y="9"/>
                </a:cubicBezTo>
                <a:cubicBezTo>
                  <a:pt x="460870" y="-1049"/>
                  <a:pt x="488386" y="90497"/>
                  <a:pt x="486799" y="111134"/>
                </a:cubicBezTo>
                <a:cubicBezTo>
                  <a:pt x="485212" y="131771"/>
                  <a:pt x="463516" y="133359"/>
                  <a:pt x="455049" y="123834"/>
                </a:cubicBezTo>
                <a:cubicBezTo>
                  <a:pt x="446582" y="114309"/>
                  <a:pt x="439174" y="71446"/>
                  <a:pt x="435999" y="53984"/>
                </a:cubicBezTo>
                <a:cubicBezTo>
                  <a:pt x="432824" y="36521"/>
                  <a:pt x="435999" y="19059"/>
                  <a:pt x="435999" y="19059"/>
                </a:cubicBezTo>
                <a:cubicBezTo>
                  <a:pt x="435999" y="26467"/>
                  <a:pt x="438645" y="81501"/>
                  <a:pt x="435999" y="98434"/>
                </a:cubicBezTo>
                <a:cubicBezTo>
                  <a:pt x="433353" y="115367"/>
                  <a:pt x="429120" y="121717"/>
                  <a:pt x="420124" y="120659"/>
                </a:cubicBezTo>
                <a:cubicBezTo>
                  <a:pt x="411128" y="119601"/>
                  <a:pt x="388903" y="106901"/>
                  <a:pt x="382024" y="92084"/>
                </a:cubicBezTo>
                <a:cubicBezTo>
                  <a:pt x="375145" y="77267"/>
                  <a:pt x="381495" y="29642"/>
                  <a:pt x="378849" y="31759"/>
                </a:cubicBezTo>
                <a:cubicBezTo>
                  <a:pt x="376203" y="33876"/>
                  <a:pt x="368266" y="89438"/>
                  <a:pt x="366149" y="104784"/>
                </a:cubicBezTo>
                <a:cubicBezTo>
                  <a:pt x="364032" y="120130"/>
                  <a:pt x="371440" y="124892"/>
                  <a:pt x="366149" y="123834"/>
                </a:cubicBezTo>
                <a:cubicBezTo>
                  <a:pt x="360858" y="122776"/>
                  <a:pt x="343395" y="111663"/>
                  <a:pt x="334399" y="98434"/>
                </a:cubicBezTo>
                <a:cubicBezTo>
                  <a:pt x="325403" y="85205"/>
                  <a:pt x="313232" y="40226"/>
                  <a:pt x="312174" y="44459"/>
                </a:cubicBezTo>
                <a:cubicBezTo>
                  <a:pt x="311116" y="48692"/>
                  <a:pt x="331224" y="107430"/>
                  <a:pt x="328049" y="123834"/>
                </a:cubicBezTo>
                <a:cubicBezTo>
                  <a:pt x="324874" y="140238"/>
                  <a:pt x="305824" y="149763"/>
                  <a:pt x="293124" y="142884"/>
                </a:cubicBezTo>
                <a:cubicBezTo>
                  <a:pt x="280424" y="136005"/>
                  <a:pt x="255553" y="86792"/>
                  <a:pt x="251849" y="82559"/>
                </a:cubicBezTo>
                <a:cubicBezTo>
                  <a:pt x="248145" y="78326"/>
                  <a:pt x="275132" y="102138"/>
                  <a:pt x="270899" y="117484"/>
                </a:cubicBezTo>
                <a:cubicBezTo>
                  <a:pt x="266666" y="132830"/>
                  <a:pt x="226978" y="171459"/>
                  <a:pt x="226449" y="174634"/>
                </a:cubicBezTo>
                <a:cubicBezTo>
                  <a:pt x="225920" y="177809"/>
                  <a:pt x="274603" y="129126"/>
                  <a:pt x="267724" y="136534"/>
                </a:cubicBezTo>
                <a:cubicBezTo>
                  <a:pt x="260845" y="143942"/>
                  <a:pt x="189937" y="213792"/>
                  <a:pt x="185174" y="219084"/>
                </a:cubicBezTo>
                <a:cubicBezTo>
                  <a:pt x="180412" y="224376"/>
                  <a:pt x="253437" y="152938"/>
                  <a:pt x="239149" y="168284"/>
                </a:cubicBezTo>
                <a:cubicBezTo>
                  <a:pt x="224862" y="183630"/>
                  <a:pt x="134374" y="268297"/>
                  <a:pt x="99449" y="311159"/>
                </a:cubicBezTo>
                <a:cubicBezTo>
                  <a:pt x="64524" y="354021"/>
                  <a:pt x="-9559" y="431809"/>
                  <a:pt x="1024" y="428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9469C12-0366-C3A0-0052-CEBFE78A13AB}"/>
              </a:ext>
            </a:extLst>
          </p:cNvPr>
          <p:cNvSpPr/>
          <p:nvPr/>
        </p:nvSpPr>
        <p:spPr>
          <a:xfrm>
            <a:off x="7013427" y="3790830"/>
            <a:ext cx="677531" cy="254358"/>
          </a:xfrm>
          <a:custGeom>
            <a:avLst/>
            <a:gdLst>
              <a:gd name="connsiteX0" fmla="*/ 148 w 677531"/>
              <a:gd name="connsiteY0" fmla="*/ 73145 h 254358"/>
              <a:gd name="connsiteX1" fmla="*/ 285898 w 677531"/>
              <a:gd name="connsiteY1" fmla="*/ 63620 h 254358"/>
              <a:gd name="connsiteX2" fmla="*/ 454173 w 677531"/>
              <a:gd name="connsiteY2" fmla="*/ 108070 h 254358"/>
              <a:gd name="connsiteX3" fmla="*/ 406548 w 677531"/>
              <a:gd name="connsiteY3" fmla="*/ 69970 h 254358"/>
              <a:gd name="connsiteX4" fmla="*/ 555773 w 677531"/>
              <a:gd name="connsiteY4" fmla="*/ 165220 h 254358"/>
              <a:gd name="connsiteX5" fmla="*/ 676423 w 677531"/>
              <a:gd name="connsiteY5" fmla="*/ 254120 h 254358"/>
              <a:gd name="connsiteX6" fmla="*/ 616098 w 677531"/>
              <a:gd name="connsiteY6" fmla="*/ 190620 h 254358"/>
              <a:gd name="connsiteX7" fmla="*/ 622448 w 677531"/>
              <a:gd name="connsiteY7" fmla="*/ 168395 h 254358"/>
              <a:gd name="connsiteX8" fmla="*/ 590698 w 677531"/>
              <a:gd name="connsiteY8" fmla="*/ 187445 h 254358"/>
              <a:gd name="connsiteX9" fmla="*/ 511323 w 677531"/>
              <a:gd name="connsiteY9" fmla="*/ 111245 h 254358"/>
              <a:gd name="connsiteX10" fmla="*/ 320823 w 677531"/>
              <a:gd name="connsiteY10" fmla="*/ 120 h 254358"/>
              <a:gd name="connsiteX11" fmla="*/ 466873 w 677531"/>
              <a:gd name="connsiteY11" fmla="*/ 89020 h 254358"/>
              <a:gd name="connsiteX12" fmla="*/ 362098 w 677531"/>
              <a:gd name="connsiteY12" fmla="*/ 57270 h 254358"/>
              <a:gd name="connsiteX13" fmla="*/ 247798 w 677531"/>
              <a:gd name="connsiteY13" fmla="*/ 50920 h 254358"/>
              <a:gd name="connsiteX14" fmla="*/ 148 w 677531"/>
              <a:gd name="connsiteY14" fmla="*/ 73145 h 25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7531" h="254358">
                <a:moveTo>
                  <a:pt x="148" y="73145"/>
                </a:moveTo>
                <a:cubicBezTo>
                  <a:pt x="6498" y="75262"/>
                  <a:pt x="210227" y="57799"/>
                  <a:pt x="285898" y="63620"/>
                </a:cubicBezTo>
                <a:cubicBezTo>
                  <a:pt x="361569" y="69441"/>
                  <a:pt x="434065" y="107012"/>
                  <a:pt x="454173" y="108070"/>
                </a:cubicBezTo>
                <a:cubicBezTo>
                  <a:pt x="474281" y="109128"/>
                  <a:pt x="389615" y="60445"/>
                  <a:pt x="406548" y="69970"/>
                </a:cubicBezTo>
                <a:cubicBezTo>
                  <a:pt x="423481" y="79495"/>
                  <a:pt x="510794" y="134528"/>
                  <a:pt x="555773" y="165220"/>
                </a:cubicBezTo>
                <a:cubicBezTo>
                  <a:pt x="600752" y="195912"/>
                  <a:pt x="666369" y="249887"/>
                  <a:pt x="676423" y="254120"/>
                </a:cubicBezTo>
                <a:cubicBezTo>
                  <a:pt x="686477" y="258353"/>
                  <a:pt x="625094" y="204907"/>
                  <a:pt x="616098" y="190620"/>
                </a:cubicBezTo>
                <a:cubicBezTo>
                  <a:pt x="607102" y="176333"/>
                  <a:pt x="626681" y="168924"/>
                  <a:pt x="622448" y="168395"/>
                </a:cubicBezTo>
                <a:cubicBezTo>
                  <a:pt x="618215" y="167866"/>
                  <a:pt x="609219" y="196970"/>
                  <a:pt x="590698" y="187445"/>
                </a:cubicBezTo>
                <a:cubicBezTo>
                  <a:pt x="572177" y="177920"/>
                  <a:pt x="556302" y="142466"/>
                  <a:pt x="511323" y="111245"/>
                </a:cubicBezTo>
                <a:cubicBezTo>
                  <a:pt x="466344" y="80024"/>
                  <a:pt x="328231" y="3824"/>
                  <a:pt x="320823" y="120"/>
                </a:cubicBezTo>
                <a:cubicBezTo>
                  <a:pt x="313415" y="-3584"/>
                  <a:pt x="459994" y="79495"/>
                  <a:pt x="466873" y="89020"/>
                </a:cubicBezTo>
                <a:cubicBezTo>
                  <a:pt x="473752" y="98545"/>
                  <a:pt x="398610" y="63620"/>
                  <a:pt x="362098" y="57270"/>
                </a:cubicBezTo>
                <a:cubicBezTo>
                  <a:pt x="325586" y="50920"/>
                  <a:pt x="302302" y="50391"/>
                  <a:pt x="247798" y="50920"/>
                </a:cubicBezTo>
                <a:cubicBezTo>
                  <a:pt x="193294" y="51449"/>
                  <a:pt x="-6202" y="71028"/>
                  <a:pt x="148" y="73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8FB52718-9065-78C5-7BA4-1223C7C3B036}"/>
              </a:ext>
            </a:extLst>
          </p:cNvPr>
          <p:cNvSpPr/>
          <p:nvPr/>
        </p:nvSpPr>
        <p:spPr>
          <a:xfrm>
            <a:off x="7410298" y="3907595"/>
            <a:ext cx="366356" cy="246296"/>
          </a:xfrm>
          <a:custGeom>
            <a:avLst/>
            <a:gdLst>
              <a:gd name="connsiteX0" fmla="*/ 3327 w 366356"/>
              <a:gd name="connsiteY0" fmla="*/ 830 h 246296"/>
              <a:gd name="connsiteX1" fmla="*/ 241452 w 366356"/>
              <a:gd name="connsiteY1" fmla="*/ 143705 h 246296"/>
              <a:gd name="connsiteX2" fmla="*/ 285902 w 366356"/>
              <a:gd name="connsiteY2" fmla="*/ 172280 h 246296"/>
              <a:gd name="connsiteX3" fmla="*/ 190652 w 366356"/>
              <a:gd name="connsiteY3" fmla="*/ 140530 h 246296"/>
              <a:gd name="connsiteX4" fmla="*/ 365277 w 366356"/>
              <a:gd name="connsiteY4" fmla="*/ 245305 h 246296"/>
              <a:gd name="connsiteX5" fmla="*/ 260502 w 366356"/>
              <a:gd name="connsiteY5" fmla="*/ 191330 h 246296"/>
              <a:gd name="connsiteX6" fmla="*/ 181127 w 366356"/>
              <a:gd name="connsiteY6" fmla="*/ 159580 h 246296"/>
              <a:gd name="connsiteX7" fmla="*/ 66827 w 366356"/>
              <a:gd name="connsiteY7" fmla="*/ 159580 h 246296"/>
              <a:gd name="connsiteX8" fmla="*/ 149377 w 366356"/>
              <a:gd name="connsiteY8" fmla="*/ 131005 h 246296"/>
              <a:gd name="connsiteX9" fmla="*/ 104927 w 366356"/>
              <a:gd name="connsiteY9" fmla="*/ 86555 h 246296"/>
              <a:gd name="connsiteX10" fmla="*/ 3327 w 366356"/>
              <a:gd name="connsiteY10" fmla="*/ 830 h 24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6356" h="246296">
                <a:moveTo>
                  <a:pt x="3327" y="830"/>
                </a:moveTo>
                <a:cubicBezTo>
                  <a:pt x="26081" y="10355"/>
                  <a:pt x="194356" y="115130"/>
                  <a:pt x="241452" y="143705"/>
                </a:cubicBezTo>
                <a:cubicBezTo>
                  <a:pt x="288548" y="172280"/>
                  <a:pt x="294369" y="172809"/>
                  <a:pt x="285902" y="172280"/>
                </a:cubicBezTo>
                <a:cubicBezTo>
                  <a:pt x="277435" y="171751"/>
                  <a:pt x="177423" y="128359"/>
                  <a:pt x="190652" y="140530"/>
                </a:cubicBezTo>
                <a:cubicBezTo>
                  <a:pt x="203881" y="152701"/>
                  <a:pt x="353635" y="236838"/>
                  <a:pt x="365277" y="245305"/>
                </a:cubicBezTo>
                <a:cubicBezTo>
                  <a:pt x="376919" y="253772"/>
                  <a:pt x="291194" y="205617"/>
                  <a:pt x="260502" y="191330"/>
                </a:cubicBezTo>
                <a:cubicBezTo>
                  <a:pt x="229810" y="177043"/>
                  <a:pt x="213406" y="164872"/>
                  <a:pt x="181127" y="159580"/>
                </a:cubicBezTo>
                <a:cubicBezTo>
                  <a:pt x="148848" y="154288"/>
                  <a:pt x="72119" y="164343"/>
                  <a:pt x="66827" y="159580"/>
                </a:cubicBezTo>
                <a:cubicBezTo>
                  <a:pt x="61535" y="154818"/>
                  <a:pt x="143027" y="143176"/>
                  <a:pt x="149377" y="131005"/>
                </a:cubicBezTo>
                <a:cubicBezTo>
                  <a:pt x="155727" y="118834"/>
                  <a:pt x="128739" y="106663"/>
                  <a:pt x="104927" y="86555"/>
                </a:cubicBezTo>
                <a:cubicBezTo>
                  <a:pt x="81115" y="66447"/>
                  <a:pt x="-19427" y="-8695"/>
                  <a:pt x="3327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EF2EAD0D-400A-34C1-F12E-2B194FC2A5D0}"/>
              </a:ext>
            </a:extLst>
          </p:cNvPr>
          <p:cNvSpPr/>
          <p:nvPr/>
        </p:nvSpPr>
        <p:spPr>
          <a:xfrm>
            <a:off x="6826184" y="3901985"/>
            <a:ext cx="312354" cy="241553"/>
          </a:xfrm>
          <a:custGeom>
            <a:avLst/>
            <a:gdLst>
              <a:gd name="connsiteX0" fmla="*/ 301691 w 312354"/>
              <a:gd name="connsiteY0" fmla="*/ 90 h 241553"/>
              <a:gd name="connsiteX1" fmla="*/ 136591 w 312354"/>
              <a:gd name="connsiteY1" fmla="*/ 117565 h 241553"/>
              <a:gd name="connsiteX2" fmla="*/ 85791 w 312354"/>
              <a:gd name="connsiteY2" fmla="*/ 149315 h 241553"/>
              <a:gd name="connsiteX3" fmla="*/ 142941 w 312354"/>
              <a:gd name="connsiteY3" fmla="*/ 171540 h 241553"/>
              <a:gd name="connsiteX4" fmla="*/ 63566 w 312354"/>
              <a:gd name="connsiteY4" fmla="*/ 165190 h 241553"/>
              <a:gd name="connsiteX5" fmla="*/ 177866 w 312354"/>
              <a:gd name="connsiteY5" fmla="*/ 177890 h 241553"/>
              <a:gd name="connsiteX6" fmla="*/ 311216 w 312354"/>
              <a:gd name="connsiteY6" fmla="*/ 209640 h 241553"/>
              <a:gd name="connsiteX7" fmla="*/ 235016 w 312354"/>
              <a:gd name="connsiteY7" fmla="*/ 181065 h 241553"/>
              <a:gd name="connsiteX8" fmla="*/ 111191 w 312354"/>
              <a:gd name="connsiteY8" fmla="*/ 174715 h 241553"/>
              <a:gd name="connsiteX9" fmla="*/ 66 w 312354"/>
              <a:gd name="connsiteY9" fmla="*/ 241390 h 241553"/>
              <a:gd name="connsiteX10" fmla="*/ 95316 w 312354"/>
              <a:gd name="connsiteY10" fmla="*/ 152490 h 241553"/>
              <a:gd name="connsiteX11" fmla="*/ 127066 w 312354"/>
              <a:gd name="connsiteY11" fmla="*/ 98515 h 241553"/>
              <a:gd name="connsiteX12" fmla="*/ 301691 w 312354"/>
              <a:gd name="connsiteY12" fmla="*/ 90 h 24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354" h="241553">
                <a:moveTo>
                  <a:pt x="301691" y="90"/>
                </a:moveTo>
                <a:cubicBezTo>
                  <a:pt x="303278" y="3265"/>
                  <a:pt x="172574" y="92694"/>
                  <a:pt x="136591" y="117565"/>
                </a:cubicBezTo>
                <a:cubicBezTo>
                  <a:pt x="100608" y="142436"/>
                  <a:pt x="84733" y="140319"/>
                  <a:pt x="85791" y="149315"/>
                </a:cubicBezTo>
                <a:cubicBezTo>
                  <a:pt x="86849" y="158311"/>
                  <a:pt x="146645" y="168894"/>
                  <a:pt x="142941" y="171540"/>
                </a:cubicBezTo>
                <a:cubicBezTo>
                  <a:pt x="139237" y="174186"/>
                  <a:pt x="57745" y="164132"/>
                  <a:pt x="63566" y="165190"/>
                </a:cubicBezTo>
                <a:cubicBezTo>
                  <a:pt x="69387" y="166248"/>
                  <a:pt x="136591" y="170482"/>
                  <a:pt x="177866" y="177890"/>
                </a:cubicBezTo>
                <a:cubicBezTo>
                  <a:pt x="219141" y="185298"/>
                  <a:pt x="301691" y="209111"/>
                  <a:pt x="311216" y="209640"/>
                </a:cubicBezTo>
                <a:cubicBezTo>
                  <a:pt x="320741" y="210169"/>
                  <a:pt x="268353" y="186886"/>
                  <a:pt x="235016" y="181065"/>
                </a:cubicBezTo>
                <a:cubicBezTo>
                  <a:pt x="201679" y="175244"/>
                  <a:pt x="150349" y="164661"/>
                  <a:pt x="111191" y="174715"/>
                </a:cubicBezTo>
                <a:cubicBezTo>
                  <a:pt x="72033" y="184769"/>
                  <a:pt x="2712" y="245094"/>
                  <a:pt x="66" y="241390"/>
                </a:cubicBezTo>
                <a:cubicBezTo>
                  <a:pt x="-2580" y="237686"/>
                  <a:pt x="74149" y="176303"/>
                  <a:pt x="95316" y="152490"/>
                </a:cubicBezTo>
                <a:cubicBezTo>
                  <a:pt x="116483" y="128678"/>
                  <a:pt x="93728" y="119153"/>
                  <a:pt x="127066" y="98515"/>
                </a:cubicBezTo>
                <a:cubicBezTo>
                  <a:pt x="160403" y="77878"/>
                  <a:pt x="300104" y="-3085"/>
                  <a:pt x="30169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5C2D30D1-3424-9AAD-6B34-7A7619636DF7}"/>
              </a:ext>
            </a:extLst>
          </p:cNvPr>
          <p:cNvSpPr/>
          <p:nvPr/>
        </p:nvSpPr>
        <p:spPr>
          <a:xfrm>
            <a:off x="6978568" y="4030139"/>
            <a:ext cx="618074" cy="114569"/>
          </a:xfrm>
          <a:custGeom>
            <a:avLst/>
            <a:gdLst>
              <a:gd name="connsiteX0" fmla="*/ 82 w 618074"/>
              <a:gd name="connsiteY0" fmla="*/ 75136 h 114569"/>
              <a:gd name="connsiteX1" fmla="*/ 276307 w 618074"/>
              <a:gd name="connsiteY1" fmla="*/ 97361 h 114569"/>
              <a:gd name="connsiteX2" fmla="*/ 393782 w 618074"/>
              <a:gd name="connsiteY2" fmla="*/ 81486 h 114569"/>
              <a:gd name="connsiteX3" fmla="*/ 609682 w 618074"/>
              <a:gd name="connsiteY3" fmla="*/ 2111 h 114569"/>
              <a:gd name="connsiteX4" fmla="*/ 549357 w 618074"/>
              <a:gd name="connsiteY4" fmla="*/ 30686 h 114569"/>
              <a:gd name="connsiteX5" fmla="*/ 320757 w 618074"/>
              <a:gd name="connsiteY5" fmla="*/ 113236 h 114569"/>
              <a:gd name="connsiteX6" fmla="*/ 247732 w 618074"/>
              <a:gd name="connsiteY6" fmla="*/ 81486 h 114569"/>
              <a:gd name="connsiteX7" fmla="*/ 82 w 618074"/>
              <a:gd name="connsiteY7" fmla="*/ 75136 h 11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8074" h="114569">
                <a:moveTo>
                  <a:pt x="82" y="75136"/>
                </a:moveTo>
                <a:cubicBezTo>
                  <a:pt x="4844" y="77782"/>
                  <a:pt x="210690" y="96303"/>
                  <a:pt x="276307" y="97361"/>
                </a:cubicBezTo>
                <a:cubicBezTo>
                  <a:pt x="341924" y="98419"/>
                  <a:pt x="338220" y="97361"/>
                  <a:pt x="393782" y="81486"/>
                </a:cubicBezTo>
                <a:cubicBezTo>
                  <a:pt x="449344" y="65611"/>
                  <a:pt x="583753" y="10578"/>
                  <a:pt x="609682" y="2111"/>
                </a:cubicBezTo>
                <a:cubicBezTo>
                  <a:pt x="635611" y="-6356"/>
                  <a:pt x="597511" y="12165"/>
                  <a:pt x="549357" y="30686"/>
                </a:cubicBezTo>
                <a:cubicBezTo>
                  <a:pt x="501203" y="49207"/>
                  <a:pt x="371028" y="104769"/>
                  <a:pt x="320757" y="113236"/>
                </a:cubicBezTo>
                <a:cubicBezTo>
                  <a:pt x="270486" y="121703"/>
                  <a:pt x="297474" y="87307"/>
                  <a:pt x="247732" y="81486"/>
                </a:cubicBezTo>
                <a:cubicBezTo>
                  <a:pt x="197990" y="75665"/>
                  <a:pt x="-4680" y="72490"/>
                  <a:pt x="82" y="75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23F992E-9BC4-DB74-1541-4DC6C435A45A}"/>
              </a:ext>
            </a:extLst>
          </p:cNvPr>
          <p:cNvSpPr/>
          <p:nvPr/>
        </p:nvSpPr>
        <p:spPr>
          <a:xfrm>
            <a:off x="6892101" y="4054181"/>
            <a:ext cx="872460" cy="162223"/>
          </a:xfrm>
          <a:custGeom>
            <a:avLst/>
            <a:gdLst>
              <a:gd name="connsiteX0" fmla="*/ 824 w 872460"/>
              <a:gd name="connsiteY0" fmla="*/ 124119 h 162223"/>
              <a:gd name="connsiteX1" fmla="*/ 143699 w 872460"/>
              <a:gd name="connsiteY1" fmla="*/ 76494 h 162223"/>
              <a:gd name="connsiteX2" fmla="*/ 238949 w 872460"/>
              <a:gd name="connsiteY2" fmla="*/ 73319 h 162223"/>
              <a:gd name="connsiteX3" fmla="*/ 175449 w 872460"/>
              <a:gd name="connsiteY3" fmla="*/ 136819 h 162223"/>
              <a:gd name="connsiteX4" fmla="*/ 254824 w 872460"/>
              <a:gd name="connsiteY4" fmla="*/ 79669 h 162223"/>
              <a:gd name="connsiteX5" fmla="*/ 359599 w 872460"/>
              <a:gd name="connsiteY5" fmla="*/ 139994 h 162223"/>
              <a:gd name="connsiteX6" fmla="*/ 343724 w 872460"/>
              <a:gd name="connsiteY6" fmla="*/ 98719 h 162223"/>
              <a:gd name="connsiteX7" fmla="*/ 451674 w 872460"/>
              <a:gd name="connsiteY7" fmla="*/ 162219 h 162223"/>
              <a:gd name="connsiteX8" fmla="*/ 416749 w 872460"/>
              <a:gd name="connsiteY8" fmla="*/ 101894 h 162223"/>
              <a:gd name="connsiteX9" fmla="*/ 527874 w 872460"/>
              <a:gd name="connsiteY9" fmla="*/ 108244 h 162223"/>
              <a:gd name="connsiteX10" fmla="*/ 572324 w 872460"/>
              <a:gd name="connsiteY10" fmla="*/ 146344 h 162223"/>
              <a:gd name="connsiteX11" fmla="*/ 553274 w 872460"/>
              <a:gd name="connsiteY11" fmla="*/ 92369 h 162223"/>
              <a:gd name="connsiteX12" fmla="*/ 610424 w 872460"/>
              <a:gd name="connsiteY12" fmla="*/ 124119 h 162223"/>
              <a:gd name="connsiteX13" fmla="*/ 585024 w 872460"/>
              <a:gd name="connsiteY13" fmla="*/ 66969 h 162223"/>
              <a:gd name="connsiteX14" fmla="*/ 696149 w 872460"/>
              <a:gd name="connsiteY14" fmla="*/ 70144 h 162223"/>
              <a:gd name="connsiteX15" fmla="*/ 654874 w 872460"/>
              <a:gd name="connsiteY15" fmla="*/ 35219 h 162223"/>
              <a:gd name="connsiteX16" fmla="*/ 870774 w 872460"/>
              <a:gd name="connsiteY16" fmla="*/ 76494 h 162223"/>
              <a:gd name="connsiteX17" fmla="*/ 750124 w 872460"/>
              <a:gd name="connsiteY17" fmla="*/ 16169 h 162223"/>
              <a:gd name="connsiteX18" fmla="*/ 654874 w 872460"/>
              <a:gd name="connsiteY18" fmla="*/ 294 h 162223"/>
              <a:gd name="connsiteX19" fmla="*/ 721549 w 872460"/>
              <a:gd name="connsiteY19" fmla="*/ 25694 h 162223"/>
              <a:gd name="connsiteX20" fmla="*/ 604074 w 872460"/>
              <a:gd name="connsiteY20" fmla="*/ 73319 h 162223"/>
              <a:gd name="connsiteX21" fmla="*/ 419924 w 872460"/>
              <a:gd name="connsiteY21" fmla="*/ 54269 h 162223"/>
              <a:gd name="connsiteX22" fmla="*/ 480249 w 872460"/>
              <a:gd name="connsiteY22" fmla="*/ 86019 h 162223"/>
              <a:gd name="connsiteX23" fmla="*/ 324674 w 872460"/>
              <a:gd name="connsiteY23" fmla="*/ 70144 h 162223"/>
              <a:gd name="connsiteX24" fmla="*/ 213549 w 872460"/>
              <a:gd name="connsiteY24" fmla="*/ 54269 h 162223"/>
              <a:gd name="connsiteX25" fmla="*/ 824 w 872460"/>
              <a:gd name="connsiteY25" fmla="*/ 124119 h 162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72460" h="162223">
                <a:moveTo>
                  <a:pt x="824" y="124119"/>
                </a:moveTo>
                <a:cubicBezTo>
                  <a:pt x="-10818" y="127823"/>
                  <a:pt x="104012" y="84961"/>
                  <a:pt x="143699" y="76494"/>
                </a:cubicBezTo>
                <a:cubicBezTo>
                  <a:pt x="183387" y="68027"/>
                  <a:pt x="233657" y="63265"/>
                  <a:pt x="238949" y="73319"/>
                </a:cubicBezTo>
                <a:cubicBezTo>
                  <a:pt x="244241" y="83373"/>
                  <a:pt x="172803" y="135761"/>
                  <a:pt x="175449" y="136819"/>
                </a:cubicBezTo>
                <a:cubicBezTo>
                  <a:pt x="178095" y="137877"/>
                  <a:pt x="224132" y="79140"/>
                  <a:pt x="254824" y="79669"/>
                </a:cubicBezTo>
                <a:cubicBezTo>
                  <a:pt x="285516" y="80198"/>
                  <a:pt x="344782" y="136819"/>
                  <a:pt x="359599" y="139994"/>
                </a:cubicBezTo>
                <a:cubicBezTo>
                  <a:pt x="374416" y="143169"/>
                  <a:pt x="328378" y="95015"/>
                  <a:pt x="343724" y="98719"/>
                </a:cubicBezTo>
                <a:cubicBezTo>
                  <a:pt x="359070" y="102423"/>
                  <a:pt x="439503" y="161690"/>
                  <a:pt x="451674" y="162219"/>
                </a:cubicBezTo>
                <a:cubicBezTo>
                  <a:pt x="463845" y="162748"/>
                  <a:pt x="404049" y="110890"/>
                  <a:pt x="416749" y="101894"/>
                </a:cubicBezTo>
                <a:cubicBezTo>
                  <a:pt x="429449" y="92898"/>
                  <a:pt x="501945" y="100836"/>
                  <a:pt x="527874" y="108244"/>
                </a:cubicBezTo>
                <a:cubicBezTo>
                  <a:pt x="553803" y="115652"/>
                  <a:pt x="568091" y="148990"/>
                  <a:pt x="572324" y="146344"/>
                </a:cubicBezTo>
                <a:cubicBezTo>
                  <a:pt x="576557" y="143698"/>
                  <a:pt x="546924" y="96073"/>
                  <a:pt x="553274" y="92369"/>
                </a:cubicBezTo>
                <a:cubicBezTo>
                  <a:pt x="559624" y="88665"/>
                  <a:pt x="605132" y="128352"/>
                  <a:pt x="610424" y="124119"/>
                </a:cubicBezTo>
                <a:cubicBezTo>
                  <a:pt x="615716" y="119886"/>
                  <a:pt x="570737" y="75965"/>
                  <a:pt x="585024" y="66969"/>
                </a:cubicBezTo>
                <a:cubicBezTo>
                  <a:pt x="599311" y="57973"/>
                  <a:pt x="684507" y="75436"/>
                  <a:pt x="696149" y="70144"/>
                </a:cubicBezTo>
                <a:cubicBezTo>
                  <a:pt x="707791" y="64852"/>
                  <a:pt x="625770" y="34161"/>
                  <a:pt x="654874" y="35219"/>
                </a:cubicBezTo>
                <a:cubicBezTo>
                  <a:pt x="683978" y="36277"/>
                  <a:pt x="854899" y="79669"/>
                  <a:pt x="870774" y="76494"/>
                </a:cubicBezTo>
                <a:cubicBezTo>
                  <a:pt x="886649" y="73319"/>
                  <a:pt x="786107" y="28869"/>
                  <a:pt x="750124" y="16169"/>
                </a:cubicBezTo>
                <a:cubicBezTo>
                  <a:pt x="714141" y="3469"/>
                  <a:pt x="659636" y="-1293"/>
                  <a:pt x="654874" y="294"/>
                </a:cubicBezTo>
                <a:cubicBezTo>
                  <a:pt x="650112" y="1881"/>
                  <a:pt x="730016" y="13523"/>
                  <a:pt x="721549" y="25694"/>
                </a:cubicBezTo>
                <a:cubicBezTo>
                  <a:pt x="713082" y="37865"/>
                  <a:pt x="654345" y="68557"/>
                  <a:pt x="604074" y="73319"/>
                </a:cubicBezTo>
                <a:cubicBezTo>
                  <a:pt x="553803" y="78081"/>
                  <a:pt x="440561" y="52152"/>
                  <a:pt x="419924" y="54269"/>
                </a:cubicBezTo>
                <a:cubicBezTo>
                  <a:pt x="399287" y="56386"/>
                  <a:pt x="496124" y="83373"/>
                  <a:pt x="480249" y="86019"/>
                </a:cubicBezTo>
                <a:cubicBezTo>
                  <a:pt x="464374" y="88665"/>
                  <a:pt x="369124" y="75436"/>
                  <a:pt x="324674" y="70144"/>
                </a:cubicBezTo>
                <a:cubicBezTo>
                  <a:pt x="280224" y="64852"/>
                  <a:pt x="263820" y="45802"/>
                  <a:pt x="213549" y="54269"/>
                </a:cubicBezTo>
                <a:cubicBezTo>
                  <a:pt x="163278" y="62736"/>
                  <a:pt x="12466" y="120415"/>
                  <a:pt x="824" y="124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F935E8EE-1DE2-6BC8-71D5-47D693F9A0FA}"/>
              </a:ext>
            </a:extLst>
          </p:cNvPr>
          <p:cNvSpPr/>
          <p:nvPr/>
        </p:nvSpPr>
        <p:spPr>
          <a:xfrm>
            <a:off x="6780532" y="3844838"/>
            <a:ext cx="274349" cy="282001"/>
          </a:xfrm>
          <a:custGeom>
            <a:avLst/>
            <a:gdLst>
              <a:gd name="connsiteX0" fmla="*/ 274318 w 274349"/>
              <a:gd name="connsiteY0" fmla="*/ 87 h 282001"/>
              <a:gd name="connsiteX1" fmla="*/ 125093 w 274349"/>
              <a:gd name="connsiteY1" fmla="*/ 149312 h 282001"/>
              <a:gd name="connsiteX2" fmla="*/ 1268 w 274349"/>
              <a:gd name="connsiteY2" fmla="*/ 279487 h 282001"/>
              <a:gd name="connsiteX3" fmla="*/ 64768 w 274349"/>
              <a:gd name="connsiteY3" fmla="*/ 225512 h 282001"/>
              <a:gd name="connsiteX4" fmla="*/ 128268 w 274349"/>
              <a:gd name="connsiteY4" fmla="*/ 108037 h 282001"/>
              <a:gd name="connsiteX5" fmla="*/ 112393 w 274349"/>
              <a:gd name="connsiteY5" fmla="*/ 127087 h 282001"/>
              <a:gd name="connsiteX6" fmla="*/ 274318 w 274349"/>
              <a:gd name="connsiteY6" fmla="*/ 87 h 28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49" h="282001">
                <a:moveTo>
                  <a:pt x="274318" y="87"/>
                </a:moveTo>
                <a:cubicBezTo>
                  <a:pt x="276435" y="3791"/>
                  <a:pt x="170601" y="102745"/>
                  <a:pt x="125093" y="149312"/>
                </a:cubicBezTo>
                <a:cubicBezTo>
                  <a:pt x="79585" y="195879"/>
                  <a:pt x="11322" y="266787"/>
                  <a:pt x="1268" y="279487"/>
                </a:cubicBezTo>
                <a:cubicBezTo>
                  <a:pt x="-8786" y="292187"/>
                  <a:pt x="43601" y="254087"/>
                  <a:pt x="64768" y="225512"/>
                </a:cubicBezTo>
                <a:cubicBezTo>
                  <a:pt x="85935" y="196937"/>
                  <a:pt x="128268" y="108037"/>
                  <a:pt x="128268" y="108037"/>
                </a:cubicBezTo>
                <a:cubicBezTo>
                  <a:pt x="136205" y="91633"/>
                  <a:pt x="86464" y="142433"/>
                  <a:pt x="112393" y="127087"/>
                </a:cubicBezTo>
                <a:cubicBezTo>
                  <a:pt x="138322" y="111741"/>
                  <a:pt x="272201" y="-3617"/>
                  <a:pt x="274318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7B78065-2286-64F5-8F34-0A666CD9868E}"/>
              </a:ext>
            </a:extLst>
          </p:cNvPr>
          <p:cNvSpPr/>
          <p:nvPr/>
        </p:nvSpPr>
        <p:spPr>
          <a:xfrm>
            <a:off x="7028265" y="3861734"/>
            <a:ext cx="604609" cy="260418"/>
          </a:xfrm>
          <a:custGeom>
            <a:avLst/>
            <a:gdLst>
              <a:gd name="connsiteX0" fmla="*/ 604435 w 604609"/>
              <a:gd name="connsiteY0" fmla="*/ 224491 h 260418"/>
              <a:gd name="connsiteX1" fmla="*/ 464735 w 604609"/>
              <a:gd name="connsiteY1" fmla="*/ 141941 h 260418"/>
              <a:gd name="connsiteX2" fmla="*/ 432985 w 604609"/>
              <a:gd name="connsiteY2" fmla="*/ 97491 h 260418"/>
              <a:gd name="connsiteX3" fmla="*/ 417110 w 604609"/>
              <a:gd name="connsiteY3" fmla="*/ 189566 h 260418"/>
              <a:gd name="connsiteX4" fmla="*/ 347260 w 604609"/>
              <a:gd name="connsiteY4" fmla="*/ 249891 h 260418"/>
              <a:gd name="connsiteX5" fmla="*/ 99610 w 604609"/>
              <a:gd name="connsiteY5" fmla="*/ 256241 h 260418"/>
              <a:gd name="connsiteX6" fmla="*/ 64685 w 604609"/>
              <a:gd name="connsiteY6" fmla="*/ 205441 h 260418"/>
              <a:gd name="connsiteX7" fmla="*/ 64685 w 604609"/>
              <a:gd name="connsiteY7" fmla="*/ 91141 h 260418"/>
              <a:gd name="connsiteX8" fmla="*/ 1185 w 604609"/>
              <a:gd name="connsiteY8" fmla="*/ 78441 h 260418"/>
              <a:gd name="connsiteX9" fmla="*/ 128185 w 604609"/>
              <a:gd name="connsiteY9" fmla="*/ 5416 h 260418"/>
              <a:gd name="connsiteX10" fmla="*/ 271060 w 604609"/>
              <a:gd name="connsiteY10" fmla="*/ 11766 h 260418"/>
              <a:gd name="connsiteX11" fmla="*/ 432985 w 604609"/>
              <a:gd name="connsiteY11" fmla="*/ 62566 h 260418"/>
              <a:gd name="connsiteX12" fmla="*/ 604435 w 604609"/>
              <a:gd name="connsiteY12" fmla="*/ 224491 h 260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4609" h="260418">
                <a:moveTo>
                  <a:pt x="604435" y="224491"/>
                </a:moveTo>
                <a:cubicBezTo>
                  <a:pt x="609727" y="237720"/>
                  <a:pt x="493310" y="163108"/>
                  <a:pt x="464735" y="141941"/>
                </a:cubicBezTo>
                <a:cubicBezTo>
                  <a:pt x="436160" y="120774"/>
                  <a:pt x="440922" y="89554"/>
                  <a:pt x="432985" y="97491"/>
                </a:cubicBezTo>
                <a:cubicBezTo>
                  <a:pt x="425048" y="105428"/>
                  <a:pt x="431397" y="164166"/>
                  <a:pt x="417110" y="189566"/>
                </a:cubicBezTo>
                <a:cubicBezTo>
                  <a:pt x="402823" y="214966"/>
                  <a:pt x="400177" y="238779"/>
                  <a:pt x="347260" y="249891"/>
                </a:cubicBezTo>
                <a:cubicBezTo>
                  <a:pt x="294343" y="261004"/>
                  <a:pt x="146706" y="263649"/>
                  <a:pt x="99610" y="256241"/>
                </a:cubicBezTo>
                <a:cubicBezTo>
                  <a:pt x="52514" y="248833"/>
                  <a:pt x="70506" y="232958"/>
                  <a:pt x="64685" y="205441"/>
                </a:cubicBezTo>
                <a:cubicBezTo>
                  <a:pt x="58864" y="177924"/>
                  <a:pt x="75268" y="112308"/>
                  <a:pt x="64685" y="91141"/>
                </a:cubicBezTo>
                <a:cubicBezTo>
                  <a:pt x="54102" y="69974"/>
                  <a:pt x="-9398" y="92728"/>
                  <a:pt x="1185" y="78441"/>
                </a:cubicBezTo>
                <a:cubicBezTo>
                  <a:pt x="11768" y="64153"/>
                  <a:pt x="83206" y="16528"/>
                  <a:pt x="128185" y="5416"/>
                </a:cubicBezTo>
                <a:cubicBezTo>
                  <a:pt x="173164" y="-5696"/>
                  <a:pt x="220260" y="2241"/>
                  <a:pt x="271060" y="11766"/>
                </a:cubicBezTo>
                <a:cubicBezTo>
                  <a:pt x="321860" y="21291"/>
                  <a:pt x="375306" y="32933"/>
                  <a:pt x="432985" y="62566"/>
                </a:cubicBezTo>
                <a:cubicBezTo>
                  <a:pt x="490664" y="92199"/>
                  <a:pt x="599143" y="211262"/>
                  <a:pt x="604435" y="2244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7A2A4F2B-DA87-D358-07F3-59B2FA33BF52}"/>
              </a:ext>
            </a:extLst>
          </p:cNvPr>
          <p:cNvSpPr/>
          <p:nvPr/>
        </p:nvSpPr>
        <p:spPr>
          <a:xfrm>
            <a:off x="7173397" y="3944196"/>
            <a:ext cx="47466" cy="4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A8E57292-A209-614E-7300-0F0265558DF3}"/>
              </a:ext>
            </a:extLst>
          </p:cNvPr>
          <p:cNvSpPr/>
          <p:nvPr/>
        </p:nvSpPr>
        <p:spPr>
          <a:xfrm>
            <a:off x="7250685" y="3961359"/>
            <a:ext cx="47466" cy="4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>
            <a:extLst>
              <a:ext uri="{FF2B5EF4-FFF2-40B4-BE49-F238E27FC236}">
                <a16:creationId xmlns:a16="http://schemas.microsoft.com/office/drawing/2014/main" id="{E0989AA6-1E47-20F3-1789-8D534252CAED}"/>
              </a:ext>
            </a:extLst>
          </p:cNvPr>
          <p:cNvSpPr/>
          <p:nvPr/>
        </p:nvSpPr>
        <p:spPr>
          <a:xfrm>
            <a:off x="7309277" y="3944196"/>
            <a:ext cx="47466" cy="4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96DF387-AECF-43F0-0B11-0A910A88BBF4}"/>
              </a:ext>
            </a:extLst>
          </p:cNvPr>
          <p:cNvSpPr/>
          <p:nvPr/>
        </p:nvSpPr>
        <p:spPr>
          <a:xfrm>
            <a:off x="6787810" y="4123754"/>
            <a:ext cx="667760" cy="96006"/>
          </a:xfrm>
          <a:custGeom>
            <a:avLst/>
            <a:gdLst>
              <a:gd name="connsiteX0" fmla="*/ 3515 w 667760"/>
              <a:gd name="connsiteY0" fmla="*/ 57721 h 96006"/>
              <a:gd name="connsiteX1" fmla="*/ 301965 w 667760"/>
              <a:gd name="connsiteY1" fmla="*/ 29146 h 96006"/>
              <a:gd name="connsiteX2" fmla="*/ 270215 w 667760"/>
              <a:gd name="connsiteY2" fmla="*/ 48196 h 96006"/>
              <a:gd name="connsiteX3" fmla="*/ 511515 w 667760"/>
              <a:gd name="connsiteY3" fmla="*/ 95821 h 96006"/>
              <a:gd name="connsiteX4" fmla="*/ 403565 w 667760"/>
              <a:gd name="connsiteY4" fmla="*/ 64071 h 96006"/>
              <a:gd name="connsiteX5" fmla="*/ 667090 w 667760"/>
              <a:gd name="connsiteY5" fmla="*/ 48196 h 96006"/>
              <a:gd name="connsiteX6" fmla="*/ 470240 w 667760"/>
              <a:gd name="connsiteY6" fmla="*/ 51371 h 96006"/>
              <a:gd name="connsiteX7" fmla="*/ 197190 w 667760"/>
              <a:gd name="connsiteY7" fmla="*/ 38671 h 96006"/>
              <a:gd name="connsiteX8" fmla="*/ 295615 w 667760"/>
              <a:gd name="connsiteY8" fmla="*/ 571 h 96006"/>
              <a:gd name="connsiteX9" fmla="*/ 203540 w 667760"/>
              <a:gd name="connsiteY9" fmla="*/ 16446 h 96006"/>
              <a:gd name="connsiteX10" fmla="*/ 124165 w 667760"/>
              <a:gd name="connsiteY10" fmla="*/ 25971 h 96006"/>
              <a:gd name="connsiteX11" fmla="*/ 82890 w 667760"/>
              <a:gd name="connsiteY11" fmla="*/ 16446 h 96006"/>
              <a:gd name="connsiteX12" fmla="*/ 133690 w 667760"/>
              <a:gd name="connsiteY12" fmla="*/ 29146 h 96006"/>
              <a:gd name="connsiteX13" fmla="*/ 3515 w 667760"/>
              <a:gd name="connsiteY13" fmla="*/ 57721 h 9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7760" h="96006">
                <a:moveTo>
                  <a:pt x="3515" y="57721"/>
                </a:moveTo>
                <a:cubicBezTo>
                  <a:pt x="31561" y="57721"/>
                  <a:pt x="257515" y="30733"/>
                  <a:pt x="301965" y="29146"/>
                </a:cubicBezTo>
                <a:cubicBezTo>
                  <a:pt x="346415" y="27558"/>
                  <a:pt x="235290" y="37083"/>
                  <a:pt x="270215" y="48196"/>
                </a:cubicBezTo>
                <a:cubicBezTo>
                  <a:pt x="305140" y="59309"/>
                  <a:pt x="489290" y="93175"/>
                  <a:pt x="511515" y="95821"/>
                </a:cubicBezTo>
                <a:cubicBezTo>
                  <a:pt x="533740" y="98467"/>
                  <a:pt x="377636" y="72008"/>
                  <a:pt x="403565" y="64071"/>
                </a:cubicBezTo>
                <a:cubicBezTo>
                  <a:pt x="429494" y="56134"/>
                  <a:pt x="655978" y="50313"/>
                  <a:pt x="667090" y="48196"/>
                </a:cubicBezTo>
                <a:cubicBezTo>
                  <a:pt x="678202" y="46079"/>
                  <a:pt x="548557" y="52958"/>
                  <a:pt x="470240" y="51371"/>
                </a:cubicBezTo>
                <a:cubicBezTo>
                  <a:pt x="391923" y="49783"/>
                  <a:pt x="226294" y="47138"/>
                  <a:pt x="197190" y="38671"/>
                </a:cubicBezTo>
                <a:cubicBezTo>
                  <a:pt x="168086" y="30204"/>
                  <a:pt x="294557" y="4275"/>
                  <a:pt x="295615" y="571"/>
                </a:cubicBezTo>
                <a:cubicBezTo>
                  <a:pt x="296673" y="-3133"/>
                  <a:pt x="232115" y="12213"/>
                  <a:pt x="203540" y="16446"/>
                </a:cubicBezTo>
                <a:cubicBezTo>
                  <a:pt x="174965" y="20679"/>
                  <a:pt x="144273" y="25971"/>
                  <a:pt x="124165" y="25971"/>
                </a:cubicBezTo>
                <a:cubicBezTo>
                  <a:pt x="104057" y="25971"/>
                  <a:pt x="81303" y="15917"/>
                  <a:pt x="82890" y="16446"/>
                </a:cubicBezTo>
                <a:cubicBezTo>
                  <a:pt x="84477" y="16975"/>
                  <a:pt x="143215" y="23854"/>
                  <a:pt x="133690" y="29146"/>
                </a:cubicBezTo>
                <a:cubicBezTo>
                  <a:pt x="124165" y="34438"/>
                  <a:pt x="-24531" y="57721"/>
                  <a:pt x="3515" y="57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388A18E-1607-184A-A58C-DC5E61BBF5A2}"/>
              </a:ext>
            </a:extLst>
          </p:cNvPr>
          <p:cNvSpPr/>
          <p:nvPr/>
        </p:nvSpPr>
        <p:spPr>
          <a:xfrm>
            <a:off x="6603758" y="3345128"/>
            <a:ext cx="394990" cy="188891"/>
          </a:xfrm>
          <a:custGeom>
            <a:avLst/>
            <a:gdLst>
              <a:gd name="connsiteX0" fmla="*/ 242 w 394990"/>
              <a:gd name="connsiteY0" fmla="*/ 48947 h 188891"/>
              <a:gd name="connsiteX1" fmla="*/ 149467 w 394990"/>
              <a:gd name="connsiteY1" fmla="*/ 125147 h 188891"/>
              <a:gd name="connsiteX2" fmla="*/ 124067 w 394990"/>
              <a:gd name="connsiteY2" fmla="*/ 188647 h 188891"/>
              <a:gd name="connsiteX3" fmla="*/ 158992 w 394990"/>
              <a:gd name="connsiteY3" fmla="*/ 141022 h 188891"/>
              <a:gd name="connsiteX4" fmla="*/ 393942 w 394990"/>
              <a:gd name="connsiteY4" fmla="*/ 1322 h 188891"/>
              <a:gd name="connsiteX5" fmla="*/ 241542 w 394990"/>
              <a:gd name="connsiteY5" fmla="*/ 74347 h 188891"/>
              <a:gd name="connsiteX6" fmla="*/ 149467 w 394990"/>
              <a:gd name="connsiteY6" fmla="*/ 134672 h 188891"/>
              <a:gd name="connsiteX7" fmla="*/ 114542 w 394990"/>
              <a:gd name="connsiteY7" fmla="*/ 99747 h 188891"/>
              <a:gd name="connsiteX8" fmla="*/ 242 w 394990"/>
              <a:gd name="connsiteY8" fmla="*/ 48947 h 18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990" h="188891">
                <a:moveTo>
                  <a:pt x="242" y="48947"/>
                </a:moveTo>
                <a:cubicBezTo>
                  <a:pt x="6063" y="53180"/>
                  <a:pt x="128830" y="101864"/>
                  <a:pt x="149467" y="125147"/>
                </a:cubicBezTo>
                <a:cubicBezTo>
                  <a:pt x="170104" y="148430"/>
                  <a:pt x="122480" y="186001"/>
                  <a:pt x="124067" y="188647"/>
                </a:cubicBezTo>
                <a:cubicBezTo>
                  <a:pt x="125655" y="191293"/>
                  <a:pt x="114013" y="172243"/>
                  <a:pt x="158992" y="141022"/>
                </a:cubicBezTo>
                <a:cubicBezTo>
                  <a:pt x="203971" y="109801"/>
                  <a:pt x="380184" y="12435"/>
                  <a:pt x="393942" y="1322"/>
                </a:cubicBezTo>
                <a:cubicBezTo>
                  <a:pt x="407700" y="-9791"/>
                  <a:pt x="282288" y="52122"/>
                  <a:pt x="241542" y="74347"/>
                </a:cubicBezTo>
                <a:cubicBezTo>
                  <a:pt x="200796" y="96572"/>
                  <a:pt x="170634" y="130439"/>
                  <a:pt x="149467" y="134672"/>
                </a:cubicBezTo>
                <a:cubicBezTo>
                  <a:pt x="128300" y="138905"/>
                  <a:pt x="134121" y="110859"/>
                  <a:pt x="114542" y="99747"/>
                </a:cubicBezTo>
                <a:cubicBezTo>
                  <a:pt x="94963" y="88635"/>
                  <a:pt x="-5579" y="44714"/>
                  <a:pt x="242" y="48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917EC39-035F-8D2D-9D7E-3224E36FD851}"/>
              </a:ext>
            </a:extLst>
          </p:cNvPr>
          <p:cNvSpPr/>
          <p:nvPr/>
        </p:nvSpPr>
        <p:spPr>
          <a:xfrm>
            <a:off x="6804025" y="3368663"/>
            <a:ext cx="628998" cy="133365"/>
          </a:xfrm>
          <a:custGeom>
            <a:avLst/>
            <a:gdLst>
              <a:gd name="connsiteX0" fmla="*/ 0 w 628998"/>
              <a:gd name="connsiteY0" fmla="*/ 133362 h 133365"/>
              <a:gd name="connsiteX1" fmla="*/ 231775 w 628998"/>
              <a:gd name="connsiteY1" fmla="*/ 53987 h 133365"/>
              <a:gd name="connsiteX2" fmla="*/ 279400 w 628998"/>
              <a:gd name="connsiteY2" fmla="*/ 34937 h 133365"/>
              <a:gd name="connsiteX3" fmla="*/ 215900 w 628998"/>
              <a:gd name="connsiteY3" fmla="*/ 22237 h 133365"/>
              <a:gd name="connsiteX4" fmla="*/ 384175 w 628998"/>
              <a:gd name="connsiteY4" fmla="*/ 12 h 133365"/>
              <a:gd name="connsiteX5" fmla="*/ 555625 w 628998"/>
              <a:gd name="connsiteY5" fmla="*/ 25412 h 133365"/>
              <a:gd name="connsiteX6" fmla="*/ 476250 w 628998"/>
              <a:gd name="connsiteY6" fmla="*/ 15887 h 133365"/>
              <a:gd name="connsiteX7" fmla="*/ 628650 w 628998"/>
              <a:gd name="connsiteY7" fmla="*/ 111137 h 133365"/>
              <a:gd name="connsiteX8" fmla="*/ 425450 w 628998"/>
              <a:gd name="connsiteY8" fmla="*/ 31762 h 133365"/>
              <a:gd name="connsiteX9" fmla="*/ 168275 w 628998"/>
              <a:gd name="connsiteY9" fmla="*/ 15887 h 133365"/>
              <a:gd name="connsiteX10" fmla="*/ 231775 w 628998"/>
              <a:gd name="connsiteY10" fmla="*/ 34937 h 133365"/>
              <a:gd name="connsiteX11" fmla="*/ 231775 w 628998"/>
              <a:gd name="connsiteY11" fmla="*/ 57162 h 133365"/>
              <a:gd name="connsiteX12" fmla="*/ 0 w 628998"/>
              <a:gd name="connsiteY12" fmla="*/ 133362 h 13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8998" h="133365">
                <a:moveTo>
                  <a:pt x="0" y="133362"/>
                </a:moveTo>
                <a:cubicBezTo>
                  <a:pt x="0" y="132833"/>
                  <a:pt x="185208" y="70391"/>
                  <a:pt x="231775" y="53987"/>
                </a:cubicBezTo>
                <a:cubicBezTo>
                  <a:pt x="278342" y="37583"/>
                  <a:pt x="282046" y="40229"/>
                  <a:pt x="279400" y="34937"/>
                </a:cubicBezTo>
                <a:cubicBezTo>
                  <a:pt x="276754" y="29645"/>
                  <a:pt x="198438" y="28058"/>
                  <a:pt x="215900" y="22237"/>
                </a:cubicBezTo>
                <a:cubicBezTo>
                  <a:pt x="233362" y="16416"/>
                  <a:pt x="327554" y="-517"/>
                  <a:pt x="384175" y="12"/>
                </a:cubicBezTo>
                <a:cubicBezTo>
                  <a:pt x="440796" y="541"/>
                  <a:pt x="540279" y="22766"/>
                  <a:pt x="555625" y="25412"/>
                </a:cubicBezTo>
                <a:cubicBezTo>
                  <a:pt x="570971" y="28058"/>
                  <a:pt x="464079" y="1600"/>
                  <a:pt x="476250" y="15887"/>
                </a:cubicBezTo>
                <a:cubicBezTo>
                  <a:pt x="488421" y="30174"/>
                  <a:pt x="637117" y="108491"/>
                  <a:pt x="628650" y="111137"/>
                </a:cubicBezTo>
                <a:cubicBezTo>
                  <a:pt x="620183" y="113783"/>
                  <a:pt x="502179" y="47637"/>
                  <a:pt x="425450" y="31762"/>
                </a:cubicBezTo>
                <a:cubicBezTo>
                  <a:pt x="348721" y="15887"/>
                  <a:pt x="200554" y="15358"/>
                  <a:pt x="168275" y="15887"/>
                </a:cubicBezTo>
                <a:cubicBezTo>
                  <a:pt x="135996" y="16416"/>
                  <a:pt x="221192" y="28058"/>
                  <a:pt x="231775" y="34937"/>
                </a:cubicBezTo>
                <a:cubicBezTo>
                  <a:pt x="242358" y="41816"/>
                  <a:pt x="264054" y="43933"/>
                  <a:pt x="231775" y="57162"/>
                </a:cubicBezTo>
                <a:cubicBezTo>
                  <a:pt x="199496" y="70391"/>
                  <a:pt x="0" y="133891"/>
                  <a:pt x="0" y="133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4D154A3-9F2A-20EF-4D88-B3B0AE3D7135}"/>
              </a:ext>
            </a:extLst>
          </p:cNvPr>
          <p:cNvSpPr/>
          <p:nvPr/>
        </p:nvSpPr>
        <p:spPr>
          <a:xfrm>
            <a:off x="6822523" y="3323815"/>
            <a:ext cx="220635" cy="181556"/>
          </a:xfrm>
          <a:custGeom>
            <a:avLst/>
            <a:gdLst>
              <a:gd name="connsiteX0" fmla="*/ 219627 w 220635"/>
              <a:gd name="connsiteY0" fmla="*/ 410 h 181556"/>
              <a:gd name="connsiteX1" fmla="*/ 73577 w 220635"/>
              <a:gd name="connsiteY1" fmla="*/ 105185 h 181556"/>
              <a:gd name="connsiteX2" fmla="*/ 552 w 220635"/>
              <a:gd name="connsiteY2" fmla="*/ 181385 h 181556"/>
              <a:gd name="connsiteX3" fmla="*/ 45002 w 220635"/>
              <a:gd name="connsiteY3" fmla="*/ 124235 h 181556"/>
              <a:gd name="connsiteX4" fmla="*/ 133902 w 220635"/>
              <a:gd name="connsiteY4" fmla="*/ 70260 h 181556"/>
              <a:gd name="connsiteX5" fmla="*/ 219627 w 220635"/>
              <a:gd name="connsiteY5" fmla="*/ 410 h 18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635" h="181556">
                <a:moveTo>
                  <a:pt x="219627" y="410"/>
                </a:moveTo>
                <a:cubicBezTo>
                  <a:pt x="209573" y="6231"/>
                  <a:pt x="110090" y="75022"/>
                  <a:pt x="73577" y="105185"/>
                </a:cubicBezTo>
                <a:cubicBezTo>
                  <a:pt x="37064" y="135348"/>
                  <a:pt x="5314" y="178210"/>
                  <a:pt x="552" y="181385"/>
                </a:cubicBezTo>
                <a:cubicBezTo>
                  <a:pt x="-4210" y="184560"/>
                  <a:pt x="22777" y="142756"/>
                  <a:pt x="45002" y="124235"/>
                </a:cubicBezTo>
                <a:cubicBezTo>
                  <a:pt x="67227" y="105714"/>
                  <a:pt x="105856" y="88252"/>
                  <a:pt x="133902" y="70260"/>
                </a:cubicBezTo>
                <a:cubicBezTo>
                  <a:pt x="161948" y="52268"/>
                  <a:pt x="229681" y="-5411"/>
                  <a:pt x="219627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D775743-FAB1-44B5-0455-82AD59A78402}"/>
              </a:ext>
            </a:extLst>
          </p:cNvPr>
          <p:cNvSpPr/>
          <p:nvPr/>
        </p:nvSpPr>
        <p:spPr>
          <a:xfrm>
            <a:off x="6803566" y="3424864"/>
            <a:ext cx="640717" cy="99409"/>
          </a:xfrm>
          <a:custGeom>
            <a:avLst/>
            <a:gdLst>
              <a:gd name="connsiteX0" fmla="*/ 459 w 640717"/>
              <a:gd name="connsiteY0" fmla="*/ 99386 h 99409"/>
              <a:gd name="connsiteX1" fmla="*/ 270334 w 640717"/>
              <a:gd name="connsiteY1" fmla="*/ 86686 h 99409"/>
              <a:gd name="connsiteX2" fmla="*/ 254459 w 640717"/>
              <a:gd name="connsiteY2" fmla="*/ 70811 h 99409"/>
              <a:gd name="connsiteX3" fmla="*/ 425909 w 640717"/>
              <a:gd name="connsiteY3" fmla="*/ 80336 h 99409"/>
              <a:gd name="connsiteX4" fmla="*/ 352884 w 640717"/>
              <a:gd name="connsiteY4" fmla="*/ 77161 h 99409"/>
              <a:gd name="connsiteX5" fmla="*/ 629109 w 640717"/>
              <a:gd name="connsiteY5" fmla="*/ 89861 h 99409"/>
              <a:gd name="connsiteX6" fmla="*/ 559259 w 640717"/>
              <a:gd name="connsiteY6" fmla="*/ 67636 h 99409"/>
              <a:gd name="connsiteX7" fmla="*/ 289384 w 640717"/>
              <a:gd name="connsiteY7" fmla="*/ 961 h 99409"/>
              <a:gd name="connsiteX8" fmla="*/ 375109 w 640717"/>
              <a:gd name="connsiteY8" fmla="*/ 26361 h 99409"/>
              <a:gd name="connsiteX9" fmla="*/ 568784 w 640717"/>
              <a:gd name="connsiteY9" fmla="*/ 80336 h 99409"/>
              <a:gd name="connsiteX10" fmla="*/ 489409 w 640717"/>
              <a:gd name="connsiteY10" fmla="*/ 80336 h 99409"/>
              <a:gd name="connsiteX11" fmla="*/ 244934 w 640717"/>
              <a:gd name="connsiteY11" fmla="*/ 64461 h 99409"/>
              <a:gd name="connsiteX12" fmla="*/ 273509 w 640717"/>
              <a:gd name="connsiteY12" fmla="*/ 61286 h 99409"/>
              <a:gd name="connsiteX13" fmla="*/ 206834 w 640717"/>
              <a:gd name="connsiteY13" fmla="*/ 83511 h 99409"/>
              <a:gd name="connsiteX14" fmla="*/ 459 w 640717"/>
              <a:gd name="connsiteY14" fmla="*/ 99386 h 9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0717" h="99409">
                <a:moveTo>
                  <a:pt x="459" y="99386"/>
                </a:moveTo>
                <a:cubicBezTo>
                  <a:pt x="11042" y="99915"/>
                  <a:pt x="228001" y="91448"/>
                  <a:pt x="270334" y="86686"/>
                </a:cubicBezTo>
                <a:cubicBezTo>
                  <a:pt x="312667" y="81924"/>
                  <a:pt x="228530" y="71869"/>
                  <a:pt x="254459" y="70811"/>
                </a:cubicBezTo>
                <a:cubicBezTo>
                  <a:pt x="280388" y="69753"/>
                  <a:pt x="409505" y="79278"/>
                  <a:pt x="425909" y="80336"/>
                </a:cubicBezTo>
                <a:cubicBezTo>
                  <a:pt x="442313" y="81394"/>
                  <a:pt x="352884" y="77161"/>
                  <a:pt x="352884" y="77161"/>
                </a:cubicBezTo>
                <a:cubicBezTo>
                  <a:pt x="386751" y="78748"/>
                  <a:pt x="594713" y="91448"/>
                  <a:pt x="629109" y="89861"/>
                </a:cubicBezTo>
                <a:cubicBezTo>
                  <a:pt x="663505" y="88273"/>
                  <a:pt x="615880" y="82453"/>
                  <a:pt x="559259" y="67636"/>
                </a:cubicBezTo>
                <a:cubicBezTo>
                  <a:pt x="502638" y="52819"/>
                  <a:pt x="320076" y="7840"/>
                  <a:pt x="289384" y="961"/>
                </a:cubicBezTo>
                <a:cubicBezTo>
                  <a:pt x="258692" y="-5918"/>
                  <a:pt x="375109" y="26361"/>
                  <a:pt x="375109" y="26361"/>
                </a:cubicBezTo>
                <a:cubicBezTo>
                  <a:pt x="421676" y="39590"/>
                  <a:pt x="549734" y="71340"/>
                  <a:pt x="568784" y="80336"/>
                </a:cubicBezTo>
                <a:cubicBezTo>
                  <a:pt x="587834" y="89332"/>
                  <a:pt x="543384" y="82982"/>
                  <a:pt x="489409" y="80336"/>
                </a:cubicBezTo>
                <a:cubicBezTo>
                  <a:pt x="435434" y="77690"/>
                  <a:pt x="280917" y="67636"/>
                  <a:pt x="244934" y="64461"/>
                </a:cubicBezTo>
                <a:cubicBezTo>
                  <a:pt x="208951" y="61286"/>
                  <a:pt x="279859" y="58111"/>
                  <a:pt x="273509" y="61286"/>
                </a:cubicBezTo>
                <a:cubicBezTo>
                  <a:pt x="267159" y="64461"/>
                  <a:pt x="248638" y="77161"/>
                  <a:pt x="206834" y="83511"/>
                </a:cubicBezTo>
                <a:cubicBezTo>
                  <a:pt x="165030" y="89861"/>
                  <a:pt x="-10124" y="98857"/>
                  <a:pt x="459" y="99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EB862A7E-13C6-D9D2-0C88-594856F7234D}"/>
              </a:ext>
            </a:extLst>
          </p:cNvPr>
          <p:cNvSpPr/>
          <p:nvPr/>
        </p:nvSpPr>
        <p:spPr>
          <a:xfrm>
            <a:off x="7418873" y="3381082"/>
            <a:ext cx="486910" cy="289286"/>
          </a:xfrm>
          <a:custGeom>
            <a:avLst/>
            <a:gdLst>
              <a:gd name="connsiteX0" fmla="*/ 1102 w 486910"/>
              <a:gd name="connsiteY0" fmla="*/ 293 h 289286"/>
              <a:gd name="connsiteX1" fmla="*/ 267802 w 486910"/>
              <a:gd name="connsiteY1" fmla="*/ 120943 h 289286"/>
              <a:gd name="connsiteX2" fmla="*/ 185252 w 486910"/>
              <a:gd name="connsiteY2" fmla="*/ 51093 h 289286"/>
              <a:gd name="connsiteX3" fmla="*/ 340827 w 486910"/>
              <a:gd name="connsiteY3" fmla="*/ 143168 h 289286"/>
              <a:gd name="connsiteX4" fmla="*/ 309077 w 486910"/>
              <a:gd name="connsiteY4" fmla="*/ 105068 h 289286"/>
              <a:gd name="connsiteX5" fmla="*/ 445602 w 486910"/>
              <a:gd name="connsiteY5" fmla="*/ 235243 h 289286"/>
              <a:gd name="connsiteX6" fmla="*/ 423377 w 486910"/>
              <a:gd name="connsiteY6" fmla="*/ 203493 h 289286"/>
              <a:gd name="connsiteX7" fmla="*/ 486877 w 486910"/>
              <a:gd name="connsiteY7" fmla="*/ 289218 h 289286"/>
              <a:gd name="connsiteX8" fmla="*/ 429727 w 486910"/>
              <a:gd name="connsiteY8" fmla="*/ 216193 h 289286"/>
              <a:gd name="connsiteX9" fmla="*/ 283677 w 486910"/>
              <a:gd name="connsiteY9" fmla="*/ 120943 h 289286"/>
              <a:gd name="connsiteX10" fmla="*/ 124927 w 486910"/>
              <a:gd name="connsiteY10" fmla="*/ 47918 h 289286"/>
              <a:gd name="connsiteX11" fmla="*/ 172552 w 486910"/>
              <a:gd name="connsiteY11" fmla="*/ 86018 h 289286"/>
              <a:gd name="connsiteX12" fmla="*/ 1102 w 486910"/>
              <a:gd name="connsiteY12" fmla="*/ 293 h 28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910" h="289286">
                <a:moveTo>
                  <a:pt x="1102" y="293"/>
                </a:moveTo>
                <a:cubicBezTo>
                  <a:pt x="16977" y="6114"/>
                  <a:pt x="237110" y="112476"/>
                  <a:pt x="267802" y="120943"/>
                </a:cubicBezTo>
                <a:cubicBezTo>
                  <a:pt x="298494" y="129410"/>
                  <a:pt x="173081" y="47389"/>
                  <a:pt x="185252" y="51093"/>
                </a:cubicBezTo>
                <a:cubicBezTo>
                  <a:pt x="197423" y="54797"/>
                  <a:pt x="320190" y="134172"/>
                  <a:pt x="340827" y="143168"/>
                </a:cubicBezTo>
                <a:cubicBezTo>
                  <a:pt x="361465" y="152164"/>
                  <a:pt x="291615" y="89722"/>
                  <a:pt x="309077" y="105068"/>
                </a:cubicBezTo>
                <a:cubicBezTo>
                  <a:pt x="326539" y="120414"/>
                  <a:pt x="426552" y="218839"/>
                  <a:pt x="445602" y="235243"/>
                </a:cubicBezTo>
                <a:cubicBezTo>
                  <a:pt x="464652" y="251647"/>
                  <a:pt x="416498" y="194497"/>
                  <a:pt x="423377" y="203493"/>
                </a:cubicBezTo>
                <a:cubicBezTo>
                  <a:pt x="430256" y="212489"/>
                  <a:pt x="485819" y="287101"/>
                  <a:pt x="486877" y="289218"/>
                </a:cubicBezTo>
                <a:cubicBezTo>
                  <a:pt x="487935" y="291335"/>
                  <a:pt x="463594" y="244239"/>
                  <a:pt x="429727" y="216193"/>
                </a:cubicBezTo>
                <a:cubicBezTo>
                  <a:pt x="395860" y="188147"/>
                  <a:pt x="334477" y="148989"/>
                  <a:pt x="283677" y="120943"/>
                </a:cubicBezTo>
                <a:cubicBezTo>
                  <a:pt x="232877" y="92897"/>
                  <a:pt x="143448" y="53739"/>
                  <a:pt x="124927" y="47918"/>
                </a:cubicBezTo>
                <a:cubicBezTo>
                  <a:pt x="106406" y="42097"/>
                  <a:pt x="199539" y="95014"/>
                  <a:pt x="172552" y="86018"/>
                </a:cubicBezTo>
                <a:cubicBezTo>
                  <a:pt x="145565" y="77022"/>
                  <a:pt x="-14773" y="-5528"/>
                  <a:pt x="1102" y="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D81F507-12D8-BF60-1D27-7871AFF404D2}"/>
              </a:ext>
            </a:extLst>
          </p:cNvPr>
          <p:cNvSpPr/>
          <p:nvPr/>
        </p:nvSpPr>
        <p:spPr>
          <a:xfrm>
            <a:off x="7388225" y="3457575"/>
            <a:ext cx="466802" cy="186575"/>
          </a:xfrm>
          <a:custGeom>
            <a:avLst/>
            <a:gdLst>
              <a:gd name="connsiteX0" fmla="*/ 0 w 466802"/>
              <a:gd name="connsiteY0" fmla="*/ 0 h 186575"/>
              <a:gd name="connsiteX1" fmla="*/ 282575 w 466802"/>
              <a:gd name="connsiteY1" fmla="*/ 95250 h 186575"/>
              <a:gd name="connsiteX2" fmla="*/ 238125 w 466802"/>
              <a:gd name="connsiteY2" fmla="*/ 50800 h 186575"/>
              <a:gd name="connsiteX3" fmla="*/ 419100 w 466802"/>
              <a:gd name="connsiteY3" fmla="*/ 165100 h 186575"/>
              <a:gd name="connsiteX4" fmla="*/ 463550 w 466802"/>
              <a:gd name="connsiteY4" fmla="*/ 184150 h 186575"/>
              <a:gd name="connsiteX5" fmla="*/ 352425 w 466802"/>
              <a:gd name="connsiteY5" fmla="*/ 133350 h 186575"/>
              <a:gd name="connsiteX6" fmla="*/ 184150 w 466802"/>
              <a:gd name="connsiteY6" fmla="*/ 63500 h 186575"/>
              <a:gd name="connsiteX7" fmla="*/ 139700 w 466802"/>
              <a:gd name="connsiteY7" fmla="*/ 38100 h 186575"/>
              <a:gd name="connsiteX8" fmla="*/ 158750 w 466802"/>
              <a:gd name="connsiteY8" fmla="*/ 41275 h 186575"/>
              <a:gd name="connsiteX9" fmla="*/ 0 w 466802"/>
              <a:gd name="connsiteY9" fmla="*/ 0 h 1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802" h="186575">
                <a:moveTo>
                  <a:pt x="0" y="0"/>
                </a:moveTo>
                <a:cubicBezTo>
                  <a:pt x="121444" y="43391"/>
                  <a:pt x="242888" y="86783"/>
                  <a:pt x="282575" y="95250"/>
                </a:cubicBezTo>
                <a:cubicBezTo>
                  <a:pt x="322263" y="103717"/>
                  <a:pt x="215371" y="39158"/>
                  <a:pt x="238125" y="50800"/>
                </a:cubicBezTo>
                <a:cubicBezTo>
                  <a:pt x="260879" y="62442"/>
                  <a:pt x="381529" y="142875"/>
                  <a:pt x="419100" y="165100"/>
                </a:cubicBezTo>
                <a:cubicBezTo>
                  <a:pt x="456671" y="187325"/>
                  <a:pt x="474663" y="189442"/>
                  <a:pt x="463550" y="184150"/>
                </a:cubicBezTo>
                <a:cubicBezTo>
                  <a:pt x="452438" y="178858"/>
                  <a:pt x="398992" y="153458"/>
                  <a:pt x="352425" y="133350"/>
                </a:cubicBezTo>
                <a:cubicBezTo>
                  <a:pt x="305858" y="113242"/>
                  <a:pt x="219604" y="79375"/>
                  <a:pt x="184150" y="63500"/>
                </a:cubicBezTo>
                <a:cubicBezTo>
                  <a:pt x="148696" y="47625"/>
                  <a:pt x="139700" y="38100"/>
                  <a:pt x="139700" y="38100"/>
                </a:cubicBezTo>
                <a:cubicBezTo>
                  <a:pt x="135467" y="34396"/>
                  <a:pt x="158750" y="41275"/>
                  <a:pt x="158750" y="412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8A4E012-4247-DD4C-9876-0E837CDB6203}"/>
              </a:ext>
            </a:extLst>
          </p:cNvPr>
          <p:cNvSpPr/>
          <p:nvPr/>
        </p:nvSpPr>
        <p:spPr>
          <a:xfrm>
            <a:off x="7239000" y="3492462"/>
            <a:ext cx="436108" cy="57921"/>
          </a:xfrm>
          <a:custGeom>
            <a:avLst/>
            <a:gdLst>
              <a:gd name="connsiteX0" fmla="*/ 0 w 436108"/>
              <a:gd name="connsiteY0" fmla="*/ 9563 h 57921"/>
              <a:gd name="connsiteX1" fmla="*/ 317500 w 436108"/>
              <a:gd name="connsiteY1" fmla="*/ 47663 h 57921"/>
              <a:gd name="connsiteX2" fmla="*/ 155575 w 436108"/>
              <a:gd name="connsiteY2" fmla="*/ 38 h 57921"/>
              <a:gd name="connsiteX3" fmla="*/ 431800 w 436108"/>
              <a:gd name="connsiteY3" fmla="*/ 57188 h 57921"/>
              <a:gd name="connsiteX4" fmla="*/ 301625 w 436108"/>
              <a:gd name="connsiteY4" fmla="*/ 31788 h 57921"/>
              <a:gd name="connsiteX5" fmla="*/ 0 w 436108"/>
              <a:gd name="connsiteY5" fmla="*/ 9563 h 5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108" h="57921">
                <a:moveTo>
                  <a:pt x="0" y="9563"/>
                </a:moveTo>
                <a:cubicBezTo>
                  <a:pt x="2646" y="12209"/>
                  <a:pt x="291571" y="49251"/>
                  <a:pt x="317500" y="47663"/>
                </a:cubicBezTo>
                <a:cubicBezTo>
                  <a:pt x="343429" y="46076"/>
                  <a:pt x="136525" y="-1549"/>
                  <a:pt x="155575" y="38"/>
                </a:cubicBezTo>
                <a:cubicBezTo>
                  <a:pt x="174625" y="1625"/>
                  <a:pt x="407458" y="51896"/>
                  <a:pt x="431800" y="57188"/>
                </a:cubicBezTo>
                <a:cubicBezTo>
                  <a:pt x="456142" y="62480"/>
                  <a:pt x="372533" y="37609"/>
                  <a:pt x="301625" y="31788"/>
                </a:cubicBezTo>
                <a:lnTo>
                  <a:pt x="0" y="95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94AFCCD9-5A5B-A39C-B7E3-ADF4D87DCE05}"/>
              </a:ext>
            </a:extLst>
          </p:cNvPr>
          <p:cNvSpPr/>
          <p:nvPr/>
        </p:nvSpPr>
        <p:spPr>
          <a:xfrm>
            <a:off x="5135425" y="3786271"/>
            <a:ext cx="646367" cy="290456"/>
          </a:xfrm>
          <a:custGeom>
            <a:avLst/>
            <a:gdLst>
              <a:gd name="connsiteX0" fmla="*/ 1725 w 646367"/>
              <a:gd name="connsiteY0" fmla="*/ 1504 h 290456"/>
              <a:gd name="connsiteX1" fmla="*/ 20775 w 646367"/>
              <a:gd name="connsiteY1" fmla="*/ 147554 h 290456"/>
              <a:gd name="connsiteX2" fmla="*/ 185875 w 646367"/>
              <a:gd name="connsiteY2" fmla="*/ 223754 h 290456"/>
              <a:gd name="connsiteX3" fmla="*/ 144600 w 646367"/>
              <a:gd name="connsiteY3" fmla="*/ 195179 h 290456"/>
              <a:gd name="connsiteX4" fmla="*/ 328750 w 646367"/>
              <a:gd name="connsiteY4" fmla="*/ 249154 h 290456"/>
              <a:gd name="connsiteX5" fmla="*/ 404950 w 646367"/>
              <a:gd name="connsiteY5" fmla="*/ 290429 h 290456"/>
              <a:gd name="connsiteX6" fmla="*/ 385900 w 646367"/>
              <a:gd name="connsiteY6" fmla="*/ 255504 h 290456"/>
              <a:gd name="connsiteX7" fmla="*/ 481150 w 646367"/>
              <a:gd name="connsiteY7" fmla="*/ 252329 h 290456"/>
              <a:gd name="connsiteX8" fmla="*/ 646250 w 646367"/>
              <a:gd name="connsiteY8" fmla="*/ 265029 h 290456"/>
              <a:gd name="connsiteX9" fmla="*/ 509725 w 646367"/>
              <a:gd name="connsiteY9" fmla="*/ 245979 h 290456"/>
              <a:gd name="connsiteX10" fmla="*/ 144600 w 646367"/>
              <a:gd name="connsiteY10" fmla="*/ 188829 h 290456"/>
              <a:gd name="connsiteX11" fmla="*/ 30300 w 646367"/>
              <a:gd name="connsiteY11" fmla="*/ 163429 h 290456"/>
              <a:gd name="connsiteX12" fmla="*/ 14425 w 646367"/>
              <a:gd name="connsiteY12" fmla="*/ 74529 h 290456"/>
              <a:gd name="connsiteX13" fmla="*/ 1725 w 646367"/>
              <a:gd name="connsiteY13" fmla="*/ 1504 h 29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6367" h="290456">
                <a:moveTo>
                  <a:pt x="1725" y="1504"/>
                </a:moveTo>
                <a:cubicBezTo>
                  <a:pt x="2783" y="13675"/>
                  <a:pt x="-9917" y="110512"/>
                  <a:pt x="20775" y="147554"/>
                </a:cubicBezTo>
                <a:cubicBezTo>
                  <a:pt x="51467" y="184596"/>
                  <a:pt x="165238" y="215817"/>
                  <a:pt x="185875" y="223754"/>
                </a:cubicBezTo>
                <a:cubicBezTo>
                  <a:pt x="206513" y="231692"/>
                  <a:pt x="120788" y="190946"/>
                  <a:pt x="144600" y="195179"/>
                </a:cubicBezTo>
                <a:cubicBezTo>
                  <a:pt x="168412" y="199412"/>
                  <a:pt x="285358" y="233279"/>
                  <a:pt x="328750" y="249154"/>
                </a:cubicBezTo>
                <a:cubicBezTo>
                  <a:pt x="372142" y="265029"/>
                  <a:pt x="395425" y="289371"/>
                  <a:pt x="404950" y="290429"/>
                </a:cubicBezTo>
                <a:cubicBezTo>
                  <a:pt x="414475" y="291487"/>
                  <a:pt x="373200" y="261854"/>
                  <a:pt x="385900" y="255504"/>
                </a:cubicBezTo>
                <a:cubicBezTo>
                  <a:pt x="398600" y="249154"/>
                  <a:pt x="437758" y="250742"/>
                  <a:pt x="481150" y="252329"/>
                </a:cubicBezTo>
                <a:cubicBezTo>
                  <a:pt x="524542" y="253917"/>
                  <a:pt x="641488" y="266087"/>
                  <a:pt x="646250" y="265029"/>
                </a:cubicBezTo>
                <a:cubicBezTo>
                  <a:pt x="651012" y="263971"/>
                  <a:pt x="509725" y="245979"/>
                  <a:pt x="509725" y="245979"/>
                </a:cubicBezTo>
                <a:lnTo>
                  <a:pt x="144600" y="188829"/>
                </a:lnTo>
                <a:cubicBezTo>
                  <a:pt x="64696" y="175071"/>
                  <a:pt x="51996" y="182479"/>
                  <a:pt x="30300" y="163429"/>
                </a:cubicBezTo>
                <a:cubicBezTo>
                  <a:pt x="8604" y="144379"/>
                  <a:pt x="18658" y="94637"/>
                  <a:pt x="14425" y="74529"/>
                </a:cubicBezTo>
                <a:cubicBezTo>
                  <a:pt x="10192" y="54421"/>
                  <a:pt x="667" y="-10667"/>
                  <a:pt x="1725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B9D44EE-0ED9-20F7-F607-B260B7DFD500}"/>
              </a:ext>
            </a:extLst>
          </p:cNvPr>
          <p:cNvSpPr/>
          <p:nvPr/>
        </p:nvSpPr>
        <p:spPr>
          <a:xfrm>
            <a:off x="6924675" y="4092429"/>
            <a:ext cx="846342" cy="178137"/>
          </a:xfrm>
          <a:custGeom>
            <a:avLst/>
            <a:gdLst>
              <a:gd name="connsiteX0" fmla="*/ 0 w 846342"/>
              <a:gd name="connsiteY0" fmla="*/ 73171 h 178137"/>
              <a:gd name="connsiteX1" fmla="*/ 428625 w 846342"/>
              <a:gd name="connsiteY1" fmla="*/ 174771 h 178137"/>
              <a:gd name="connsiteX2" fmla="*/ 381000 w 846342"/>
              <a:gd name="connsiteY2" fmla="*/ 152546 h 178137"/>
              <a:gd name="connsiteX3" fmla="*/ 542925 w 846342"/>
              <a:gd name="connsiteY3" fmla="*/ 139846 h 178137"/>
              <a:gd name="connsiteX4" fmla="*/ 657225 w 846342"/>
              <a:gd name="connsiteY4" fmla="*/ 66821 h 178137"/>
              <a:gd name="connsiteX5" fmla="*/ 844550 w 846342"/>
              <a:gd name="connsiteY5" fmla="*/ 85871 h 178137"/>
              <a:gd name="connsiteX6" fmla="*/ 746125 w 846342"/>
              <a:gd name="connsiteY6" fmla="*/ 66821 h 178137"/>
              <a:gd name="connsiteX7" fmla="*/ 650875 w 846342"/>
              <a:gd name="connsiteY7" fmla="*/ 146 h 178137"/>
              <a:gd name="connsiteX8" fmla="*/ 717550 w 846342"/>
              <a:gd name="connsiteY8" fmla="*/ 50946 h 178137"/>
              <a:gd name="connsiteX9" fmla="*/ 584200 w 846342"/>
              <a:gd name="connsiteY9" fmla="*/ 117621 h 178137"/>
              <a:gd name="connsiteX10" fmla="*/ 403225 w 846342"/>
              <a:gd name="connsiteY10" fmla="*/ 152546 h 178137"/>
              <a:gd name="connsiteX11" fmla="*/ 250825 w 846342"/>
              <a:gd name="connsiteY11" fmla="*/ 127146 h 178137"/>
              <a:gd name="connsiteX12" fmla="*/ 0 w 846342"/>
              <a:gd name="connsiteY12" fmla="*/ 73171 h 17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6342" h="178137">
                <a:moveTo>
                  <a:pt x="0" y="73171"/>
                </a:moveTo>
                <a:cubicBezTo>
                  <a:pt x="29633" y="81108"/>
                  <a:pt x="365125" y="161542"/>
                  <a:pt x="428625" y="174771"/>
                </a:cubicBezTo>
                <a:cubicBezTo>
                  <a:pt x="492125" y="188000"/>
                  <a:pt x="361950" y="158367"/>
                  <a:pt x="381000" y="152546"/>
                </a:cubicBezTo>
                <a:cubicBezTo>
                  <a:pt x="400050" y="146725"/>
                  <a:pt x="496888" y="154133"/>
                  <a:pt x="542925" y="139846"/>
                </a:cubicBezTo>
                <a:cubicBezTo>
                  <a:pt x="588962" y="125559"/>
                  <a:pt x="606954" y="75817"/>
                  <a:pt x="657225" y="66821"/>
                </a:cubicBezTo>
                <a:cubicBezTo>
                  <a:pt x="707496" y="57825"/>
                  <a:pt x="829733" y="85871"/>
                  <a:pt x="844550" y="85871"/>
                </a:cubicBezTo>
                <a:cubicBezTo>
                  <a:pt x="859367" y="85871"/>
                  <a:pt x="778404" y="81109"/>
                  <a:pt x="746125" y="66821"/>
                </a:cubicBezTo>
                <a:cubicBezTo>
                  <a:pt x="713846" y="52533"/>
                  <a:pt x="655637" y="2792"/>
                  <a:pt x="650875" y="146"/>
                </a:cubicBezTo>
                <a:cubicBezTo>
                  <a:pt x="646113" y="-2500"/>
                  <a:pt x="728662" y="31367"/>
                  <a:pt x="717550" y="50946"/>
                </a:cubicBezTo>
                <a:cubicBezTo>
                  <a:pt x="706438" y="70525"/>
                  <a:pt x="636587" y="100688"/>
                  <a:pt x="584200" y="117621"/>
                </a:cubicBezTo>
                <a:cubicBezTo>
                  <a:pt x="531813" y="134554"/>
                  <a:pt x="458787" y="150959"/>
                  <a:pt x="403225" y="152546"/>
                </a:cubicBezTo>
                <a:cubicBezTo>
                  <a:pt x="347663" y="154133"/>
                  <a:pt x="322792" y="142492"/>
                  <a:pt x="250825" y="127146"/>
                </a:cubicBezTo>
                <a:lnTo>
                  <a:pt x="0" y="731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D79C6098-A28C-ADD3-3744-CBE9C6121DE9}"/>
              </a:ext>
            </a:extLst>
          </p:cNvPr>
          <p:cNvSpPr/>
          <p:nvPr/>
        </p:nvSpPr>
        <p:spPr>
          <a:xfrm>
            <a:off x="7334146" y="4162695"/>
            <a:ext cx="506244" cy="177678"/>
          </a:xfrm>
          <a:custGeom>
            <a:avLst/>
            <a:gdLst>
              <a:gd name="connsiteX0" fmla="*/ 501754 w 506244"/>
              <a:gd name="connsiteY0" fmla="*/ 9255 h 177678"/>
              <a:gd name="connsiteX1" fmla="*/ 393804 w 506244"/>
              <a:gd name="connsiteY1" fmla="*/ 9255 h 177678"/>
              <a:gd name="connsiteX2" fmla="*/ 85829 w 506244"/>
              <a:gd name="connsiteY2" fmla="*/ 120380 h 177678"/>
              <a:gd name="connsiteX3" fmla="*/ 165204 w 506244"/>
              <a:gd name="connsiteY3" fmla="*/ 66405 h 177678"/>
              <a:gd name="connsiteX4" fmla="*/ 104 w 506244"/>
              <a:gd name="connsiteY4" fmla="*/ 177530 h 177678"/>
              <a:gd name="connsiteX5" fmla="*/ 142979 w 506244"/>
              <a:gd name="connsiteY5" fmla="*/ 88630 h 177678"/>
              <a:gd name="connsiteX6" fmla="*/ 304904 w 506244"/>
              <a:gd name="connsiteY6" fmla="*/ 21955 h 177678"/>
              <a:gd name="connsiteX7" fmla="*/ 263629 w 506244"/>
              <a:gd name="connsiteY7" fmla="*/ 34655 h 177678"/>
              <a:gd name="connsiteX8" fmla="*/ 501754 w 506244"/>
              <a:gd name="connsiteY8" fmla="*/ 9255 h 17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244" h="177678">
                <a:moveTo>
                  <a:pt x="501754" y="9255"/>
                </a:moveTo>
                <a:cubicBezTo>
                  <a:pt x="523450" y="5022"/>
                  <a:pt x="463125" y="-9266"/>
                  <a:pt x="393804" y="9255"/>
                </a:cubicBezTo>
                <a:cubicBezTo>
                  <a:pt x="324483" y="27776"/>
                  <a:pt x="123929" y="110855"/>
                  <a:pt x="85829" y="120380"/>
                </a:cubicBezTo>
                <a:cubicBezTo>
                  <a:pt x="47729" y="129905"/>
                  <a:pt x="165204" y="66405"/>
                  <a:pt x="165204" y="66405"/>
                </a:cubicBezTo>
                <a:lnTo>
                  <a:pt x="104" y="177530"/>
                </a:lnTo>
                <a:cubicBezTo>
                  <a:pt x="-3600" y="181234"/>
                  <a:pt x="92179" y="114559"/>
                  <a:pt x="142979" y="88630"/>
                </a:cubicBezTo>
                <a:cubicBezTo>
                  <a:pt x="193779" y="62701"/>
                  <a:pt x="284796" y="30951"/>
                  <a:pt x="304904" y="21955"/>
                </a:cubicBezTo>
                <a:cubicBezTo>
                  <a:pt x="325012" y="12959"/>
                  <a:pt x="231350" y="38888"/>
                  <a:pt x="263629" y="34655"/>
                </a:cubicBezTo>
                <a:cubicBezTo>
                  <a:pt x="295908" y="30422"/>
                  <a:pt x="480058" y="13488"/>
                  <a:pt x="501754" y="92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3EE5576-E5DC-27ED-D97E-75A807014EC4}"/>
              </a:ext>
            </a:extLst>
          </p:cNvPr>
          <p:cNvSpPr/>
          <p:nvPr/>
        </p:nvSpPr>
        <p:spPr>
          <a:xfrm>
            <a:off x="6864012" y="4181312"/>
            <a:ext cx="598338" cy="151234"/>
          </a:xfrm>
          <a:custGeom>
            <a:avLst/>
            <a:gdLst>
              <a:gd name="connsiteX0" fmla="*/ 338 w 598338"/>
              <a:gd name="connsiteY0" fmla="*/ 163 h 151234"/>
              <a:gd name="connsiteX1" fmla="*/ 295613 w 598338"/>
              <a:gd name="connsiteY1" fmla="*/ 114463 h 151234"/>
              <a:gd name="connsiteX2" fmla="*/ 235288 w 598338"/>
              <a:gd name="connsiteY2" fmla="*/ 79538 h 151234"/>
              <a:gd name="connsiteX3" fmla="*/ 587713 w 598338"/>
              <a:gd name="connsiteY3" fmla="*/ 149388 h 151234"/>
              <a:gd name="connsiteX4" fmla="*/ 476588 w 598338"/>
              <a:gd name="connsiteY4" fmla="*/ 127163 h 151234"/>
              <a:gd name="connsiteX5" fmla="*/ 171788 w 598338"/>
              <a:gd name="connsiteY5" fmla="*/ 85888 h 151234"/>
              <a:gd name="connsiteX6" fmla="*/ 235288 w 598338"/>
              <a:gd name="connsiteY6" fmla="*/ 89063 h 151234"/>
              <a:gd name="connsiteX7" fmla="*/ 338 w 598338"/>
              <a:gd name="connsiteY7" fmla="*/ 163 h 15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338" h="151234">
                <a:moveTo>
                  <a:pt x="338" y="163"/>
                </a:moveTo>
                <a:cubicBezTo>
                  <a:pt x="10392" y="4396"/>
                  <a:pt x="256455" y="101234"/>
                  <a:pt x="295613" y="114463"/>
                </a:cubicBezTo>
                <a:cubicBezTo>
                  <a:pt x="334771" y="127692"/>
                  <a:pt x="186605" y="73717"/>
                  <a:pt x="235288" y="79538"/>
                </a:cubicBezTo>
                <a:cubicBezTo>
                  <a:pt x="283971" y="85359"/>
                  <a:pt x="587713" y="149388"/>
                  <a:pt x="587713" y="149388"/>
                </a:cubicBezTo>
                <a:cubicBezTo>
                  <a:pt x="627930" y="157326"/>
                  <a:pt x="545909" y="137746"/>
                  <a:pt x="476588" y="127163"/>
                </a:cubicBezTo>
                <a:cubicBezTo>
                  <a:pt x="407267" y="116580"/>
                  <a:pt x="212005" y="92238"/>
                  <a:pt x="171788" y="85888"/>
                </a:cubicBezTo>
                <a:cubicBezTo>
                  <a:pt x="131571" y="79538"/>
                  <a:pt x="263334" y="102821"/>
                  <a:pt x="235288" y="89063"/>
                </a:cubicBezTo>
                <a:cubicBezTo>
                  <a:pt x="207242" y="75305"/>
                  <a:pt x="-9716" y="-4070"/>
                  <a:pt x="338" y="1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1E110F3-0978-A339-B7E7-A2103DBED93C}"/>
              </a:ext>
            </a:extLst>
          </p:cNvPr>
          <p:cNvSpPr/>
          <p:nvPr/>
        </p:nvSpPr>
        <p:spPr>
          <a:xfrm>
            <a:off x="5075599" y="3947304"/>
            <a:ext cx="461962" cy="138967"/>
          </a:xfrm>
          <a:custGeom>
            <a:avLst/>
            <a:gdLst>
              <a:gd name="connsiteX0" fmla="*/ 4401 w 461962"/>
              <a:gd name="connsiteY0" fmla="*/ 2396 h 138967"/>
              <a:gd name="connsiteX1" fmla="*/ 315551 w 461962"/>
              <a:gd name="connsiteY1" fmla="*/ 97646 h 138967"/>
              <a:gd name="connsiteX2" fmla="*/ 296501 w 461962"/>
              <a:gd name="connsiteY2" fmla="*/ 91296 h 138967"/>
              <a:gd name="connsiteX3" fmla="*/ 461601 w 461962"/>
              <a:gd name="connsiteY3" fmla="*/ 138921 h 138967"/>
              <a:gd name="connsiteX4" fmla="*/ 344126 w 461962"/>
              <a:gd name="connsiteY4" fmla="*/ 100821 h 138967"/>
              <a:gd name="connsiteX5" fmla="*/ 144101 w 461962"/>
              <a:gd name="connsiteY5" fmla="*/ 34146 h 138967"/>
              <a:gd name="connsiteX6" fmla="*/ 4401 w 461962"/>
              <a:gd name="connsiteY6" fmla="*/ 2396 h 13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962" h="138967">
                <a:moveTo>
                  <a:pt x="4401" y="2396"/>
                </a:moveTo>
                <a:cubicBezTo>
                  <a:pt x="32976" y="12979"/>
                  <a:pt x="315551" y="97646"/>
                  <a:pt x="315551" y="97646"/>
                </a:cubicBezTo>
                <a:cubicBezTo>
                  <a:pt x="364234" y="112463"/>
                  <a:pt x="296501" y="91296"/>
                  <a:pt x="296501" y="91296"/>
                </a:cubicBezTo>
                <a:lnTo>
                  <a:pt x="461601" y="138921"/>
                </a:lnTo>
                <a:cubicBezTo>
                  <a:pt x="469539" y="140509"/>
                  <a:pt x="344126" y="100821"/>
                  <a:pt x="344126" y="100821"/>
                </a:cubicBezTo>
                <a:lnTo>
                  <a:pt x="144101" y="34146"/>
                </a:lnTo>
                <a:cubicBezTo>
                  <a:pt x="93830" y="18800"/>
                  <a:pt x="-24174" y="-8187"/>
                  <a:pt x="4401" y="2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FC93CFEC-6790-E78A-9669-61C7092470EE}"/>
              </a:ext>
            </a:extLst>
          </p:cNvPr>
          <p:cNvSpPr/>
          <p:nvPr/>
        </p:nvSpPr>
        <p:spPr>
          <a:xfrm>
            <a:off x="4987925" y="4127271"/>
            <a:ext cx="695788" cy="89129"/>
          </a:xfrm>
          <a:custGeom>
            <a:avLst/>
            <a:gdLst>
              <a:gd name="connsiteX0" fmla="*/ 0 w 695788"/>
              <a:gd name="connsiteY0" fmla="*/ 89129 h 89129"/>
              <a:gd name="connsiteX1" fmla="*/ 673100 w 695788"/>
              <a:gd name="connsiteY1" fmla="*/ 41504 h 89129"/>
              <a:gd name="connsiteX2" fmla="*/ 508000 w 695788"/>
              <a:gd name="connsiteY2" fmla="*/ 54204 h 89129"/>
              <a:gd name="connsiteX3" fmla="*/ 219075 w 695788"/>
              <a:gd name="connsiteY3" fmla="*/ 229 h 89129"/>
              <a:gd name="connsiteX4" fmla="*/ 403225 w 695788"/>
              <a:gd name="connsiteY4" fmla="*/ 35154 h 89129"/>
              <a:gd name="connsiteX5" fmla="*/ 346075 w 695788"/>
              <a:gd name="connsiteY5" fmla="*/ 44679 h 89129"/>
              <a:gd name="connsiteX6" fmla="*/ 0 w 695788"/>
              <a:gd name="connsiteY6" fmla="*/ 89129 h 8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788" h="89129">
                <a:moveTo>
                  <a:pt x="0" y="89129"/>
                </a:moveTo>
                <a:lnTo>
                  <a:pt x="673100" y="41504"/>
                </a:lnTo>
                <a:cubicBezTo>
                  <a:pt x="757767" y="35683"/>
                  <a:pt x="583671" y="61083"/>
                  <a:pt x="508000" y="54204"/>
                </a:cubicBezTo>
                <a:cubicBezTo>
                  <a:pt x="432329" y="47325"/>
                  <a:pt x="219075" y="229"/>
                  <a:pt x="219075" y="229"/>
                </a:cubicBezTo>
                <a:cubicBezTo>
                  <a:pt x="201613" y="-2946"/>
                  <a:pt x="382058" y="27746"/>
                  <a:pt x="403225" y="35154"/>
                </a:cubicBezTo>
                <a:cubicBezTo>
                  <a:pt x="424392" y="42562"/>
                  <a:pt x="346075" y="44679"/>
                  <a:pt x="346075" y="44679"/>
                </a:cubicBezTo>
                <a:lnTo>
                  <a:pt x="0" y="89129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9DB43855-9443-9EA1-D210-CA5FFCD3DBDC}"/>
              </a:ext>
            </a:extLst>
          </p:cNvPr>
          <p:cNvSpPr/>
          <p:nvPr/>
        </p:nvSpPr>
        <p:spPr>
          <a:xfrm>
            <a:off x="6089857" y="3475155"/>
            <a:ext cx="109465" cy="787225"/>
          </a:xfrm>
          <a:custGeom>
            <a:avLst/>
            <a:gdLst>
              <a:gd name="connsiteX0" fmla="*/ 977 w 109465"/>
              <a:gd name="connsiteY0" fmla="*/ 1631 h 787225"/>
              <a:gd name="connsiteX1" fmla="*/ 93967 w 109465"/>
              <a:gd name="connsiteY1" fmla="*/ 389089 h 787225"/>
              <a:gd name="connsiteX2" fmla="*/ 93967 w 109465"/>
              <a:gd name="connsiteY2" fmla="*/ 332262 h 787225"/>
              <a:gd name="connsiteX3" fmla="*/ 109465 w 109465"/>
              <a:gd name="connsiteY3" fmla="*/ 786879 h 787225"/>
              <a:gd name="connsiteX4" fmla="*/ 93967 w 109465"/>
              <a:gd name="connsiteY4" fmla="*/ 404587 h 787225"/>
              <a:gd name="connsiteX5" fmla="*/ 47472 w 109465"/>
              <a:gd name="connsiteY5" fmla="*/ 254770 h 787225"/>
              <a:gd name="connsiteX6" fmla="*/ 977 w 109465"/>
              <a:gd name="connsiteY6" fmla="*/ 1631 h 78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465" h="787225">
                <a:moveTo>
                  <a:pt x="977" y="1631"/>
                </a:moveTo>
                <a:cubicBezTo>
                  <a:pt x="8726" y="24017"/>
                  <a:pt x="78469" y="333984"/>
                  <a:pt x="93967" y="389089"/>
                </a:cubicBezTo>
                <a:cubicBezTo>
                  <a:pt x="109465" y="444194"/>
                  <a:pt x="91384" y="265964"/>
                  <a:pt x="93967" y="332262"/>
                </a:cubicBezTo>
                <a:cubicBezTo>
                  <a:pt x="96550" y="398560"/>
                  <a:pt x="109465" y="774825"/>
                  <a:pt x="109465" y="786879"/>
                </a:cubicBezTo>
                <a:cubicBezTo>
                  <a:pt x="109465" y="798933"/>
                  <a:pt x="104299" y="493272"/>
                  <a:pt x="93967" y="404587"/>
                </a:cubicBezTo>
                <a:cubicBezTo>
                  <a:pt x="83635" y="315902"/>
                  <a:pt x="61248" y="315902"/>
                  <a:pt x="47472" y="254770"/>
                </a:cubicBezTo>
                <a:cubicBezTo>
                  <a:pt x="33696" y="193638"/>
                  <a:pt x="-6772" y="-20755"/>
                  <a:pt x="977" y="16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9C764E82-0367-1B21-ABD4-BA9B09C40B3D}"/>
              </a:ext>
            </a:extLst>
          </p:cNvPr>
          <p:cNvSpPr/>
          <p:nvPr/>
        </p:nvSpPr>
        <p:spPr>
          <a:xfrm>
            <a:off x="6188251" y="3797145"/>
            <a:ext cx="31850" cy="532882"/>
          </a:xfrm>
          <a:custGeom>
            <a:avLst/>
            <a:gdLst>
              <a:gd name="connsiteX0" fmla="*/ 739 w 31850"/>
              <a:gd name="connsiteY0" fmla="*/ 5106 h 532882"/>
              <a:gd name="connsiteX1" fmla="*/ 31735 w 31850"/>
              <a:gd name="connsiteY1" fmla="*/ 526882 h 532882"/>
              <a:gd name="connsiteX2" fmla="*/ 11071 w 31850"/>
              <a:gd name="connsiteY2" fmla="*/ 273743 h 532882"/>
              <a:gd name="connsiteX3" fmla="*/ 739 w 31850"/>
              <a:gd name="connsiteY3" fmla="*/ 5106 h 53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50" h="532882">
                <a:moveTo>
                  <a:pt x="739" y="5106"/>
                </a:moveTo>
                <a:cubicBezTo>
                  <a:pt x="4183" y="47296"/>
                  <a:pt x="30013" y="482109"/>
                  <a:pt x="31735" y="526882"/>
                </a:cubicBezTo>
                <a:cubicBezTo>
                  <a:pt x="33457" y="571655"/>
                  <a:pt x="15376" y="353817"/>
                  <a:pt x="11071" y="273743"/>
                </a:cubicBezTo>
                <a:cubicBezTo>
                  <a:pt x="6766" y="193669"/>
                  <a:pt x="-2705" y="-37084"/>
                  <a:pt x="739" y="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DF4E840-9150-8927-AEA8-00489A769C83}"/>
              </a:ext>
            </a:extLst>
          </p:cNvPr>
          <p:cNvSpPr/>
          <p:nvPr/>
        </p:nvSpPr>
        <p:spPr>
          <a:xfrm>
            <a:off x="6270724" y="3822734"/>
            <a:ext cx="150799" cy="529218"/>
          </a:xfrm>
          <a:custGeom>
            <a:avLst/>
            <a:gdLst>
              <a:gd name="connsiteX0" fmla="*/ 150740 w 150799"/>
              <a:gd name="connsiteY0" fmla="*/ 181 h 529218"/>
              <a:gd name="connsiteX1" fmla="*/ 42252 w 150799"/>
              <a:gd name="connsiteY1" fmla="*/ 310147 h 529218"/>
              <a:gd name="connsiteX2" fmla="*/ 78415 w 150799"/>
              <a:gd name="connsiteY2" fmla="*/ 232656 h 529218"/>
              <a:gd name="connsiteX3" fmla="*/ 923 w 150799"/>
              <a:gd name="connsiteY3" fmla="*/ 527124 h 529218"/>
              <a:gd name="connsiteX4" fmla="*/ 37086 w 150799"/>
              <a:gd name="connsiteY4" fmla="*/ 356642 h 529218"/>
              <a:gd name="connsiteX5" fmla="*/ 57751 w 150799"/>
              <a:gd name="connsiteY5" fmla="*/ 206825 h 529218"/>
              <a:gd name="connsiteX6" fmla="*/ 57751 w 150799"/>
              <a:gd name="connsiteY6" fmla="*/ 263652 h 529218"/>
              <a:gd name="connsiteX7" fmla="*/ 150740 w 150799"/>
              <a:gd name="connsiteY7" fmla="*/ 181 h 52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799" h="529218">
                <a:moveTo>
                  <a:pt x="150740" y="181"/>
                </a:moveTo>
                <a:cubicBezTo>
                  <a:pt x="148157" y="7930"/>
                  <a:pt x="54306" y="271401"/>
                  <a:pt x="42252" y="310147"/>
                </a:cubicBezTo>
                <a:cubicBezTo>
                  <a:pt x="30198" y="348893"/>
                  <a:pt x="85303" y="196493"/>
                  <a:pt x="78415" y="232656"/>
                </a:cubicBezTo>
                <a:cubicBezTo>
                  <a:pt x="71527" y="268819"/>
                  <a:pt x="7811" y="506460"/>
                  <a:pt x="923" y="527124"/>
                </a:cubicBezTo>
                <a:cubicBezTo>
                  <a:pt x="-5965" y="547788"/>
                  <a:pt x="27615" y="410025"/>
                  <a:pt x="37086" y="356642"/>
                </a:cubicBezTo>
                <a:cubicBezTo>
                  <a:pt x="46557" y="303259"/>
                  <a:pt x="54307" y="222323"/>
                  <a:pt x="57751" y="206825"/>
                </a:cubicBezTo>
                <a:cubicBezTo>
                  <a:pt x="61195" y="191327"/>
                  <a:pt x="43975" y="292065"/>
                  <a:pt x="57751" y="263652"/>
                </a:cubicBezTo>
                <a:cubicBezTo>
                  <a:pt x="71527" y="235239"/>
                  <a:pt x="153323" y="-7568"/>
                  <a:pt x="150740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3C33FFC-56A8-419C-6989-05D6227CFB45}"/>
              </a:ext>
            </a:extLst>
          </p:cNvPr>
          <p:cNvSpPr/>
          <p:nvPr/>
        </p:nvSpPr>
        <p:spPr>
          <a:xfrm>
            <a:off x="5965159" y="4380576"/>
            <a:ext cx="167028" cy="585405"/>
          </a:xfrm>
          <a:custGeom>
            <a:avLst/>
            <a:gdLst>
              <a:gd name="connsiteX0" fmla="*/ 167004 w 167028"/>
              <a:gd name="connsiteY0" fmla="*/ 278 h 585405"/>
              <a:gd name="connsiteX1" fmla="*/ 53349 w 167028"/>
              <a:gd name="connsiteY1" fmla="*/ 248251 h 585405"/>
              <a:gd name="connsiteX2" fmla="*/ 1688 w 167028"/>
              <a:gd name="connsiteY2" fmla="*/ 501390 h 585405"/>
              <a:gd name="connsiteX3" fmla="*/ 12021 w 167028"/>
              <a:gd name="connsiteY3" fmla="*/ 578882 h 585405"/>
              <a:gd name="connsiteX4" fmla="*/ 6855 w 167028"/>
              <a:gd name="connsiteY4" fmla="*/ 356739 h 585405"/>
              <a:gd name="connsiteX5" fmla="*/ 43017 w 167028"/>
              <a:gd name="connsiteY5" fmla="*/ 201756 h 585405"/>
              <a:gd name="connsiteX6" fmla="*/ 167004 w 167028"/>
              <a:gd name="connsiteY6" fmla="*/ 278 h 58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028" h="585405">
                <a:moveTo>
                  <a:pt x="167004" y="278"/>
                </a:moveTo>
                <a:cubicBezTo>
                  <a:pt x="168726" y="8027"/>
                  <a:pt x="80902" y="164732"/>
                  <a:pt x="53349" y="248251"/>
                </a:cubicBezTo>
                <a:cubicBezTo>
                  <a:pt x="25796" y="331770"/>
                  <a:pt x="8576" y="446285"/>
                  <a:pt x="1688" y="501390"/>
                </a:cubicBezTo>
                <a:cubicBezTo>
                  <a:pt x="-5200" y="556495"/>
                  <a:pt x="11160" y="602990"/>
                  <a:pt x="12021" y="578882"/>
                </a:cubicBezTo>
                <a:cubicBezTo>
                  <a:pt x="12882" y="554774"/>
                  <a:pt x="1689" y="419593"/>
                  <a:pt x="6855" y="356739"/>
                </a:cubicBezTo>
                <a:cubicBezTo>
                  <a:pt x="12021" y="293885"/>
                  <a:pt x="17187" y="255139"/>
                  <a:pt x="43017" y="201756"/>
                </a:cubicBezTo>
                <a:cubicBezTo>
                  <a:pt x="68847" y="148373"/>
                  <a:pt x="165282" y="-7471"/>
                  <a:pt x="167004" y="2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0305C2A-B825-4CCF-9EEA-23C4E997A082}"/>
              </a:ext>
            </a:extLst>
          </p:cNvPr>
          <p:cNvSpPr/>
          <p:nvPr/>
        </p:nvSpPr>
        <p:spPr>
          <a:xfrm>
            <a:off x="5867400" y="4686115"/>
            <a:ext cx="133370" cy="485966"/>
          </a:xfrm>
          <a:custGeom>
            <a:avLst/>
            <a:gdLst>
              <a:gd name="connsiteX0" fmla="*/ 73025 w 133370"/>
              <a:gd name="connsiteY0" fmla="*/ 185 h 485966"/>
              <a:gd name="connsiteX1" fmla="*/ 12700 w 133370"/>
              <a:gd name="connsiteY1" fmla="*/ 228785 h 485966"/>
              <a:gd name="connsiteX2" fmla="*/ 53975 w 133370"/>
              <a:gd name="connsiteY2" fmla="*/ 346260 h 485966"/>
              <a:gd name="connsiteX3" fmla="*/ 31750 w 133370"/>
              <a:gd name="connsiteY3" fmla="*/ 311335 h 485966"/>
              <a:gd name="connsiteX4" fmla="*/ 133350 w 133370"/>
              <a:gd name="connsiteY4" fmla="*/ 485960 h 485966"/>
              <a:gd name="connsiteX5" fmla="*/ 22225 w 133370"/>
              <a:gd name="connsiteY5" fmla="*/ 317685 h 485966"/>
              <a:gd name="connsiteX6" fmla="*/ 0 w 133370"/>
              <a:gd name="connsiteY6" fmla="*/ 266885 h 485966"/>
              <a:gd name="connsiteX7" fmla="*/ 22225 w 133370"/>
              <a:gd name="connsiteY7" fmla="*/ 190685 h 485966"/>
              <a:gd name="connsiteX8" fmla="*/ 73025 w 133370"/>
              <a:gd name="connsiteY8" fmla="*/ 185 h 48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370" h="485966">
                <a:moveTo>
                  <a:pt x="73025" y="185"/>
                </a:moveTo>
                <a:cubicBezTo>
                  <a:pt x="71437" y="6535"/>
                  <a:pt x="15875" y="171106"/>
                  <a:pt x="12700" y="228785"/>
                </a:cubicBezTo>
                <a:cubicBezTo>
                  <a:pt x="9525" y="286464"/>
                  <a:pt x="50800" y="332502"/>
                  <a:pt x="53975" y="346260"/>
                </a:cubicBezTo>
                <a:cubicBezTo>
                  <a:pt x="57150" y="360018"/>
                  <a:pt x="18521" y="288052"/>
                  <a:pt x="31750" y="311335"/>
                </a:cubicBezTo>
                <a:cubicBezTo>
                  <a:pt x="44979" y="334618"/>
                  <a:pt x="134938" y="484902"/>
                  <a:pt x="133350" y="485960"/>
                </a:cubicBezTo>
                <a:cubicBezTo>
                  <a:pt x="131762" y="487018"/>
                  <a:pt x="44450" y="354197"/>
                  <a:pt x="22225" y="317685"/>
                </a:cubicBezTo>
                <a:cubicBezTo>
                  <a:pt x="0" y="281173"/>
                  <a:pt x="0" y="288052"/>
                  <a:pt x="0" y="266885"/>
                </a:cubicBezTo>
                <a:cubicBezTo>
                  <a:pt x="0" y="245718"/>
                  <a:pt x="10583" y="229314"/>
                  <a:pt x="22225" y="190685"/>
                </a:cubicBezTo>
                <a:cubicBezTo>
                  <a:pt x="33867" y="152056"/>
                  <a:pt x="74613" y="-6165"/>
                  <a:pt x="73025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FC9F251-9B7F-D873-1137-1BD46197DB4E}"/>
              </a:ext>
            </a:extLst>
          </p:cNvPr>
          <p:cNvSpPr/>
          <p:nvPr/>
        </p:nvSpPr>
        <p:spPr>
          <a:xfrm>
            <a:off x="5991209" y="4352967"/>
            <a:ext cx="179201" cy="619084"/>
          </a:xfrm>
          <a:custGeom>
            <a:avLst/>
            <a:gdLst>
              <a:gd name="connsiteX0" fmla="*/ 177816 w 179201"/>
              <a:gd name="connsiteY0" fmla="*/ 3133 h 619084"/>
              <a:gd name="connsiteX1" fmla="*/ 41291 w 179201"/>
              <a:gd name="connsiteY1" fmla="*/ 396833 h 619084"/>
              <a:gd name="connsiteX2" fmla="*/ 16 w 179201"/>
              <a:gd name="connsiteY2" fmla="*/ 619083 h 619084"/>
              <a:gd name="connsiteX3" fmla="*/ 44466 w 179201"/>
              <a:gd name="connsiteY3" fmla="*/ 400008 h 619084"/>
              <a:gd name="connsiteX4" fmla="*/ 107966 w 179201"/>
              <a:gd name="connsiteY4" fmla="*/ 222208 h 619084"/>
              <a:gd name="connsiteX5" fmla="*/ 177816 w 179201"/>
              <a:gd name="connsiteY5" fmla="*/ 3133 h 619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201" h="619084">
                <a:moveTo>
                  <a:pt x="177816" y="3133"/>
                </a:moveTo>
                <a:cubicBezTo>
                  <a:pt x="166703" y="32237"/>
                  <a:pt x="70924" y="294175"/>
                  <a:pt x="41291" y="396833"/>
                </a:cubicBezTo>
                <a:cubicBezTo>
                  <a:pt x="11658" y="499491"/>
                  <a:pt x="-513" y="618554"/>
                  <a:pt x="16" y="619083"/>
                </a:cubicBezTo>
                <a:cubicBezTo>
                  <a:pt x="545" y="619612"/>
                  <a:pt x="26474" y="466154"/>
                  <a:pt x="44466" y="400008"/>
                </a:cubicBezTo>
                <a:cubicBezTo>
                  <a:pt x="62458" y="333862"/>
                  <a:pt x="85741" y="288883"/>
                  <a:pt x="107966" y="222208"/>
                </a:cubicBezTo>
                <a:cubicBezTo>
                  <a:pt x="130191" y="155533"/>
                  <a:pt x="188929" y="-25971"/>
                  <a:pt x="177816" y="3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5CD54F0-619B-94F2-993F-49CB57DDA75C}"/>
              </a:ext>
            </a:extLst>
          </p:cNvPr>
          <p:cNvSpPr/>
          <p:nvPr/>
        </p:nvSpPr>
        <p:spPr>
          <a:xfrm>
            <a:off x="6158773" y="4378127"/>
            <a:ext cx="116833" cy="584713"/>
          </a:xfrm>
          <a:custGeom>
            <a:avLst/>
            <a:gdLst>
              <a:gd name="connsiteX0" fmla="*/ 42002 w 116833"/>
              <a:gd name="connsiteY0" fmla="*/ 198 h 584713"/>
              <a:gd name="connsiteX1" fmla="*/ 7077 w 116833"/>
              <a:gd name="connsiteY1" fmla="*/ 317698 h 584713"/>
              <a:gd name="connsiteX2" fmla="*/ 10252 w 116833"/>
              <a:gd name="connsiteY2" fmla="*/ 270073 h 584713"/>
              <a:gd name="connsiteX3" fmla="*/ 111852 w 116833"/>
              <a:gd name="connsiteY3" fmla="*/ 514548 h 584713"/>
              <a:gd name="connsiteX4" fmla="*/ 92802 w 116833"/>
              <a:gd name="connsiteY4" fmla="*/ 584398 h 584713"/>
              <a:gd name="connsiteX5" fmla="*/ 115027 w 116833"/>
              <a:gd name="connsiteY5" fmla="*/ 495498 h 584713"/>
              <a:gd name="connsiteX6" fmla="*/ 35652 w 116833"/>
              <a:gd name="connsiteY6" fmla="*/ 298648 h 584713"/>
              <a:gd name="connsiteX7" fmla="*/ 22952 w 116833"/>
              <a:gd name="connsiteY7" fmla="*/ 270073 h 584713"/>
              <a:gd name="connsiteX8" fmla="*/ 42002 w 116833"/>
              <a:gd name="connsiteY8" fmla="*/ 198 h 58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33" h="584713">
                <a:moveTo>
                  <a:pt x="42002" y="198"/>
                </a:moveTo>
                <a:cubicBezTo>
                  <a:pt x="39356" y="8135"/>
                  <a:pt x="12369" y="272719"/>
                  <a:pt x="7077" y="317698"/>
                </a:cubicBezTo>
                <a:cubicBezTo>
                  <a:pt x="1785" y="362677"/>
                  <a:pt x="-7210" y="237265"/>
                  <a:pt x="10252" y="270073"/>
                </a:cubicBezTo>
                <a:cubicBezTo>
                  <a:pt x="27714" y="302881"/>
                  <a:pt x="98094" y="462161"/>
                  <a:pt x="111852" y="514548"/>
                </a:cubicBezTo>
                <a:cubicBezTo>
                  <a:pt x="125610" y="566935"/>
                  <a:pt x="92273" y="587573"/>
                  <a:pt x="92802" y="584398"/>
                </a:cubicBezTo>
                <a:cubicBezTo>
                  <a:pt x="93331" y="581223"/>
                  <a:pt x="124552" y="543123"/>
                  <a:pt x="115027" y="495498"/>
                </a:cubicBezTo>
                <a:cubicBezTo>
                  <a:pt x="105502" y="447873"/>
                  <a:pt x="50998" y="336219"/>
                  <a:pt x="35652" y="298648"/>
                </a:cubicBezTo>
                <a:cubicBezTo>
                  <a:pt x="20306" y="261077"/>
                  <a:pt x="22423" y="315052"/>
                  <a:pt x="22952" y="270073"/>
                </a:cubicBezTo>
                <a:cubicBezTo>
                  <a:pt x="23481" y="225094"/>
                  <a:pt x="44648" y="-7739"/>
                  <a:pt x="42002" y="1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2C60044-28A6-E19C-2040-3AB52EA9427A}"/>
              </a:ext>
            </a:extLst>
          </p:cNvPr>
          <p:cNvSpPr/>
          <p:nvPr/>
        </p:nvSpPr>
        <p:spPr>
          <a:xfrm>
            <a:off x="6248321" y="4848189"/>
            <a:ext cx="127641" cy="231864"/>
          </a:xfrm>
          <a:custGeom>
            <a:avLst/>
            <a:gdLst>
              <a:gd name="connsiteX0" fmla="*/ 88979 w 127641"/>
              <a:gd name="connsiteY0" fmla="*/ 36 h 231864"/>
              <a:gd name="connsiteX1" fmla="*/ 104854 w 127641"/>
              <a:gd name="connsiteY1" fmla="*/ 127036 h 231864"/>
              <a:gd name="connsiteX2" fmla="*/ 79 w 127641"/>
              <a:gd name="connsiteY2" fmla="*/ 231811 h 231864"/>
              <a:gd name="connsiteX3" fmla="*/ 123904 w 127641"/>
              <a:gd name="connsiteY3" fmla="*/ 139736 h 231864"/>
              <a:gd name="connsiteX4" fmla="*/ 88979 w 127641"/>
              <a:gd name="connsiteY4" fmla="*/ 36 h 23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41" h="231864">
                <a:moveTo>
                  <a:pt x="88979" y="36"/>
                </a:moveTo>
                <a:cubicBezTo>
                  <a:pt x="85804" y="-2081"/>
                  <a:pt x="119671" y="88407"/>
                  <a:pt x="104854" y="127036"/>
                </a:cubicBezTo>
                <a:cubicBezTo>
                  <a:pt x="90037" y="165665"/>
                  <a:pt x="-3096" y="229694"/>
                  <a:pt x="79" y="231811"/>
                </a:cubicBezTo>
                <a:cubicBezTo>
                  <a:pt x="3254" y="233928"/>
                  <a:pt x="106442" y="172544"/>
                  <a:pt x="123904" y="139736"/>
                </a:cubicBezTo>
                <a:cubicBezTo>
                  <a:pt x="141366" y="106928"/>
                  <a:pt x="92154" y="2153"/>
                  <a:pt x="88979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EEAE99F-27EA-B563-B9F5-3E74E3B9F866}"/>
              </a:ext>
            </a:extLst>
          </p:cNvPr>
          <p:cNvSpPr/>
          <p:nvPr/>
        </p:nvSpPr>
        <p:spPr>
          <a:xfrm>
            <a:off x="6043737" y="4972046"/>
            <a:ext cx="149742" cy="44475"/>
          </a:xfrm>
          <a:custGeom>
            <a:avLst/>
            <a:gdLst>
              <a:gd name="connsiteX0" fmla="*/ 1463 w 149742"/>
              <a:gd name="connsiteY0" fmla="*/ 4 h 44475"/>
              <a:gd name="connsiteX1" fmla="*/ 55438 w 149742"/>
              <a:gd name="connsiteY1" fmla="*/ 44454 h 44475"/>
              <a:gd name="connsiteX2" fmla="*/ 147513 w 149742"/>
              <a:gd name="connsiteY2" fmla="*/ 6354 h 44475"/>
              <a:gd name="connsiteX3" fmla="*/ 112588 w 149742"/>
              <a:gd name="connsiteY3" fmla="*/ 41279 h 44475"/>
              <a:gd name="connsiteX4" fmla="*/ 1463 w 149742"/>
              <a:gd name="connsiteY4" fmla="*/ 4 h 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742" h="44475">
                <a:moveTo>
                  <a:pt x="1463" y="4"/>
                </a:moveTo>
                <a:cubicBezTo>
                  <a:pt x="-8062" y="533"/>
                  <a:pt x="31096" y="43396"/>
                  <a:pt x="55438" y="44454"/>
                </a:cubicBezTo>
                <a:cubicBezTo>
                  <a:pt x="79780" y="45512"/>
                  <a:pt x="137988" y="6883"/>
                  <a:pt x="147513" y="6354"/>
                </a:cubicBezTo>
                <a:cubicBezTo>
                  <a:pt x="157038" y="5825"/>
                  <a:pt x="134284" y="38633"/>
                  <a:pt x="112588" y="41279"/>
                </a:cubicBezTo>
                <a:cubicBezTo>
                  <a:pt x="90892" y="43925"/>
                  <a:pt x="10988" y="-525"/>
                  <a:pt x="1463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0EE0865-128B-F6C1-BA1E-AEE5FE9EFCCF}"/>
              </a:ext>
            </a:extLst>
          </p:cNvPr>
          <p:cNvSpPr/>
          <p:nvPr/>
        </p:nvSpPr>
        <p:spPr>
          <a:xfrm>
            <a:off x="6241958" y="4360048"/>
            <a:ext cx="203292" cy="450203"/>
          </a:xfrm>
          <a:custGeom>
            <a:avLst/>
            <a:gdLst>
              <a:gd name="connsiteX0" fmla="*/ 92 w 203292"/>
              <a:gd name="connsiteY0" fmla="*/ 2402 h 450203"/>
              <a:gd name="connsiteX1" fmla="*/ 54067 w 203292"/>
              <a:gd name="connsiteY1" fmla="*/ 262752 h 450203"/>
              <a:gd name="connsiteX2" fmla="*/ 63592 w 203292"/>
              <a:gd name="connsiteY2" fmla="*/ 243702 h 450203"/>
              <a:gd name="connsiteX3" fmla="*/ 203292 w 203292"/>
              <a:gd name="connsiteY3" fmla="*/ 450077 h 450203"/>
              <a:gd name="connsiteX4" fmla="*/ 63592 w 203292"/>
              <a:gd name="connsiteY4" fmla="*/ 272277 h 450203"/>
              <a:gd name="connsiteX5" fmla="*/ 41367 w 203292"/>
              <a:gd name="connsiteY5" fmla="*/ 138927 h 450203"/>
              <a:gd name="connsiteX6" fmla="*/ 92 w 203292"/>
              <a:gd name="connsiteY6" fmla="*/ 2402 h 45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92" h="450203">
                <a:moveTo>
                  <a:pt x="92" y="2402"/>
                </a:moveTo>
                <a:cubicBezTo>
                  <a:pt x="2209" y="23039"/>
                  <a:pt x="43484" y="222535"/>
                  <a:pt x="54067" y="262752"/>
                </a:cubicBezTo>
                <a:cubicBezTo>
                  <a:pt x="64650" y="302969"/>
                  <a:pt x="38721" y="212481"/>
                  <a:pt x="63592" y="243702"/>
                </a:cubicBezTo>
                <a:cubicBezTo>
                  <a:pt x="88463" y="274923"/>
                  <a:pt x="203292" y="445315"/>
                  <a:pt x="203292" y="450077"/>
                </a:cubicBezTo>
                <a:cubicBezTo>
                  <a:pt x="203292" y="454839"/>
                  <a:pt x="90579" y="324135"/>
                  <a:pt x="63592" y="272277"/>
                </a:cubicBezTo>
                <a:cubicBezTo>
                  <a:pt x="36605" y="220419"/>
                  <a:pt x="49834" y="178085"/>
                  <a:pt x="41367" y="138927"/>
                </a:cubicBezTo>
                <a:cubicBezTo>
                  <a:pt x="32900" y="99769"/>
                  <a:pt x="-2025" y="-18235"/>
                  <a:pt x="92" y="24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6903A90-748F-8E25-94E8-60F7312C5878}"/>
              </a:ext>
            </a:extLst>
          </p:cNvPr>
          <p:cNvSpPr/>
          <p:nvPr/>
        </p:nvSpPr>
        <p:spPr>
          <a:xfrm>
            <a:off x="6181253" y="5079459"/>
            <a:ext cx="178637" cy="213839"/>
          </a:xfrm>
          <a:custGeom>
            <a:avLst/>
            <a:gdLst>
              <a:gd name="connsiteX0" fmla="*/ 178272 w 178637"/>
              <a:gd name="connsiteY0" fmla="*/ 541 h 213839"/>
              <a:gd name="connsiteX1" fmla="*/ 63972 w 178637"/>
              <a:gd name="connsiteY1" fmla="*/ 89441 h 213839"/>
              <a:gd name="connsiteX2" fmla="*/ 3647 w 178637"/>
              <a:gd name="connsiteY2" fmla="*/ 213266 h 213839"/>
              <a:gd name="connsiteX3" fmla="*/ 22697 w 178637"/>
              <a:gd name="connsiteY3" fmla="*/ 130716 h 213839"/>
              <a:gd name="connsiteX4" fmla="*/ 178272 w 178637"/>
              <a:gd name="connsiteY4" fmla="*/ 541 h 21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637" h="213839">
                <a:moveTo>
                  <a:pt x="178272" y="541"/>
                </a:moveTo>
                <a:cubicBezTo>
                  <a:pt x="185151" y="-6338"/>
                  <a:pt x="93076" y="53987"/>
                  <a:pt x="63972" y="89441"/>
                </a:cubicBezTo>
                <a:cubicBezTo>
                  <a:pt x="34868" y="124895"/>
                  <a:pt x="10526" y="206387"/>
                  <a:pt x="3647" y="213266"/>
                </a:cubicBezTo>
                <a:cubicBezTo>
                  <a:pt x="-3232" y="220145"/>
                  <a:pt x="-2174" y="163524"/>
                  <a:pt x="22697" y="130716"/>
                </a:cubicBezTo>
                <a:cubicBezTo>
                  <a:pt x="47568" y="97908"/>
                  <a:pt x="171393" y="7420"/>
                  <a:pt x="178272" y="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2316ADE-CAAA-B461-5C26-2098E078D0B8}"/>
              </a:ext>
            </a:extLst>
          </p:cNvPr>
          <p:cNvSpPr/>
          <p:nvPr/>
        </p:nvSpPr>
        <p:spPr>
          <a:xfrm>
            <a:off x="6115002" y="5102090"/>
            <a:ext cx="101790" cy="222394"/>
          </a:xfrm>
          <a:custGeom>
            <a:avLst/>
            <a:gdLst>
              <a:gd name="connsiteX0" fmla="*/ 101648 w 101790"/>
              <a:gd name="connsiteY0" fmla="*/ 135 h 222394"/>
              <a:gd name="connsiteX1" fmla="*/ 22273 w 101790"/>
              <a:gd name="connsiteY1" fmla="*/ 89035 h 222394"/>
              <a:gd name="connsiteX2" fmla="*/ 22273 w 101790"/>
              <a:gd name="connsiteY2" fmla="*/ 117610 h 222394"/>
              <a:gd name="connsiteX3" fmla="*/ 69898 w 101790"/>
              <a:gd name="connsiteY3" fmla="*/ 222385 h 222394"/>
              <a:gd name="connsiteX4" fmla="*/ 48 w 101790"/>
              <a:gd name="connsiteY4" fmla="*/ 111260 h 222394"/>
              <a:gd name="connsiteX5" fmla="*/ 101648 w 101790"/>
              <a:gd name="connsiteY5" fmla="*/ 135 h 22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790" h="222394">
                <a:moveTo>
                  <a:pt x="101648" y="135"/>
                </a:moveTo>
                <a:cubicBezTo>
                  <a:pt x="105352" y="-3569"/>
                  <a:pt x="35502" y="69456"/>
                  <a:pt x="22273" y="89035"/>
                </a:cubicBezTo>
                <a:cubicBezTo>
                  <a:pt x="9044" y="108614"/>
                  <a:pt x="14335" y="95385"/>
                  <a:pt x="22273" y="117610"/>
                </a:cubicBezTo>
                <a:cubicBezTo>
                  <a:pt x="30210" y="139835"/>
                  <a:pt x="73602" y="223443"/>
                  <a:pt x="69898" y="222385"/>
                </a:cubicBezTo>
                <a:cubicBezTo>
                  <a:pt x="66194" y="221327"/>
                  <a:pt x="-2069" y="144068"/>
                  <a:pt x="48" y="111260"/>
                </a:cubicBezTo>
                <a:cubicBezTo>
                  <a:pt x="2165" y="78452"/>
                  <a:pt x="97944" y="3839"/>
                  <a:pt x="101648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31BEA4E-E643-A8D0-A965-45C0F2F1D979}"/>
              </a:ext>
            </a:extLst>
          </p:cNvPr>
          <p:cNvSpPr/>
          <p:nvPr/>
        </p:nvSpPr>
        <p:spPr>
          <a:xfrm>
            <a:off x="5984370" y="5064006"/>
            <a:ext cx="167273" cy="133476"/>
          </a:xfrm>
          <a:custGeom>
            <a:avLst/>
            <a:gdLst>
              <a:gd name="connsiteX0" fmla="*/ 505 w 167273"/>
              <a:gd name="connsiteY0" fmla="*/ 119 h 133476"/>
              <a:gd name="connsiteX1" fmla="*/ 76705 w 167273"/>
              <a:gd name="connsiteY1" fmla="*/ 66794 h 133476"/>
              <a:gd name="connsiteX2" fmla="*/ 165605 w 167273"/>
              <a:gd name="connsiteY2" fmla="*/ 54094 h 133476"/>
              <a:gd name="connsiteX3" fmla="*/ 130680 w 167273"/>
              <a:gd name="connsiteY3" fmla="*/ 82669 h 133476"/>
              <a:gd name="connsiteX4" fmla="*/ 79880 w 167273"/>
              <a:gd name="connsiteY4" fmla="*/ 133469 h 133476"/>
              <a:gd name="connsiteX5" fmla="*/ 114805 w 167273"/>
              <a:gd name="connsiteY5" fmla="*/ 85844 h 133476"/>
              <a:gd name="connsiteX6" fmla="*/ 505 w 167273"/>
              <a:gd name="connsiteY6" fmla="*/ 119 h 1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73" h="133476">
                <a:moveTo>
                  <a:pt x="505" y="119"/>
                </a:moveTo>
                <a:cubicBezTo>
                  <a:pt x="-5845" y="-3056"/>
                  <a:pt x="49188" y="57798"/>
                  <a:pt x="76705" y="66794"/>
                </a:cubicBezTo>
                <a:cubicBezTo>
                  <a:pt x="104222" y="75790"/>
                  <a:pt x="156609" y="51448"/>
                  <a:pt x="165605" y="54094"/>
                </a:cubicBezTo>
                <a:cubicBezTo>
                  <a:pt x="174601" y="56740"/>
                  <a:pt x="144968" y="69440"/>
                  <a:pt x="130680" y="82669"/>
                </a:cubicBezTo>
                <a:cubicBezTo>
                  <a:pt x="116393" y="95898"/>
                  <a:pt x="82526" y="132940"/>
                  <a:pt x="79880" y="133469"/>
                </a:cubicBezTo>
                <a:cubicBezTo>
                  <a:pt x="77234" y="133998"/>
                  <a:pt x="123801" y="105952"/>
                  <a:pt x="114805" y="85844"/>
                </a:cubicBezTo>
                <a:cubicBezTo>
                  <a:pt x="105809" y="65736"/>
                  <a:pt x="6855" y="3294"/>
                  <a:pt x="505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FF736BD-0DAA-AD85-0C77-2805C6EC41D7}"/>
              </a:ext>
            </a:extLst>
          </p:cNvPr>
          <p:cNvSpPr/>
          <p:nvPr/>
        </p:nvSpPr>
        <p:spPr>
          <a:xfrm>
            <a:off x="5694661" y="4717769"/>
            <a:ext cx="115950" cy="352740"/>
          </a:xfrm>
          <a:custGeom>
            <a:avLst/>
            <a:gdLst>
              <a:gd name="connsiteX0" fmla="*/ 115589 w 115950"/>
              <a:gd name="connsiteY0" fmla="*/ 281 h 352740"/>
              <a:gd name="connsiteX1" fmla="*/ 39389 w 115950"/>
              <a:gd name="connsiteY1" fmla="*/ 171731 h 352740"/>
              <a:gd name="connsiteX2" fmla="*/ 20339 w 115950"/>
              <a:gd name="connsiteY2" fmla="*/ 228881 h 352740"/>
              <a:gd name="connsiteX3" fmla="*/ 17164 w 115950"/>
              <a:gd name="connsiteY3" fmla="*/ 352706 h 352740"/>
              <a:gd name="connsiteX4" fmla="*/ 4464 w 115950"/>
              <a:gd name="connsiteY4" fmla="*/ 216181 h 352740"/>
              <a:gd name="connsiteX5" fmla="*/ 115589 w 115950"/>
              <a:gd name="connsiteY5" fmla="*/ 281 h 35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50" h="352740">
                <a:moveTo>
                  <a:pt x="115589" y="281"/>
                </a:moveTo>
                <a:cubicBezTo>
                  <a:pt x="121410" y="-7127"/>
                  <a:pt x="55264" y="133631"/>
                  <a:pt x="39389" y="171731"/>
                </a:cubicBezTo>
                <a:cubicBezTo>
                  <a:pt x="23514" y="209831"/>
                  <a:pt x="24043" y="198719"/>
                  <a:pt x="20339" y="228881"/>
                </a:cubicBezTo>
                <a:cubicBezTo>
                  <a:pt x="16635" y="259044"/>
                  <a:pt x="19810" y="354823"/>
                  <a:pt x="17164" y="352706"/>
                </a:cubicBezTo>
                <a:cubicBezTo>
                  <a:pt x="14518" y="350589"/>
                  <a:pt x="-9823" y="268039"/>
                  <a:pt x="4464" y="216181"/>
                </a:cubicBezTo>
                <a:cubicBezTo>
                  <a:pt x="18751" y="164323"/>
                  <a:pt x="109768" y="7689"/>
                  <a:pt x="115589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E19F4601-FD92-7F9C-5CD0-B3A72CEF775D}"/>
              </a:ext>
            </a:extLst>
          </p:cNvPr>
          <p:cNvSpPr/>
          <p:nvPr/>
        </p:nvSpPr>
        <p:spPr>
          <a:xfrm>
            <a:off x="6653934" y="4874347"/>
            <a:ext cx="108830" cy="329412"/>
          </a:xfrm>
          <a:custGeom>
            <a:avLst/>
            <a:gdLst>
              <a:gd name="connsiteX0" fmla="*/ 866 w 108830"/>
              <a:gd name="connsiteY0" fmla="*/ 2453 h 329412"/>
              <a:gd name="connsiteX1" fmla="*/ 77066 w 108830"/>
              <a:gd name="connsiteY1" fmla="*/ 116753 h 329412"/>
              <a:gd name="connsiteX2" fmla="*/ 92941 w 108830"/>
              <a:gd name="connsiteY2" fmla="*/ 212003 h 329412"/>
              <a:gd name="connsiteX3" fmla="*/ 70716 w 108830"/>
              <a:gd name="connsiteY3" fmla="*/ 288203 h 329412"/>
              <a:gd name="connsiteX4" fmla="*/ 32616 w 108830"/>
              <a:gd name="connsiteY4" fmla="*/ 323128 h 329412"/>
              <a:gd name="connsiteX5" fmla="*/ 108816 w 108830"/>
              <a:gd name="connsiteY5" fmla="*/ 161203 h 329412"/>
              <a:gd name="connsiteX6" fmla="*/ 38966 w 108830"/>
              <a:gd name="connsiteY6" fmla="*/ 46903 h 329412"/>
              <a:gd name="connsiteX7" fmla="*/ 866 w 108830"/>
              <a:gd name="connsiteY7" fmla="*/ 2453 h 32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30" h="329412">
                <a:moveTo>
                  <a:pt x="866" y="2453"/>
                </a:moveTo>
                <a:cubicBezTo>
                  <a:pt x="7216" y="14095"/>
                  <a:pt x="61720" y="81828"/>
                  <a:pt x="77066" y="116753"/>
                </a:cubicBezTo>
                <a:cubicBezTo>
                  <a:pt x="92412" y="151678"/>
                  <a:pt x="93999" y="183428"/>
                  <a:pt x="92941" y="212003"/>
                </a:cubicBezTo>
                <a:cubicBezTo>
                  <a:pt x="91883" y="240578"/>
                  <a:pt x="80770" y="269682"/>
                  <a:pt x="70716" y="288203"/>
                </a:cubicBezTo>
                <a:cubicBezTo>
                  <a:pt x="60662" y="306724"/>
                  <a:pt x="26266" y="344295"/>
                  <a:pt x="32616" y="323128"/>
                </a:cubicBezTo>
                <a:cubicBezTo>
                  <a:pt x="38966" y="301961"/>
                  <a:pt x="107758" y="207240"/>
                  <a:pt x="108816" y="161203"/>
                </a:cubicBezTo>
                <a:cubicBezTo>
                  <a:pt x="109874" y="115166"/>
                  <a:pt x="53253" y="70715"/>
                  <a:pt x="38966" y="46903"/>
                </a:cubicBezTo>
                <a:cubicBezTo>
                  <a:pt x="24679" y="23091"/>
                  <a:pt x="-5484" y="-9189"/>
                  <a:pt x="866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BD3E400D-DB79-5A4E-2319-F4E9F71F927E}"/>
              </a:ext>
            </a:extLst>
          </p:cNvPr>
          <p:cNvSpPr/>
          <p:nvPr/>
        </p:nvSpPr>
        <p:spPr>
          <a:xfrm>
            <a:off x="6378419" y="5025559"/>
            <a:ext cx="282374" cy="134016"/>
          </a:xfrm>
          <a:custGeom>
            <a:avLst/>
            <a:gdLst>
              <a:gd name="connsiteX0" fmla="*/ 156 w 282374"/>
              <a:gd name="connsiteY0" fmla="*/ 117941 h 134016"/>
              <a:gd name="connsiteX1" fmla="*/ 171606 w 282374"/>
              <a:gd name="connsiteY1" fmla="*/ 86191 h 134016"/>
              <a:gd name="connsiteX2" fmla="*/ 279556 w 282374"/>
              <a:gd name="connsiteY2" fmla="*/ 133816 h 134016"/>
              <a:gd name="connsiteX3" fmla="*/ 244631 w 282374"/>
              <a:gd name="connsiteY3" fmla="*/ 98891 h 134016"/>
              <a:gd name="connsiteX4" fmla="*/ 177956 w 282374"/>
              <a:gd name="connsiteY4" fmla="*/ 466 h 134016"/>
              <a:gd name="connsiteX5" fmla="*/ 203356 w 282374"/>
              <a:gd name="connsiteY5" fmla="*/ 63966 h 134016"/>
              <a:gd name="connsiteX6" fmla="*/ 156 w 282374"/>
              <a:gd name="connsiteY6" fmla="*/ 117941 h 13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374" h="134016">
                <a:moveTo>
                  <a:pt x="156" y="117941"/>
                </a:moveTo>
                <a:cubicBezTo>
                  <a:pt x="-5136" y="121645"/>
                  <a:pt x="125039" y="83545"/>
                  <a:pt x="171606" y="86191"/>
                </a:cubicBezTo>
                <a:cubicBezTo>
                  <a:pt x="218173" y="88837"/>
                  <a:pt x="267385" y="131699"/>
                  <a:pt x="279556" y="133816"/>
                </a:cubicBezTo>
                <a:cubicBezTo>
                  <a:pt x="291727" y="135933"/>
                  <a:pt x="261564" y="121116"/>
                  <a:pt x="244631" y="98891"/>
                </a:cubicBezTo>
                <a:cubicBezTo>
                  <a:pt x="227698" y="76666"/>
                  <a:pt x="184835" y="6287"/>
                  <a:pt x="177956" y="466"/>
                </a:cubicBezTo>
                <a:cubicBezTo>
                  <a:pt x="171077" y="-5355"/>
                  <a:pt x="229814" y="44916"/>
                  <a:pt x="203356" y="63966"/>
                </a:cubicBezTo>
                <a:cubicBezTo>
                  <a:pt x="176898" y="83016"/>
                  <a:pt x="5448" y="114237"/>
                  <a:pt x="156" y="117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 2047">
            <a:extLst>
              <a:ext uri="{FF2B5EF4-FFF2-40B4-BE49-F238E27FC236}">
                <a16:creationId xmlns:a16="http://schemas.microsoft.com/office/drawing/2014/main" id="{5FE452BD-D487-098B-986C-096089023D45}"/>
              </a:ext>
            </a:extLst>
          </p:cNvPr>
          <p:cNvSpPr/>
          <p:nvPr/>
        </p:nvSpPr>
        <p:spPr>
          <a:xfrm>
            <a:off x="6301723" y="3447256"/>
            <a:ext cx="131790" cy="310428"/>
          </a:xfrm>
          <a:custGeom>
            <a:avLst/>
            <a:gdLst>
              <a:gd name="connsiteX0" fmla="*/ 652 w 131790"/>
              <a:gd name="connsiteY0" fmla="*/ 794 h 310428"/>
              <a:gd name="connsiteX1" fmla="*/ 86377 w 131790"/>
              <a:gd name="connsiteY1" fmla="*/ 238919 h 310428"/>
              <a:gd name="connsiteX2" fmla="*/ 130827 w 131790"/>
              <a:gd name="connsiteY2" fmla="*/ 308769 h 310428"/>
              <a:gd name="connsiteX3" fmla="*/ 108602 w 131790"/>
              <a:gd name="connsiteY3" fmla="*/ 273844 h 310428"/>
              <a:gd name="connsiteX4" fmla="*/ 16527 w 131790"/>
              <a:gd name="connsiteY4" fmla="*/ 118269 h 310428"/>
              <a:gd name="connsiteX5" fmla="*/ 45102 w 131790"/>
              <a:gd name="connsiteY5" fmla="*/ 159544 h 310428"/>
              <a:gd name="connsiteX6" fmla="*/ 652 w 131790"/>
              <a:gd name="connsiteY6" fmla="*/ 794 h 31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790" h="310428">
                <a:moveTo>
                  <a:pt x="652" y="794"/>
                </a:moveTo>
                <a:cubicBezTo>
                  <a:pt x="7531" y="14023"/>
                  <a:pt x="64681" y="187590"/>
                  <a:pt x="86377" y="238919"/>
                </a:cubicBezTo>
                <a:cubicBezTo>
                  <a:pt x="108073" y="290248"/>
                  <a:pt x="130827" y="308769"/>
                  <a:pt x="130827" y="308769"/>
                </a:cubicBezTo>
                <a:cubicBezTo>
                  <a:pt x="134531" y="314590"/>
                  <a:pt x="127652" y="305594"/>
                  <a:pt x="108602" y="273844"/>
                </a:cubicBezTo>
                <a:cubicBezTo>
                  <a:pt x="89552" y="242094"/>
                  <a:pt x="27110" y="137319"/>
                  <a:pt x="16527" y="118269"/>
                </a:cubicBezTo>
                <a:cubicBezTo>
                  <a:pt x="5944" y="99219"/>
                  <a:pt x="46690" y="175419"/>
                  <a:pt x="45102" y="159544"/>
                </a:cubicBezTo>
                <a:cubicBezTo>
                  <a:pt x="43515" y="143669"/>
                  <a:pt x="-6227" y="-12435"/>
                  <a:pt x="652" y="7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 2048">
            <a:extLst>
              <a:ext uri="{FF2B5EF4-FFF2-40B4-BE49-F238E27FC236}">
                <a16:creationId xmlns:a16="http://schemas.microsoft.com/office/drawing/2014/main" id="{74093F9A-3799-4D11-B337-DB0A926589B2}"/>
              </a:ext>
            </a:extLst>
          </p:cNvPr>
          <p:cNvSpPr/>
          <p:nvPr/>
        </p:nvSpPr>
        <p:spPr>
          <a:xfrm>
            <a:off x="6361455" y="3756665"/>
            <a:ext cx="154063" cy="806824"/>
          </a:xfrm>
          <a:custGeom>
            <a:avLst/>
            <a:gdLst>
              <a:gd name="connsiteX0" fmla="*/ 153645 w 154063"/>
              <a:gd name="connsiteY0" fmla="*/ 2535 h 806824"/>
              <a:gd name="connsiteX1" fmla="*/ 20295 w 154063"/>
              <a:gd name="connsiteY1" fmla="*/ 447035 h 806824"/>
              <a:gd name="connsiteX2" fmla="*/ 48870 w 154063"/>
              <a:gd name="connsiteY2" fmla="*/ 383535 h 806824"/>
              <a:gd name="connsiteX3" fmla="*/ 1245 w 154063"/>
              <a:gd name="connsiteY3" fmla="*/ 634360 h 806824"/>
              <a:gd name="connsiteX4" fmla="*/ 39345 w 154063"/>
              <a:gd name="connsiteY4" fmla="*/ 802635 h 806824"/>
              <a:gd name="connsiteX5" fmla="*/ 7595 w 154063"/>
              <a:gd name="connsiteY5" fmla="*/ 739135 h 806824"/>
              <a:gd name="connsiteX6" fmla="*/ 1245 w 154063"/>
              <a:gd name="connsiteY6" fmla="*/ 558160 h 806824"/>
              <a:gd name="connsiteX7" fmla="*/ 26645 w 154063"/>
              <a:gd name="connsiteY7" fmla="*/ 443860 h 806824"/>
              <a:gd name="connsiteX8" fmla="*/ 61570 w 154063"/>
              <a:gd name="connsiteY8" fmla="*/ 272410 h 806824"/>
              <a:gd name="connsiteX9" fmla="*/ 153645 w 154063"/>
              <a:gd name="connsiteY9" fmla="*/ 2535 h 80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063" h="806824">
                <a:moveTo>
                  <a:pt x="153645" y="2535"/>
                </a:moveTo>
                <a:cubicBezTo>
                  <a:pt x="146766" y="31639"/>
                  <a:pt x="37757" y="383535"/>
                  <a:pt x="20295" y="447035"/>
                </a:cubicBezTo>
                <a:cubicBezTo>
                  <a:pt x="2833" y="510535"/>
                  <a:pt x="52045" y="352314"/>
                  <a:pt x="48870" y="383535"/>
                </a:cubicBezTo>
                <a:cubicBezTo>
                  <a:pt x="45695" y="414756"/>
                  <a:pt x="2832" y="564510"/>
                  <a:pt x="1245" y="634360"/>
                </a:cubicBezTo>
                <a:cubicBezTo>
                  <a:pt x="-343" y="704210"/>
                  <a:pt x="38287" y="785173"/>
                  <a:pt x="39345" y="802635"/>
                </a:cubicBezTo>
                <a:cubicBezTo>
                  <a:pt x="40403" y="820097"/>
                  <a:pt x="13945" y="779881"/>
                  <a:pt x="7595" y="739135"/>
                </a:cubicBezTo>
                <a:cubicBezTo>
                  <a:pt x="1245" y="698389"/>
                  <a:pt x="-1930" y="607372"/>
                  <a:pt x="1245" y="558160"/>
                </a:cubicBezTo>
                <a:cubicBezTo>
                  <a:pt x="4420" y="508948"/>
                  <a:pt x="16591" y="491485"/>
                  <a:pt x="26645" y="443860"/>
                </a:cubicBezTo>
                <a:cubicBezTo>
                  <a:pt x="36699" y="396235"/>
                  <a:pt x="42520" y="341731"/>
                  <a:pt x="61570" y="272410"/>
                </a:cubicBezTo>
                <a:cubicBezTo>
                  <a:pt x="80620" y="203089"/>
                  <a:pt x="160524" y="-26569"/>
                  <a:pt x="153645" y="2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 2050">
            <a:extLst>
              <a:ext uri="{FF2B5EF4-FFF2-40B4-BE49-F238E27FC236}">
                <a16:creationId xmlns:a16="http://schemas.microsoft.com/office/drawing/2014/main" id="{621C50BC-1827-73EC-2CAD-3106D278D65A}"/>
              </a:ext>
            </a:extLst>
          </p:cNvPr>
          <p:cNvSpPr/>
          <p:nvPr/>
        </p:nvSpPr>
        <p:spPr>
          <a:xfrm>
            <a:off x="6038840" y="3660619"/>
            <a:ext cx="109182" cy="663783"/>
          </a:xfrm>
          <a:custGeom>
            <a:avLst/>
            <a:gdLst>
              <a:gd name="connsiteX0" fmla="*/ 10 w 109182"/>
              <a:gd name="connsiteY0" fmla="*/ 156 h 663783"/>
              <a:gd name="connsiteX1" fmla="*/ 101610 w 109182"/>
              <a:gd name="connsiteY1" fmla="*/ 381156 h 663783"/>
              <a:gd name="connsiteX2" fmla="*/ 98435 w 109182"/>
              <a:gd name="connsiteY2" fmla="*/ 327181 h 663783"/>
              <a:gd name="connsiteX3" fmla="*/ 101610 w 109182"/>
              <a:gd name="connsiteY3" fmla="*/ 536731 h 663783"/>
              <a:gd name="connsiteX4" fmla="*/ 107960 w 109182"/>
              <a:gd name="connsiteY4" fmla="*/ 663731 h 663783"/>
              <a:gd name="connsiteX5" fmla="*/ 107960 w 109182"/>
              <a:gd name="connsiteY5" fmla="*/ 549431 h 663783"/>
              <a:gd name="connsiteX6" fmla="*/ 95260 w 109182"/>
              <a:gd name="connsiteY6" fmla="*/ 336706 h 663783"/>
              <a:gd name="connsiteX7" fmla="*/ 10 w 109182"/>
              <a:gd name="connsiteY7" fmla="*/ 156 h 66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182" h="663783">
                <a:moveTo>
                  <a:pt x="10" y="156"/>
                </a:moveTo>
                <a:cubicBezTo>
                  <a:pt x="1068" y="7564"/>
                  <a:pt x="85206" y="326652"/>
                  <a:pt x="101610" y="381156"/>
                </a:cubicBezTo>
                <a:cubicBezTo>
                  <a:pt x="118014" y="435660"/>
                  <a:pt x="98435" y="301252"/>
                  <a:pt x="98435" y="327181"/>
                </a:cubicBezTo>
                <a:cubicBezTo>
                  <a:pt x="98435" y="353110"/>
                  <a:pt x="100023" y="480639"/>
                  <a:pt x="101610" y="536731"/>
                </a:cubicBezTo>
                <a:cubicBezTo>
                  <a:pt x="103197" y="592823"/>
                  <a:pt x="106902" y="661614"/>
                  <a:pt x="107960" y="663731"/>
                </a:cubicBezTo>
                <a:cubicBezTo>
                  <a:pt x="109018" y="665848"/>
                  <a:pt x="110077" y="603935"/>
                  <a:pt x="107960" y="549431"/>
                </a:cubicBezTo>
                <a:cubicBezTo>
                  <a:pt x="105843" y="494927"/>
                  <a:pt x="110077" y="422960"/>
                  <a:pt x="95260" y="336706"/>
                </a:cubicBezTo>
                <a:cubicBezTo>
                  <a:pt x="80443" y="250452"/>
                  <a:pt x="-1048" y="-7252"/>
                  <a:pt x="10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 2051">
            <a:extLst>
              <a:ext uri="{FF2B5EF4-FFF2-40B4-BE49-F238E27FC236}">
                <a16:creationId xmlns:a16="http://schemas.microsoft.com/office/drawing/2014/main" id="{DCE8B25E-AB32-5698-9810-FCC1D0D5FE3C}"/>
              </a:ext>
            </a:extLst>
          </p:cNvPr>
          <p:cNvSpPr/>
          <p:nvPr/>
        </p:nvSpPr>
        <p:spPr>
          <a:xfrm>
            <a:off x="6422853" y="4810124"/>
            <a:ext cx="76397" cy="219087"/>
          </a:xfrm>
          <a:custGeom>
            <a:avLst/>
            <a:gdLst>
              <a:gd name="connsiteX0" fmla="*/ 172 w 76397"/>
              <a:gd name="connsiteY0" fmla="*/ 1 h 219087"/>
              <a:gd name="connsiteX1" fmla="*/ 54147 w 76397"/>
              <a:gd name="connsiteY1" fmla="*/ 165101 h 219087"/>
              <a:gd name="connsiteX2" fmla="*/ 3347 w 76397"/>
              <a:gd name="connsiteY2" fmla="*/ 219076 h 219087"/>
              <a:gd name="connsiteX3" fmla="*/ 76372 w 76397"/>
              <a:gd name="connsiteY3" fmla="*/ 161926 h 219087"/>
              <a:gd name="connsiteX4" fmla="*/ 172 w 76397"/>
              <a:gd name="connsiteY4" fmla="*/ 1 h 21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97" h="219087">
                <a:moveTo>
                  <a:pt x="172" y="1"/>
                </a:moveTo>
                <a:cubicBezTo>
                  <a:pt x="-3532" y="530"/>
                  <a:pt x="53618" y="128589"/>
                  <a:pt x="54147" y="165101"/>
                </a:cubicBezTo>
                <a:cubicBezTo>
                  <a:pt x="54676" y="201613"/>
                  <a:pt x="-357" y="219605"/>
                  <a:pt x="3347" y="219076"/>
                </a:cubicBezTo>
                <a:cubicBezTo>
                  <a:pt x="7051" y="218547"/>
                  <a:pt x="74784" y="193676"/>
                  <a:pt x="76372" y="161926"/>
                </a:cubicBezTo>
                <a:cubicBezTo>
                  <a:pt x="77960" y="130176"/>
                  <a:pt x="3876" y="-528"/>
                  <a:pt x="17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 2052">
            <a:extLst>
              <a:ext uri="{FF2B5EF4-FFF2-40B4-BE49-F238E27FC236}">
                <a16:creationId xmlns:a16="http://schemas.microsoft.com/office/drawing/2014/main" id="{E5FC861F-0EE7-E221-1298-743580F570CF}"/>
              </a:ext>
            </a:extLst>
          </p:cNvPr>
          <p:cNvSpPr/>
          <p:nvPr/>
        </p:nvSpPr>
        <p:spPr>
          <a:xfrm>
            <a:off x="5800634" y="4466944"/>
            <a:ext cx="174718" cy="578154"/>
          </a:xfrm>
          <a:custGeom>
            <a:avLst/>
            <a:gdLst>
              <a:gd name="connsiteX0" fmla="*/ 174716 w 174718"/>
              <a:gd name="connsiteY0" fmla="*/ 281 h 578154"/>
              <a:gd name="connsiteX1" fmla="*/ 66766 w 174718"/>
              <a:gd name="connsiteY1" fmla="*/ 301906 h 578154"/>
              <a:gd name="connsiteX2" fmla="*/ 50891 w 174718"/>
              <a:gd name="connsiteY2" fmla="*/ 400331 h 578154"/>
              <a:gd name="connsiteX3" fmla="*/ 35016 w 174718"/>
              <a:gd name="connsiteY3" fmla="*/ 457481 h 578154"/>
              <a:gd name="connsiteX4" fmla="*/ 73116 w 174718"/>
              <a:gd name="connsiteY4" fmla="*/ 578131 h 578154"/>
              <a:gd name="connsiteX5" fmla="*/ 38191 w 174718"/>
              <a:gd name="connsiteY5" fmla="*/ 467006 h 578154"/>
              <a:gd name="connsiteX6" fmla="*/ 91 w 174718"/>
              <a:gd name="connsiteY6" fmla="*/ 387631 h 578154"/>
              <a:gd name="connsiteX7" fmla="*/ 28666 w 174718"/>
              <a:gd name="connsiteY7" fmla="*/ 432081 h 578154"/>
              <a:gd name="connsiteX8" fmla="*/ 63591 w 174718"/>
              <a:gd name="connsiteY8" fmla="*/ 327306 h 578154"/>
              <a:gd name="connsiteX9" fmla="*/ 63591 w 174718"/>
              <a:gd name="connsiteY9" fmla="*/ 247931 h 578154"/>
              <a:gd name="connsiteX10" fmla="*/ 174716 w 174718"/>
              <a:gd name="connsiteY10" fmla="*/ 281 h 57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718" h="578154">
                <a:moveTo>
                  <a:pt x="174716" y="281"/>
                </a:moveTo>
                <a:cubicBezTo>
                  <a:pt x="175245" y="9277"/>
                  <a:pt x="87403" y="235231"/>
                  <a:pt x="66766" y="301906"/>
                </a:cubicBezTo>
                <a:cubicBezTo>
                  <a:pt x="46129" y="368581"/>
                  <a:pt x="56183" y="374402"/>
                  <a:pt x="50891" y="400331"/>
                </a:cubicBezTo>
                <a:cubicBezTo>
                  <a:pt x="45599" y="426260"/>
                  <a:pt x="31312" y="427848"/>
                  <a:pt x="35016" y="457481"/>
                </a:cubicBezTo>
                <a:cubicBezTo>
                  <a:pt x="38720" y="487114"/>
                  <a:pt x="72587" y="576544"/>
                  <a:pt x="73116" y="578131"/>
                </a:cubicBezTo>
                <a:cubicBezTo>
                  <a:pt x="73645" y="579718"/>
                  <a:pt x="50362" y="498756"/>
                  <a:pt x="38191" y="467006"/>
                </a:cubicBezTo>
                <a:cubicBezTo>
                  <a:pt x="26020" y="435256"/>
                  <a:pt x="1678" y="393452"/>
                  <a:pt x="91" y="387631"/>
                </a:cubicBezTo>
                <a:cubicBezTo>
                  <a:pt x="-1497" y="381810"/>
                  <a:pt x="18083" y="442135"/>
                  <a:pt x="28666" y="432081"/>
                </a:cubicBezTo>
                <a:cubicBezTo>
                  <a:pt x="39249" y="422027"/>
                  <a:pt x="57770" y="357998"/>
                  <a:pt x="63591" y="327306"/>
                </a:cubicBezTo>
                <a:cubicBezTo>
                  <a:pt x="69412" y="296614"/>
                  <a:pt x="46128" y="295556"/>
                  <a:pt x="63591" y="247931"/>
                </a:cubicBezTo>
                <a:cubicBezTo>
                  <a:pt x="81053" y="200306"/>
                  <a:pt x="174187" y="-8715"/>
                  <a:pt x="174716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 2053">
            <a:extLst>
              <a:ext uri="{FF2B5EF4-FFF2-40B4-BE49-F238E27FC236}">
                <a16:creationId xmlns:a16="http://schemas.microsoft.com/office/drawing/2014/main" id="{15418E35-4E64-647C-C7C7-1A64A2F7E08E}"/>
              </a:ext>
            </a:extLst>
          </p:cNvPr>
          <p:cNvSpPr/>
          <p:nvPr/>
        </p:nvSpPr>
        <p:spPr>
          <a:xfrm>
            <a:off x="6410276" y="4403672"/>
            <a:ext cx="187641" cy="327117"/>
          </a:xfrm>
          <a:custGeom>
            <a:avLst/>
            <a:gdLst>
              <a:gd name="connsiteX0" fmla="*/ 49 w 187641"/>
              <a:gd name="connsiteY0" fmla="*/ 53 h 327117"/>
              <a:gd name="connsiteX1" fmla="*/ 123874 w 187641"/>
              <a:gd name="connsiteY1" fmla="*/ 177853 h 327117"/>
              <a:gd name="connsiteX2" fmla="*/ 136574 w 187641"/>
              <a:gd name="connsiteY2" fmla="*/ 254053 h 327117"/>
              <a:gd name="connsiteX3" fmla="*/ 101649 w 187641"/>
              <a:gd name="connsiteY3" fmla="*/ 327078 h 327117"/>
              <a:gd name="connsiteX4" fmla="*/ 130224 w 187641"/>
              <a:gd name="connsiteY4" fmla="*/ 263578 h 327117"/>
              <a:gd name="connsiteX5" fmla="*/ 187374 w 187641"/>
              <a:gd name="connsiteY5" fmla="*/ 215953 h 327117"/>
              <a:gd name="connsiteX6" fmla="*/ 152449 w 187641"/>
              <a:gd name="connsiteY6" fmla="*/ 127053 h 327117"/>
              <a:gd name="connsiteX7" fmla="*/ 171499 w 187641"/>
              <a:gd name="connsiteY7" fmla="*/ 206428 h 327117"/>
              <a:gd name="connsiteX8" fmla="*/ 139749 w 187641"/>
              <a:gd name="connsiteY8" fmla="*/ 196903 h 327117"/>
              <a:gd name="connsiteX9" fmla="*/ 49 w 187641"/>
              <a:gd name="connsiteY9" fmla="*/ 53 h 32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641" h="327117">
                <a:moveTo>
                  <a:pt x="49" y="53"/>
                </a:moveTo>
                <a:cubicBezTo>
                  <a:pt x="-2597" y="-3122"/>
                  <a:pt x="101120" y="135520"/>
                  <a:pt x="123874" y="177853"/>
                </a:cubicBezTo>
                <a:cubicBezTo>
                  <a:pt x="146628" y="220186"/>
                  <a:pt x="140278" y="229182"/>
                  <a:pt x="136574" y="254053"/>
                </a:cubicBezTo>
                <a:cubicBezTo>
                  <a:pt x="132870" y="278924"/>
                  <a:pt x="102707" y="325490"/>
                  <a:pt x="101649" y="327078"/>
                </a:cubicBezTo>
                <a:cubicBezTo>
                  <a:pt x="100591" y="328666"/>
                  <a:pt x="115937" y="282099"/>
                  <a:pt x="130224" y="263578"/>
                </a:cubicBezTo>
                <a:cubicBezTo>
                  <a:pt x="144511" y="245057"/>
                  <a:pt x="183670" y="238707"/>
                  <a:pt x="187374" y="215953"/>
                </a:cubicBezTo>
                <a:cubicBezTo>
                  <a:pt x="191078" y="193199"/>
                  <a:pt x="155095" y="128641"/>
                  <a:pt x="152449" y="127053"/>
                </a:cubicBezTo>
                <a:cubicBezTo>
                  <a:pt x="149803" y="125466"/>
                  <a:pt x="173616" y="194786"/>
                  <a:pt x="171499" y="206428"/>
                </a:cubicBezTo>
                <a:cubicBezTo>
                  <a:pt x="169382" y="218070"/>
                  <a:pt x="164091" y="230241"/>
                  <a:pt x="139749" y="196903"/>
                </a:cubicBezTo>
                <a:cubicBezTo>
                  <a:pt x="115407" y="163565"/>
                  <a:pt x="2695" y="3228"/>
                  <a:pt x="4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 2054">
            <a:extLst>
              <a:ext uri="{FF2B5EF4-FFF2-40B4-BE49-F238E27FC236}">
                <a16:creationId xmlns:a16="http://schemas.microsoft.com/office/drawing/2014/main" id="{96D4796F-A564-28E0-5FDD-2F99082DB119}"/>
              </a:ext>
            </a:extLst>
          </p:cNvPr>
          <p:cNvSpPr/>
          <p:nvPr/>
        </p:nvSpPr>
        <p:spPr>
          <a:xfrm>
            <a:off x="5800486" y="4864038"/>
            <a:ext cx="46047" cy="207918"/>
          </a:xfrm>
          <a:custGeom>
            <a:avLst/>
            <a:gdLst>
              <a:gd name="connsiteX0" fmla="*/ 19289 w 46047"/>
              <a:gd name="connsiteY0" fmla="*/ 62 h 207918"/>
              <a:gd name="connsiteX1" fmla="*/ 9764 w 46047"/>
              <a:gd name="connsiteY1" fmla="*/ 114362 h 207918"/>
              <a:gd name="connsiteX2" fmla="*/ 44689 w 46047"/>
              <a:gd name="connsiteY2" fmla="*/ 206437 h 207918"/>
              <a:gd name="connsiteX3" fmla="*/ 35164 w 46047"/>
              <a:gd name="connsiteY3" fmla="*/ 168337 h 207918"/>
              <a:gd name="connsiteX4" fmla="*/ 239 w 46047"/>
              <a:gd name="connsiteY4" fmla="*/ 130237 h 207918"/>
              <a:gd name="connsiteX5" fmla="*/ 19289 w 46047"/>
              <a:gd name="connsiteY5" fmla="*/ 62 h 20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47" h="207918">
                <a:moveTo>
                  <a:pt x="19289" y="62"/>
                </a:moveTo>
                <a:cubicBezTo>
                  <a:pt x="20877" y="-2584"/>
                  <a:pt x="5531" y="79966"/>
                  <a:pt x="9764" y="114362"/>
                </a:cubicBezTo>
                <a:cubicBezTo>
                  <a:pt x="13997" y="148758"/>
                  <a:pt x="40456" y="197441"/>
                  <a:pt x="44689" y="206437"/>
                </a:cubicBezTo>
                <a:cubicBezTo>
                  <a:pt x="48922" y="215433"/>
                  <a:pt x="42572" y="181037"/>
                  <a:pt x="35164" y="168337"/>
                </a:cubicBezTo>
                <a:cubicBezTo>
                  <a:pt x="27756" y="155637"/>
                  <a:pt x="2885" y="152462"/>
                  <a:pt x="239" y="130237"/>
                </a:cubicBezTo>
                <a:cubicBezTo>
                  <a:pt x="-2407" y="108012"/>
                  <a:pt x="17701" y="2708"/>
                  <a:pt x="19289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 2055">
            <a:extLst>
              <a:ext uri="{FF2B5EF4-FFF2-40B4-BE49-F238E27FC236}">
                <a16:creationId xmlns:a16="http://schemas.microsoft.com/office/drawing/2014/main" id="{ED05D432-A96A-B782-5570-3F9A39FA08C5}"/>
              </a:ext>
            </a:extLst>
          </p:cNvPr>
          <p:cNvSpPr/>
          <p:nvPr/>
        </p:nvSpPr>
        <p:spPr>
          <a:xfrm>
            <a:off x="5882946" y="5079808"/>
            <a:ext cx="194047" cy="232439"/>
          </a:xfrm>
          <a:custGeom>
            <a:avLst/>
            <a:gdLst>
              <a:gd name="connsiteX0" fmla="*/ 329 w 194047"/>
              <a:gd name="connsiteY0" fmla="*/ 192 h 232439"/>
              <a:gd name="connsiteX1" fmla="*/ 108279 w 194047"/>
              <a:gd name="connsiteY1" fmla="*/ 114492 h 232439"/>
              <a:gd name="connsiteX2" fmla="*/ 162254 w 194047"/>
              <a:gd name="connsiteY2" fmla="*/ 206567 h 232439"/>
              <a:gd name="connsiteX3" fmla="*/ 194004 w 194047"/>
              <a:gd name="connsiteY3" fmla="*/ 231967 h 232439"/>
              <a:gd name="connsiteX4" fmla="*/ 168604 w 194047"/>
              <a:gd name="connsiteY4" fmla="*/ 190692 h 232439"/>
              <a:gd name="connsiteX5" fmla="*/ 146379 w 194047"/>
              <a:gd name="connsiteY5" fmla="*/ 143067 h 232439"/>
              <a:gd name="connsiteX6" fmla="*/ 329 w 194047"/>
              <a:gd name="connsiteY6" fmla="*/ 192 h 23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47" h="232439">
                <a:moveTo>
                  <a:pt x="329" y="192"/>
                </a:moveTo>
                <a:cubicBezTo>
                  <a:pt x="-6021" y="-4570"/>
                  <a:pt x="81292" y="80096"/>
                  <a:pt x="108279" y="114492"/>
                </a:cubicBezTo>
                <a:cubicBezTo>
                  <a:pt x="135266" y="148888"/>
                  <a:pt x="147967" y="186988"/>
                  <a:pt x="162254" y="206567"/>
                </a:cubicBezTo>
                <a:cubicBezTo>
                  <a:pt x="176541" y="226146"/>
                  <a:pt x="192946" y="234613"/>
                  <a:pt x="194004" y="231967"/>
                </a:cubicBezTo>
                <a:cubicBezTo>
                  <a:pt x="195062" y="229321"/>
                  <a:pt x="176542" y="205509"/>
                  <a:pt x="168604" y="190692"/>
                </a:cubicBezTo>
                <a:cubicBezTo>
                  <a:pt x="160667" y="175875"/>
                  <a:pt x="169662" y="170055"/>
                  <a:pt x="146379" y="143067"/>
                </a:cubicBezTo>
                <a:cubicBezTo>
                  <a:pt x="123096" y="116080"/>
                  <a:pt x="6679" y="4954"/>
                  <a:pt x="32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 2056">
            <a:extLst>
              <a:ext uri="{FF2B5EF4-FFF2-40B4-BE49-F238E27FC236}">
                <a16:creationId xmlns:a16="http://schemas.microsoft.com/office/drawing/2014/main" id="{89E3C218-9FF4-CFFE-73A9-75FDF4B8B5BC}"/>
              </a:ext>
            </a:extLst>
          </p:cNvPr>
          <p:cNvSpPr/>
          <p:nvPr/>
        </p:nvSpPr>
        <p:spPr>
          <a:xfrm>
            <a:off x="6019291" y="5374605"/>
            <a:ext cx="135496" cy="194501"/>
          </a:xfrm>
          <a:custGeom>
            <a:avLst/>
            <a:gdLst>
              <a:gd name="connsiteX0" fmla="*/ 51309 w 135496"/>
              <a:gd name="connsiteY0" fmla="*/ 670 h 194501"/>
              <a:gd name="connsiteX1" fmla="*/ 13209 w 135496"/>
              <a:gd name="connsiteY1" fmla="*/ 89570 h 194501"/>
              <a:gd name="connsiteX2" fmla="*/ 22734 w 135496"/>
              <a:gd name="connsiteY2" fmla="*/ 140370 h 194501"/>
              <a:gd name="connsiteX3" fmla="*/ 133859 w 135496"/>
              <a:gd name="connsiteY3" fmla="*/ 194345 h 194501"/>
              <a:gd name="connsiteX4" fmla="*/ 83059 w 135496"/>
              <a:gd name="connsiteY4" fmla="*/ 156245 h 194501"/>
              <a:gd name="connsiteX5" fmla="*/ 509 w 135496"/>
              <a:gd name="connsiteY5" fmla="*/ 140370 h 194501"/>
              <a:gd name="connsiteX6" fmla="*/ 51309 w 135496"/>
              <a:gd name="connsiteY6" fmla="*/ 670 h 19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96" h="194501">
                <a:moveTo>
                  <a:pt x="51309" y="670"/>
                </a:moveTo>
                <a:cubicBezTo>
                  <a:pt x="53426" y="-7797"/>
                  <a:pt x="17971" y="66287"/>
                  <a:pt x="13209" y="89570"/>
                </a:cubicBezTo>
                <a:cubicBezTo>
                  <a:pt x="8446" y="112853"/>
                  <a:pt x="2626" y="122908"/>
                  <a:pt x="22734" y="140370"/>
                </a:cubicBezTo>
                <a:cubicBezTo>
                  <a:pt x="42842" y="157832"/>
                  <a:pt x="123805" y="191699"/>
                  <a:pt x="133859" y="194345"/>
                </a:cubicBezTo>
                <a:cubicBezTo>
                  <a:pt x="143913" y="196991"/>
                  <a:pt x="105284" y="165241"/>
                  <a:pt x="83059" y="156245"/>
                </a:cubicBezTo>
                <a:cubicBezTo>
                  <a:pt x="60834" y="147249"/>
                  <a:pt x="6859" y="162595"/>
                  <a:pt x="509" y="140370"/>
                </a:cubicBezTo>
                <a:cubicBezTo>
                  <a:pt x="-5841" y="118145"/>
                  <a:pt x="49192" y="9137"/>
                  <a:pt x="51309" y="6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 2057">
            <a:extLst>
              <a:ext uri="{FF2B5EF4-FFF2-40B4-BE49-F238E27FC236}">
                <a16:creationId xmlns:a16="http://schemas.microsoft.com/office/drawing/2014/main" id="{A98675E0-A626-E496-9CC6-67321C1DF453}"/>
              </a:ext>
            </a:extLst>
          </p:cNvPr>
          <p:cNvSpPr/>
          <p:nvPr/>
        </p:nvSpPr>
        <p:spPr>
          <a:xfrm>
            <a:off x="6242030" y="5378382"/>
            <a:ext cx="107989" cy="176121"/>
          </a:xfrm>
          <a:custGeom>
            <a:avLst/>
            <a:gdLst>
              <a:gd name="connsiteX0" fmla="*/ 20 w 107989"/>
              <a:gd name="connsiteY0" fmla="*/ 68 h 176121"/>
              <a:gd name="connsiteX1" fmla="*/ 107970 w 107989"/>
              <a:gd name="connsiteY1" fmla="*/ 149293 h 176121"/>
              <a:gd name="connsiteX2" fmla="*/ 9545 w 107989"/>
              <a:gd name="connsiteY2" fmla="*/ 174693 h 176121"/>
              <a:gd name="connsiteX3" fmla="*/ 92095 w 107989"/>
              <a:gd name="connsiteY3" fmla="*/ 168343 h 176121"/>
              <a:gd name="connsiteX4" fmla="*/ 98445 w 107989"/>
              <a:gd name="connsiteY4" fmla="*/ 130243 h 176121"/>
              <a:gd name="connsiteX5" fmla="*/ 20 w 107989"/>
              <a:gd name="connsiteY5" fmla="*/ 68 h 17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89" h="176121">
                <a:moveTo>
                  <a:pt x="20" y="68"/>
                </a:moveTo>
                <a:cubicBezTo>
                  <a:pt x="1607" y="3243"/>
                  <a:pt x="106383" y="120189"/>
                  <a:pt x="107970" y="149293"/>
                </a:cubicBezTo>
                <a:cubicBezTo>
                  <a:pt x="109557" y="178397"/>
                  <a:pt x="12191" y="171518"/>
                  <a:pt x="9545" y="174693"/>
                </a:cubicBezTo>
                <a:cubicBezTo>
                  <a:pt x="6899" y="177868"/>
                  <a:pt x="77278" y="175751"/>
                  <a:pt x="92095" y="168343"/>
                </a:cubicBezTo>
                <a:cubicBezTo>
                  <a:pt x="106912" y="160935"/>
                  <a:pt x="109028" y="155643"/>
                  <a:pt x="98445" y="130243"/>
                </a:cubicBezTo>
                <a:cubicBezTo>
                  <a:pt x="87862" y="104843"/>
                  <a:pt x="-1567" y="-3107"/>
                  <a:pt x="20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 2058">
            <a:extLst>
              <a:ext uri="{FF2B5EF4-FFF2-40B4-BE49-F238E27FC236}">
                <a16:creationId xmlns:a16="http://schemas.microsoft.com/office/drawing/2014/main" id="{2FD81152-D450-3A28-2450-6EFCF240BCB0}"/>
              </a:ext>
            </a:extLst>
          </p:cNvPr>
          <p:cNvSpPr/>
          <p:nvPr/>
        </p:nvSpPr>
        <p:spPr>
          <a:xfrm>
            <a:off x="6145116" y="5378448"/>
            <a:ext cx="46319" cy="181130"/>
          </a:xfrm>
          <a:custGeom>
            <a:avLst/>
            <a:gdLst>
              <a:gd name="connsiteX0" fmla="*/ 46134 w 46319"/>
              <a:gd name="connsiteY0" fmla="*/ 2 h 181130"/>
              <a:gd name="connsiteX1" fmla="*/ 17559 w 46319"/>
              <a:gd name="connsiteY1" fmla="*/ 104777 h 181130"/>
              <a:gd name="connsiteX2" fmla="*/ 17559 w 46319"/>
              <a:gd name="connsiteY2" fmla="*/ 180977 h 181130"/>
              <a:gd name="connsiteX3" fmla="*/ 4859 w 46319"/>
              <a:gd name="connsiteY3" fmla="*/ 123827 h 181130"/>
              <a:gd name="connsiteX4" fmla="*/ 1684 w 46319"/>
              <a:gd name="connsiteY4" fmla="*/ 101602 h 181130"/>
              <a:gd name="connsiteX5" fmla="*/ 46134 w 46319"/>
              <a:gd name="connsiteY5" fmla="*/ 2 h 18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319" h="181130">
                <a:moveTo>
                  <a:pt x="46134" y="2"/>
                </a:moveTo>
                <a:cubicBezTo>
                  <a:pt x="48780" y="531"/>
                  <a:pt x="22321" y="74615"/>
                  <a:pt x="17559" y="104777"/>
                </a:cubicBezTo>
                <a:cubicBezTo>
                  <a:pt x="12796" y="134940"/>
                  <a:pt x="19676" y="177802"/>
                  <a:pt x="17559" y="180977"/>
                </a:cubicBezTo>
                <a:cubicBezTo>
                  <a:pt x="15442" y="184152"/>
                  <a:pt x="7505" y="137056"/>
                  <a:pt x="4859" y="123827"/>
                </a:cubicBezTo>
                <a:cubicBezTo>
                  <a:pt x="2213" y="110598"/>
                  <a:pt x="-2549" y="116419"/>
                  <a:pt x="1684" y="101602"/>
                </a:cubicBezTo>
                <a:cubicBezTo>
                  <a:pt x="5917" y="86785"/>
                  <a:pt x="43488" y="-527"/>
                  <a:pt x="46134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 2059">
            <a:extLst>
              <a:ext uri="{FF2B5EF4-FFF2-40B4-BE49-F238E27FC236}">
                <a16:creationId xmlns:a16="http://schemas.microsoft.com/office/drawing/2014/main" id="{4E4B1F84-36D2-2D36-2633-741512C40E0E}"/>
              </a:ext>
            </a:extLst>
          </p:cNvPr>
          <p:cNvSpPr/>
          <p:nvPr/>
        </p:nvSpPr>
        <p:spPr>
          <a:xfrm>
            <a:off x="6210288" y="5375253"/>
            <a:ext cx="23126" cy="181433"/>
          </a:xfrm>
          <a:custGeom>
            <a:avLst/>
            <a:gdLst>
              <a:gd name="connsiteX0" fmla="*/ 19062 w 23126"/>
              <a:gd name="connsiteY0" fmla="*/ 22 h 181433"/>
              <a:gd name="connsiteX1" fmla="*/ 22237 w 23126"/>
              <a:gd name="connsiteY1" fmla="*/ 107972 h 181433"/>
              <a:gd name="connsiteX2" fmla="*/ 12 w 23126"/>
              <a:gd name="connsiteY2" fmla="*/ 180997 h 181433"/>
              <a:gd name="connsiteX3" fmla="*/ 19062 w 23126"/>
              <a:gd name="connsiteY3" fmla="*/ 136547 h 181433"/>
              <a:gd name="connsiteX4" fmla="*/ 22237 w 23126"/>
              <a:gd name="connsiteY4" fmla="*/ 98447 h 181433"/>
              <a:gd name="connsiteX5" fmla="*/ 19062 w 23126"/>
              <a:gd name="connsiteY5" fmla="*/ 22 h 18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26" h="181433">
                <a:moveTo>
                  <a:pt x="19062" y="22"/>
                </a:moveTo>
                <a:cubicBezTo>
                  <a:pt x="19062" y="1609"/>
                  <a:pt x="25412" y="77809"/>
                  <a:pt x="22237" y="107972"/>
                </a:cubicBezTo>
                <a:cubicBezTo>
                  <a:pt x="19062" y="138135"/>
                  <a:pt x="541" y="176235"/>
                  <a:pt x="12" y="180997"/>
                </a:cubicBezTo>
                <a:cubicBezTo>
                  <a:pt x="-517" y="185760"/>
                  <a:pt x="15358" y="150305"/>
                  <a:pt x="19062" y="136547"/>
                </a:cubicBezTo>
                <a:cubicBezTo>
                  <a:pt x="22766" y="122789"/>
                  <a:pt x="21708" y="115909"/>
                  <a:pt x="22237" y="98447"/>
                </a:cubicBezTo>
                <a:cubicBezTo>
                  <a:pt x="22766" y="80985"/>
                  <a:pt x="19062" y="-1565"/>
                  <a:pt x="1906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 2060">
            <a:extLst>
              <a:ext uri="{FF2B5EF4-FFF2-40B4-BE49-F238E27FC236}">
                <a16:creationId xmlns:a16="http://schemas.microsoft.com/office/drawing/2014/main" id="{C0CFF3D8-A0AF-E8A1-5195-0DD73B238394}"/>
              </a:ext>
            </a:extLst>
          </p:cNvPr>
          <p:cNvSpPr/>
          <p:nvPr/>
        </p:nvSpPr>
        <p:spPr>
          <a:xfrm>
            <a:off x="6216383" y="5384547"/>
            <a:ext cx="22788" cy="162679"/>
          </a:xfrm>
          <a:custGeom>
            <a:avLst/>
            <a:gdLst>
              <a:gd name="connsiteX0" fmla="*/ 267 w 22788"/>
              <a:gd name="connsiteY0" fmla="*/ 253 h 162679"/>
              <a:gd name="connsiteX1" fmla="*/ 9792 w 22788"/>
              <a:gd name="connsiteY1" fmla="*/ 85978 h 162679"/>
              <a:gd name="connsiteX2" fmla="*/ 3442 w 22788"/>
              <a:gd name="connsiteY2" fmla="*/ 162178 h 162679"/>
              <a:gd name="connsiteX3" fmla="*/ 22492 w 22788"/>
              <a:gd name="connsiteY3" fmla="*/ 114553 h 162679"/>
              <a:gd name="connsiteX4" fmla="*/ 267 w 22788"/>
              <a:gd name="connsiteY4" fmla="*/ 253 h 16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" h="162679">
                <a:moveTo>
                  <a:pt x="267" y="253"/>
                </a:moveTo>
                <a:cubicBezTo>
                  <a:pt x="-1850" y="-4509"/>
                  <a:pt x="9263" y="58991"/>
                  <a:pt x="9792" y="85978"/>
                </a:cubicBezTo>
                <a:cubicBezTo>
                  <a:pt x="10321" y="112965"/>
                  <a:pt x="1325" y="157416"/>
                  <a:pt x="3442" y="162178"/>
                </a:cubicBezTo>
                <a:cubicBezTo>
                  <a:pt x="5559" y="166940"/>
                  <a:pt x="19317" y="136778"/>
                  <a:pt x="22492" y="114553"/>
                </a:cubicBezTo>
                <a:cubicBezTo>
                  <a:pt x="25667" y="92328"/>
                  <a:pt x="2384" y="5015"/>
                  <a:pt x="267" y="2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 2061">
            <a:extLst>
              <a:ext uri="{FF2B5EF4-FFF2-40B4-BE49-F238E27FC236}">
                <a16:creationId xmlns:a16="http://schemas.microsoft.com/office/drawing/2014/main" id="{2EF8204F-7E38-F550-1556-8259CD74886C}"/>
              </a:ext>
            </a:extLst>
          </p:cNvPr>
          <p:cNvSpPr/>
          <p:nvPr/>
        </p:nvSpPr>
        <p:spPr>
          <a:xfrm>
            <a:off x="6257912" y="5387973"/>
            <a:ext cx="86997" cy="155697"/>
          </a:xfrm>
          <a:custGeom>
            <a:avLst/>
            <a:gdLst>
              <a:gd name="connsiteX0" fmla="*/ 13 w 86997"/>
              <a:gd name="connsiteY0" fmla="*/ 2 h 155697"/>
              <a:gd name="connsiteX1" fmla="*/ 76213 w 86997"/>
              <a:gd name="connsiteY1" fmla="*/ 120652 h 155697"/>
              <a:gd name="connsiteX2" fmla="*/ 79388 w 86997"/>
              <a:gd name="connsiteY2" fmla="*/ 149227 h 155697"/>
              <a:gd name="connsiteX3" fmla="*/ 9538 w 86997"/>
              <a:gd name="connsiteY3" fmla="*/ 155577 h 155697"/>
              <a:gd name="connsiteX4" fmla="*/ 76213 w 86997"/>
              <a:gd name="connsiteY4" fmla="*/ 146052 h 155697"/>
              <a:gd name="connsiteX5" fmla="*/ 69863 w 86997"/>
              <a:gd name="connsiteY5" fmla="*/ 123827 h 155697"/>
              <a:gd name="connsiteX6" fmla="*/ 13 w 86997"/>
              <a:gd name="connsiteY6" fmla="*/ 2 h 15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997" h="155697">
                <a:moveTo>
                  <a:pt x="13" y="2"/>
                </a:moveTo>
                <a:cubicBezTo>
                  <a:pt x="1071" y="-527"/>
                  <a:pt x="62984" y="95781"/>
                  <a:pt x="76213" y="120652"/>
                </a:cubicBezTo>
                <a:cubicBezTo>
                  <a:pt x="89442" y="145523"/>
                  <a:pt x="90500" y="143406"/>
                  <a:pt x="79388" y="149227"/>
                </a:cubicBezTo>
                <a:cubicBezTo>
                  <a:pt x="68276" y="155048"/>
                  <a:pt x="10067" y="156106"/>
                  <a:pt x="9538" y="155577"/>
                </a:cubicBezTo>
                <a:cubicBezTo>
                  <a:pt x="9009" y="155048"/>
                  <a:pt x="76213" y="146052"/>
                  <a:pt x="76213" y="146052"/>
                </a:cubicBezTo>
                <a:cubicBezTo>
                  <a:pt x="86267" y="140760"/>
                  <a:pt x="78330" y="143935"/>
                  <a:pt x="69863" y="123827"/>
                </a:cubicBezTo>
                <a:cubicBezTo>
                  <a:pt x="61396" y="103719"/>
                  <a:pt x="-1045" y="531"/>
                  <a:pt x="13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 2062">
            <a:extLst>
              <a:ext uri="{FF2B5EF4-FFF2-40B4-BE49-F238E27FC236}">
                <a16:creationId xmlns:a16="http://schemas.microsoft.com/office/drawing/2014/main" id="{D597B615-1700-3CED-2667-225867B89A5F}"/>
              </a:ext>
            </a:extLst>
          </p:cNvPr>
          <p:cNvSpPr/>
          <p:nvPr/>
        </p:nvSpPr>
        <p:spPr>
          <a:xfrm>
            <a:off x="5819019" y="5111566"/>
            <a:ext cx="149143" cy="111570"/>
          </a:xfrm>
          <a:custGeom>
            <a:avLst/>
            <a:gdLst>
              <a:gd name="connsiteX0" fmla="*/ 756 w 149143"/>
              <a:gd name="connsiteY0" fmla="*/ 184 h 111570"/>
              <a:gd name="connsiteX1" fmla="*/ 73781 w 149143"/>
              <a:gd name="connsiteY1" fmla="*/ 54159 h 111570"/>
              <a:gd name="connsiteX2" fmla="*/ 146806 w 149143"/>
              <a:gd name="connsiteY2" fmla="*/ 111309 h 111570"/>
              <a:gd name="connsiteX3" fmla="*/ 121406 w 149143"/>
              <a:gd name="connsiteY3" fmla="*/ 73209 h 111570"/>
              <a:gd name="connsiteX4" fmla="*/ 756 w 149143"/>
              <a:gd name="connsiteY4" fmla="*/ 184 h 11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143" h="111570">
                <a:moveTo>
                  <a:pt x="756" y="184"/>
                </a:moveTo>
                <a:cubicBezTo>
                  <a:pt x="-7182" y="-2991"/>
                  <a:pt x="49439" y="35638"/>
                  <a:pt x="73781" y="54159"/>
                </a:cubicBezTo>
                <a:cubicBezTo>
                  <a:pt x="98123" y="72680"/>
                  <a:pt x="138868" y="108134"/>
                  <a:pt x="146806" y="111309"/>
                </a:cubicBezTo>
                <a:cubicBezTo>
                  <a:pt x="154744" y="114484"/>
                  <a:pt x="141514" y="88026"/>
                  <a:pt x="121406" y="73209"/>
                </a:cubicBezTo>
                <a:cubicBezTo>
                  <a:pt x="101298" y="58392"/>
                  <a:pt x="8694" y="3359"/>
                  <a:pt x="756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 2063">
            <a:extLst>
              <a:ext uri="{FF2B5EF4-FFF2-40B4-BE49-F238E27FC236}">
                <a16:creationId xmlns:a16="http://schemas.microsoft.com/office/drawing/2014/main" id="{418EEE24-748B-F0E7-939A-5AE26EC370AD}"/>
              </a:ext>
            </a:extLst>
          </p:cNvPr>
          <p:cNvSpPr/>
          <p:nvPr/>
        </p:nvSpPr>
        <p:spPr>
          <a:xfrm>
            <a:off x="6257924" y="5166398"/>
            <a:ext cx="322251" cy="91454"/>
          </a:xfrm>
          <a:custGeom>
            <a:avLst/>
            <a:gdLst>
              <a:gd name="connsiteX0" fmla="*/ 1 w 322251"/>
              <a:gd name="connsiteY0" fmla="*/ 91402 h 91454"/>
              <a:gd name="connsiteX1" fmla="*/ 203201 w 322251"/>
              <a:gd name="connsiteY1" fmla="*/ 18377 h 91454"/>
              <a:gd name="connsiteX2" fmla="*/ 320676 w 322251"/>
              <a:gd name="connsiteY2" fmla="*/ 18377 h 91454"/>
              <a:gd name="connsiteX3" fmla="*/ 266701 w 322251"/>
              <a:gd name="connsiteY3" fmla="*/ 5677 h 91454"/>
              <a:gd name="connsiteX4" fmla="*/ 206376 w 322251"/>
              <a:gd name="connsiteY4" fmla="*/ 5677 h 91454"/>
              <a:gd name="connsiteX5" fmla="*/ 1 w 322251"/>
              <a:gd name="connsiteY5" fmla="*/ 91402 h 9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251" h="91454">
                <a:moveTo>
                  <a:pt x="1" y="91402"/>
                </a:moveTo>
                <a:cubicBezTo>
                  <a:pt x="-528" y="93519"/>
                  <a:pt x="149755" y="30548"/>
                  <a:pt x="203201" y="18377"/>
                </a:cubicBezTo>
                <a:cubicBezTo>
                  <a:pt x="256647" y="6206"/>
                  <a:pt x="310093" y="20494"/>
                  <a:pt x="320676" y="18377"/>
                </a:cubicBezTo>
                <a:cubicBezTo>
                  <a:pt x="331259" y="16260"/>
                  <a:pt x="285751" y="7794"/>
                  <a:pt x="266701" y="5677"/>
                </a:cubicBezTo>
                <a:cubicBezTo>
                  <a:pt x="247651" y="3560"/>
                  <a:pt x="245005" y="-5965"/>
                  <a:pt x="206376" y="5677"/>
                </a:cubicBezTo>
                <a:cubicBezTo>
                  <a:pt x="167747" y="17319"/>
                  <a:pt x="530" y="89285"/>
                  <a:pt x="1" y="91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 2064">
            <a:extLst>
              <a:ext uri="{FF2B5EF4-FFF2-40B4-BE49-F238E27FC236}">
                <a16:creationId xmlns:a16="http://schemas.microsoft.com/office/drawing/2014/main" id="{1706A8A6-F017-70F1-8459-2E66981C2B78}"/>
              </a:ext>
            </a:extLst>
          </p:cNvPr>
          <p:cNvSpPr/>
          <p:nvPr/>
        </p:nvSpPr>
        <p:spPr>
          <a:xfrm>
            <a:off x="5597525" y="5566200"/>
            <a:ext cx="563893" cy="129825"/>
          </a:xfrm>
          <a:custGeom>
            <a:avLst/>
            <a:gdLst>
              <a:gd name="connsiteX0" fmla="*/ 0 w 563893"/>
              <a:gd name="connsiteY0" fmla="*/ 2750 h 129825"/>
              <a:gd name="connsiteX1" fmla="*/ 333375 w 563893"/>
              <a:gd name="connsiteY1" fmla="*/ 2750 h 129825"/>
              <a:gd name="connsiteX2" fmla="*/ 384175 w 563893"/>
              <a:gd name="connsiteY2" fmla="*/ 31325 h 129825"/>
              <a:gd name="connsiteX3" fmla="*/ 346075 w 563893"/>
              <a:gd name="connsiteY3" fmla="*/ 15450 h 129825"/>
              <a:gd name="connsiteX4" fmla="*/ 536575 w 563893"/>
              <a:gd name="connsiteY4" fmla="*/ 82125 h 129825"/>
              <a:gd name="connsiteX5" fmla="*/ 561975 w 563893"/>
              <a:gd name="connsiteY5" fmla="*/ 129750 h 129825"/>
              <a:gd name="connsiteX6" fmla="*/ 530225 w 563893"/>
              <a:gd name="connsiteY6" fmla="*/ 91650 h 129825"/>
              <a:gd name="connsiteX7" fmla="*/ 415925 w 563893"/>
              <a:gd name="connsiteY7" fmla="*/ 34500 h 129825"/>
              <a:gd name="connsiteX8" fmla="*/ 365125 w 563893"/>
              <a:gd name="connsiteY8" fmla="*/ 21800 h 129825"/>
              <a:gd name="connsiteX9" fmla="*/ 276225 w 563893"/>
              <a:gd name="connsiteY9" fmla="*/ 12275 h 129825"/>
              <a:gd name="connsiteX10" fmla="*/ 307975 w 563893"/>
              <a:gd name="connsiteY10" fmla="*/ 5925 h 129825"/>
              <a:gd name="connsiteX11" fmla="*/ 209550 w 563893"/>
              <a:gd name="connsiteY11" fmla="*/ 15450 h 129825"/>
              <a:gd name="connsiteX12" fmla="*/ 85725 w 563893"/>
              <a:gd name="connsiteY12" fmla="*/ 9100 h 129825"/>
              <a:gd name="connsiteX13" fmla="*/ 146050 w 563893"/>
              <a:gd name="connsiteY13" fmla="*/ 9100 h 129825"/>
              <a:gd name="connsiteX14" fmla="*/ 0 w 563893"/>
              <a:gd name="connsiteY14" fmla="*/ 2750 h 12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3893" h="129825">
                <a:moveTo>
                  <a:pt x="0" y="2750"/>
                </a:moveTo>
                <a:cubicBezTo>
                  <a:pt x="134673" y="368"/>
                  <a:pt x="269346" y="-2013"/>
                  <a:pt x="333375" y="2750"/>
                </a:cubicBezTo>
                <a:cubicBezTo>
                  <a:pt x="397404" y="7513"/>
                  <a:pt x="382058" y="29208"/>
                  <a:pt x="384175" y="31325"/>
                </a:cubicBezTo>
                <a:cubicBezTo>
                  <a:pt x="386292" y="33442"/>
                  <a:pt x="320675" y="6983"/>
                  <a:pt x="346075" y="15450"/>
                </a:cubicBezTo>
                <a:cubicBezTo>
                  <a:pt x="371475" y="23917"/>
                  <a:pt x="500592" y="63075"/>
                  <a:pt x="536575" y="82125"/>
                </a:cubicBezTo>
                <a:cubicBezTo>
                  <a:pt x="572558" y="101175"/>
                  <a:pt x="563033" y="128162"/>
                  <a:pt x="561975" y="129750"/>
                </a:cubicBezTo>
                <a:cubicBezTo>
                  <a:pt x="560917" y="131338"/>
                  <a:pt x="554567" y="107525"/>
                  <a:pt x="530225" y="91650"/>
                </a:cubicBezTo>
                <a:cubicBezTo>
                  <a:pt x="505883" y="75775"/>
                  <a:pt x="443442" y="46142"/>
                  <a:pt x="415925" y="34500"/>
                </a:cubicBezTo>
                <a:cubicBezTo>
                  <a:pt x="388408" y="22858"/>
                  <a:pt x="388408" y="25504"/>
                  <a:pt x="365125" y="21800"/>
                </a:cubicBezTo>
                <a:cubicBezTo>
                  <a:pt x="341842" y="18096"/>
                  <a:pt x="285750" y="14921"/>
                  <a:pt x="276225" y="12275"/>
                </a:cubicBezTo>
                <a:cubicBezTo>
                  <a:pt x="266700" y="9629"/>
                  <a:pt x="319087" y="5396"/>
                  <a:pt x="307975" y="5925"/>
                </a:cubicBezTo>
                <a:cubicBezTo>
                  <a:pt x="296863" y="6454"/>
                  <a:pt x="246592" y="14921"/>
                  <a:pt x="209550" y="15450"/>
                </a:cubicBezTo>
                <a:cubicBezTo>
                  <a:pt x="172508" y="15979"/>
                  <a:pt x="96308" y="10158"/>
                  <a:pt x="85725" y="9100"/>
                </a:cubicBezTo>
                <a:cubicBezTo>
                  <a:pt x="75142" y="8042"/>
                  <a:pt x="146050" y="9100"/>
                  <a:pt x="146050" y="9100"/>
                </a:cubicBezTo>
                <a:lnTo>
                  <a:pt x="0" y="27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 2065">
            <a:extLst>
              <a:ext uri="{FF2B5EF4-FFF2-40B4-BE49-F238E27FC236}">
                <a16:creationId xmlns:a16="http://schemas.microsoft.com/office/drawing/2014/main" id="{218EFD7F-AD8F-A42E-D02A-C126C1029F94}"/>
              </a:ext>
            </a:extLst>
          </p:cNvPr>
          <p:cNvSpPr/>
          <p:nvPr/>
        </p:nvSpPr>
        <p:spPr>
          <a:xfrm>
            <a:off x="6184874" y="5619730"/>
            <a:ext cx="34951" cy="92405"/>
          </a:xfrm>
          <a:custGeom>
            <a:avLst/>
            <a:gdLst>
              <a:gd name="connsiteX0" fmla="*/ 31776 w 34951"/>
              <a:gd name="connsiteY0" fmla="*/ 20 h 92405"/>
              <a:gd name="connsiteX1" fmla="*/ 12726 w 34951"/>
              <a:gd name="connsiteY1" fmla="*/ 53995 h 92405"/>
              <a:gd name="connsiteX2" fmla="*/ 34951 w 34951"/>
              <a:gd name="connsiteY2" fmla="*/ 92095 h 92405"/>
              <a:gd name="connsiteX3" fmla="*/ 12726 w 34951"/>
              <a:gd name="connsiteY3" fmla="*/ 73045 h 92405"/>
              <a:gd name="connsiteX4" fmla="*/ 26 w 34951"/>
              <a:gd name="connsiteY4" fmla="*/ 60345 h 92405"/>
              <a:gd name="connsiteX5" fmla="*/ 31776 w 34951"/>
              <a:gd name="connsiteY5" fmla="*/ 20 h 9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51" h="92405">
                <a:moveTo>
                  <a:pt x="31776" y="20"/>
                </a:moveTo>
                <a:cubicBezTo>
                  <a:pt x="33893" y="-1038"/>
                  <a:pt x="12197" y="38649"/>
                  <a:pt x="12726" y="53995"/>
                </a:cubicBezTo>
                <a:cubicBezTo>
                  <a:pt x="13255" y="69341"/>
                  <a:pt x="34951" y="88920"/>
                  <a:pt x="34951" y="92095"/>
                </a:cubicBezTo>
                <a:cubicBezTo>
                  <a:pt x="34951" y="95270"/>
                  <a:pt x="12726" y="73045"/>
                  <a:pt x="12726" y="73045"/>
                </a:cubicBezTo>
                <a:cubicBezTo>
                  <a:pt x="6905" y="67753"/>
                  <a:pt x="-503" y="70399"/>
                  <a:pt x="26" y="60345"/>
                </a:cubicBezTo>
                <a:cubicBezTo>
                  <a:pt x="555" y="50291"/>
                  <a:pt x="29659" y="1078"/>
                  <a:pt x="31776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 2066">
            <a:extLst>
              <a:ext uri="{FF2B5EF4-FFF2-40B4-BE49-F238E27FC236}">
                <a16:creationId xmlns:a16="http://schemas.microsoft.com/office/drawing/2014/main" id="{6BADBEFC-9E90-3FA1-3C38-0520948C8BD5}"/>
              </a:ext>
            </a:extLst>
          </p:cNvPr>
          <p:cNvSpPr/>
          <p:nvPr/>
        </p:nvSpPr>
        <p:spPr>
          <a:xfrm>
            <a:off x="6235367" y="5631157"/>
            <a:ext cx="683207" cy="46096"/>
          </a:xfrm>
          <a:custGeom>
            <a:avLst/>
            <a:gdLst>
              <a:gd name="connsiteX0" fmla="*/ 333 w 683207"/>
              <a:gd name="connsiteY0" fmla="*/ 1293 h 46096"/>
              <a:gd name="connsiteX1" fmla="*/ 260683 w 683207"/>
              <a:gd name="connsiteY1" fmla="*/ 4468 h 46096"/>
              <a:gd name="connsiteX2" fmla="*/ 435308 w 683207"/>
              <a:gd name="connsiteY2" fmla="*/ 26693 h 46096"/>
              <a:gd name="connsiteX3" fmla="*/ 355933 w 683207"/>
              <a:gd name="connsiteY3" fmla="*/ 29868 h 46096"/>
              <a:gd name="connsiteX4" fmla="*/ 549608 w 683207"/>
              <a:gd name="connsiteY4" fmla="*/ 42568 h 46096"/>
              <a:gd name="connsiteX5" fmla="*/ 682958 w 683207"/>
              <a:gd name="connsiteY5" fmla="*/ 42568 h 46096"/>
              <a:gd name="connsiteX6" fmla="*/ 575008 w 683207"/>
              <a:gd name="connsiteY6" fmla="*/ 45743 h 46096"/>
              <a:gd name="connsiteX7" fmla="*/ 311483 w 683207"/>
              <a:gd name="connsiteY7" fmla="*/ 33043 h 46096"/>
              <a:gd name="connsiteX8" fmla="*/ 419433 w 683207"/>
              <a:gd name="connsiteY8" fmla="*/ 33043 h 46096"/>
              <a:gd name="connsiteX9" fmla="*/ 317833 w 683207"/>
              <a:gd name="connsiteY9" fmla="*/ 20343 h 46096"/>
              <a:gd name="connsiteX10" fmla="*/ 333 w 683207"/>
              <a:gd name="connsiteY10" fmla="*/ 1293 h 4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3207" h="46096">
                <a:moveTo>
                  <a:pt x="333" y="1293"/>
                </a:moveTo>
                <a:cubicBezTo>
                  <a:pt x="-9192" y="-1353"/>
                  <a:pt x="188187" y="235"/>
                  <a:pt x="260683" y="4468"/>
                </a:cubicBezTo>
                <a:cubicBezTo>
                  <a:pt x="333179" y="8701"/>
                  <a:pt x="419433" y="22460"/>
                  <a:pt x="435308" y="26693"/>
                </a:cubicBezTo>
                <a:cubicBezTo>
                  <a:pt x="451183" y="30926"/>
                  <a:pt x="336883" y="27222"/>
                  <a:pt x="355933" y="29868"/>
                </a:cubicBezTo>
                <a:cubicBezTo>
                  <a:pt x="374983" y="32514"/>
                  <a:pt x="495104" y="40451"/>
                  <a:pt x="549608" y="42568"/>
                </a:cubicBezTo>
                <a:cubicBezTo>
                  <a:pt x="604112" y="44685"/>
                  <a:pt x="678725" y="42039"/>
                  <a:pt x="682958" y="42568"/>
                </a:cubicBezTo>
                <a:cubicBezTo>
                  <a:pt x="687191" y="43097"/>
                  <a:pt x="636920" y="47330"/>
                  <a:pt x="575008" y="45743"/>
                </a:cubicBezTo>
                <a:cubicBezTo>
                  <a:pt x="513096" y="44156"/>
                  <a:pt x="337412" y="35160"/>
                  <a:pt x="311483" y="33043"/>
                </a:cubicBezTo>
                <a:cubicBezTo>
                  <a:pt x="285554" y="30926"/>
                  <a:pt x="418375" y="35160"/>
                  <a:pt x="419433" y="33043"/>
                </a:cubicBezTo>
                <a:cubicBezTo>
                  <a:pt x="420491" y="30926"/>
                  <a:pt x="380804" y="24047"/>
                  <a:pt x="317833" y="20343"/>
                </a:cubicBezTo>
                <a:lnTo>
                  <a:pt x="333" y="12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 2067">
            <a:extLst>
              <a:ext uri="{FF2B5EF4-FFF2-40B4-BE49-F238E27FC236}">
                <a16:creationId xmlns:a16="http://schemas.microsoft.com/office/drawing/2014/main" id="{1AD2EA35-2CD8-79F9-3124-199BC76634C6}"/>
              </a:ext>
            </a:extLst>
          </p:cNvPr>
          <p:cNvSpPr/>
          <p:nvPr/>
        </p:nvSpPr>
        <p:spPr>
          <a:xfrm>
            <a:off x="6207259" y="5666959"/>
            <a:ext cx="987312" cy="48041"/>
          </a:xfrm>
          <a:custGeom>
            <a:avLst/>
            <a:gdLst>
              <a:gd name="connsiteX0" fmla="*/ 3041 w 987312"/>
              <a:gd name="connsiteY0" fmla="*/ 48041 h 48041"/>
              <a:gd name="connsiteX1" fmla="*/ 539616 w 987312"/>
              <a:gd name="connsiteY1" fmla="*/ 35341 h 48041"/>
              <a:gd name="connsiteX2" fmla="*/ 438016 w 987312"/>
              <a:gd name="connsiteY2" fmla="*/ 44866 h 48041"/>
              <a:gd name="connsiteX3" fmla="*/ 660266 w 987312"/>
              <a:gd name="connsiteY3" fmla="*/ 41691 h 48041"/>
              <a:gd name="connsiteX4" fmla="*/ 920616 w 987312"/>
              <a:gd name="connsiteY4" fmla="*/ 416 h 48041"/>
              <a:gd name="connsiteX5" fmla="*/ 987291 w 987312"/>
              <a:gd name="connsiteY5" fmla="*/ 19466 h 48041"/>
              <a:gd name="connsiteX6" fmla="*/ 926966 w 987312"/>
              <a:gd name="connsiteY6" fmla="*/ 3591 h 48041"/>
              <a:gd name="connsiteX7" fmla="*/ 847591 w 987312"/>
              <a:gd name="connsiteY7" fmla="*/ 3591 h 48041"/>
              <a:gd name="connsiteX8" fmla="*/ 603116 w 987312"/>
              <a:gd name="connsiteY8" fmla="*/ 38516 h 48041"/>
              <a:gd name="connsiteX9" fmla="*/ 488816 w 987312"/>
              <a:gd name="connsiteY9" fmla="*/ 32166 h 48041"/>
              <a:gd name="connsiteX10" fmla="*/ 326891 w 987312"/>
              <a:gd name="connsiteY10" fmla="*/ 28991 h 48041"/>
              <a:gd name="connsiteX11" fmla="*/ 3041 w 987312"/>
              <a:gd name="connsiteY11" fmla="*/ 48041 h 4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312" h="48041">
                <a:moveTo>
                  <a:pt x="3041" y="48041"/>
                </a:moveTo>
                <a:lnTo>
                  <a:pt x="539616" y="35341"/>
                </a:lnTo>
                <a:cubicBezTo>
                  <a:pt x="612112" y="34812"/>
                  <a:pt x="417908" y="43808"/>
                  <a:pt x="438016" y="44866"/>
                </a:cubicBezTo>
                <a:cubicBezTo>
                  <a:pt x="458124" y="45924"/>
                  <a:pt x="579833" y="49099"/>
                  <a:pt x="660266" y="41691"/>
                </a:cubicBezTo>
                <a:cubicBezTo>
                  <a:pt x="740699" y="34283"/>
                  <a:pt x="866112" y="4120"/>
                  <a:pt x="920616" y="416"/>
                </a:cubicBezTo>
                <a:cubicBezTo>
                  <a:pt x="975120" y="-3288"/>
                  <a:pt x="986233" y="18937"/>
                  <a:pt x="987291" y="19466"/>
                </a:cubicBezTo>
                <a:cubicBezTo>
                  <a:pt x="988349" y="19995"/>
                  <a:pt x="950249" y="6237"/>
                  <a:pt x="926966" y="3591"/>
                </a:cubicBezTo>
                <a:cubicBezTo>
                  <a:pt x="903683" y="945"/>
                  <a:pt x="901566" y="-2230"/>
                  <a:pt x="847591" y="3591"/>
                </a:cubicBezTo>
                <a:cubicBezTo>
                  <a:pt x="793616" y="9412"/>
                  <a:pt x="662912" y="33753"/>
                  <a:pt x="603116" y="38516"/>
                </a:cubicBezTo>
                <a:cubicBezTo>
                  <a:pt x="543320" y="43279"/>
                  <a:pt x="534853" y="33753"/>
                  <a:pt x="488816" y="32166"/>
                </a:cubicBezTo>
                <a:cubicBezTo>
                  <a:pt x="442779" y="30579"/>
                  <a:pt x="401503" y="27933"/>
                  <a:pt x="326891" y="28991"/>
                </a:cubicBezTo>
                <a:cubicBezTo>
                  <a:pt x="252279" y="30049"/>
                  <a:pt x="-32413" y="46983"/>
                  <a:pt x="3041" y="48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 2068">
            <a:extLst>
              <a:ext uri="{FF2B5EF4-FFF2-40B4-BE49-F238E27FC236}">
                <a16:creationId xmlns:a16="http://schemas.microsoft.com/office/drawing/2014/main" id="{8AB12A6F-EDFA-5B54-0E7B-A7354C288C75}"/>
              </a:ext>
            </a:extLst>
          </p:cNvPr>
          <p:cNvSpPr/>
          <p:nvPr/>
        </p:nvSpPr>
        <p:spPr>
          <a:xfrm>
            <a:off x="5501760" y="5495756"/>
            <a:ext cx="711715" cy="238294"/>
          </a:xfrm>
          <a:custGeom>
            <a:avLst/>
            <a:gdLst>
              <a:gd name="connsiteX0" fmla="*/ 515 w 711715"/>
              <a:gd name="connsiteY0" fmla="*/ 169 h 238294"/>
              <a:gd name="connsiteX1" fmla="*/ 187840 w 711715"/>
              <a:gd name="connsiteY1" fmla="*/ 108119 h 238294"/>
              <a:gd name="connsiteX2" fmla="*/ 159265 w 711715"/>
              <a:gd name="connsiteY2" fmla="*/ 95419 h 238294"/>
              <a:gd name="connsiteX3" fmla="*/ 406915 w 711715"/>
              <a:gd name="connsiteY3" fmla="*/ 152569 h 238294"/>
              <a:gd name="connsiteX4" fmla="*/ 492640 w 711715"/>
              <a:gd name="connsiteY4" fmla="*/ 181144 h 238294"/>
              <a:gd name="connsiteX5" fmla="*/ 441840 w 711715"/>
              <a:gd name="connsiteY5" fmla="*/ 181144 h 238294"/>
              <a:gd name="connsiteX6" fmla="*/ 572015 w 711715"/>
              <a:gd name="connsiteY6" fmla="*/ 209719 h 238294"/>
              <a:gd name="connsiteX7" fmla="*/ 711715 w 711715"/>
              <a:gd name="connsiteY7" fmla="*/ 238294 h 238294"/>
              <a:gd name="connsiteX8" fmla="*/ 619640 w 711715"/>
              <a:gd name="connsiteY8" fmla="*/ 219244 h 238294"/>
              <a:gd name="connsiteX9" fmla="*/ 425965 w 711715"/>
              <a:gd name="connsiteY9" fmla="*/ 177969 h 238294"/>
              <a:gd name="connsiteX10" fmla="*/ 273565 w 711715"/>
              <a:gd name="connsiteY10" fmla="*/ 162094 h 238294"/>
              <a:gd name="connsiteX11" fmla="*/ 321190 w 711715"/>
              <a:gd name="connsiteY11" fmla="*/ 162094 h 238294"/>
              <a:gd name="connsiteX12" fmla="*/ 254515 w 711715"/>
              <a:gd name="connsiteY12" fmla="*/ 136694 h 238294"/>
              <a:gd name="connsiteX13" fmla="*/ 515 w 711715"/>
              <a:gd name="connsiteY13" fmla="*/ 169 h 23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715" h="238294">
                <a:moveTo>
                  <a:pt x="515" y="169"/>
                </a:moveTo>
                <a:cubicBezTo>
                  <a:pt x="-10597" y="-4593"/>
                  <a:pt x="161382" y="92244"/>
                  <a:pt x="187840" y="108119"/>
                </a:cubicBezTo>
                <a:cubicBezTo>
                  <a:pt x="214298" y="123994"/>
                  <a:pt x="122753" y="88011"/>
                  <a:pt x="159265" y="95419"/>
                </a:cubicBezTo>
                <a:cubicBezTo>
                  <a:pt x="195777" y="102827"/>
                  <a:pt x="351353" y="138282"/>
                  <a:pt x="406915" y="152569"/>
                </a:cubicBezTo>
                <a:cubicBezTo>
                  <a:pt x="462478" y="166857"/>
                  <a:pt x="486819" y="176382"/>
                  <a:pt x="492640" y="181144"/>
                </a:cubicBezTo>
                <a:cubicBezTo>
                  <a:pt x="498461" y="185906"/>
                  <a:pt x="428611" y="176382"/>
                  <a:pt x="441840" y="181144"/>
                </a:cubicBezTo>
                <a:cubicBezTo>
                  <a:pt x="455069" y="185906"/>
                  <a:pt x="572015" y="209719"/>
                  <a:pt x="572015" y="209719"/>
                </a:cubicBezTo>
                <a:lnTo>
                  <a:pt x="711715" y="238294"/>
                </a:lnTo>
                <a:lnTo>
                  <a:pt x="619640" y="219244"/>
                </a:lnTo>
                <a:cubicBezTo>
                  <a:pt x="572015" y="209190"/>
                  <a:pt x="483644" y="187494"/>
                  <a:pt x="425965" y="177969"/>
                </a:cubicBezTo>
                <a:cubicBezTo>
                  <a:pt x="368286" y="168444"/>
                  <a:pt x="291028" y="164740"/>
                  <a:pt x="273565" y="162094"/>
                </a:cubicBezTo>
                <a:cubicBezTo>
                  <a:pt x="256102" y="159448"/>
                  <a:pt x="324365" y="166327"/>
                  <a:pt x="321190" y="162094"/>
                </a:cubicBezTo>
                <a:cubicBezTo>
                  <a:pt x="318015" y="157861"/>
                  <a:pt x="305844" y="158919"/>
                  <a:pt x="254515" y="136694"/>
                </a:cubicBezTo>
                <a:cubicBezTo>
                  <a:pt x="203186" y="114469"/>
                  <a:pt x="11627" y="4931"/>
                  <a:pt x="515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 2069">
            <a:extLst>
              <a:ext uri="{FF2B5EF4-FFF2-40B4-BE49-F238E27FC236}">
                <a16:creationId xmlns:a16="http://schemas.microsoft.com/office/drawing/2014/main" id="{8500B494-9A5E-8F8F-2E8D-B95B6806CB05}"/>
              </a:ext>
            </a:extLst>
          </p:cNvPr>
          <p:cNvSpPr/>
          <p:nvPr/>
        </p:nvSpPr>
        <p:spPr>
          <a:xfrm>
            <a:off x="6219825" y="5718175"/>
            <a:ext cx="927100" cy="346075"/>
          </a:xfrm>
          <a:custGeom>
            <a:avLst/>
            <a:gdLst>
              <a:gd name="connsiteX0" fmla="*/ 927100 w 927100"/>
              <a:gd name="connsiteY0" fmla="*/ 0 h 346075"/>
              <a:gd name="connsiteX1" fmla="*/ 561975 w 927100"/>
              <a:gd name="connsiteY1" fmla="*/ 187325 h 346075"/>
              <a:gd name="connsiteX2" fmla="*/ 292100 w 927100"/>
              <a:gd name="connsiteY2" fmla="*/ 304800 h 346075"/>
              <a:gd name="connsiteX3" fmla="*/ 361950 w 927100"/>
              <a:gd name="connsiteY3" fmla="*/ 292100 h 346075"/>
              <a:gd name="connsiteX4" fmla="*/ 0 w 927100"/>
              <a:gd name="connsiteY4" fmla="*/ 346075 h 346075"/>
              <a:gd name="connsiteX5" fmla="*/ 387350 w 927100"/>
              <a:gd name="connsiteY5" fmla="*/ 269875 h 346075"/>
              <a:gd name="connsiteX6" fmla="*/ 342900 w 927100"/>
              <a:gd name="connsiteY6" fmla="*/ 266700 h 346075"/>
              <a:gd name="connsiteX7" fmla="*/ 571500 w 927100"/>
              <a:gd name="connsiteY7" fmla="*/ 171450 h 346075"/>
              <a:gd name="connsiteX8" fmla="*/ 482600 w 927100"/>
              <a:gd name="connsiteY8" fmla="*/ 212725 h 346075"/>
              <a:gd name="connsiteX9" fmla="*/ 927100 w 927100"/>
              <a:gd name="connsiteY9" fmla="*/ 0 h 34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7100" h="346075">
                <a:moveTo>
                  <a:pt x="927100" y="0"/>
                </a:moveTo>
                <a:cubicBezTo>
                  <a:pt x="797454" y="68262"/>
                  <a:pt x="667808" y="136525"/>
                  <a:pt x="561975" y="187325"/>
                </a:cubicBezTo>
                <a:cubicBezTo>
                  <a:pt x="456142" y="238125"/>
                  <a:pt x="325437" y="287338"/>
                  <a:pt x="292100" y="304800"/>
                </a:cubicBezTo>
                <a:cubicBezTo>
                  <a:pt x="258763" y="322262"/>
                  <a:pt x="361950" y="292100"/>
                  <a:pt x="361950" y="292100"/>
                </a:cubicBezTo>
                <a:lnTo>
                  <a:pt x="0" y="346075"/>
                </a:lnTo>
                <a:cubicBezTo>
                  <a:pt x="4233" y="342371"/>
                  <a:pt x="330200" y="283104"/>
                  <a:pt x="387350" y="269875"/>
                </a:cubicBezTo>
                <a:cubicBezTo>
                  <a:pt x="444500" y="256646"/>
                  <a:pt x="312208" y="283104"/>
                  <a:pt x="342900" y="266700"/>
                </a:cubicBezTo>
                <a:cubicBezTo>
                  <a:pt x="373592" y="250296"/>
                  <a:pt x="548217" y="180446"/>
                  <a:pt x="571500" y="171450"/>
                </a:cubicBezTo>
                <a:cubicBezTo>
                  <a:pt x="594783" y="162454"/>
                  <a:pt x="482600" y="212725"/>
                  <a:pt x="482600" y="212725"/>
                </a:cubicBezTo>
                <a:lnTo>
                  <a:pt x="92710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 2070">
            <a:extLst>
              <a:ext uri="{FF2B5EF4-FFF2-40B4-BE49-F238E27FC236}">
                <a16:creationId xmlns:a16="http://schemas.microsoft.com/office/drawing/2014/main" id="{6CFEF5B7-0E74-1FAA-60C2-6460C25983BB}"/>
              </a:ext>
            </a:extLst>
          </p:cNvPr>
          <p:cNvSpPr/>
          <p:nvPr/>
        </p:nvSpPr>
        <p:spPr>
          <a:xfrm>
            <a:off x="5878011" y="5914736"/>
            <a:ext cx="809291" cy="88130"/>
          </a:xfrm>
          <a:custGeom>
            <a:avLst/>
            <a:gdLst>
              <a:gd name="connsiteX0" fmla="*/ 2089 w 809291"/>
              <a:gd name="connsiteY0" fmla="*/ 9814 h 88130"/>
              <a:gd name="connsiteX1" fmla="*/ 437064 w 809291"/>
              <a:gd name="connsiteY1" fmla="*/ 82839 h 88130"/>
              <a:gd name="connsiteX2" fmla="*/ 351339 w 809291"/>
              <a:gd name="connsiteY2" fmla="*/ 79664 h 88130"/>
              <a:gd name="connsiteX3" fmla="*/ 589464 w 809291"/>
              <a:gd name="connsiteY3" fmla="*/ 57439 h 88130"/>
              <a:gd name="connsiteX4" fmla="*/ 497389 w 809291"/>
              <a:gd name="connsiteY4" fmla="*/ 63789 h 88130"/>
              <a:gd name="connsiteX5" fmla="*/ 808539 w 809291"/>
              <a:gd name="connsiteY5" fmla="*/ 289 h 88130"/>
              <a:gd name="connsiteX6" fmla="*/ 576764 w 809291"/>
              <a:gd name="connsiteY6" fmla="*/ 41564 h 88130"/>
              <a:gd name="connsiteX7" fmla="*/ 325939 w 809291"/>
              <a:gd name="connsiteY7" fmla="*/ 73314 h 88130"/>
              <a:gd name="connsiteX8" fmla="*/ 383089 w 809291"/>
              <a:gd name="connsiteY8" fmla="*/ 79664 h 88130"/>
              <a:gd name="connsiteX9" fmla="*/ 230689 w 809291"/>
              <a:gd name="connsiteY9" fmla="*/ 70139 h 88130"/>
              <a:gd name="connsiteX10" fmla="*/ 268789 w 809291"/>
              <a:gd name="connsiteY10" fmla="*/ 66964 h 88130"/>
              <a:gd name="connsiteX11" fmla="*/ 2089 w 809291"/>
              <a:gd name="connsiteY11" fmla="*/ 9814 h 8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9291" h="88130">
                <a:moveTo>
                  <a:pt x="2089" y="9814"/>
                </a:moveTo>
                <a:cubicBezTo>
                  <a:pt x="30135" y="12460"/>
                  <a:pt x="378856" y="71197"/>
                  <a:pt x="437064" y="82839"/>
                </a:cubicBezTo>
                <a:cubicBezTo>
                  <a:pt x="495272" y="94481"/>
                  <a:pt x="325939" y="83897"/>
                  <a:pt x="351339" y="79664"/>
                </a:cubicBezTo>
                <a:cubicBezTo>
                  <a:pt x="376739" y="75431"/>
                  <a:pt x="565122" y="60085"/>
                  <a:pt x="589464" y="57439"/>
                </a:cubicBezTo>
                <a:cubicBezTo>
                  <a:pt x="613806" y="54793"/>
                  <a:pt x="460877" y="73314"/>
                  <a:pt x="497389" y="63789"/>
                </a:cubicBezTo>
                <a:cubicBezTo>
                  <a:pt x="533901" y="54264"/>
                  <a:pt x="795310" y="3993"/>
                  <a:pt x="808539" y="289"/>
                </a:cubicBezTo>
                <a:cubicBezTo>
                  <a:pt x="821768" y="-3415"/>
                  <a:pt x="657197" y="29393"/>
                  <a:pt x="576764" y="41564"/>
                </a:cubicBezTo>
                <a:cubicBezTo>
                  <a:pt x="496331" y="53735"/>
                  <a:pt x="358218" y="66964"/>
                  <a:pt x="325939" y="73314"/>
                </a:cubicBezTo>
                <a:cubicBezTo>
                  <a:pt x="293660" y="79664"/>
                  <a:pt x="398964" y="80193"/>
                  <a:pt x="383089" y="79664"/>
                </a:cubicBezTo>
                <a:cubicBezTo>
                  <a:pt x="367214" y="79135"/>
                  <a:pt x="249739" y="72256"/>
                  <a:pt x="230689" y="70139"/>
                </a:cubicBezTo>
                <a:cubicBezTo>
                  <a:pt x="211639" y="68022"/>
                  <a:pt x="300539" y="75431"/>
                  <a:pt x="268789" y="66964"/>
                </a:cubicBezTo>
                <a:cubicBezTo>
                  <a:pt x="237039" y="58497"/>
                  <a:pt x="-25957" y="7168"/>
                  <a:pt x="2089" y="9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 2071">
            <a:extLst>
              <a:ext uri="{FF2B5EF4-FFF2-40B4-BE49-F238E27FC236}">
                <a16:creationId xmlns:a16="http://schemas.microsoft.com/office/drawing/2014/main" id="{B5AF4AF4-2A17-C77B-6F0F-92A0CCE1D263}"/>
              </a:ext>
            </a:extLst>
          </p:cNvPr>
          <p:cNvSpPr/>
          <p:nvPr/>
        </p:nvSpPr>
        <p:spPr>
          <a:xfrm>
            <a:off x="6069501" y="5908674"/>
            <a:ext cx="842528" cy="241741"/>
          </a:xfrm>
          <a:custGeom>
            <a:avLst/>
            <a:gdLst>
              <a:gd name="connsiteX0" fmla="*/ 842474 w 842528"/>
              <a:gd name="connsiteY0" fmla="*/ 1 h 241741"/>
              <a:gd name="connsiteX1" fmla="*/ 382099 w 842528"/>
              <a:gd name="connsiteY1" fmla="*/ 174626 h 241741"/>
              <a:gd name="connsiteX2" fmla="*/ 407499 w 842528"/>
              <a:gd name="connsiteY2" fmla="*/ 190501 h 241741"/>
              <a:gd name="connsiteX3" fmla="*/ 156674 w 842528"/>
              <a:gd name="connsiteY3" fmla="*/ 228601 h 241741"/>
              <a:gd name="connsiteX4" fmla="*/ 242399 w 842528"/>
              <a:gd name="connsiteY4" fmla="*/ 231776 h 241741"/>
              <a:gd name="connsiteX5" fmla="*/ 1099 w 842528"/>
              <a:gd name="connsiteY5" fmla="*/ 241301 h 241741"/>
              <a:gd name="connsiteX6" fmla="*/ 356699 w 842528"/>
              <a:gd name="connsiteY6" fmla="*/ 215901 h 241741"/>
              <a:gd name="connsiteX7" fmla="*/ 502749 w 842528"/>
              <a:gd name="connsiteY7" fmla="*/ 155576 h 241741"/>
              <a:gd name="connsiteX8" fmla="*/ 413849 w 842528"/>
              <a:gd name="connsiteY8" fmla="*/ 177801 h 241741"/>
              <a:gd name="connsiteX9" fmla="*/ 842474 w 842528"/>
              <a:gd name="connsiteY9" fmla="*/ 1 h 24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2528" h="241741">
                <a:moveTo>
                  <a:pt x="842474" y="1"/>
                </a:moveTo>
                <a:cubicBezTo>
                  <a:pt x="837182" y="-528"/>
                  <a:pt x="454595" y="142876"/>
                  <a:pt x="382099" y="174626"/>
                </a:cubicBezTo>
                <a:cubicBezTo>
                  <a:pt x="309603" y="206376"/>
                  <a:pt x="445070" y="181505"/>
                  <a:pt x="407499" y="190501"/>
                </a:cubicBezTo>
                <a:cubicBezTo>
                  <a:pt x="369928" y="199497"/>
                  <a:pt x="184191" y="221722"/>
                  <a:pt x="156674" y="228601"/>
                </a:cubicBezTo>
                <a:cubicBezTo>
                  <a:pt x="129157" y="235480"/>
                  <a:pt x="268328" y="229659"/>
                  <a:pt x="242399" y="231776"/>
                </a:cubicBezTo>
                <a:cubicBezTo>
                  <a:pt x="216470" y="233893"/>
                  <a:pt x="-17951" y="243947"/>
                  <a:pt x="1099" y="241301"/>
                </a:cubicBezTo>
                <a:cubicBezTo>
                  <a:pt x="20149" y="238655"/>
                  <a:pt x="273091" y="230188"/>
                  <a:pt x="356699" y="215901"/>
                </a:cubicBezTo>
                <a:cubicBezTo>
                  <a:pt x="440307" y="201614"/>
                  <a:pt x="493224" y="161926"/>
                  <a:pt x="502749" y="155576"/>
                </a:cubicBezTo>
                <a:cubicBezTo>
                  <a:pt x="512274" y="149226"/>
                  <a:pt x="363049" y="200555"/>
                  <a:pt x="413849" y="177801"/>
                </a:cubicBezTo>
                <a:cubicBezTo>
                  <a:pt x="464649" y="155047"/>
                  <a:pt x="847766" y="530"/>
                  <a:pt x="84247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 2072">
            <a:extLst>
              <a:ext uri="{FF2B5EF4-FFF2-40B4-BE49-F238E27FC236}">
                <a16:creationId xmlns:a16="http://schemas.microsoft.com/office/drawing/2014/main" id="{792B2CD3-3B7D-9330-BC3F-C8B59124FD55}"/>
              </a:ext>
            </a:extLst>
          </p:cNvPr>
          <p:cNvSpPr/>
          <p:nvPr/>
        </p:nvSpPr>
        <p:spPr>
          <a:xfrm>
            <a:off x="5571899" y="5784848"/>
            <a:ext cx="343012" cy="162464"/>
          </a:xfrm>
          <a:custGeom>
            <a:avLst/>
            <a:gdLst>
              <a:gd name="connsiteX0" fmla="*/ 226 w 343012"/>
              <a:gd name="connsiteY0" fmla="*/ 2 h 162464"/>
              <a:gd name="connsiteX1" fmla="*/ 216126 w 343012"/>
              <a:gd name="connsiteY1" fmla="*/ 101602 h 162464"/>
              <a:gd name="connsiteX2" fmla="*/ 279626 w 343012"/>
              <a:gd name="connsiteY2" fmla="*/ 142877 h 162464"/>
              <a:gd name="connsiteX3" fmla="*/ 222476 w 343012"/>
              <a:gd name="connsiteY3" fmla="*/ 95252 h 162464"/>
              <a:gd name="connsiteX4" fmla="*/ 339951 w 343012"/>
              <a:gd name="connsiteY4" fmla="*/ 161927 h 162464"/>
              <a:gd name="connsiteX5" fmla="*/ 301851 w 343012"/>
              <a:gd name="connsiteY5" fmla="*/ 123827 h 162464"/>
              <a:gd name="connsiteX6" fmla="*/ 228826 w 343012"/>
              <a:gd name="connsiteY6" fmla="*/ 73027 h 162464"/>
              <a:gd name="connsiteX7" fmla="*/ 260576 w 343012"/>
              <a:gd name="connsiteY7" fmla="*/ 98427 h 162464"/>
              <a:gd name="connsiteX8" fmla="*/ 226 w 343012"/>
              <a:gd name="connsiteY8" fmla="*/ 2 h 16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012" h="162464">
                <a:moveTo>
                  <a:pt x="226" y="2"/>
                </a:moveTo>
                <a:cubicBezTo>
                  <a:pt x="-7182" y="531"/>
                  <a:pt x="169559" y="77790"/>
                  <a:pt x="216126" y="101602"/>
                </a:cubicBezTo>
                <a:cubicBezTo>
                  <a:pt x="262693" y="125415"/>
                  <a:pt x="278568" y="143935"/>
                  <a:pt x="279626" y="142877"/>
                </a:cubicBezTo>
                <a:cubicBezTo>
                  <a:pt x="280684" y="141819"/>
                  <a:pt x="212422" y="92077"/>
                  <a:pt x="222476" y="95252"/>
                </a:cubicBezTo>
                <a:cubicBezTo>
                  <a:pt x="232530" y="98427"/>
                  <a:pt x="326722" y="157165"/>
                  <a:pt x="339951" y="161927"/>
                </a:cubicBezTo>
                <a:cubicBezTo>
                  <a:pt x="353180" y="166689"/>
                  <a:pt x="320372" y="138644"/>
                  <a:pt x="301851" y="123827"/>
                </a:cubicBezTo>
                <a:cubicBezTo>
                  <a:pt x="283330" y="109010"/>
                  <a:pt x="235705" y="77260"/>
                  <a:pt x="228826" y="73027"/>
                </a:cubicBezTo>
                <a:cubicBezTo>
                  <a:pt x="221947" y="68794"/>
                  <a:pt x="294443" y="104248"/>
                  <a:pt x="260576" y="98427"/>
                </a:cubicBezTo>
                <a:cubicBezTo>
                  <a:pt x="226709" y="92606"/>
                  <a:pt x="7634" y="-527"/>
                  <a:pt x="22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 2073">
            <a:extLst>
              <a:ext uri="{FF2B5EF4-FFF2-40B4-BE49-F238E27FC236}">
                <a16:creationId xmlns:a16="http://schemas.microsoft.com/office/drawing/2014/main" id="{053906E0-7115-0603-3BDB-1F1C192113B2}"/>
              </a:ext>
            </a:extLst>
          </p:cNvPr>
          <p:cNvSpPr/>
          <p:nvPr/>
        </p:nvSpPr>
        <p:spPr>
          <a:xfrm>
            <a:off x="5375022" y="5530805"/>
            <a:ext cx="240819" cy="304698"/>
          </a:xfrm>
          <a:custGeom>
            <a:avLst/>
            <a:gdLst>
              <a:gd name="connsiteX0" fmla="*/ 253 w 240819"/>
              <a:gd name="connsiteY0" fmla="*/ 45 h 304698"/>
              <a:gd name="connsiteX1" fmla="*/ 162178 w 240819"/>
              <a:gd name="connsiteY1" fmla="*/ 203245 h 304698"/>
              <a:gd name="connsiteX2" fmla="*/ 130428 w 240819"/>
              <a:gd name="connsiteY2" fmla="*/ 168320 h 304698"/>
              <a:gd name="connsiteX3" fmla="*/ 238378 w 240819"/>
              <a:gd name="connsiteY3" fmla="*/ 301670 h 304698"/>
              <a:gd name="connsiteX4" fmla="*/ 197103 w 240819"/>
              <a:gd name="connsiteY4" fmla="*/ 254045 h 304698"/>
              <a:gd name="connsiteX5" fmla="*/ 98678 w 240819"/>
              <a:gd name="connsiteY5" fmla="*/ 168320 h 304698"/>
              <a:gd name="connsiteX6" fmla="*/ 124078 w 240819"/>
              <a:gd name="connsiteY6" fmla="*/ 184195 h 304698"/>
              <a:gd name="connsiteX7" fmla="*/ 253 w 240819"/>
              <a:gd name="connsiteY7" fmla="*/ 45 h 30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819" h="304698">
                <a:moveTo>
                  <a:pt x="253" y="45"/>
                </a:moveTo>
                <a:cubicBezTo>
                  <a:pt x="6603" y="3220"/>
                  <a:pt x="140482" y="175199"/>
                  <a:pt x="162178" y="203245"/>
                </a:cubicBezTo>
                <a:cubicBezTo>
                  <a:pt x="183874" y="231291"/>
                  <a:pt x="117728" y="151916"/>
                  <a:pt x="130428" y="168320"/>
                </a:cubicBezTo>
                <a:cubicBezTo>
                  <a:pt x="143128" y="184724"/>
                  <a:pt x="227266" y="287383"/>
                  <a:pt x="238378" y="301670"/>
                </a:cubicBezTo>
                <a:cubicBezTo>
                  <a:pt x="249491" y="315958"/>
                  <a:pt x="220386" y="276270"/>
                  <a:pt x="197103" y="254045"/>
                </a:cubicBezTo>
                <a:cubicBezTo>
                  <a:pt x="173820" y="231820"/>
                  <a:pt x="110849" y="179962"/>
                  <a:pt x="98678" y="168320"/>
                </a:cubicBezTo>
                <a:cubicBezTo>
                  <a:pt x="86507" y="156678"/>
                  <a:pt x="139424" y="208007"/>
                  <a:pt x="124078" y="184195"/>
                </a:cubicBezTo>
                <a:cubicBezTo>
                  <a:pt x="108732" y="160383"/>
                  <a:pt x="-6097" y="-3130"/>
                  <a:pt x="253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 2074">
            <a:extLst>
              <a:ext uri="{FF2B5EF4-FFF2-40B4-BE49-F238E27FC236}">
                <a16:creationId xmlns:a16="http://schemas.microsoft.com/office/drawing/2014/main" id="{032FE027-9E6B-4EAF-D477-1BC77FA83F7E}"/>
              </a:ext>
            </a:extLst>
          </p:cNvPr>
          <p:cNvSpPr/>
          <p:nvPr/>
        </p:nvSpPr>
        <p:spPr>
          <a:xfrm>
            <a:off x="5374638" y="5472813"/>
            <a:ext cx="191227" cy="108975"/>
          </a:xfrm>
          <a:custGeom>
            <a:avLst/>
            <a:gdLst>
              <a:gd name="connsiteX0" fmla="*/ 191137 w 191227"/>
              <a:gd name="connsiteY0" fmla="*/ 108837 h 108975"/>
              <a:gd name="connsiteX1" fmla="*/ 86362 w 191227"/>
              <a:gd name="connsiteY1" fmla="*/ 10412 h 108975"/>
              <a:gd name="connsiteX2" fmla="*/ 32387 w 191227"/>
              <a:gd name="connsiteY2" fmla="*/ 10412 h 108975"/>
              <a:gd name="connsiteX3" fmla="*/ 6987 w 191227"/>
              <a:gd name="connsiteY3" fmla="*/ 77087 h 108975"/>
              <a:gd name="connsiteX4" fmla="*/ 16512 w 191227"/>
              <a:gd name="connsiteY4" fmla="*/ 45337 h 108975"/>
              <a:gd name="connsiteX5" fmla="*/ 3812 w 191227"/>
              <a:gd name="connsiteY5" fmla="*/ 887 h 108975"/>
              <a:gd name="connsiteX6" fmla="*/ 95887 w 191227"/>
              <a:gd name="connsiteY6" fmla="*/ 73912 h 108975"/>
              <a:gd name="connsiteX7" fmla="*/ 67312 w 191227"/>
              <a:gd name="connsiteY7" fmla="*/ 32637 h 108975"/>
              <a:gd name="connsiteX8" fmla="*/ 191137 w 191227"/>
              <a:gd name="connsiteY8" fmla="*/ 108837 h 10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27" h="108975">
                <a:moveTo>
                  <a:pt x="191137" y="108837"/>
                </a:moveTo>
                <a:cubicBezTo>
                  <a:pt x="194312" y="105133"/>
                  <a:pt x="112820" y="26816"/>
                  <a:pt x="86362" y="10412"/>
                </a:cubicBezTo>
                <a:cubicBezTo>
                  <a:pt x="59904" y="-5992"/>
                  <a:pt x="45616" y="-700"/>
                  <a:pt x="32387" y="10412"/>
                </a:cubicBezTo>
                <a:cubicBezTo>
                  <a:pt x="19158" y="21524"/>
                  <a:pt x="9633" y="71266"/>
                  <a:pt x="6987" y="77087"/>
                </a:cubicBezTo>
                <a:cubicBezTo>
                  <a:pt x="4341" y="82908"/>
                  <a:pt x="17041" y="58037"/>
                  <a:pt x="16512" y="45337"/>
                </a:cubicBezTo>
                <a:cubicBezTo>
                  <a:pt x="15983" y="32637"/>
                  <a:pt x="-9417" y="-3875"/>
                  <a:pt x="3812" y="887"/>
                </a:cubicBezTo>
                <a:cubicBezTo>
                  <a:pt x="17041" y="5649"/>
                  <a:pt x="85304" y="68620"/>
                  <a:pt x="95887" y="73912"/>
                </a:cubicBezTo>
                <a:cubicBezTo>
                  <a:pt x="106470" y="79204"/>
                  <a:pt x="54083" y="24700"/>
                  <a:pt x="67312" y="32637"/>
                </a:cubicBezTo>
                <a:cubicBezTo>
                  <a:pt x="80541" y="40574"/>
                  <a:pt x="187962" y="112541"/>
                  <a:pt x="191137" y="108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 2075">
            <a:extLst>
              <a:ext uri="{FF2B5EF4-FFF2-40B4-BE49-F238E27FC236}">
                <a16:creationId xmlns:a16="http://schemas.microsoft.com/office/drawing/2014/main" id="{AC847F3C-AF47-6794-E110-CB7987998B9E}"/>
              </a:ext>
            </a:extLst>
          </p:cNvPr>
          <p:cNvSpPr/>
          <p:nvPr/>
        </p:nvSpPr>
        <p:spPr>
          <a:xfrm>
            <a:off x="5646837" y="6012530"/>
            <a:ext cx="739519" cy="169195"/>
          </a:xfrm>
          <a:custGeom>
            <a:avLst/>
            <a:gdLst>
              <a:gd name="connsiteX0" fmla="*/ 14188 w 739519"/>
              <a:gd name="connsiteY0" fmla="*/ 4095 h 169195"/>
              <a:gd name="connsiteX1" fmla="*/ 376138 w 739519"/>
              <a:gd name="connsiteY1" fmla="*/ 153320 h 169195"/>
              <a:gd name="connsiteX2" fmla="*/ 328513 w 739519"/>
              <a:gd name="connsiteY2" fmla="*/ 131095 h 169195"/>
              <a:gd name="connsiteX3" fmla="*/ 722213 w 739519"/>
              <a:gd name="connsiteY3" fmla="*/ 150145 h 169195"/>
              <a:gd name="connsiteX4" fmla="*/ 639663 w 739519"/>
              <a:gd name="connsiteY4" fmla="*/ 159670 h 169195"/>
              <a:gd name="connsiteX5" fmla="*/ 369788 w 739519"/>
              <a:gd name="connsiteY5" fmla="*/ 169195 h 169195"/>
              <a:gd name="connsiteX6" fmla="*/ 496788 w 739519"/>
              <a:gd name="connsiteY6" fmla="*/ 159670 h 169195"/>
              <a:gd name="connsiteX7" fmla="*/ 401538 w 739519"/>
              <a:gd name="connsiteY7" fmla="*/ 146970 h 169195"/>
              <a:gd name="connsiteX8" fmla="*/ 303113 w 739519"/>
              <a:gd name="connsiteY8" fmla="*/ 134270 h 169195"/>
              <a:gd name="connsiteX9" fmla="*/ 93563 w 739519"/>
              <a:gd name="connsiteY9" fmla="*/ 48545 h 169195"/>
              <a:gd name="connsiteX10" fmla="*/ 14188 w 739519"/>
              <a:gd name="connsiteY10" fmla="*/ 4095 h 16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519" h="169195">
                <a:moveTo>
                  <a:pt x="14188" y="4095"/>
                </a:moveTo>
                <a:cubicBezTo>
                  <a:pt x="61284" y="21557"/>
                  <a:pt x="323751" y="132153"/>
                  <a:pt x="376138" y="153320"/>
                </a:cubicBezTo>
                <a:cubicBezTo>
                  <a:pt x="428526" y="174487"/>
                  <a:pt x="270834" y="131624"/>
                  <a:pt x="328513" y="131095"/>
                </a:cubicBezTo>
                <a:cubicBezTo>
                  <a:pt x="386192" y="130566"/>
                  <a:pt x="670355" y="145383"/>
                  <a:pt x="722213" y="150145"/>
                </a:cubicBezTo>
                <a:cubicBezTo>
                  <a:pt x="774071" y="154908"/>
                  <a:pt x="698401" y="156495"/>
                  <a:pt x="639663" y="159670"/>
                </a:cubicBezTo>
                <a:cubicBezTo>
                  <a:pt x="580926" y="162845"/>
                  <a:pt x="393600" y="169195"/>
                  <a:pt x="369788" y="169195"/>
                </a:cubicBezTo>
                <a:cubicBezTo>
                  <a:pt x="345976" y="169195"/>
                  <a:pt x="491496" y="163374"/>
                  <a:pt x="496788" y="159670"/>
                </a:cubicBezTo>
                <a:cubicBezTo>
                  <a:pt x="502080" y="155966"/>
                  <a:pt x="401538" y="146970"/>
                  <a:pt x="401538" y="146970"/>
                </a:cubicBezTo>
                <a:cubicBezTo>
                  <a:pt x="369259" y="142737"/>
                  <a:pt x="354442" y="150674"/>
                  <a:pt x="303113" y="134270"/>
                </a:cubicBezTo>
                <a:cubicBezTo>
                  <a:pt x="251784" y="117866"/>
                  <a:pt x="138542" y="67595"/>
                  <a:pt x="93563" y="48545"/>
                </a:cubicBezTo>
                <a:cubicBezTo>
                  <a:pt x="48584" y="29495"/>
                  <a:pt x="-32908" y="-13367"/>
                  <a:pt x="14188" y="4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 2076">
            <a:extLst>
              <a:ext uri="{FF2B5EF4-FFF2-40B4-BE49-F238E27FC236}">
                <a16:creationId xmlns:a16="http://schemas.microsoft.com/office/drawing/2014/main" id="{5AF09775-387A-D5B2-8C4C-D031E5CDFC7F}"/>
              </a:ext>
            </a:extLst>
          </p:cNvPr>
          <p:cNvSpPr/>
          <p:nvPr/>
        </p:nvSpPr>
        <p:spPr>
          <a:xfrm>
            <a:off x="5553075" y="5842000"/>
            <a:ext cx="483239" cy="175742"/>
          </a:xfrm>
          <a:custGeom>
            <a:avLst/>
            <a:gdLst>
              <a:gd name="connsiteX0" fmla="*/ 0 w 483239"/>
              <a:gd name="connsiteY0" fmla="*/ 0 h 175742"/>
              <a:gd name="connsiteX1" fmla="*/ 295275 w 483239"/>
              <a:gd name="connsiteY1" fmla="*/ 130175 h 175742"/>
              <a:gd name="connsiteX2" fmla="*/ 247650 w 483239"/>
              <a:gd name="connsiteY2" fmla="*/ 107950 h 175742"/>
              <a:gd name="connsiteX3" fmla="*/ 479425 w 483239"/>
              <a:gd name="connsiteY3" fmla="*/ 174625 h 175742"/>
              <a:gd name="connsiteX4" fmla="*/ 381000 w 483239"/>
              <a:gd name="connsiteY4" fmla="*/ 146050 h 175742"/>
              <a:gd name="connsiteX5" fmla="*/ 238125 w 483239"/>
              <a:gd name="connsiteY5" fmla="*/ 98425 h 175742"/>
              <a:gd name="connsiteX6" fmla="*/ 142875 w 483239"/>
              <a:gd name="connsiteY6" fmla="*/ 60325 h 175742"/>
              <a:gd name="connsiteX7" fmla="*/ 0 w 483239"/>
              <a:gd name="connsiteY7" fmla="*/ 0 h 17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239" h="175742">
                <a:moveTo>
                  <a:pt x="0" y="0"/>
                </a:moveTo>
                <a:lnTo>
                  <a:pt x="295275" y="130175"/>
                </a:lnTo>
                <a:cubicBezTo>
                  <a:pt x="336550" y="148167"/>
                  <a:pt x="216958" y="100542"/>
                  <a:pt x="247650" y="107950"/>
                </a:cubicBezTo>
                <a:cubicBezTo>
                  <a:pt x="278342" y="115358"/>
                  <a:pt x="479425" y="174625"/>
                  <a:pt x="479425" y="174625"/>
                </a:cubicBezTo>
                <a:cubicBezTo>
                  <a:pt x="501650" y="180975"/>
                  <a:pt x="421217" y="158750"/>
                  <a:pt x="381000" y="146050"/>
                </a:cubicBezTo>
                <a:cubicBezTo>
                  <a:pt x="340783" y="133350"/>
                  <a:pt x="277812" y="112712"/>
                  <a:pt x="238125" y="98425"/>
                </a:cubicBezTo>
                <a:cubicBezTo>
                  <a:pt x="198438" y="84138"/>
                  <a:pt x="142875" y="60325"/>
                  <a:pt x="142875" y="603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 2077">
            <a:extLst>
              <a:ext uri="{FF2B5EF4-FFF2-40B4-BE49-F238E27FC236}">
                <a16:creationId xmlns:a16="http://schemas.microsoft.com/office/drawing/2014/main" id="{16A7C042-0A48-0892-EE84-D3D20A8CD760}"/>
              </a:ext>
            </a:extLst>
          </p:cNvPr>
          <p:cNvSpPr/>
          <p:nvPr/>
        </p:nvSpPr>
        <p:spPr>
          <a:xfrm>
            <a:off x="5558944" y="5889353"/>
            <a:ext cx="483999" cy="245791"/>
          </a:xfrm>
          <a:custGeom>
            <a:avLst/>
            <a:gdLst>
              <a:gd name="connsiteX0" fmla="*/ 481 w 483999"/>
              <a:gd name="connsiteY0" fmla="*/ 272 h 245791"/>
              <a:gd name="connsiteX1" fmla="*/ 276706 w 483999"/>
              <a:gd name="connsiteY1" fmla="*/ 168547 h 245791"/>
              <a:gd name="connsiteX2" fmla="*/ 241781 w 483999"/>
              <a:gd name="connsiteY2" fmla="*/ 136797 h 245791"/>
              <a:gd name="connsiteX3" fmla="*/ 454506 w 483999"/>
              <a:gd name="connsiteY3" fmla="*/ 235222 h 245791"/>
              <a:gd name="connsiteX4" fmla="*/ 473556 w 483999"/>
              <a:gd name="connsiteY4" fmla="*/ 238397 h 245791"/>
              <a:gd name="connsiteX5" fmla="*/ 371956 w 483999"/>
              <a:gd name="connsiteY5" fmla="*/ 193947 h 245791"/>
              <a:gd name="connsiteX6" fmla="*/ 213206 w 483999"/>
              <a:gd name="connsiteY6" fmla="*/ 130447 h 245791"/>
              <a:gd name="connsiteX7" fmla="*/ 481 w 483999"/>
              <a:gd name="connsiteY7" fmla="*/ 272 h 24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999" h="245791">
                <a:moveTo>
                  <a:pt x="481" y="272"/>
                </a:moveTo>
                <a:lnTo>
                  <a:pt x="276706" y="168547"/>
                </a:lnTo>
                <a:cubicBezTo>
                  <a:pt x="316923" y="191301"/>
                  <a:pt x="212148" y="125685"/>
                  <a:pt x="241781" y="136797"/>
                </a:cubicBezTo>
                <a:cubicBezTo>
                  <a:pt x="271414" y="147909"/>
                  <a:pt x="415877" y="218289"/>
                  <a:pt x="454506" y="235222"/>
                </a:cubicBezTo>
                <a:cubicBezTo>
                  <a:pt x="493135" y="252155"/>
                  <a:pt x="487314" y="245276"/>
                  <a:pt x="473556" y="238397"/>
                </a:cubicBezTo>
                <a:cubicBezTo>
                  <a:pt x="459798" y="231518"/>
                  <a:pt x="415348" y="211939"/>
                  <a:pt x="371956" y="193947"/>
                </a:cubicBezTo>
                <a:cubicBezTo>
                  <a:pt x="328564" y="175955"/>
                  <a:pt x="269827" y="160609"/>
                  <a:pt x="213206" y="130447"/>
                </a:cubicBezTo>
                <a:cubicBezTo>
                  <a:pt x="156585" y="100285"/>
                  <a:pt x="-10102" y="-6078"/>
                  <a:pt x="481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 2078">
            <a:extLst>
              <a:ext uri="{FF2B5EF4-FFF2-40B4-BE49-F238E27FC236}">
                <a16:creationId xmlns:a16="http://schemas.microsoft.com/office/drawing/2014/main" id="{B61A4C69-96E3-00D6-2CDE-75EABD5F69F9}"/>
              </a:ext>
            </a:extLst>
          </p:cNvPr>
          <p:cNvSpPr/>
          <p:nvPr/>
        </p:nvSpPr>
        <p:spPr>
          <a:xfrm>
            <a:off x="5448285" y="5692598"/>
            <a:ext cx="250594" cy="370907"/>
          </a:xfrm>
          <a:custGeom>
            <a:avLst/>
            <a:gdLst>
              <a:gd name="connsiteX0" fmla="*/ 15 w 250594"/>
              <a:gd name="connsiteY0" fmla="*/ 177 h 370907"/>
              <a:gd name="connsiteX1" fmla="*/ 158765 w 250594"/>
              <a:gd name="connsiteY1" fmla="*/ 216077 h 370907"/>
              <a:gd name="connsiteX2" fmla="*/ 130190 w 250594"/>
              <a:gd name="connsiteY2" fmla="*/ 190677 h 370907"/>
              <a:gd name="connsiteX3" fmla="*/ 247665 w 250594"/>
              <a:gd name="connsiteY3" fmla="*/ 365302 h 370907"/>
              <a:gd name="connsiteX4" fmla="*/ 209565 w 250594"/>
              <a:gd name="connsiteY4" fmla="*/ 314502 h 370907"/>
              <a:gd name="connsiteX5" fmla="*/ 149240 w 250594"/>
              <a:gd name="connsiteY5" fmla="*/ 181152 h 370907"/>
              <a:gd name="connsiteX6" fmla="*/ 15 w 250594"/>
              <a:gd name="connsiteY6" fmla="*/ 177 h 3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94" h="370907">
                <a:moveTo>
                  <a:pt x="15" y="177"/>
                </a:moveTo>
                <a:cubicBezTo>
                  <a:pt x="1603" y="5998"/>
                  <a:pt x="137069" y="184327"/>
                  <a:pt x="158765" y="216077"/>
                </a:cubicBezTo>
                <a:cubicBezTo>
                  <a:pt x="180461" y="247827"/>
                  <a:pt x="115373" y="165806"/>
                  <a:pt x="130190" y="190677"/>
                </a:cubicBezTo>
                <a:cubicBezTo>
                  <a:pt x="145007" y="215548"/>
                  <a:pt x="234436" y="344664"/>
                  <a:pt x="247665" y="365302"/>
                </a:cubicBezTo>
                <a:cubicBezTo>
                  <a:pt x="260894" y="385940"/>
                  <a:pt x="225969" y="345194"/>
                  <a:pt x="209565" y="314502"/>
                </a:cubicBezTo>
                <a:cubicBezTo>
                  <a:pt x="193161" y="283810"/>
                  <a:pt x="182048" y="229306"/>
                  <a:pt x="149240" y="181152"/>
                </a:cubicBezTo>
                <a:cubicBezTo>
                  <a:pt x="116432" y="132998"/>
                  <a:pt x="-1573" y="-5644"/>
                  <a:pt x="15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 2079">
            <a:extLst>
              <a:ext uri="{FF2B5EF4-FFF2-40B4-BE49-F238E27FC236}">
                <a16:creationId xmlns:a16="http://schemas.microsoft.com/office/drawing/2014/main" id="{C79AC62D-858B-C75F-AB98-1803357F0F08}"/>
              </a:ext>
            </a:extLst>
          </p:cNvPr>
          <p:cNvSpPr/>
          <p:nvPr/>
        </p:nvSpPr>
        <p:spPr>
          <a:xfrm>
            <a:off x="5740400" y="5962650"/>
            <a:ext cx="515097" cy="117493"/>
          </a:xfrm>
          <a:custGeom>
            <a:avLst/>
            <a:gdLst>
              <a:gd name="connsiteX0" fmla="*/ 0 w 515097"/>
              <a:gd name="connsiteY0" fmla="*/ 0 h 117493"/>
              <a:gd name="connsiteX1" fmla="*/ 285750 w 515097"/>
              <a:gd name="connsiteY1" fmla="*/ 66675 h 117493"/>
              <a:gd name="connsiteX2" fmla="*/ 403225 w 515097"/>
              <a:gd name="connsiteY2" fmla="*/ 111125 h 117493"/>
              <a:gd name="connsiteX3" fmla="*/ 314325 w 515097"/>
              <a:gd name="connsiteY3" fmla="*/ 92075 h 117493"/>
              <a:gd name="connsiteX4" fmla="*/ 514350 w 515097"/>
              <a:gd name="connsiteY4" fmla="*/ 117475 h 117493"/>
              <a:gd name="connsiteX5" fmla="*/ 374650 w 515097"/>
              <a:gd name="connsiteY5" fmla="*/ 95250 h 117493"/>
              <a:gd name="connsiteX6" fmla="*/ 177800 w 515097"/>
              <a:gd name="connsiteY6" fmla="*/ 47625 h 117493"/>
              <a:gd name="connsiteX7" fmla="*/ 250825 w 515097"/>
              <a:gd name="connsiteY7" fmla="*/ 60325 h 117493"/>
              <a:gd name="connsiteX8" fmla="*/ 0 w 515097"/>
              <a:gd name="connsiteY8" fmla="*/ 0 h 11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097" h="117493">
                <a:moveTo>
                  <a:pt x="0" y="0"/>
                </a:moveTo>
                <a:cubicBezTo>
                  <a:pt x="109273" y="24077"/>
                  <a:pt x="218546" y="48154"/>
                  <a:pt x="285750" y="66675"/>
                </a:cubicBezTo>
                <a:cubicBezTo>
                  <a:pt x="352954" y="85196"/>
                  <a:pt x="398463" y="106892"/>
                  <a:pt x="403225" y="111125"/>
                </a:cubicBezTo>
                <a:cubicBezTo>
                  <a:pt x="407987" y="115358"/>
                  <a:pt x="295804" y="91017"/>
                  <a:pt x="314325" y="92075"/>
                </a:cubicBezTo>
                <a:cubicBezTo>
                  <a:pt x="332846" y="93133"/>
                  <a:pt x="504296" y="116946"/>
                  <a:pt x="514350" y="117475"/>
                </a:cubicBezTo>
                <a:cubicBezTo>
                  <a:pt x="524404" y="118004"/>
                  <a:pt x="430742" y="106892"/>
                  <a:pt x="374650" y="95250"/>
                </a:cubicBezTo>
                <a:cubicBezTo>
                  <a:pt x="318558" y="83608"/>
                  <a:pt x="198437" y="53446"/>
                  <a:pt x="177800" y="47625"/>
                </a:cubicBezTo>
                <a:cubicBezTo>
                  <a:pt x="157163" y="41804"/>
                  <a:pt x="250825" y="60325"/>
                  <a:pt x="250825" y="603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 2080">
            <a:extLst>
              <a:ext uri="{FF2B5EF4-FFF2-40B4-BE49-F238E27FC236}">
                <a16:creationId xmlns:a16="http://schemas.microsoft.com/office/drawing/2014/main" id="{AEE231E5-E00D-1129-57D7-2833A6D2540E}"/>
              </a:ext>
            </a:extLst>
          </p:cNvPr>
          <p:cNvSpPr/>
          <p:nvPr/>
        </p:nvSpPr>
        <p:spPr>
          <a:xfrm>
            <a:off x="6911966" y="5717362"/>
            <a:ext cx="238670" cy="181842"/>
          </a:xfrm>
          <a:custGeom>
            <a:avLst/>
            <a:gdLst>
              <a:gd name="connsiteX0" fmla="*/ 238134 w 238670"/>
              <a:gd name="connsiteY0" fmla="*/ 813 h 181842"/>
              <a:gd name="connsiteX1" fmla="*/ 98434 w 238670"/>
              <a:gd name="connsiteY1" fmla="*/ 150038 h 181842"/>
              <a:gd name="connsiteX2" fmla="*/ 120659 w 238670"/>
              <a:gd name="connsiteY2" fmla="*/ 118288 h 181842"/>
              <a:gd name="connsiteX3" fmla="*/ 9 w 238670"/>
              <a:gd name="connsiteY3" fmla="*/ 181788 h 181842"/>
              <a:gd name="connsiteX4" fmla="*/ 114309 w 238670"/>
              <a:gd name="connsiteY4" fmla="*/ 105588 h 181842"/>
              <a:gd name="connsiteX5" fmla="*/ 146059 w 238670"/>
              <a:gd name="connsiteY5" fmla="*/ 89713 h 181842"/>
              <a:gd name="connsiteX6" fmla="*/ 238134 w 238670"/>
              <a:gd name="connsiteY6" fmla="*/ 813 h 18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70" h="181842">
                <a:moveTo>
                  <a:pt x="238134" y="813"/>
                </a:moveTo>
                <a:cubicBezTo>
                  <a:pt x="230197" y="10867"/>
                  <a:pt x="118013" y="130459"/>
                  <a:pt x="98434" y="150038"/>
                </a:cubicBezTo>
                <a:cubicBezTo>
                  <a:pt x="78855" y="169617"/>
                  <a:pt x="137063" y="112996"/>
                  <a:pt x="120659" y="118288"/>
                </a:cubicBezTo>
                <a:cubicBezTo>
                  <a:pt x="104255" y="123580"/>
                  <a:pt x="1067" y="183905"/>
                  <a:pt x="9" y="181788"/>
                </a:cubicBezTo>
                <a:cubicBezTo>
                  <a:pt x="-1049" y="179671"/>
                  <a:pt x="89967" y="120934"/>
                  <a:pt x="114309" y="105588"/>
                </a:cubicBezTo>
                <a:cubicBezTo>
                  <a:pt x="138651" y="90242"/>
                  <a:pt x="128596" y="102413"/>
                  <a:pt x="146059" y="89713"/>
                </a:cubicBezTo>
                <a:cubicBezTo>
                  <a:pt x="163521" y="77013"/>
                  <a:pt x="246071" y="-9241"/>
                  <a:pt x="238134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 2081">
            <a:extLst>
              <a:ext uri="{FF2B5EF4-FFF2-40B4-BE49-F238E27FC236}">
                <a16:creationId xmlns:a16="http://schemas.microsoft.com/office/drawing/2014/main" id="{EA7102EE-DBEF-87C4-5787-A39661F64990}"/>
              </a:ext>
            </a:extLst>
          </p:cNvPr>
          <p:cNvSpPr/>
          <p:nvPr/>
        </p:nvSpPr>
        <p:spPr>
          <a:xfrm>
            <a:off x="5597468" y="5603864"/>
            <a:ext cx="89184" cy="172552"/>
          </a:xfrm>
          <a:custGeom>
            <a:avLst/>
            <a:gdLst>
              <a:gd name="connsiteX0" fmla="*/ 57 w 89184"/>
              <a:gd name="connsiteY0" fmla="*/ 11 h 172552"/>
              <a:gd name="connsiteX1" fmla="*/ 38157 w 89184"/>
              <a:gd name="connsiteY1" fmla="*/ 92086 h 172552"/>
              <a:gd name="connsiteX2" fmla="*/ 47682 w 89184"/>
              <a:gd name="connsiteY2" fmla="*/ 123836 h 172552"/>
              <a:gd name="connsiteX3" fmla="*/ 88957 w 89184"/>
              <a:gd name="connsiteY3" fmla="*/ 171461 h 172552"/>
              <a:gd name="connsiteX4" fmla="*/ 63557 w 89184"/>
              <a:gd name="connsiteY4" fmla="*/ 152411 h 172552"/>
              <a:gd name="connsiteX5" fmla="*/ 47682 w 89184"/>
              <a:gd name="connsiteY5" fmla="*/ 98436 h 172552"/>
              <a:gd name="connsiteX6" fmla="*/ 57 w 89184"/>
              <a:gd name="connsiteY6" fmla="*/ 11 h 17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184" h="172552">
                <a:moveTo>
                  <a:pt x="57" y="11"/>
                </a:moveTo>
                <a:cubicBezTo>
                  <a:pt x="-1531" y="-1047"/>
                  <a:pt x="30220" y="71449"/>
                  <a:pt x="38157" y="92086"/>
                </a:cubicBezTo>
                <a:cubicBezTo>
                  <a:pt x="46095" y="112724"/>
                  <a:pt x="39215" y="110607"/>
                  <a:pt x="47682" y="123836"/>
                </a:cubicBezTo>
                <a:cubicBezTo>
                  <a:pt x="56149" y="137065"/>
                  <a:pt x="86311" y="166699"/>
                  <a:pt x="88957" y="171461"/>
                </a:cubicBezTo>
                <a:cubicBezTo>
                  <a:pt x="91603" y="176223"/>
                  <a:pt x="70436" y="164582"/>
                  <a:pt x="63557" y="152411"/>
                </a:cubicBezTo>
                <a:cubicBezTo>
                  <a:pt x="56678" y="140240"/>
                  <a:pt x="56149" y="120132"/>
                  <a:pt x="47682" y="98436"/>
                </a:cubicBezTo>
                <a:cubicBezTo>
                  <a:pt x="39215" y="76740"/>
                  <a:pt x="1645" y="1069"/>
                  <a:pt x="5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 2082">
            <a:extLst>
              <a:ext uri="{FF2B5EF4-FFF2-40B4-BE49-F238E27FC236}">
                <a16:creationId xmlns:a16="http://schemas.microsoft.com/office/drawing/2014/main" id="{EC138D45-3E90-E9AD-AD83-37FF603B95FA}"/>
              </a:ext>
            </a:extLst>
          </p:cNvPr>
          <p:cNvSpPr/>
          <p:nvPr/>
        </p:nvSpPr>
        <p:spPr>
          <a:xfrm>
            <a:off x="5669133" y="5616562"/>
            <a:ext cx="31281" cy="175860"/>
          </a:xfrm>
          <a:custGeom>
            <a:avLst/>
            <a:gdLst>
              <a:gd name="connsiteX0" fmla="*/ 1417 w 31281"/>
              <a:gd name="connsiteY0" fmla="*/ 13 h 175860"/>
              <a:gd name="connsiteX1" fmla="*/ 4592 w 31281"/>
              <a:gd name="connsiteY1" fmla="*/ 88913 h 175860"/>
              <a:gd name="connsiteX2" fmla="*/ 29992 w 31281"/>
              <a:gd name="connsiteY2" fmla="*/ 174638 h 175860"/>
              <a:gd name="connsiteX3" fmla="*/ 26817 w 31281"/>
              <a:gd name="connsiteY3" fmla="*/ 136538 h 175860"/>
              <a:gd name="connsiteX4" fmla="*/ 20467 w 31281"/>
              <a:gd name="connsiteY4" fmla="*/ 95263 h 175860"/>
              <a:gd name="connsiteX5" fmla="*/ 1417 w 31281"/>
              <a:gd name="connsiteY5" fmla="*/ 13 h 17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81" h="175860">
                <a:moveTo>
                  <a:pt x="1417" y="13"/>
                </a:moveTo>
                <a:cubicBezTo>
                  <a:pt x="-1229" y="-1045"/>
                  <a:pt x="-170" y="59809"/>
                  <a:pt x="4592" y="88913"/>
                </a:cubicBezTo>
                <a:cubicBezTo>
                  <a:pt x="9354" y="118017"/>
                  <a:pt x="26288" y="166701"/>
                  <a:pt x="29992" y="174638"/>
                </a:cubicBezTo>
                <a:cubicBezTo>
                  <a:pt x="33696" y="182575"/>
                  <a:pt x="28404" y="149767"/>
                  <a:pt x="26817" y="136538"/>
                </a:cubicBezTo>
                <a:cubicBezTo>
                  <a:pt x="25230" y="123309"/>
                  <a:pt x="23642" y="111138"/>
                  <a:pt x="20467" y="95263"/>
                </a:cubicBezTo>
                <a:cubicBezTo>
                  <a:pt x="17292" y="79388"/>
                  <a:pt x="4063" y="1071"/>
                  <a:pt x="141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 2083">
            <a:extLst>
              <a:ext uri="{FF2B5EF4-FFF2-40B4-BE49-F238E27FC236}">
                <a16:creationId xmlns:a16="http://schemas.microsoft.com/office/drawing/2014/main" id="{21084C2C-D3B0-6306-D411-1DA347EDE2B5}"/>
              </a:ext>
            </a:extLst>
          </p:cNvPr>
          <p:cNvSpPr/>
          <p:nvPr/>
        </p:nvSpPr>
        <p:spPr>
          <a:xfrm>
            <a:off x="5787599" y="5667372"/>
            <a:ext cx="19930" cy="149234"/>
          </a:xfrm>
          <a:custGeom>
            <a:avLst/>
            <a:gdLst>
              <a:gd name="connsiteX0" fmla="*/ 19476 w 19930"/>
              <a:gd name="connsiteY0" fmla="*/ 3 h 149234"/>
              <a:gd name="connsiteX1" fmla="*/ 426 w 19930"/>
              <a:gd name="connsiteY1" fmla="*/ 92078 h 149234"/>
              <a:gd name="connsiteX2" fmla="*/ 6776 w 19930"/>
              <a:gd name="connsiteY2" fmla="*/ 149228 h 149234"/>
              <a:gd name="connsiteX3" fmla="*/ 13126 w 19930"/>
              <a:gd name="connsiteY3" fmla="*/ 95253 h 149234"/>
              <a:gd name="connsiteX4" fmla="*/ 19476 w 19930"/>
              <a:gd name="connsiteY4" fmla="*/ 3 h 14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30" h="149234">
                <a:moveTo>
                  <a:pt x="19476" y="3"/>
                </a:moveTo>
                <a:cubicBezTo>
                  <a:pt x="17359" y="-526"/>
                  <a:pt x="2543" y="67207"/>
                  <a:pt x="426" y="92078"/>
                </a:cubicBezTo>
                <a:cubicBezTo>
                  <a:pt x="-1691" y="116949"/>
                  <a:pt x="4659" y="148699"/>
                  <a:pt x="6776" y="149228"/>
                </a:cubicBezTo>
                <a:cubicBezTo>
                  <a:pt x="8893" y="149757"/>
                  <a:pt x="10480" y="117478"/>
                  <a:pt x="13126" y="95253"/>
                </a:cubicBezTo>
                <a:cubicBezTo>
                  <a:pt x="15772" y="73028"/>
                  <a:pt x="21593" y="532"/>
                  <a:pt x="1947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 2084">
            <a:extLst>
              <a:ext uri="{FF2B5EF4-FFF2-40B4-BE49-F238E27FC236}">
                <a16:creationId xmlns:a16="http://schemas.microsoft.com/office/drawing/2014/main" id="{48C238AF-94C5-CFED-E4B1-81F5DBD6154D}"/>
              </a:ext>
            </a:extLst>
          </p:cNvPr>
          <p:cNvSpPr/>
          <p:nvPr/>
        </p:nvSpPr>
        <p:spPr>
          <a:xfrm>
            <a:off x="5676892" y="5790806"/>
            <a:ext cx="134631" cy="22795"/>
          </a:xfrm>
          <a:custGeom>
            <a:avLst/>
            <a:gdLst>
              <a:gd name="connsiteX0" fmla="*/ 8 w 134631"/>
              <a:gd name="connsiteY0" fmla="*/ 394 h 22795"/>
              <a:gd name="connsiteX1" fmla="*/ 123833 w 134631"/>
              <a:gd name="connsiteY1" fmla="*/ 22619 h 22795"/>
              <a:gd name="connsiteX2" fmla="*/ 117483 w 134631"/>
              <a:gd name="connsiteY2" fmla="*/ 9919 h 22795"/>
              <a:gd name="connsiteX3" fmla="*/ 8 w 134631"/>
              <a:gd name="connsiteY3" fmla="*/ 394 h 2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631" h="22795">
                <a:moveTo>
                  <a:pt x="8" y="394"/>
                </a:moveTo>
                <a:cubicBezTo>
                  <a:pt x="1066" y="2511"/>
                  <a:pt x="123833" y="22619"/>
                  <a:pt x="123833" y="22619"/>
                </a:cubicBezTo>
                <a:cubicBezTo>
                  <a:pt x="143412" y="24206"/>
                  <a:pt x="133358" y="14681"/>
                  <a:pt x="117483" y="9919"/>
                </a:cubicBezTo>
                <a:cubicBezTo>
                  <a:pt x="101608" y="5157"/>
                  <a:pt x="-1050" y="-1723"/>
                  <a:pt x="8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 2085">
            <a:extLst>
              <a:ext uri="{FF2B5EF4-FFF2-40B4-BE49-F238E27FC236}">
                <a16:creationId xmlns:a16="http://schemas.microsoft.com/office/drawing/2014/main" id="{D5948DEE-82AD-CC22-5992-A1DDB2B5C8E4}"/>
              </a:ext>
            </a:extLst>
          </p:cNvPr>
          <p:cNvSpPr/>
          <p:nvPr/>
        </p:nvSpPr>
        <p:spPr>
          <a:xfrm>
            <a:off x="5922899" y="5676669"/>
            <a:ext cx="41177" cy="203771"/>
          </a:xfrm>
          <a:custGeom>
            <a:avLst/>
            <a:gdLst>
              <a:gd name="connsiteX0" fmla="*/ 4826 w 41177"/>
              <a:gd name="connsiteY0" fmla="*/ 231 h 203771"/>
              <a:gd name="connsiteX1" fmla="*/ 39751 w 41177"/>
              <a:gd name="connsiteY1" fmla="*/ 70081 h 203771"/>
              <a:gd name="connsiteX2" fmla="*/ 33401 w 41177"/>
              <a:gd name="connsiteY2" fmla="*/ 114531 h 203771"/>
              <a:gd name="connsiteX3" fmla="*/ 23876 w 41177"/>
              <a:gd name="connsiteY3" fmla="*/ 171681 h 203771"/>
              <a:gd name="connsiteX4" fmla="*/ 1651 w 41177"/>
              <a:gd name="connsiteY4" fmla="*/ 203431 h 203771"/>
              <a:gd name="connsiteX5" fmla="*/ 4826 w 41177"/>
              <a:gd name="connsiteY5" fmla="*/ 184381 h 203771"/>
              <a:gd name="connsiteX6" fmla="*/ 30226 w 41177"/>
              <a:gd name="connsiteY6" fmla="*/ 124056 h 203771"/>
              <a:gd name="connsiteX7" fmla="*/ 36576 w 41177"/>
              <a:gd name="connsiteY7" fmla="*/ 95481 h 203771"/>
              <a:gd name="connsiteX8" fmla="*/ 4826 w 41177"/>
              <a:gd name="connsiteY8" fmla="*/ 231 h 20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77" h="203771">
                <a:moveTo>
                  <a:pt x="4826" y="231"/>
                </a:moveTo>
                <a:cubicBezTo>
                  <a:pt x="5355" y="-4002"/>
                  <a:pt x="34989" y="51031"/>
                  <a:pt x="39751" y="70081"/>
                </a:cubicBezTo>
                <a:cubicBezTo>
                  <a:pt x="44513" y="89131"/>
                  <a:pt x="36047" y="97598"/>
                  <a:pt x="33401" y="114531"/>
                </a:cubicBezTo>
                <a:cubicBezTo>
                  <a:pt x="30755" y="131464"/>
                  <a:pt x="29168" y="156864"/>
                  <a:pt x="23876" y="171681"/>
                </a:cubicBezTo>
                <a:cubicBezTo>
                  <a:pt x="18584" y="186498"/>
                  <a:pt x="4826" y="201314"/>
                  <a:pt x="1651" y="203431"/>
                </a:cubicBezTo>
                <a:cubicBezTo>
                  <a:pt x="-1524" y="205548"/>
                  <a:pt x="64" y="197610"/>
                  <a:pt x="4826" y="184381"/>
                </a:cubicBezTo>
                <a:cubicBezTo>
                  <a:pt x="9588" y="171152"/>
                  <a:pt x="24934" y="138873"/>
                  <a:pt x="30226" y="124056"/>
                </a:cubicBezTo>
                <a:cubicBezTo>
                  <a:pt x="35518" y="109239"/>
                  <a:pt x="38693" y="111356"/>
                  <a:pt x="36576" y="95481"/>
                </a:cubicBezTo>
                <a:cubicBezTo>
                  <a:pt x="34459" y="79606"/>
                  <a:pt x="4297" y="4464"/>
                  <a:pt x="4826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 2086">
            <a:extLst>
              <a:ext uri="{FF2B5EF4-FFF2-40B4-BE49-F238E27FC236}">
                <a16:creationId xmlns:a16="http://schemas.microsoft.com/office/drawing/2014/main" id="{05A60F4C-6DD7-558C-EF1E-4FA89C860CF3}"/>
              </a:ext>
            </a:extLst>
          </p:cNvPr>
          <p:cNvSpPr/>
          <p:nvPr/>
        </p:nvSpPr>
        <p:spPr>
          <a:xfrm>
            <a:off x="5645035" y="5619745"/>
            <a:ext cx="270545" cy="57367"/>
          </a:xfrm>
          <a:custGeom>
            <a:avLst/>
            <a:gdLst>
              <a:gd name="connsiteX0" fmla="*/ 115 w 270545"/>
              <a:gd name="connsiteY0" fmla="*/ 5 h 57367"/>
              <a:gd name="connsiteX1" fmla="*/ 203315 w 270545"/>
              <a:gd name="connsiteY1" fmla="*/ 47630 h 57367"/>
              <a:gd name="connsiteX2" fmla="*/ 269990 w 270545"/>
              <a:gd name="connsiteY2" fmla="*/ 57155 h 57367"/>
              <a:gd name="connsiteX3" fmla="*/ 231890 w 270545"/>
              <a:gd name="connsiteY3" fmla="*/ 53980 h 57367"/>
              <a:gd name="connsiteX4" fmla="*/ 174740 w 270545"/>
              <a:gd name="connsiteY4" fmla="*/ 50805 h 57367"/>
              <a:gd name="connsiteX5" fmla="*/ 115 w 270545"/>
              <a:gd name="connsiteY5" fmla="*/ 5 h 5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545" h="57367">
                <a:moveTo>
                  <a:pt x="115" y="5"/>
                </a:moveTo>
                <a:cubicBezTo>
                  <a:pt x="4878" y="-524"/>
                  <a:pt x="158336" y="38105"/>
                  <a:pt x="203315" y="47630"/>
                </a:cubicBezTo>
                <a:cubicBezTo>
                  <a:pt x="248294" y="57155"/>
                  <a:pt x="265228" y="56097"/>
                  <a:pt x="269990" y="57155"/>
                </a:cubicBezTo>
                <a:cubicBezTo>
                  <a:pt x="274752" y="58213"/>
                  <a:pt x="247765" y="55038"/>
                  <a:pt x="231890" y="53980"/>
                </a:cubicBezTo>
                <a:cubicBezTo>
                  <a:pt x="216015" y="52922"/>
                  <a:pt x="210723" y="57155"/>
                  <a:pt x="174740" y="50805"/>
                </a:cubicBezTo>
                <a:cubicBezTo>
                  <a:pt x="138757" y="44455"/>
                  <a:pt x="-4648" y="534"/>
                  <a:pt x="11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 2087">
            <a:extLst>
              <a:ext uri="{FF2B5EF4-FFF2-40B4-BE49-F238E27FC236}">
                <a16:creationId xmlns:a16="http://schemas.microsoft.com/office/drawing/2014/main" id="{14842192-B066-6FBB-CFC2-2C4423C2A8A7}"/>
              </a:ext>
            </a:extLst>
          </p:cNvPr>
          <p:cNvSpPr/>
          <p:nvPr/>
        </p:nvSpPr>
        <p:spPr>
          <a:xfrm>
            <a:off x="5937528" y="5693134"/>
            <a:ext cx="79543" cy="241365"/>
          </a:xfrm>
          <a:custGeom>
            <a:avLst/>
            <a:gdLst>
              <a:gd name="connsiteX0" fmla="*/ 79097 w 79543"/>
              <a:gd name="connsiteY0" fmla="*/ 2816 h 241365"/>
              <a:gd name="connsiteX1" fmla="*/ 2897 w 79543"/>
              <a:gd name="connsiteY1" fmla="*/ 161566 h 241365"/>
              <a:gd name="connsiteX2" fmla="*/ 15597 w 79543"/>
              <a:gd name="connsiteY2" fmla="*/ 240941 h 241365"/>
              <a:gd name="connsiteX3" fmla="*/ 12422 w 79543"/>
              <a:gd name="connsiteY3" fmla="*/ 190141 h 241365"/>
              <a:gd name="connsiteX4" fmla="*/ 2897 w 79543"/>
              <a:gd name="connsiteY4" fmla="*/ 126641 h 241365"/>
              <a:gd name="connsiteX5" fmla="*/ 12422 w 79543"/>
              <a:gd name="connsiteY5" fmla="*/ 91716 h 241365"/>
              <a:gd name="connsiteX6" fmla="*/ 34647 w 79543"/>
              <a:gd name="connsiteY6" fmla="*/ 59966 h 241365"/>
              <a:gd name="connsiteX7" fmla="*/ 79097 w 79543"/>
              <a:gd name="connsiteY7" fmla="*/ 2816 h 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43" h="241365">
                <a:moveTo>
                  <a:pt x="79097" y="2816"/>
                </a:moveTo>
                <a:cubicBezTo>
                  <a:pt x="73805" y="19749"/>
                  <a:pt x="13480" y="121879"/>
                  <a:pt x="2897" y="161566"/>
                </a:cubicBezTo>
                <a:cubicBezTo>
                  <a:pt x="-7686" y="201254"/>
                  <a:pt x="14010" y="236179"/>
                  <a:pt x="15597" y="240941"/>
                </a:cubicBezTo>
                <a:cubicBezTo>
                  <a:pt x="17184" y="245703"/>
                  <a:pt x="14539" y="209191"/>
                  <a:pt x="12422" y="190141"/>
                </a:cubicBezTo>
                <a:cubicBezTo>
                  <a:pt x="10305" y="171091"/>
                  <a:pt x="2897" y="143045"/>
                  <a:pt x="2897" y="126641"/>
                </a:cubicBezTo>
                <a:cubicBezTo>
                  <a:pt x="2897" y="110237"/>
                  <a:pt x="7130" y="102829"/>
                  <a:pt x="12422" y="91716"/>
                </a:cubicBezTo>
                <a:cubicBezTo>
                  <a:pt x="17714" y="80604"/>
                  <a:pt x="28297" y="69491"/>
                  <a:pt x="34647" y="59966"/>
                </a:cubicBezTo>
                <a:cubicBezTo>
                  <a:pt x="40997" y="50441"/>
                  <a:pt x="84389" y="-14117"/>
                  <a:pt x="79097" y="2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 2088">
            <a:extLst>
              <a:ext uri="{FF2B5EF4-FFF2-40B4-BE49-F238E27FC236}">
                <a16:creationId xmlns:a16="http://schemas.microsoft.com/office/drawing/2014/main" id="{4BC42E36-BCEF-03AC-D08C-09D82B0F2D2D}"/>
              </a:ext>
            </a:extLst>
          </p:cNvPr>
          <p:cNvSpPr/>
          <p:nvPr/>
        </p:nvSpPr>
        <p:spPr>
          <a:xfrm>
            <a:off x="5959343" y="5924243"/>
            <a:ext cx="237668" cy="39473"/>
          </a:xfrm>
          <a:custGeom>
            <a:avLst/>
            <a:gdLst>
              <a:gd name="connsiteX0" fmla="*/ 132 w 237668"/>
              <a:gd name="connsiteY0" fmla="*/ 307 h 39473"/>
              <a:gd name="connsiteX1" fmla="*/ 133482 w 237668"/>
              <a:gd name="connsiteY1" fmla="*/ 9832 h 39473"/>
              <a:gd name="connsiteX2" fmla="*/ 235082 w 237668"/>
              <a:gd name="connsiteY2" fmla="*/ 38407 h 39473"/>
              <a:gd name="connsiteX3" fmla="*/ 203332 w 237668"/>
              <a:gd name="connsiteY3" fmla="*/ 32057 h 39473"/>
              <a:gd name="connsiteX4" fmla="*/ 158882 w 237668"/>
              <a:gd name="connsiteY4" fmla="*/ 19357 h 39473"/>
              <a:gd name="connsiteX5" fmla="*/ 132 w 237668"/>
              <a:gd name="connsiteY5" fmla="*/ 307 h 39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68" h="39473">
                <a:moveTo>
                  <a:pt x="132" y="307"/>
                </a:moveTo>
                <a:cubicBezTo>
                  <a:pt x="-4101" y="-1280"/>
                  <a:pt x="94324" y="3482"/>
                  <a:pt x="133482" y="9832"/>
                </a:cubicBezTo>
                <a:cubicBezTo>
                  <a:pt x="172640" y="16182"/>
                  <a:pt x="223440" y="34703"/>
                  <a:pt x="235082" y="38407"/>
                </a:cubicBezTo>
                <a:cubicBezTo>
                  <a:pt x="246724" y="42111"/>
                  <a:pt x="216032" y="35232"/>
                  <a:pt x="203332" y="32057"/>
                </a:cubicBezTo>
                <a:cubicBezTo>
                  <a:pt x="190632" y="28882"/>
                  <a:pt x="188515" y="22532"/>
                  <a:pt x="158882" y="19357"/>
                </a:cubicBezTo>
                <a:cubicBezTo>
                  <a:pt x="129249" y="16182"/>
                  <a:pt x="4365" y="1894"/>
                  <a:pt x="132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 2089">
            <a:extLst>
              <a:ext uri="{FF2B5EF4-FFF2-40B4-BE49-F238E27FC236}">
                <a16:creationId xmlns:a16="http://schemas.microsoft.com/office/drawing/2014/main" id="{BBA23259-E2B4-BBD0-0333-3DACD58912F3}"/>
              </a:ext>
            </a:extLst>
          </p:cNvPr>
          <p:cNvSpPr/>
          <p:nvPr/>
        </p:nvSpPr>
        <p:spPr>
          <a:xfrm>
            <a:off x="6019778" y="5702156"/>
            <a:ext cx="174875" cy="261340"/>
          </a:xfrm>
          <a:custGeom>
            <a:avLst/>
            <a:gdLst>
              <a:gd name="connsiteX0" fmla="*/ 22 w 174875"/>
              <a:gd name="connsiteY0" fmla="*/ 144 h 261340"/>
              <a:gd name="connsiteX1" fmla="*/ 107972 w 174875"/>
              <a:gd name="connsiteY1" fmla="*/ 41419 h 261340"/>
              <a:gd name="connsiteX2" fmla="*/ 152422 w 174875"/>
              <a:gd name="connsiteY2" fmla="*/ 95394 h 261340"/>
              <a:gd name="connsiteX3" fmla="*/ 158772 w 174875"/>
              <a:gd name="connsiteY3" fmla="*/ 162069 h 261340"/>
              <a:gd name="connsiteX4" fmla="*/ 165122 w 174875"/>
              <a:gd name="connsiteY4" fmla="*/ 260494 h 261340"/>
              <a:gd name="connsiteX5" fmla="*/ 161947 w 174875"/>
              <a:gd name="connsiteY5" fmla="*/ 203344 h 261340"/>
              <a:gd name="connsiteX6" fmla="*/ 174647 w 174875"/>
              <a:gd name="connsiteY6" fmla="*/ 95394 h 261340"/>
              <a:gd name="connsiteX7" fmla="*/ 149247 w 174875"/>
              <a:gd name="connsiteY7" fmla="*/ 60469 h 261340"/>
              <a:gd name="connsiteX8" fmla="*/ 117497 w 174875"/>
              <a:gd name="connsiteY8" fmla="*/ 28719 h 261340"/>
              <a:gd name="connsiteX9" fmla="*/ 22 w 174875"/>
              <a:gd name="connsiteY9" fmla="*/ 144 h 26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875" h="261340">
                <a:moveTo>
                  <a:pt x="22" y="144"/>
                </a:moveTo>
                <a:cubicBezTo>
                  <a:pt x="-1566" y="2261"/>
                  <a:pt x="82572" y="25544"/>
                  <a:pt x="107972" y="41419"/>
                </a:cubicBezTo>
                <a:cubicBezTo>
                  <a:pt x="133372" y="57294"/>
                  <a:pt x="143955" y="75286"/>
                  <a:pt x="152422" y="95394"/>
                </a:cubicBezTo>
                <a:cubicBezTo>
                  <a:pt x="160889" y="115502"/>
                  <a:pt x="156655" y="134552"/>
                  <a:pt x="158772" y="162069"/>
                </a:cubicBezTo>
                <a:cubicBezTo>
                  <a:pt x="160889" y="189586"/>
                  <a:pt x="164593" y="253615"/>
                  <a:pt x="165122" y="260494"/>
                </a:cubicBezTo>
                <a:cubicBezTo>
                  <a:pt x="165651" y="267373"/>
                  <a:pt x="160360" y="230861"/>
                  <a:pt x="161947" y="203344"/>
                </a:cubicBezTo>
                <a:cubicBezTo>
                  <a:pt x="163534" y="175827"/>
                  <a:pt x="176764" y="119207"/>
                  <a:pt x="174647" y="95394"/>
                </a:cubicBezTo>
                <a:cubicBezTo>
                  <a:pt x="172530" y="71581"/>
                  <a:pt x="158772" y="71582"/>
                  <a:pt x="149247" y="60469"/>
                </a:cubicBezTo>
                <a:cubicBezTo>
                  <a:pt x="139722" y="49357"/>
                  <a:pt x="134430" y="37715"/>
                  <a:pt x="117497" y="28719"/>
                </a:cubicBezTo>
                <a:cubicBezTo>
                  <a:pt x="100564" y="19723"/>
                  <a:pt x="1610" y="-1973"/>
                  <a:pt x="22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 2090">
            <a:extLst>
              <a:ext uri="{FF2B5EF4-FFF2-40B4-BE49-F238E27FC236}">
                <a16:creationId xmlns:a16="http://schemas.microsoft.com/office/drawing/2014/main" id="{4DC307ED-6080-DBAE-9FF4-BBE79C8BD0D2}"/>
              </a:ext>
            </a:extLst>
          </p:cNvPr>
          <p:cNvSpPr/>
          <p:nvPr/>
        </p:nvSpPr>
        <p:spPr>
          <a:xfrm>
            <a:off x="6172174" y="5736812"/>
            <a:ext cx="66751" cy="234271"/>
          </a:xfrm>
          <a:custGeom>
            <a:avLst/>
            <a:gdLst>
              <a:gd name="connsiteX0" fmla="*/ 66701 w 66751"/>
              <a:gd name="connsiteY0" fmla="*/ 413 h 234271"/>
              <a:gd name="connsiteX1" fmla="*/ 22251 w 66751"/>
              <a:gd name="connsiteY1" fmla="*/ 48038 h 234271"/>
              <a:gd name="connsiteX2" fmla="*/ 9551 w 66751"/>
              <a:gd name="connsiteY2" fmla="*/ 136938 h 234271"/>
              <a:gd name="connsiteX3" fmla="*/ 9551 w 66751"/>
              <a:gd name="connsiteY3" fmla="*/ 187738 h 234271"/>
              <a:gd name="connsiteX4" fmla="*/ 15901 w 66751"/>
              <a:gd name="connsiteY4" fmla="*/ 232188 h 234271"/>
              <a:gd name="connsiteX5" fmla="*/ 26 w 66751"/>
              <a:gd name="connsiteY5" fmla="*/ 117888 h 234271"/>
              <a:gd name="connsiteX6" fmla="*/ 12726 w 66751"/>
              <a:gd name="connsiteY6" fmla="*/ 73438 h 234271"/>
              <a:gd name="connsiteX7" fmla="*/ 66701 w 66751"/>
              <a:gd name="connsiteY7" fmla="*/ 413 h 23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1" h="234271">
                <a:moveTo>
                  <a:pt x="66701" y="413"/>
                </a:moveTo>
                <a:cubicBezTo>
                  <a:pt x="68288" y="-3820"/>
                  <a:pt x="31776" y="25284"/>
                  <a:pt x="22251" y="48038"/>
                </a:cubicBezTo>
                <a:cubicBezTo>
                  <a:pt x="12726" y="70792"/>
                  <a:pt x="11668" y="113655"/>
                  <a:pt x="9551" y="136938"/>
                </a:cubicBezTo>
                <a:cubicBezTo>
                  <a:pt x="7434" y="160221"/>
                  <a:pt x="8493" y="171863"/>
                  <a:pt x="9551" y="187738"/>
                </a:cubicBezTo>
                <a:cubicBezTo>
                  <a:pt x="10609" y="203613"/>
                  <a:pt x="17488" y="243830"/>
                  <a:pt x="15901" y="232188"/>
                </a:cubicBezTo>
                <a:cubicBezTo>
                  <a:pt x="14314" y="220546"/>
                  <a:pt x="555" y="144346"/>
                  <a:pt x="26" y="117888"/>
                </a:cubicBezTo>
                <a:cubicBezTo>
                  <a:pt x="-503" y="91430"/>
                  <a:pt x="6905" y="89842"/>
                  <a:pt x="12726" y="73438"/>
                </a:cubicBezTo>
                <a:cubicBezTo>
                  <a:pt x="18547" y="57034"/>
                  <a:pt x="65114" y="4646"/>
                  <a:pt x="66701" y="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 2091">
            <a:extLst>
              <a:ext uri="{FF2B5EF4-FFF2-40B4-BE49-F238E27FC236}">
                <a16:creationId xmlns:a16="http://schemas.microsoft.com/office/drawing/2014/main" id="{D0B83621-A9CD-0A0C-AF5F-4F92D4846D45}"/>
              </a:ext>
            </a:extLst>
          </p:cNvPr>
          <p:cNvSpPr/>
          <p:nvPr/>
        </p:nvSpPr>
        <p:spPr>
          <a:xfrm>
            <a:off x="6266686" y="5720923"/>
            <a:ext cx="156456" cy="235418"/>
          </a:xfrm>
          <a:custGeom>
            <a:avLst/>
            <a:gdLst>
              <a:gd name="connsiteX0" fmla="*/ 764 w 156456"/>
              <a:gd name="connsiteY0" fmla="*/ 427 h 235418"/>
              <a:gd name="connsiteX1" fmla="*/ 83314 w 156456"/>
              <a:gd name="connsiteY1" fmla="*/ 19477 h 235418"/>
              <a:gd name="connsiteX2" fmla="*/ 111889 w 156456"/>
              <a:gd name="connsiteY2" fmla="*/ 41702 h 235418"/>
              <a:gd name="connsiteX3" fmla="*/ 130939 w 156456"/>
              <a:gd name="connsiteY3" fmla="*/ 63927 h 235418"/>
              <a:gd name="connsiteX4" fmla="*/ 153164 w 156456"/>
              <a:gd name="connsiteY4" fmla="*/ 152827 h 235418"/>
              <a:gd name="connsiteX5" fmla="*/ 156339 w 156456"/>
              <a:gd name="connsiteY5" fmla="*/ 235377 h 235418"/>
              <a:gd name="connsiteX6" fmla="*/ 153164 w 156456"/>
              <a:gd name="connsiteY6" fmla="*/ 162352 h 235418"/>
              <a:gd name="connsiteX7" fmla="*/ 143639 w 156456"/>
              <a:gd name="connsiteY7" fmla="*/ 54402 h 235418"/>
              <a:gd name="connsiteX8" fmla="*/ 137289 w 156456"/>
              <a:gd name="connsiteY8" fmla="*/ 38527 h 235418"/>
              <a:gd name="connsiteX9" fmla="*/ 764 w 156456"/>
              <a:gd name="connsiteY9" fmla="*/ 427 h 23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456" h="235418">
                <a:moveTo>
                  <a:pt x="764" y="427"/>
                </a:moveTo>
                <a:cubicBezTo>
                  <a:pt x="-8232" y="-2748"/>
                  <a:pt x="64793" y="12598"/>
                  <a:pt x="83314" y="19477"/>
                </a:cubicBezTo>
                <a:cubicBezTo>
                  <a:pt x="101835" y="26356"/>
                  <a:pt x="111889" y="41702"/>
                  <a:pt x="111889" y="41702"/>
                </a:cubicBezTo>
                <a:cubicBezTo>
                  <a:pt x="119827" y="49110"/>
                  <a:pt x="124060" y="45406"/>
                  <a:pt x="130939" y="63927"/>
                </a:cubicBezTo>
                <a:cubicBezTo>
                  <a:pt x="137818" y="82448"/>
                  <a:pt x="148931" y="124252"/>
                  <a:pt x="153164" y="152827"/>
                </a:cubicBezTo>
                <a:cubicBezTo>
                  <a:pt x="157397" y="181402"/>
                  <a:pt x="156339" y="233790"/>
                  <a:pt x="156339" y="235377"/>
                </a:cubicBezTo>
                <a:cubicBezTo>
                  <a:pt x="156339" y="236964"/>
                  <a:pt x="155281" y="192514"/>
                  <a:pt x="153164" y="162352"/>
                </a:cubicBezTo>
                <a:cubicBezTo>
                  <a:pt x="151047" y="132190"/>
                  <a:pt x="143639" y="54402"/>
                  <a:pt x="143639" y="54402"/>
                </a:cubicBezTo>
                <a:cubicBezTo>
                  <a:pt x="140993" y="33765"/>
                  <a:pt x="153693" y="45935"/>
                  <a:pt x="137289" y="38527"/>
                </a:cubicBezTo>
                <a:cubicBezTo>
                  <a:pt x="120885" y="31119"/>
                  <a:pt x="9760" y="3602"/>
                  <a:pt x="764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 2092">
            <a:extLst>
              <a:ext uri="{FF2B5EF4-FFF2-40B4-BE49-F238E27FC236}">
                <a16:creationId xmlns:a16="http://schemas.microsoft.com/office/drawing/2014/main" id="{3813A485-2BEE-2687-1F9E-72B3F94EAB3C}"/>
              </a:ext>
            </a:extLst>
          </p:cNvPr>
          <p:cNvSpPr/>
          <p:nvPr/>
        </p:nvSpPr>
        <p:spPr>
          <a:xfrm>
            <a:off x="6419771" y="5727378"/>
            <a:ext cx="162243" cy="209878"/>
          </a:xfrm>
          <a:custGeom>
            <a:avLst/>
            <a:gdLst>
              <a:gd name="connsiteX0" fmla="*/ 162004 w 162243"/>
              <a:gd name="connsiteY0" fmla="*/ 322 h 209878"/>
              <a:gd name="connsiteX1" fmla="*/ 98504 w 162243"/>
              <a:gd name="connsiteY1" fmla="*/ 130497 h 209878"/>
              <a:gd name="connsiteX2" fmla="*/ 44529 w 162243"/>
              <a:gd name="connsiteY2" fmla="*/ 203522 h 209878"/>
              <a:gd name="connsiteX3" fmla="*/ 28654 w 162243"/>
              <a:gd name="connsiteY3" fmla="*/ 178122 h 209878"/>
              <a:gd name="connsiteX4" fmla="*/ 79 w 162243"/>
              <a:gd name="connsiteY4" fmla="*/ 209872 h 209878"/>
              <a:gd name="connsiteX5" fmla="*/ 38179 w 162243"/>
              <a:gd name="connsiteY5" fmla="*/ 174947 h 209878"/>
              <a:gd name="connsiteX6" fmla="*/ 117554 w 162243"/>
              <a:gd name="connsiteY6" fmla="*/ 95572 h 209878"/>
              <a:gd name="connsiteX7" fmla="*/ 162004 w 162243"/>
              <a:gd name="connsiteY7" fmla="*/ 322 h 20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243" h="209878">
                <a:moveTo>
                  <a:pt x="162004" y="322"/>
                </a:moveTo>
                <a:cubicBezTo>
                  <a:pt x="158829" y="6143"/>
                  <a:pt x="118083" y="96630"/>
                  <a:pt x="98504" y="130497"/>
                </a:cubicBezTo>
                <a:cubicBezTo>
                  <a:pt x="78925" y="164364"/>
                  <a:pt x="56171" y="195585"/>
                  <a:pt x="44529" y="203522"/>
                </a:cubicBezTo>
                <a:cubicBezTo>
                  <a:pt x="32887" y="211460"/>
                  <a:pt x="36062" y="177064"/>
                  <a:pt x="28654" y="178122"/>
                </a:cubicBezTo>
                <a:cubicBezTo>
                  <a:pt x="21246" y="179180"/>
                  <a:pt x="-1508" y="210401"/>
                  <a:pt x="79" y="209872"/>
                </a:cubicBezTo>
                <a:cubicBezTo>
                  <a:pt x="1666" y="209343"/>
                  <a:pt x="18600" y="193997"/>
                  <a:pt x="38179" y="174947"/>
                </a:cubicBezTo>
                <a:cubicBezTo>
                  <a:pt x="57758" y="155897"/>
                  <a:pt x="99033" y="122030"/>
                  <a:pt x="117554" y="95572"/>
                </a:cubicBezTo>
                <a:cubicBezTo>
                  <a:pt x="136075" y="69114"/>
                  <a:pt x="165179" y="-5499"/>
                  <a:pt x="162004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 2093">
            <a:extLst>
              <a:ext uri="{FF2B5EF4-FFF2-40B4-BE49-F238E27FC236}">
                <a16:creationId xmlns:a16="http://schemas.microsoft.com/office/drawing/2014/main" id="{75C6EBF4-05E7-8554-1052-6A53D4E706D7}"/>
              </a:ext>
            </a:extLst>
          </p:cNvPr>
          <p:cNvSpPr/>
          <p:nvPr/>
        </p:nvSpPr>
        <p:spPr>
          <a:xfrm>
            <a:off x="6399124" y="5724246"/>
            <a:ext cx="195630" cy="57533"/>
          </a:xfrm>
          <a:custGeom>
            <a:avLst/>
            <a:gdLst>
              <a:gd name="connsiteX0" fmla="*/ 195351 w 195630"/>
              <a:gd name="connsiteY0" fmla="*/ 9804 h 57533"/>
              <a:gd name="connsiteX1" fmla="*/ 55651 w 195630"/>
              <a:gd name="connsiteY1" fmla="*/ 6629 h 57533"/>
              <a:gd name="connsiteX2" fmla="*/ 1676 w 195630"/>
              <a:gd name="connsiteY2" fmla="*/ 57429 h 57533"/>
              <a:gd name="connsiteX3" fmla="*/ 20726 w 195630"/>
              <a:gd name="connsiteY3" fmla="*/ 19329 h 57533"/>
              <a:gd name="connsiteX4" fmla="*/ 90576 w 195630"/>
              <a:gd name="connsiteY4" fmla="*/ 279 h 57533"/>
              <a:gd name="connsiteX5" fmla="*/ 195351 w 195630"/>
              <a:gd name="connsiteY5" fmla="*/ 9804 h 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630" h="57533">
                <a:moveTo>
                  <a:pt x="195351" y="9804"/>
                </a:moveTo>
                <a:cubicBezTo>
                  <a:pt x="189530" y="10862"/>
                  <a:pt x="87930" y="-1308"/>
                  <a:pt x="55651" y="6629"/>
                </a:cubicBezTo>
                <a:cubicBezTo>
                  <a:pt x="23372" y="14566"/>
                  <a:pt x="7497" y="55312"/>
                  <a:pt x="1676" y="57429"/>
                </a:cubicBezTo>
                <a:cubicBezTo>
                  <a:pt x="-4145" y="59546"/>
                  <a:pt x="5909" y="28854"/>
                  <a:pt x="20726" y="19329"/>
                </a:cubicBezTo>
                <a:cubicBezTo>
                  <a:pt x="35543" y="9804"/>
                  <a:pt x="66763" y="2396"/>
                  <a:pt x="90576" y="279"/>
                </a:cubicBezTo>
                <a:cubicBezTo>
                  <a:pt x="114389" y="-1838"/>
                  <a:pt x="201172" y="8746"/>
                  <a:pt x="195351" y="9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 2094">
            <a:extLst>
              <a:ext uri="{FF2B5EF4-FFF2-40B4-BE49-F238E27FC236}">
                <a16:creationId xmlns:a16="http://schemas.microsoft.com/office/drawing/2014/main" id="{9AEE272F-D5A2-6450-55CF-654F20D8CF26}"/>
              </a:ext>
            </a:extLst>
          </p:cNvPr>
          <p:cNvSpPr/>
          <p:nvPr/>
        </p:nvSpPr>
        <p:spPr>
          <a:xfrm>
            <a:off x="6620572" y="5737093"/>
            <a:ext cx="152015" cy="198233"/>
          </a:xfrm>
          <a:custGeom>
            <a:avLst/>
            <a:gdLst>
              <a:gd name="connsiteX0" fmla="*/ 151703 w 152015"/>
              <a:gd name="connsiteY0" fmla="*/ 132 h 198233"/>
              <a:gd name="connsiteX1" fmla="*/ 135828 w 152015"/>
              <a:gd name="connsiteY1" fmla="*/ 95382 h 198233"/>
              <a:gd name="connsiteX2" fmla="*/ 97728 w 152015"/>
              <a:gd name="connsiteY2" fmla="*/ 143007 h 198233"/>
              <a:gd name="connsiteX3" fmla="*/ 31053 w 152015"/>
              <a:gd name="connsiteY3" fmla="*/ 177932 h 198233"/>
              <a:gd name="connsiteX4" fmla="*/ 2478 w 152015"/>
              <a:gd name="connsiteY4" fmla="*/ 196982 h 198233"/>
              <a:gd name="connsiteX5" fmla="*/ 91378 w 152015"/>
              <a:gd name="connsiteY5" fmla="*/ 143007 h 198233"/>
              <a:gd name="connsiteX6" fmla="*/ 123128 w 152015"/>
              <a:gd name="connsiteY6" fmla="*/ 117607 h 198233"/>
              <a:gd name="connsiteX7" fmla="*/ 151703 w 152015"/>
              <a:gd name="connsiteY7" fmla="*/ 132 h 19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015" h="198233">
                <a:moveTo>
                  <a:pt x="151703" y="132"/>
                </a:moveTo>
                <a:cubicBezTo>
                  <a:pt x="153820" y="-3572"/>
                  <a:pt x="144824" y="71570"/>
                  <a:pt x="135828" y="95382"/>
                </a:cubicBezTo>
                <a:cubicBezTo>
                  <a:pt x="126832" y="119194"/>
                  <a:pt x="115190" y="129249"/>
                  <a:pt x="97728" y="143007"/>
                </a:cubicBezTo>
                <a:cubicBezTo>
                  <a:pt x="80266" y="156765"/>
                  <a:pt x="46928" y="168936"/>
                  <a:pt x="31053" y="177932"/>
                </a:cubicBezTo>
                <a:cubicBezTo>
                  <a:pt x="15178" y="186928"/>
                  <a:pt x="-7576" y="202803"/>
                  <a:pt x="2478" y="196982"/>
                </a:cubicBezTo>
                <a:cubicBezTo>
                  <a:pt x="12532" y="191161"/>
                  <a:pt x="71270" y="156236"/>
                  <a:pt x="91378" y="143007"/>
                </a:cubicBezTo>
                <a:cubicBezTo>
                  <a:pt x="111486" y="129778"/>
                  <a:pt x="115720" y="137186"/>
                  <a:pt x="123128" y="117607"/>
                </a:cubicBezTo>
                <a:cubicBezTo>
                  <a:pt x="130536" y="98028"/>
                  <a:pt x="149586" y="3836"/>
                  <a:pt x="151703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 2095">
            <a:extLst>
              <a:ext uri="{FF2B5EF4-FFF2-40B4-BE49-F238E27FC236}">
                <a16:creationId xmlns:a16="http://schemas.microsoft.com/office/drawing/2014/main" id="{DE1C3F4D-E7AB-5CB0-86D4-90AA62ABCFD7}"/>
              </a:ext>
            </a:extLst>
          </p:cNvPr>
          <p:cNvSpPr/>
          <p:nvPr/>
        </p:nvSpPr>
        <p:spPr>
          <a:xfrm>
            <a:off x="6550025" y="5727689"/>
            <a:ext cx="66694" cy="200683"/>
          </a:xfrm>
          <a:custGeom>
            <a:avLst/>
            <a:gdLst>
              <a:gd name="connsiteX0" fmla="*/ 44450 w 66694"/>
              <a:gd name="connsiteY0" fmla="*/ 11 h 200683"/>
              <a:gd name="connsiteX1" fmla="*/ 0 w 66694"/>
              <a:gd name="connsiteY1" fmla="*/ 101611 h 200683"/>
              <a:gd name="connsiteX2" fmla="*/ 44450 w 66694"/>
              <a:gd name="connsiteY2" fmla="*/ 180986 h 200683"/>
              <a:gd name="connsiteX3" fmla="*/ 66675 w 66694"/>
              <a:gd name="connsiteY3" fmla="*/ 200036 h 200683"/>
              <a:gd name="connsiteX4" fmla="*/ 47625 w 66694"/>
              <a:gd name="connsiteY4" fmla="*/ 165111 h 200683"/>
              <a:gd name="connsiteX5" fmla="*/ 12700 w 66694"/>
              <a:gd name="connsiteY5" fmla="*/ 107961 h 200683"/>
              <a:gd name="connsiteX6" fmla="*/ 44450 w 66694"/>
              <a:gd name="connsiteY6" fmla="*/ 11 h 20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694" h="200683">
                <a:moveTo>
                  <a:pt x="44450" y="11"/>
                </a:moveTo>
                <a:cubicBezTo>
                  <a:pt x="42333" y="-1047"/>
                  <a:pt x="0" y="71449"/>
                  <a:pt x="0" y="101611"/>
                </a:cubicBezTo>
                <a:cubicBezTo>
                  <a:pt x="0" y="131773"/>
                  <a:pt x="33338" y="164582"/>
                  <a:pt x="44450" y="180986"/>
                </a:cubicBezTo>
                <a:cubicBezTo>
                  <a:pt x="55562" y="197390"/>
                  <a:pt x="66146" y="202682"/>
                  <a:pt x="66675" y="200036"/>
                </a:cubicBezTo>
                <a:cubicBezTo>
                  <a:pt x="67204" y="197390"/>
                  <a:pt x="56621" y="180457"/>
                  <a:pt x="47625" y="165111"/>
                </a:cubicBezTo>
                <a:cubicBezTo>
                  <a:pt x="38629" y="149765"/>
                  <a:pt x="12171" y="129657"/>
                  <a:pt x="12700" y="107961"/>
                </a:cubicBezTo>
                <a:cubicBezTo>
                  <a:pt x="13229" y="86265"/>
                  <a:pt x="46567" y="1069"/>
                  <a:pt x="4445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 2096">
            <a:extLst>
              <a:ext uri="{FF2B5EF4-FFF2-40B4-BE49-F238E27FC236}">
                <a16:creationId xmlns:a16="http://schemas.microsoft.com/office/drawing/2014/main" id="{BBB73CFF-13CA-02AE-BD53-52C1C5E4B92D}"/>
              </a:ext>
            </a:extLst>
          </p:cNvPr>
          <p:cNvSpPr/>
          <p:nvPr/>
        </p:nvSpPr>
        <p:spPr>
          <a:xfrm>
            <a:off x="6577476" y="5720637"/>
            <a:ext cx="200274" cy="22954"/>
          </a:xfrm>
          <a:custGeom>
            <a:avLst/>
            <a:gdLst>
              <a:gd name="connsiteX0" fmla="*/ 1124 w 200274"/>
              <a:gd name="connsiteY0" fmla="*/ 19763 h 22954"/>
              <a:gd name="connsiteX1" fmla="*/ 83674 w 200274"/>
              <a:gd name="connsiteY1" fmla="*/ 10238 h 22954"/>
              <a:gd name="connsiteX2" fmla="*/ 197974 w 200274"/>
              <a:gd name="connsiteY2" fmla="*/ 22938 h 22954"/>
              <a:gd name="connsiteX3" fmla="*/ 163049 w 200274"/>
              <a:gd name="connsiteY3" fmla="*/ 7063 h 22954"/>
              <a:gd name="connsiteX4" fmla="*/ 143999 w 200274"/>
              <a:gd name="connsiteY4" fmla="*/ 713 h 22954"/>
              <a:gd name="connsiteX5" fmla="*/ 1124 w 200274"/>
              <a:gd name="connsiteY5" fmla="*/ 19763 h 2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74" h="22954">
                <a:moveTo>
                  <a:pt x="1124" y="19763"/>
                </a:moveTo>
                <a:cubicBezTo>
                  <a:pt x="-8930" y="21350"/>
                  <a:pt x="50866" y="9709"/>
                  <a:pt x="83674" y="10238"/>
                </a:cubicBezTo>
                <a:cubicBezTo>
                  <a:pt x="116482" y="10767"/>
                  <a:pt x="184745" y="23467"/>
                  <a:pt x="197974" y="22938"/>
                </a:cubicBezTo>
                <a:cubicBezTo>
                  <a:pt x="211203" y="22409"/>
                  <a:pt x="163049" y="7063"/>
                  <a:pt x="163049" y="7063"/>
                </a:cubicBezTo>
                <a:cubicBezTo>
                  <a:pt x="154053" y="3359"/>
                  <a:pt x="166753" y="-1933"/>
                  <a:pt x="143999" y="713"/>
                </a:cubicBezTo>
                <a:cubicBezTo>
                  <a:pt x="121245" y="3359"/>
                  <a:pt x="11178" y="18176"/>
                  <a:pt x="1124" y="19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 2097">
            <a:extLst>
              <a:ext uri="{FF2B5EF4-FFF2-40B4-BE49-F238E27FC236}">
                <a16:creationId xmlns:a16="http://schemas.microsoft.com/office/drawing/2014/main" id="{79753EEF-FE1B-0194-E6BB-EFC9ABA62EBC}"/>
              </a:ext>
            </a:extLst>
          </p:cNvPr>
          <p:cNvSpPr/>
          <p:nvPr/>
        </p:nvSpPr>
        <p:spPr>
          <a:xfrm>
            <a:off x="6758123" y="5702296"/>
            <a:ext cx="115775" cy="187331"/>
          </a:xfrm>
          <a:custGeom>
            <a:avLst/>
            <a:gdLst>
              <a:gd name="connsiteX0" fmla="*/ 115752 w 115775"/>
              <a:gd name="connsiteY0" fmla="*/ 4 h 187331"/>
              <a:gd name="connsiteX1" fmla="*/ 20502 w 115775"/>
              <a:gd name="connsiteY1" fmla="*/ 79379 h 187331"/>
              <a:gd name="connsiteX2" fmla="*/ 1452 w 115775"/>
              <a:gd name="connsiteY2" fmla="*/ 187329 h 187331"/>
              <a:gd name="connsiteX3" fmla="*/ 10977 w 115775"/>
              <a:gd name="connsiteY3" fmla="*/ 82554 h 187331"/>
              <a:gd name="connsiteX4" fmla="*/ 115752 w 115775"/>
              <a:gd name="connsiteY4" fmla="*/ 4 h 18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75" h="187331">
                <a:moveTo>
                  <a:pt x="115752" y="4"/>
                </a:moveTo>
                <a:cubicBezTo>
                  <a:pt x="117339" y="-525"/>
                  <a:pt x="39552" y="48158"/>
                  <a:pt x="20502" y="79379"/>
                </a:cubicBezTo>
                <a:cubicBezTo>
                  <a:pt x="1452" y="110600"/>
                  <a:pt x="3039" y="186800"/>
                  <a:pt x="1452" y="187329"/>
                </a:cubicBezTo>
                <a:cubicBezTo>
                  <a:pt x="-135" y="187858"/>
                  <a:pt x="-3311" y="110071"/>
                  <a:pt x="10977" y="82554"/>
                </a:cubicBezTo>
                <a:cubicBezTo>
                  <a:pt x="25264" y="55037"/>
                  <a:pt x="114165" y="533"/>
                  <a:pt x="11575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 2098">
            <a:extLst>
              <a:ext uri="{FF2B5EF4-FFF2-40B4-BE49-F238E27FC236}">
                <a16:creationId xmlns:a16="http://schemas.microsoft.com/office/drawing/2014/main" id="{BEF05BC1-BEF0-88AD-B5B3-364190787245}"/>
              </a:ext>
            </a:extLst>
          </p:cNvPr>
          <p:cNvSpPr/>
          <p:nvPr/>
        </p:nvSpPr>
        <p:spPr>
          <a:xfrm>
            <a:off x="6759456" y="5699051"/>
            <a:ext cx="143025" cy="193768"/>
          </a:xfrm>
          <a:custGeom>
            <a:avLst/>
            <a:gdLst>
              <a:gd name="connsiteX0" fmla="*/ 142994 w 143025"/>
              <a:gd name="connsiteY0" fmla="*/ 74 h 193768"/>
              <a:gd name="connsiteX1" fmla="*/ 130294 w 143025"/>
              <a:gd name="connsiteY1" fmla="*/ 98499 h 193768"/>
              <a:gd name="connsiteX2" fmla="*/ 101719 w 143025"/>
              <a:gd name="connsiteY2" fmla="*/ 127074 h 193768"/>
              <a:gd name="connsiteX3" fmla="*/ 119 w 143025"/>
              <a:gd name="connsiteY3" fmla="*/ 193749 h 193768"/>
              <a:gd name="connsiteX4" fmla="*/ 123944 w 143025"/>
              <a:gd name="connsiteY4" fmla="*/ 133424 h 193768"/>
              <a:gd name="connsiteX5" fmla="*/ 133469 w 143025"/>
              <a:gd name="connsiteY5" fmla="*/ 82624 h 193768"/>
              <a:gd name="connsiteX6" fmla="*/ 142994 w 143025"/>
              <a:gd name="connsiteY6" fmla="*/ 74 h 19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025" h="193768">
                <a:moveTo>
                  <a:pt x="142994" y="74"/>
                </a:moveTo>
                <a:cubicBezTo>
                  <a:pt x="142465" y="2720"/>
                  <a:pt x="137173" y="77333"/>
                  <a:pt x="130294" y="98499"/>
                </a:cubicBezTo>
                <a:cubicBezTo>
                  <a:pt x="123415" y="119665"/>
                  <a:pt x="123415" y="111199"/>
                  <a:pt x="101719" y="127074"/>
                </a:cubicBezTo>
                <a:cubicBezTo>
                  <a:pt x="80023" y="142949"/>
                  <a:pt x="-3585" y="192691"/>
                  <a:pt x="119" y="193749"/>
                </a:cubicBezTo>
                <a:cubicBezTo>
                  <a:pt x="3823" y="194807"/>
                  <a:pt x="101719" y="151945"/>
                  <a:pt x="123944" y="133424"/>
                </a:cubicBezTo>
                <a:cubicBezTo>
                  <a:pt x="146169" y="114903"/>
                  <a:pt x="129765" y="99557"/>
                  <a:pt x="133469" y="82624"/>
                </a:cubicBezTo>
                <a:cubicBezTo>
                  <a:pt x="137173" y="65691"/>
                  <a:pt x="143523" y="-2572"/>
                  <a:pt x="142994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 2099">
            <a:extLst>
              <a:ext uri="{FF2B5EF4-FFF2-40B4-BE49-F238E27FC236}">
                <a16:creationId xmlns:a16="http://schemas.microsoft.com/office/drawing/2014/main" id="{5D417590-FA21-FD2C-8187-718AA9466F74}"/>
              </a:ext>
            </a:extLst>
          </p:cNvPr>
          <p:cNvSpPr/>
          <p:nvPr/>
        </p:nvSpPr>
        <p:spPr>
          <a:xfrm>
            <a:off x="6879212" y="5682266"/>
            <a:ext cx="46655" cy="164349"/>
          </a:xfrm>
          <a:custGeom>
            <a:avLst/>
            <a:gdLst>
              <a:gd name="connsiteX0" fmla="*/ 45463 w 46655"/>
              <a:gd name="connsiteY0" fmla="*/ 984 h 164349"/>
              <a:gd name="connsiteX1" fmla="*/ 32763 w 46655"/>
              <a:gd name="connsiteY1" fmla="*/ 67659 h 164349"/>
              <a:gd name="connsiteX2" fmla="*/ 4188 w 46655"/>
              <a:gd name="connsiteY2" fmla="*/ 162909 h 164349"/>
              <a:gd name="connsiteX3" fmla="*/ 4188 w 46655"/>
              <a:gd name="connsiteY3" fmla="*/ 118459 h 164349"/>
              <a:gd name="connsiteX4" fmla="*/ 45463 w 46655"/>
              <a:gd name="connsiteY4" fmla="*/ 984 h 16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55" h="164349">
                <a:moveTo>
                  <a:pt x="45463" y="984"/>
                </a:moveTo>
                <a:cubicBezTo>
                  <a:pt x="50226" y="-7483"/>
                  <a:pt x="39642" y="40672"/>
                  <a:pt x="32763" y="67659"/>
                </a:cubicBezTo>
                <a:cubicBezTo>
                  <a:pt x="25884" y="94646"/>
                  <a:pt x="8951" y="154442"/>
                  <a:pt x="4188" y="162909"/>
                </a:cubicBezTo>
                <a:cubicBezTo>
                  <a:pt x="-575" y="171376"/>
                  <a:pt x="-2162" y="140684"/>
                  <a:pt x="4188" y="118459"/>
                </a:cubicBezTo>
                <a:cubicBezTo>
                  <a:pt x="10538" y="96234"/>
                  <a:pt x="40700" y="9451"/>
                  <a:pt x="45463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 2100">
            <a:extLst>
              <a:ext uri="{FF2B5EF4-FFF2-40B4-BE49-F238E27FC236}">
                <a16:creationId xmlns:a16="http://schemas.microsoft.com/office/drawing/2014/main" id="{B364948D-83AF-F263-C2A7-1B931264FCE8}"/>
              </a:ext>
            </a:extLst>
          </p:cNvPr>
          <p:cNvSpPr/>
          <p:nvPr/>
        </p:nvSpPr>
        <p:spPr>
          <a:xfrm>
            <a:off x="6857888" y="5698997"/>
            <a:ext cx="133674" cy="152532"/>
          </a:xfrm>
          <a:custGeom>
            <a:avLst/>
            <a:gdLst>
              <a:gd name="connsiteX0" fmla="*/ 133462 w 133674"/>
              <a:gd name="connsiteY0" fmla="*/ 128 h 152532"/>
              <a:gd name="connsiteX1" fmla="*/ 104887 w 133674"/>
              <a:gd name="connsiteY1" fmla="*/ 69978 h 152532"/>
              <a:gd name="connsiteX2" fmla="*/ 79487 w 133674"/>
              <a:gd name="connsiteY2" fmla="*/ 98553 h 152532"/>
              <a:gd name="connsiteX3" fmla="*/ 112 w 133674"/>
              <a:gd name="connsiteY3" fmla="*/ 152528 h 152532"/>
              <a:gd name="connsiteX4" fmla="*/ 98537 w 133674"/>
              <a:gd name="connsiteY4" fmla="*/ 101728 h 152532"/>
              <a:gd name="connsiteX5" fmla="*/ 117587 w 133674"/>
              <a:gd name="connsiteY5" fmla="*/ 89028 h 152532"/>
              <a:gd name="connsiteX6" fmla="*/ 133462 w 133674"/>
              <a:gd name="connsiteY6" fmla="*/ 128 h 15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74" h="152532">
                <a:moveTo>
                  <a:pt x="133462" y="128"/>
                </a:moveTo>
                <a:cubicBezTo>
                  <a:pt x="131345" y="-3047"/>
                  <a:pt x="113883" y="53574"/>
                  <a:pt x="104887" y="69978"/>
                </a:cubicBezTo>
                <a:cubicBezTo>
                  <a:pt x="95891" y="86382"/>
                  <a:pt x="96949" y="84795"/>
                  <a:pt x="79487" y="98553"/>
                </a:cubicBezTo>
                <a:cubicBezTo>
                  <a:pt x="62025" y="112311"/>
                  <a:pt x="-3063" y="151999"/>
                  <a:pt x="112" y="152528"/>
                </a:cubicBezTo>
                <a:cubicBezTo>
                  <a:pt x="3287" y="153057"/>
                  <a:pt x="98537" y="101728"/>
                  <a:pt x="98537" y="101728"/>
                </a:cubicBezTo>
                <a:cubicBezTo>
                  <a:pt x="118116" y="91145"/>
                  <a:pt x="113883" y="100140"/>
                  <a:pt x="117587" y="89028"/>
                </a:cubicBezTo>
                <a:cubicBezTo>
                  <a:pt x="121291" y="77916"/>
                  <a:pt x="135579" y="3303"/>
                  <a:pt x="133462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 2101">
            <a:extLst>
              <a:ext uri="{FF2B5EF4-FFF2-40B4-BE49-F238E27FC236}">
                <a16:creationId xmlns:a16="http://schemas.microsoft.com/office/drawing/2014/main" id="{1C4E27B1-9A8F-D36D-465E-5BAB677C09D0}"/>
              </a:ext>
            </a:extLst>
          </p:cNvPr>
          <p:cNvSpPr/>
          <p:nvPr/>
        </p:nvSpPr>
        <p:spPr>
          <a:xfrm>
            <a:off x="5399018" y="5482642"/>
            <a:ext cx="274710" cy="321430"/>
          </a:xfrm>
          <a:custGeom>
            <a:avLst/>
            <a:gdLst>
              <a:gd name="connsiteX0" fmla="*/ 55632 w 274710"/>
              <a:gd name="connsiteY0" fmla="*/ 583 h 321430"/>
              <a:gd name="connsiteX1" fmla="*/ 182632 w 274710"/>
              <a:gd name="connsiteY1" fmla="*/ 127583 h 321430"/>
              <a:gd name="connsiteX2" fmla="*/ 201682 w 274710"/>
              <a:gd name="connsiteY2" fmla="*/ 241883 h 321430"/>
              <a:gd name="connsiteX3" fmla="*/ 208032 w 274710"/>
              <a:gd name="connsiteY3" fmla="*/ 194258 h 321430"/>
              <a:gd name="connsiteX4" fmla="*/ 274707 w 274710"/>
              <a:gd name="connsiteY4" fmla="*/ 318083 h 321430"/>
              <a:gd name="connsiteX5" fmla="*/ 211207 w 274710"/>
              <a:gd name="connsiteY5" fmla="*/ 267283 h 321430"/>
              <a:gd name="connsiteX6" fmla="*/ 236607 w 274710"/>
              <a:gd name="connsiteY6" fmla="*/ 321258 h 321430"/>
              <a:gd name="connsiteX7" fmla="*/ 147707 w 274710"/>
              <a:gd name="connsiteY7" fmla="*/ 245058 h 321430"/>
              <a:gd name="connsiteX8" fmla="*/ 68332 w 274710"/>
              <a:gd name="connsiteY8" fmla="*/ 168858 h 321430"/>
              <a:gd name="connsiteX9" fmla="*/ 1657 w 274710"/>
              <a:gd name="connsiteY9" fmla="*/ 83133 h 321430"/>
              <a:gd name="connsiteX10" fmla="*/ 55632 w 274710"/>
              <a:gd name="connsiteY10" fmla="*/ 583 h 32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710" h="321430">
                <a:moveTo>
                  <a:pt x="55632" y="583"/>
                </a:moveTo>
                <a:cubicBezTo>
                  <a:pt x="85794" y="7991"/>
                  <a:pt x="158290" y="87366"/>
                  <a:pt x="182632" y="127583"/>
                </a:cubicBezTo>
                <a:cubicBezTo>
                  <a:pt x="206974" y="167800"/>
                  <a:pt x="197449" y="230771"/>
                  <a:pt x="201682" y="241883"/>
                </a:cubicBezTo>
                <a:cubicBezTo>
                  <a:pt x="205915" y="252996"/>
                  <a:pt x="195861" y="181558"/>
                  <a:pt x="208032" y="194258"/>
                </a:cubicBezTo>
                <a:cubicBezTo>
                  <a:pt x="220203" y="206958"/>
                  <a:pt x="274178" y="305912"/>
                  <a:pt x="274707" y="318083"/>
                </a:cubicBezTo>
                <a:cubicBezTo>
                  <a:pt x="275236" y="330254"/>
                  <a:pt x="217557" y="266754"/>
                  <a:pt x="211207" y="267283"/>
                </a:cubicBezTo>
                <a:cubicBezTo>
                  <a:pt x="204857" y="267812"/>
                  <a:pt x="247190" y="324962"/>
                  <a:pt x="236607" y="321258"/>
                </a:cubicBezTo>
                <a:cubicBezTo>
                  <a:pt x="226024" y="317554"/>
                  <a:pt x="175753" y="270458"/>
                  <a:pt x="147707" y="245058"/>
                </a:cubicBezTo>
                <a:cubicBezTo>
                  <a:pt x="119661" y="219658"/>
                  <a:pt x="92674" y="195845"/>
                  <a:pt x="68332" y="168858"/>
                </a:cubicBezTo>
                <a:cubicBezTo>
                  <a:pt x="43990" y="141871"/>
                  <a:pt x="11182" y="108004"/>
                  <a:pt x="1657" y="83133"/>
                </a:cubicBezTo>
                <a:cubicBezTo>
                  <a:pt x="-7868" y="58262"/>
                  <a:pt x="25470" y="-6825"/>
                  <a:pt x="55632" y="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 2102">
            <a:extLst>
              <a:ext uri="{FF2B5EF4-FFF2-40B4-BE49-F238E27FC236}">
                <a16:creationId xmlns:a16="http://schemas.microsoft.com/office/drawing/2014/main" id="{981E9064-866E-DBF3-836D-A5C820E2BE5E}"/>
              </a:ext>
            </a:extLst>
          </p:cNvPr>
          <p:cNvSpPr/>
          <p:nvPr/>
        </p:nvSpPr>
        <p:spPr>
          <a:xfrm>
            <a:off x="6952945" y="5657580"/>
            <a:ext cx="220687" cy="141365"/>
          </a:xfrm>
          <a:custGeom>
            <a:avLst/>
            <a:gdLst>
              <a:gd name="connsiteX0" fmla="*/ 305 w 220687"/>
              <a:gd name="connsiteY0" fmla="*/ 38370 h 141365"/>
              <a:gd name="connsiteX1" fmla="*/ 143180 w 220687"/>
              <a:gd name="connsiteY1" fmla="*/ 270 h 141365"/>
              <a:gd name="connsiteX2" fmla="*/ 213030 w 220687"/>
              <a:gd name="connsiteY2" fmla="*/ 60595 h 141365"/>
              <a:gd name="connsiteX3" fmla="*/ 203505 w 220687"/>
              <a:gd name="connsiteY3" fmla="*/ 47895 h 141365"/>
              <a:gd name="connsiteX4" fmla="*/ 76505 w 220687"/>
              <a:gd name="connsiteY4" fmla="*/ 139970 h 141365"/>
              <a:gd name="connsiteX5" fmla="*/ 111430 w 220687"/>
              <a:gd name="connsiteY5" fmla="*/ 101870 h 141365"/>
              <a:gd name="connsiteX6" fmla="*/ 127305 w 220687"/>
              <a:gd name="connsiteY6" fmla="*/ 79645 h 141365"/>
              <a:gd name="connsiteX7" fmla="*/ 105080 w 220687"/>
              <a:gd name="connsiteY7" fmla="*/ 38370 h 141365"/>
              <a:gd name="connsiteX8" fmla="*/ 305 w 220687"/>
              <a:gd name="connsiteY8" fmla="*/ 38370 h 1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687" h="141365">
                <a:moveTo>
                  <a:pt x="305" y="38370"/>
                </a:moveTo>
                <a:cubicBezTo>
                  <a:pt x="6655" y="32020"/>
                  <a:pt x="107726" y="-3434"/>
                  <a:pt x="143180" y="270"/>
                </a:cubicBezTo>
                <a:cubicBezTo>
                  <a:pt x="178634" y="3974"/>
                  <a:pt x="213030" y="60595"/>
                  <a:pt x="213030" y="60595"/>
                </a:cubicBezTo>
                <a:cubicBezTo>
                  <a:pt x="223084" y="68532"/>
                  <a:pt x="226259" y="34666"/>
                  <a:pt x="203505" y="47895"/>
                </a:cubicBezTo>
                <a:cubicBezTo>
                  <a:pt x="180751" y="61124"/>
                  <a:pt x="91851" y="130974"/>
                  <a:pt x="76505" y="139970"/>
                </a:cubicBezTo>
                <a:cubicBezTo>
                  <a:pt x="61159" y="148966"/>
                  <a:pt x="102963" y="111924"/>
                  <a:pt x="111430" y="101870"/>
                </a:cubicBezTo>
                <a:cubicBezTo>
                  <a:pt x="119897" y="91816"/>
                  <a:pt x="128363" y="90228"/>
                  <a:pt x="127305" y="79645"/>
                </a:cubicBezTo>
                <a:cubicBezTo>
                  <a:pt x="126247" y="69062"/>
                  <a:pt x="121484" y="45249"/>
                  <a:pt x="105080" y="38370"/>
                </a:cubicBezTo>
                <a:cubicBezTo>
                  <a:pt x="88676" y="31491"/>
                  <a:pt x="-6045" y="44720"/>
                  <a:pt x="305" y="38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 2103">
            <a:extLst>
              <a:ext uri="{FF2B5EF4-FFF2-40B4-BE49-F238E27FC236}">
                <a16:creationId xmlns:a16="http://schemas.microsoft.com/office/drawing/2014/main" id="{D500A14C-B27C-BF0C-1218-8443B377766B}"/>
              </a:ext>
            </a:extLst>
          </p:cNvPr>
          <p:cNvSpPr/>
          <p:nvPr/>
        </p:nvSpPr>
        <p:spPr>
          <a:xfrm>
            <a:off x="5625921" y="5873717"/>
            <a:ext cx="354005" cy="175750"/>
          </a:xfrm>
          <a:custGeom>
            <a:avLst/>
            <a:gdLst>
              <a:gd name="connsiteX0" fmla="*/ 179 w 354005"/>
              <a:gd name="connsiteY0" fmla="*/ 33 h 175750"/>
              <a:gd name="connsiteX1" fmla="*/ 190679 w 354005"/>
              <a:gd name="connsiteY1" fmla="*/ 127033 h 175750"/>
              <a:gd name="connsiteX2" fmla="*/ 352604 w 354005"/>
              <a:gd name="connsiteY2" fmla="*/ 174658 h 175750"/>
              <a:gd name="connsiteX3" fmla="*/ 266879 w 354005"/>
              <a:gd name="connsiteY3" fmla="*/ 158783 h 175750"/>
              <a:gd name="connsiteX4" fmla="*/ 225604 w 354005"/>
              <a:gd name="connsiteY4" fmla="*/ 139733 h 175750"/>
              <a:gd name="connsiteX5" fmla="*/ 179 w 354005"/>
              <a:gd name="connsiteY5" fmla="*/ 33 h 17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005" h="175750">
                <a:moveTo>
                  <a:pt x="179" y="33"/>
                </a:moveTo>
                <a:cubicBezTo>
                  <a:pt x="-5642" y="-2084"/>
                  <a:pt x="131942" y="97929"/>
                  <a:pt x="190679" y="127033"/>
                </a:cubicBezTo>
                <a:cubicBezTo>
                  <a:pt x="249416" y="156137"/>
                  <a:pt x="339904" y="169366"/>
                  <a:pt x="352604" y="174658"/>
                </a:cubicBezTo>
                <a:cubicBezTo>
                  <a:pt x="365304" y="179950"/>
                  <a:pt x="288046" y="164604"/>
                  <a:pt x="266879" y="158783"/>
                </a:cubicBezTo>
                <a:cubicBezTo>
                  <a:pt x="245712" y="152962"/>
                  <a:pt x="263704" y="162487"/>
                  <a:pt x="225604" y="139733"/>
                </a:cubicBezTo>
                <a:cubicBezTo>
                  <a:pt x="187504" y="116979"/>
                  <a:pt x="6000" y="2150"/>
                  <a:pt x="179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 2104">
            <a:extLst>
              <a:ext uri="{FF2B5EF4-FFF2-40B4-BE49-F238E27FC236}">
                <a16:creationId xmlns:a16="http://schemas.microsoft.com/office/drawing/2014/main" id="{2C60CA95-245C-3AE9-C864-0C5BE1C603D1}"/>
              </a:ext>
            </a:extLst>
          </p:cNvPr>
          <p:cNvSpPr/>
          <p:nvPr/>
        </p:nvSpPr>
        <p:spPr>
          <a:xfrm>
            <a:off x="6123429" y="6047946"/>
            <a:ext cx="373430" cy="52097"/>
          </a:xfrm>
          <a:custGeom>
            <a:avLst/>
            <a:gdLst>
              <a:gd name="connsiteX0" fmla="*/ 1146 w 373430"/>
              <a:gd name="connsiteY0" fmla="*/ 51229 h 52097"/>
              <a:gd name="connsiteX1" fmla="*/ 363096 w 373430"/>
              <a:gd name="connsiteY1" fmla="*/ 429 h 52097"/>
              <a:gd name="connsiteX2" fmla="*/ 251971 w 373430"/>
              <a:gd name="connsiteY2" fmla="*/ 29004 h 52097"/>
              <a:gd name="connsiteX3" fmla="*/ 1146 w 373430"/>
              <a:gd name="connsiteY3" fmla="*/ 51229 h 5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430" h="52097">
                <a:moveTo>
                  <a:pt x="1146" y="51229"/>
                </a:moveTo>
                <a:cubicBezTo>
                  <a:pt x="19667" y="46466"/>
                  <a:pt x="321292" y="4133"/>
                  <a:pt x="363096" y="429"/>
                </a:cubicBezTo>
                <a:cubicBezTo>
                  <a:pt x="404900" y="-3275"/>
                  <a:pt x="310179" y="17891"/>
                  <a:pt x="251971" y="29004"/>
                </a:cubicBezTo>
                <a:cubicBezTo>
                  <a:pt x="193763" y="40116"/>
                  <a:pt x="-17375" y="55992"/>
                  <a:pt x="1146" y="5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 2105">
            <a:extLst>
              <a:ext uri="{FF2B5EF4-FFF2-40B4-BE49-F238E27FC236}">
                <a16:creationId xmlns:a16="http://schemas.microsoft.com/office/drawing/2014/main" id="{397F3C4B-A8A0-B218-E220-9EDD68CDDAC1}"/>
              </a:ext>
            </a:extLst>
          </p:cNvPr>
          <p:cNvSpPr/>
          <p:nvPr/>
        </p:nvSpPr>
        <p:spPr>
          <a:xfrm>
            <a:off x="6387106" y="5935980"/>
            <a:ext cx="525929" cy="255661"/>
          </a:xfrm>
          <a:custGeom>
            <a:avLst/>
            <a:gdLst>
              <a:gd name="connsiteX0" fmla="*/ 524869 w 525929"/>
              <a:gd name="connsiteY0" fmla="*/ 1270 h 255661"/>
              <a:gd name="connsiteX1" fmla="*/ 337544 w 525929"/>
              <a:gd name="connsiteY1" fmla="*/ 77470 h 255661"/>
              <a:gd name="connsiteX2" fmla="*/ 242294 w 525929"/>
              <a:gd name="connsiteY2" fmla="*/ 172720 h 255661"/>
              <a:gd name="connsiteX3" fmla="*/ 270869 w 525929"/>
              <a:gd name="connsiteY3" fmla="*/ 160020 h 255661"/>
              <a:gd name="connsiteX4" fmla="*/ 994 w 525929"/>
              <a:gd name="connsiteY4" fmla="*/ 255270 h 255661"/>
              <a:gd name="connsiteX5" fmla="*/ 181969 w 525929"/>
              <a:gd name="connsiteY5" fmla="*/ 191770 h 255661"/>
              <a:gd name="connsiteX6" fmla="*/ 245469 w 525929"/>
              <a:gd name="connsiteY6" fmla="*/ 140970 h 255661"/>
              <a:gd name="connsiteX7" fmla="*/ 524869 w 525929"/>
              <a:gd name="connsiteY7" fmla="*/ 1270 h 25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929" h="255661">
                <a:moveTo>
                  <a:pt x="524869" y="1270"/>
                </a:moveTo>
                <a:cubicBezTo>
                  <a:pt x="540215" y="-9313"/>
                  <a:pt x="384640" y="48895"/>
                  <a:pt x="337544" y="77470"/>
                </a:cubicBezTo>
                <a:cubicBezTo>
                  <a:pt x="290448" y="106045"/>
                  <a:pt x="253407" y="158962"/>
                  <a:pt x="242294" y="172720"/>
                </a:cubicBezTo>
                <a:cubicBezTo>
                  <a:pt x="231181" y="186478"/>
                  <a:pt x="311086" y="146262"/>
                  <a:pt x="270869" y="160020"/>
                </a:cubicBezTo>
                <a:cubicBezTo>
                  <a:pt x="230652" y="173778"/>
                  <a:pt x="994" y="255270"/>
                  <a:pt x="994" y="255270"/>
                </a:cubicBezTo>
                <a:cubicBezTo>
                  <a:pt x="-13823" y="260562"/>
                  <a:pt x="141223" y="210820"/>
                  <a:pt x="181969" y="191770"/>
                </a:cubicBezTo>
                <a:cubicBezTo>
                  <a:pt x="222715" y="172720"/>
                  <a:pt x="190436" y="169545"/>
                  <a:pt x="245469" y="140970"/>
                </a:cubicBezTo>
                <a:cubicBezTo>
                  <a:pt x="300502" y="112395"/>
                  <a:pt x="509523" y="11853"/>
                  <a:pt x="524869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 2106">
            <a:extLst>
              <a:ext uri="{FF2B5EF4-FFF2-40B4-BE49-F238E27FC236}">
                <a16:creationId xmlns:a16="http://schemas.microsoft.com/office/drawing/2014/main" id="{6D11AB3A-8048-C2DA-EB97-6EF247FFD78F}"/>
              </a:ext>
            </a:extLst>
          </p:cNvPr>
          <p:cNvSpPr/>
          <p:nvPr/>
        </p:nvSpPr>
        <p:spPr>
          <a:xfrm>
            <a:off x="5699098" y="6073618"/>
            <a:ext cx="640143" cy="163664"/>
          </a:xfrm>
          <a:custGeom>
            <a:avLst/>
            <a:gdLst>
              <a:gd name="connsiteX0" fmla="*/ 27 w 640143"/>
              <a:gd name="connsiteY0" fmla="*/ 157 h 163664"/>
              <a:gd name="connsiteX1" fmla="*/ 288952 w 640143"/>
              <a:gd name="connsiteY1" fmla="*/ 104932 h 163664"/>
              <a:gd name="connsiteX2" fmla="*/ 628677 w 640143"/>
              <a:gd name="connsiteY2" fmla="*/ 162082 h 163664"/>
              <a:gd name="connsiteX3" fmla="*/ 536602 w 640143"/>
              <a:gd name="connsiteY3" fmla="*/ 146207 h 163664"/>
              <a:gd name="connsiteX4" fmla="*/ 304827 w 640143"/>
              <a:gd name="connsiteY4" fmla="*/ 130332 h 163664"/>
              <a:gd name="connsiteX5" fmla="*/ 27 w 640143"/>
              <a:gd name="connsiteY5" fmla="*/ 157 h 16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143" h="163664">
                <a:moveTo>
                  <a:pt x="27" y="157"/>
                </a:moveTo>
                <a:cubicBezTo>
                  <a:pt x="-2619" y="-4076"/>
                  <a:pt x="184177" y="77945"/>
                  <a:pt x="288952" y="104932"/>
                </a:cubicBezTo>
                <a:cubicBezTo>
                  <a:pt x="393727" y="131920"/>
                  <a:pt x="628677" y="162082"/>
                  <a:pt x="628677" y="162082"/>
                </a:cubicBezTo>
                <a:cubicBezTo>
                  <a:pt x="669952" y="168961"/>
                  <a:pt x="590577" y="151499"/>
                  <a:pt x="536602" y="146207"/>
                </a:cubicBezTo>
                <a:cubicBezTo>
                  <a:pt x="482627" y="140915"/>
                  <a:pt x="388435" y="151499"/>
                  <a:pt x="304827" y="130332"/>
                </a:cubicBezTo>
                <a:cubicBezTo>
                  <a:pt x="221219" y="109165"/>
                  <a:pt x="2673" y="4390"/>
                  <a:pt x="27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 2107">
            <a:extLst>
              <a:ext uri="{FF2B5EF4-FFF2-40B4-BE49-F238E27FC236}">
                <a16:creationId xmlns:a16="http://schemas.microsoft.com/office/drawing/2014/main" id="{424ABBA7-AD42-C253-BB3D-C5F66DE7A1EA}"/>
              </a:ext>
            </a:extLst>
          </p:cNvPr>
          <p:cNvSpPr/>
          <p:nvPr/>
        </p:nvSpPr>
        <p:spPr>
          <a:xfrm>
            <a:off x="6190649" y="6072850"/>
            <a:ext cx="460606" cy="136287"/>
          </a:xfrm>
          <a:custGeom>
            <a:avLst/>
            <a:gdLst>
              <a:gd name="connsiteX0" fmla="*/ 454626 w 460606"/>
              <a:gd name="connsiteY0" fmla="*/ 925 h 136287"/>
              <a:gd name="connsiteX1" fmla="*/ 3776 w 460606"/>
              <a:gd name="connsiteY1" fmla="*/ 134275 h 136287"/>
              <a:gd name="connsiteX2" fmla="*/ 248251 w 460606"/>
              <a:gd name="connsiteY2" fmla="*/ 77125 h 136287"/>
              <a:gd name="connsiteX3" fmla="*/ 454626 w 460606"/>
              <a:gd name="connsiteY3" fmla="*/ 925 h 13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606" h="136287">
                <a:moveTo>
                  <a:pt x="454626" y="925"/>
                </a:moveTo>
                <a:cubicBezTo>
                  <a:pt x="413880" y="10450"/>
                  <a:pt x="38172" y="121575"/>
                  <a:pt x="3776" y="134275"/>
                </a:cubicBezTo>
                <a:cubicBezTo>
                  <a:pt x="-30620" y="146975"/>
                  <a:pt x="179459" y="96175"/>
                  <a:pt x="248251" y="77125"/>
                </a:cubicBezTo>
                <a:cubicBezTo>
                  <a:pt x="317043" y="58075"/>
                  <a:pt x="495372" y="-8600"/>
                  <a:pt x="454626" y="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 2108">
            <a:extLst>
              <a:ext uri="{FF2B5EF4-FFF2-40B4-BE49-F238E27FC236}">
                <a16:creationId xmlns:a16="http://schemas.microsoft.com/office/drawing/2014/main" id="{C1327D9F-22EE-0272-8D9A-2C52AE76E52D}"/>
              </a:ext>
            </a:extLst>
          </p:cNvPr>
          <p:cNvSpPr/>
          <p:nvPr/>
        </p:nvSpPr>
        <p:spPr>
          <a:xfrm>
            <a:off x="5464172" y="5705334"/>
            <a:ext cx="156766" cy="284711"/>
          </a:xfrm>
          <a:custGeom>
            <a:avLst/>
            <a:gdLst>
              <a:gd name="connsiteX0" fmla="*/ 3 w 156766"/>
              <a:gd name="connsiteY0" fmla="*/ 141 h 284711"/>
              <a:gd name="connsiteX1" fmla="*/ 73028 w 156766"/>
              <a:gd name="connsiteY1" fmla="*/ 174766 h 284711"/>
              <a:gd name="connsiteX2" fmla="*/ 76203 w 156766"/>
              <a:gd name="connsiteY2" fmla="*/ 152541 h 284711"/>
              <a:gd name="connsiteX3" fmla="*/ 155578 w 156766"/>
              <a:gd name="connsiteY3" fmla="*/ 282716 h 284711"/>
              <a:gd name="connsiteX4" fmla="*/ 120653 w 156766"/>
              <a:gd name="connsiteY4" fmla="*/ 225566 h 284711"/>
              <a:gd name="connsiteX5" fmla="*/ 76203 w 156766"/>
              <a:gd name="connsiteY5" fmla="*/ 146191 h 284711"/>
              <a:gd name="connsiteX6" fmla="*/ 3 w 156766"/>
              <a:gd name="connsiteY6" fmla="*/ 141 h 2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766" h="284711">
                <a:moveTo>
                  <a:pt x="3" y="141"/>
                </a:moveTo>
                <a:cubicBezTo>
                  <a:pt x="-526" y="4904"/>
                  <a:pt x="60328" y="149366"/>
                  <a:pt x="73028" y="174766"/>
                </a:cubicBezTo>
                <a:cubicBezTo>
                  <a:pt x="85728" y="200166"/>
                  <a:pt x="62445" y="134549"/>
                  <a:pt x="76203" y="152541"/>
                </a:cubicBezTo>
                <a:cubicBezTo>
                  <a:pt x="89961" y="170533"/>
                  <a:pt x="155578" y="282716"/>
                  <a:pt x="155578" y="282716"/>
                </a:cubicBezTo>
                <a:cubicBezTo>
                  <a:pt x="162986" y="294887"/>
                  <a:pt x="133882" y="248320"/>
                  <a:pt x="120653" y="225566"/>
                </a:cubicBezTo>
                <a:cubicBezTo>
                  <a:pt x="107424" y="202812"/>
                  <a:pt x="92607" y="180587"/>
                  <a:pt x="76203" y="146191"/>
                </a:cubicBezTo>
                <a:cubicBezTo>
                  <a:pt x="59799" y="111795"/>
                  <a:pt x="532" y="-4622"/>
                  <a:pt x="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 2109">
            <a:extLst>
              <a:ext uri="{FF2B5EF4-FFF2-40B4-BE49-F238E27FC236}">
                <a16:creationId xmlns:a16="http://schemas.microsoft.com/office/drawing/2014/main" id="{5215AF56-191B-903E-AD17-0EBF23C52048}"/>
              </a:ext>
            </a:extLst>
          </p:cNvPr>
          <p:cNvSpPr/>
          <p:nvPr/>
        </p:nvSpPr>
        <p:spPr>
          <a:xfrm>
            <a:off x="7159366" y="5616414"/>
            <a:ext cx="61677" cy="239999"/>
          </a:xfrm>
          <a:custGeom>
            <a:avLst/>
            <a:gdLst>
              <a:gd name="connsiteX0" fmla="*/ 259 w 61677"/>
              <a:gd name="connsiteY0" fmla="*/ 161 h 239999"/>
              <a:gd name="connsiteX1" fmla="*/ 38359 w 61677"/>
              <a:gd name="connsiteY1" fmla="*/ 66836 h 239999"/>
              <a:gd name="connsiteX2" fmla="*/ 28834 w 61677"/>
              <a:gd name="connsiteY2" fmla="*/ 235111 h 239999"/>
              <a:gd name="connsiteX3" fmla="*/ 28834 w 61677"/>
              <a:gd name="connsiteY3" fmla="*/ 187486 h 239999"/>
              <a:gd name="connsiteX4" fmla="*/ 54234 w 61677"/>
              <a:gd name="connsiteY4" fmla="*/ 111286 h 239999"/>
              <a:gd name="connsiteX5" fmla="*/ 60584 w 61677"/>
              <a:gd name="connsiteY5" fmla="*/ 82711 h 239999"/>
              <a:gd name="connsiteX6" fmla="*/ 259 w 61677"/>
              <a:gd name="connsiteY6" fmla="*/ 161 h 23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77" h="239999">
                <a:moveTo>
                  <a:pt x="259" y="161"/>
                </a:moveTo>
                <a:cubicBezTo>
                  <a:pt x="-3445" y="-2485"/>
                  <a:pt x="33597" y="27678"/>
                  <a:pt x="38359" y="66836"/>
                </a:cubicBezTo>
                <a:cubicBezTo>
                  <a:pt x="43122" y="105994"/>
                  <a:pt x="30422" y="215003"/>
                  <a:pt x="28834" y="235111"/>
                </a:cubicBezTo>
                <a:cubicBezTo>
                  <a:pt x="27247" y="255219"/>
                  <a:pt x="24601" y="208123"/>
                  <a:pt x="28834" y="187486"/>
                </a:cubicBezTo>
                <a:cubicBezTo>
                  <a:pt x="33067" y="166849"/>
                  <a:pt x="48942" y="128748"/>
                  <a:pt x="54234" y="111286"/>
                </a:cubicBezTo>
                <a:cubicBezTo>
                  <a:pt x="59526" y="93824"/>
                  <a:pt x="63759" y="98586"/>
                  <a:pt x="60584" y="82711"/>
                </a:cubicBezTo>
                <a:cubicBezTo>
                  <a:pt x="57409" y="66836"/>
                  <a:pt x="3963" y="2807"/>
                  <a:pt x="259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 2110">
            <a:extLst>
              <a:ext uri="{FF2B5EF4-FFF2-40B4-BE49-F238E27FC236}">
                <a16:creationId xmlns:a16="http://schemas.microsoft.com/office/drawing/2014/main" id="{8F189161-4B52-B377-6115-431AC0759DAD}"/>
              </a:ext>
            </a:extLst>
          </p:cNvPr>
          <p:cNvSpPr/>
          <p:nvPr/>
        </p:nvSpPr>
        <p:spPr>
          <a:xfrm>
            <a:off x="5292708" y="4476719"/>
            <a:ext cx="365155" cy="317659"/>
          </a:xfrm>
          <a:custGeom>
            <a:avLst/>
            <a:gdLst>
              <a:gd name="connsiteX0" fmla="*/ 365142 w 365155"/>
              <a:gd name="connsiteY0" fmla="*/ 31 h 317659"/>
              <a:gd name="connsiteX1" fmla="*/ 165117 w 365155"/>
              <a:gd name="connsiteY1" fmla="*/ 228631 h 317659"/>
              <a:gd name="connsiteX2" fmla="*/ 17 w 365155"/>
              <a:gd name="connsiteY2" fmla="*/ 317531 h 317659"/>
              <a:gd name="connsiteX3" fmla="*/ 174642 w 365155"/>
              <a:gd name="connsiteY3" fmla="*/ 212756 h 317659"/>
              <a:gd name="connsiteX4" fmla="*/ 365142 w 365155"/>
              <a:gd name="connsiteY4" fmla="*/ 31 h 31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155" h="317659">
                <a:moveTo>
                  <a:pt x="365142" y="31"/>
                </a:moveTo>
                <a:cubicBezTo>
                  <a:pt x="363554" y="2677"/>
                  <a:pt x="225971" y="175714"/>
                  <a:pt x="165117" y="228631"/>
                </a:cubicBezTo>
                <a:cubicBezTo>
                  <a:pt x="104263" y="281548"/>
                  <a:pt x="-1571" y="320177"/>
                  <a:pt x="17" y="317531"/>
                </a:cubicBezTo>
                <a:cubicBezTo>
                  <a:pt x="1604" y="314885"/>
                  <a:pt x="116963" y="260910"/>
                  <a:pt x="174642" y="212756"/>
                </a:cubicBezTo>
                <a:cubicBezTo>
                  <a:pt x="232321" y="164602"/>
                  <a:pt x="366730" y="-2615"/>
                  <a:pt x="365142" y="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 2111">
            <a:extLst>
              <a:ext uri="{FF2B5EF4-FFF2-40B4-BE49-F238E27FC236}">
                <a16:creationId xmlns:a16="http://schemas.microsoft.com/office/drawing/2014/main" id="{5EE7DAF5-BDDF-92C9-905A-570A26937E06}"/>
              </a:ext>
            </a:extLst>
          </p:cNvPr>
          <p:cNvSpPr/>
          <p:nvPr/>
        </p:nvSpPr>
        <p:spPr>
          <a:xfrm>
            <a:off x="5250048" y="4673586"/>
            <a:ext cx="480828" cy="497014"/>
          </a:xfrm>
          <a:custGeom>
            <a:avLst/>
            <a:gdLst>
              <a:gd name="connsiteX0" fmla="*/ 480827 w 480828"/>
              <a:gd name="connsiteY0" fmla="*/ 14 h 497014"/>
              <a:gd name="connsiteX1" fmla="*/ 309377 w 480828"/>
              <a:gd name="connsiteY1" fmla="*/ 168289 h 497014"/>
              <a:gd name="connsiteX2" fmla="*/ 261752 w 480828"/>
              <a:gd name="connsiteY2" fmla="*/ 250839 h 497014"/>
              <a:gd name="connsiteX3" fmla="*/ 134752 w 480828"/>
              <a:gd name="connsiteY3" fmla="*/ 333389 h 497014"/>
              <a:gd name="connsiteX4" fmla="*/ 1402 w 480828"/>
              <a:gd name="connsiteY4" fmla="*/ 495314 h 497014"/>
              <a:gd name="connsiteX5" fmla="*/ 74427 w 480828"/>
              <a:gd name="connsiteY5" fmla="*/ 409589 h 497014"/>
              <a:gd name="connsiteX6" fmla="*/ 223652 w 480828"/>
              <a:gd name="connsiteY6" fmla="*/ 273064 h 497014"/>
              <a:gd name="connsiteX7" fmla="*/ 182377 w 480828"/>
              <a:gd name="connsiteY7" fmla="*/ 298464 h 497014"/>
              <a:gd name="connsiteX8" fmla="*/ 306202 w 480828"/>
              <a:gd name="connsiteY8" fmla="*/ 177814 h 497014"/>
              <a:gd name="connsiteX9" fmla="*/ 480827 w 480828"/>
              <a:gd name="connsiteY9" fmla="*/ 14 h 49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828" h="497014">
                <a:moveTo>
                  <a:pt x="480827" y="14"/>
                </a:moveTo>
                <a:cubicBezTo>
                  <a:pt x="481356" y="-1573"/>
                  <a:pt x="345890" y="126485"/>
                  <a:pt x="309377" y="168289"/>
                </a:cubicBezTo>
                <a:cubicBezTo>
                  <a:pt x="272864" y="210093"/>
                  <a:pt x="290856" y="223322"/>
                  <a:pt x="261752" y="250839"/>
                </a:cubicBezTo>
                <a:cubicBezTo>
                  <a:pt x="232648" y="278356"/>
                  <a:pt x="178144" y="292643"/>
                  <a:pt x="134752" y="333389"/>
                </a:cubicBezTo>
                <a:cubicBezTo>
                  <a:pt x="91360" y="374135"/>
                  <a:pt x="11456" y="482614"/>
                  <a:pt x="1402" y="495314"/>
                </a:cubicBezTo>
                <a:cubicBezTo>
                  <a:pt x="-8652" y="508014"/>
                  <a:pt x="37385" y="446631"/>
                  <a:pt x="74427" y="409589"/>
                </a:cubicBezTo>
                <a:cubicBezTo>
                  <a:pt x="111469" y="372547"/>
                  <a:pt x="205660" y="291585"/>
                  <a:pt x="223652" y="273064"/>
                </a:cubicBezTo>
                <a:cubicBezTo>
                  <a:pt x="241644" y="254543"/>
                  <a:pt x="168619" y="314339"/>
                  <a:pt x="182377" y="298464"/>
                </a:cubicBezTo>
                <a:cubicBezTo>
                  <a:pt x="196135" y="282589"/>
                  <a:pt x="256460" y="223851"/>
                  <a:pt x="306202" y="177814"/>
                </a:cubicBezTo>
                <a:cubicBezTo>
                  <a:pt x="355944" y="131777"/>
                  <a:pt x="480298" y="1601"/>
                  <a:pt x="480827" y="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 2112">
            <a:extLst>
              <a:ext uri="{FF2B5EF4-FFF2-40B4-BE49-F238E27FC236}">
                <a16:creationId xmlns:a16="http://schemas.microsoft.com/office/drawing/2014/main" id="{87D853F3-0B39-5CD8-13D8-AD53908C3567}"/>
              </a:ext>
            </a:extLst>
          </p:cNvPr>
          <p:cNvSpPr/>
          <p:nvPr/>
        </p:nvSpPr>
        <p:spPr>
          <a:xfrm>
            <a:off x="6877050" y="4854426"/>
            <a:ext cx="405472" cy="469733"/>
          </a:xfrm>
          <a:custGeom>
            <a:avLst/>
            <a:gdLst>
              <a:gd name="connsiteX0" fmla="*/ 0 w 405472"/>
              <a:gd name="connsiteY0" fmla="*/ 149 h 469733"/>
              <a:gd name="connsiteX1" fmla="*/ 231775 w 405472"/>
              <a:gd name="connsiteY1" fmla="*/ 165249 h 469733"/>
              <a:gd name="connsiteX2" fmla="*/ 400050 w 405472"/>
              <a:gd name="connsiteY2" fmla="*/ 463699 h 469733"/>
              <a:gd name="connsiteX3" fmla="*/ 355600 w 405472"/>
              <a:gd name="connsiteY3" fmla="*/ 352574 h 469733"/>
              <a:gd name="connsiteX4" fmla="*/ 269875 w 405472"/>
              <a:gd name="connsiteY4" fmla="*/ 196999 h 469733"/>
              <a:gd name="connsiteX5" fmla="*/ 231775 w 405472"/>
              <a:gd name="connsiteY5" fmla="*/ 136674 h 469733"/>
              <a:gd name="connsiteX6" fmla="*/ 0 w 405472"/>
              <a:gd name="connsiteY6" fmla="*/ 149 h 46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472" h="469733">
                <a:moveTo>
                  <a:pt x="0" y="149"/>
                </a:moveTo>
                <a:cubicBezTo>
                  <a:pt x="0" y="4911"/>
                  <a:pt x="165100" y="87991"/>
                  <a:pt x="231775" y="165249"/>
                </a:cubicBezTo>
                <a:cubicBezTo>
                  <a:pt x="298450" y="242507"/>
                  <a:pt x="379413" y="432478"/>
                  <a:pt x="400050" y="463699"/>
                </a:cubicBezTo>
                <a:cubicBezTo>
                  <a:pt x="420687" y="494920"/>
                  <a:pt x="377296" y="397024"/>
                  <a:pt x="355600" y="352574"/>
                </a:cubicBezTo>
                <a:cubicBezTo>
                  <a:pt x="333904" y="308124"/>
                  <a:pt x="290512" y="232982"/>
                  <a:pt x="269875" y="196999"/>
                </a:cubicBezTo>
                <a:cubicBezTo>
                  <a:pt x="249238" y="161016"/>
                  <a:pt x="270404" y="167366"/>
                  <a:pt x="231775" y="136674"/>
                </a:cubicBezTo>
                <a:cubicBezTo>
                  <a:pt x="193146" y="105982"/>
                  <a:pt x="0" y="-4613"/>
                  <a:pt x="0" y="1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 2113">
            <a:extLst>
              <a:ext uri="{FF2B5EF4-FFF2-40B4-BE49-F238E27FC236}">
                <a16:creationId xmlns:a16="http://schemas.microsoft.com/office/drawing/2014/main" id="{EA814D04-1D26-20B9-AEAB-C892BF7F44F8}"/>
              </a:ext>
            </a:extLst>
          </p:cNvPr>
          <p:cNvSpPr/>
          <p:nvPr/>
        </p:nvSpPr>
        <p:spPr>
          <a:xfrm>
            <a:off x="7527876" y="4594224"/>
            <a:ext cx="207500" cy="352472"/>
          </a:xfrm>
          <a:custGeom>
            <a:avLst/>
            <a:gdLst>
              <a:gd name="connsiteX0" fmla="*/ 200074 w 207500"/>
              <a:gd name="connsiteY0" fmla="*/ 1 h 352472"/>
              <a:gd name="connsiteX1" fmla="*/ 187374 w 207500"/>
              <a:gd name="connsiteY1" fmla="*/ 155576 h 352472"/>
              <a:gd name="connsiteX2" fmla="*/ 133399 w 207500"/>
              <a:gd name="connsiteY2" fmla="*/ 250826 h 352472"/>
              <a:gd name="connsiteX3" fmla="*/ 49 w 207500"/>
              <a:gd name="connsiteY3" fmla="*/ 352426 h 352472"/>
              <a:gd name="connsiteX4" fmla="*/ 149274 w 207500"/>
              <a:gd name="connsiteY4" fmla="*/ 263526 h 352472"/>
              <a:gd name="connsiteX5" fmla="*/ 142924 w 207500"/>
              <a:gd name="connsiteY5" fmla="*/ 234951 h 352472"/>
              <a:gd name="connsiteX6" fmla="*/ 203249 w 207500"/>
              <a:gd name="connsiteY6" fmla="*/ 152401 h 352472"/>
              <a:gd name="connsiteX7" fmla="*/ 200074 w 207500"/>
              <a:gd name="connsiteY7" fmla="*/ 1 h 35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500" h="352472">
                <a:moveTo>
                  <a:pt x="200074" y="1"/>
                </a:moveTo>
                <a:cubicBezTo>
                  <a:pt x="197428" y="530"/>
                  <a:pt x="198486" y="113772"/>
                  <a:pt x="187374" y="155576"/>
                </a:cubicBezTo>
                <a:cubicBezTo>
                  <a:pt x="176262" y="197380"/>
                  <a:pt x="164620" y="218018"/>
                  <a:pt x="133399" y="250826"/>
                </a:cubicBezTo>
                <a:cubicBezTo>
                  <a:pt x="102178" y="283634"/>
                  <a:pt x="-2597" y="350309"/>
                  <a:pt x="49" y="352426"/>
                </a:cubicBezTo>
                <a:cubicBezTo>
                  <a:pt x="2695" y="354543"/>
                  <a:pt x="125462" y="283105"/>
                  <a:pt x="149274" y="263526"/>
                </a:cubicBezTo>
                <a:cubicBezTo>
                  <a:pt x="173086" y="243947"/>
                  <a:pt x="133928" y="253472"/>
                  <a:pt x="142924" y="234951"/>
                </a:cubicBezTo>
                <a:cubicBezTo>
                  <a:pt x="151920" y="216430"/>
                  <a:pt x="193195" y="189443"/>
                  <a:pt x="203249" y="152401"/>
                </a:cubicBezTo>
                <a:cubicBezTo>
                  <a:pt x="213303" y="115359"/>
                  <a:pt x="202720" y="-528"/>
                  <a:pt x="200074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 2114">
            <a:extLst>
              <a:ext uri="{FF2B5EF4-FFF2-40B4-BE49-F238E27FC236}">
                <a16:creationId xmlns:a16="http://schemas.microsoft.com/office/drawing/2014/main" id="{CC13DEE1-CA4B-6066-9D0F-30AD6AB2C961}"/>
              </a:ext>
            </a:extLst>
          </p:cNvPr>
          <p:cNvSpPr/>
          <p:nvPr/>
        </p:nvSpPr>
        <p:spPr>
          <a:xfrm>
            <a:off x="7794475" y="4791025"/>
            <a:ext cx="194379" cy="521124"/>
          </a:xfrm>
          <a:custGeom>
            <a:avLst/>
            <a:gdLst>
              <a:gd name="connsiteX0" fmla="*/ 149375 w 194379"/>
              <a:gd name="connsiteY0" fmla="*/ 50 h 521124"/>
              <a:gd name="connsiteX1" fmla="*/ 193825 w 194379"/>
              <a:gd name="connsiteY1" fmla="*/ 222300 h 521124"/>
              <a:gd name="connsiteX2" fmla="*/ 111275 w 194379"/>
              <a:gd name="connsiteY2" fmla="*/ 463600 h 521124"/>
              <a:gd name="connsiteX3" fmla="*/ 150 w 194379"/>
              <a:gd name="connsiteY3" fmla="*/ 520750 h 521124"/>
              <a:gd name="connsiteX4" fmla="*/ 89050 w 194379"/>
              <a:gd name="connsiteY4" fmla="*/ 479475 h 521124"/>
              <a:gd name="connsiteX5" fmla="*/ 162075 w 194379"/>
              <a:gd name="connsiteY5" fmla="*/ 323900 h 521124"/>
              <a:gd name="connsiteX6" fmla="*/ 190650 w 194379"/>
              <a:gd name="connsiteY6" fmla="*/ 241350 h 521124"/>
              <a:gd name="connsiteX7" fmla="*/ 149375 w 194379"/>
              <a:gd name="connsiteY7" fmla="*/ 50 h 52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379" h="521124">
                <a:moveTo>
                  <a:pt x="149375" y="50"/>
                </a:moveTo>
                <a:cubicBezTo>
                  <a:pt x="149904" y="-3125"/>
                  <a:pt x="200175" y="145042"/>
                  <a:pt x="193825" y="222300"/>
                </a:cubicBezTo>
                <a:cubicBezTo>
                  <a:pt x="187475" y="299558"/>
                  <a:pt x="143554" y="413858"/>
                  <a:pt x="111275" y="463600"/>
                </a:cubicBezTo>
                <a:cubicBezTo>
                  <a:pt x="78996" y="513342"/>
                  <a:pt x="3854" y="518104"/>
                  <a:pt x="150" y="520750"/>
                </a:cubicBezTo>
                <a:cubicBezTo>
                  <a:pt x="-3554" y="523396"/>
                  <a:pt x="62062" y="512283"/>
                  <a:pt x="89050" y="479475"/>
                </a:cubicBezTo>
                <a:cubicBezTo>
                  <a:pt x="116037" y="446667"/>
                  <a:pt x="145142" y="363587"/>
                  <a:pt x="162075" y="323900"/>
                </a:cubicBezTo>
                <a:cubicBezTo>
                  <a:pt x="179008" y="284213"/>
                  <a:pt x="189592" y="293737"/>
                  <a:pt x="190650" y="241350"/>
                </a:cubicBezTo>
                <a:cubicBezTo>
                  <a:pt x="191708" y="188963"/>
                  <a:pt x="148846" y="3225"/>
                  <a:pt x="149375" y="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 2115">
            <a:extLst>
              <a:ext uri="{FF2B5EF4-FFF2-40B4-BE49-F238E27FC236}">
                <a16:creationId xmlns:a16="http://schemas.microsoft.com/office/drawing/2014/main" id="{8C437809-255A-378D-6470-39CB4E3F515E}"/>
              </a:ext>
            </a:extLst>
          </p:cNvPr>
          <p:cNvSpPr/>
          <p:nvPr/>
        </p:nvSpPr>
        <p:spPr>
          <a:xfrm>
            <a:off x="7283403" y="4797200"/>
            <a:ext cx="50866" cy="206921"/>
          </a:xfrm>
          <a:custGeom>
            <a:avLst/>
            <a:gdLst>
              <a:gd name="connsiteX0" fmla="*/ 50847 w 50866"/>
              <a:gd name="connsiteY0" fmla="*/ 225 h 206921"/>
              <a:gd name="connsiteX1" fmla="*/ 6397 w 50866"/>
              <a:gd name="connsiteY1" fmla="*/ 101825 h 206921"/>
              <a:gd name="connsiteX2" fmla="*/ 38147 w 50866"/>
              <a:gd name="connsiteY2" fmla="*/ 206600 h 206921"/>
              <a:gd name="connsiteX3" fmla="*/ 47 w 50866"/>
              <a:gd name="connsiteY3" fmla="*/ 130400 h 206921"/>
              <a:gd name="connsiteX4" fmla="*/ 50847 w 50866"/>
              <a:gd name="connsiteY4" fmla="*/ 225 h 20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66" h="206921">
                <a:moveTo>
                  <a:pt x="50847" y="225"/>
                </a:moveTo>
                <a:cubicBezTo>
                  <a:pt x="51905" y="-4537"/>
                  <a:pt x="8514" y="67429"/>
                  <a:pt x="6397" y="101825"/>
                </a:cubicBezTo>
                <a:cubicBezTo>
                  <a:pt x="4280" y="136221"/>
                  <a:pt x="39205" y="201838"/>
                  <a:pt x="38147" y="206600"/>
                </a:cubicBezTo>
                <a:cubicBezTo>
                  <a:pt x="37089" y="211362"/>
                  <a:pt x="-1541" y="162150"/>
                  <a:pt x="47" y="130400"/>
                </a:cubicBezTo>
                <a:cubicBezTo>
                  <a:pt x="1635" y="98650"/>
                  <a:pt x="49789" y="4987"/>
                  <a:pt x="50847" y="2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 2116">
            <a:extLst>
              <a:ext uri="{FF2B5EF4-FFF2-40B4-BE49-F238E27FC236}">
                <a16:creationId xmlns:a16="http://schemas.microsoft.com/office/drawing/2014/main" id="{B6E272A8-C348-B28F-A5CD-42D73F7CC619}"/>
              </a:ext>
            </a:extLst>
          </p:cNvPr>
          <p:cNvSpPr/>
          <p:nvPr/>
        </p:nvSpPr>
        <p:spPr>
          <a:xfrm>
            <a:off x="7480151" y="5355939"/>
            <a:ext cx="216209" cy="35617"/>
          </a:xfrm>
          <a:custGeom>
            <a:avLst/>
            <a:gdLst>
              <a:gd name="connsiteX0" fmla="*/ 149 w 216209"/>
              <a:gd name="connsiteY0" fmla="*/ 19336 h 35617"/>
              <a:gd name="connsiteX1" fmla="*/ 98574 w 216209"/>
              <a:gd name="connsiteY1" fmla="*/ 35211 h 35617"/>
              <a:gd name="connsiteX2" fmla="*/ 216049 w 216209"/>
              <a:gd name="connsiteY2" fmla="*/ 286 h 35617"/>
              <a:gd name="connsiteX3" fmla="*/ 120799 w 216209"/>
              <a:gd name="connsiteY3" fmla="*/ 19336 h 35617"/>
              <a:gd name="connsiteX4" fmla="*/ 149 w 216209"/>
              <a:gd name="connsiteY4" fmla="*/ 19336 h 3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09" h="35617">
                <a:moveTo>
                  <a:pt x="149" y="19336"/>
                </a:moveTo>
                <a:cubicBezTo>
                  <a:pt x="-3555" y="21982"/>
                  <a:pt x="62591" y="38386"/>
                  <a:pt x="98574" y="35211"/>
                </a:cubicBezTo>
                <a:cubicBezTo>
                  <a:pt x="134557" y="32036"/>
                  <a:pt x="212345" y="2932"/>
                  <a:pt x="216049" y="286"/>
                </a:cubicBezTo>
                <a:cubicBezTo>
                  <a:pt x="219753" y="-2360"/>
                  <a:pt x="158370" y="14044"/>
                  <a:pt x="120799" y="19336"/>
                </a:cubicBezTo>
                <a:cubicBezTo>
                  <a:pt x="83228" y="24628"/>
                  <a:pt x="3853" y="16690"/>
                  <a:pt x="149" y="193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 2117">
            <a:extLst>
              <a:ext uri="{FF2B5EF4-FFF2-40B4-BE49-F238E27FC236}">
                <a16:creationId xmlns:a16="http://schemas.microsoft.com/office/drawing/2014/main" id="{90421919-2C0B-18E4-253A-1CCE8A955A40}"/>
              </a:ext>
            </a:extLst>
          </p:cNvPr>
          <p:cNvSpPr/>
          <p:nvPr/>
        </p:nvSpPr>
        <p:spPr>
          <a:xfrm>
            <a:off x="7556325" y="5518148"/>
            <a:ext cx="88606" cy="228604"/>
          </a:xfrm>
          <a:custGeom>
            <a:avLst/>
            <a:gdLst>
              <a:gd name="connsiteX0" fmla="*/ 66850 w 88606"/>
              <a:gd name="connsiteY0" fmla="*/ 2 h 228604"/>
              <a:gd name="connsiteX1" fmla="*/ 63675 w 88606"/>
              <a:gd name="connsiteY1" fmla="*/ 114302 h 228604"/>
              <a:gd name="connsiteX2" fmla="*/ 175 w 88606"/>
              <a:gd name="connsiteY2" fmla="*/ 228602 h 228604"/>
              <a:gd name="connsiteX3" fmla="*/ 85900 w 88606"/>
              <a:gd name="connsiteY3" fmla="*/ 117477 h 228604"/>
              <a:gd name="connsiteX4" fmla="*/ 66850 w 88606"/>
              <a:gd name="connsiteY4" fmla="*/ 2 h 22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06" h="228604">
                <a:moveTo>
                  <a:pt x="66850" y="2"/>
                </a:moveTo>
                <a:cubicBezTo>
                  <a:pt x="63146" y="-527"/>
                  <a:pt x="74787" y="76202"/>
                  <a:pt x="63675" y="114302"/>
                </a:cubicBezTo>
                <a:cubicBezTo>
                  <a:pt x="52563" y="152402"/>
                  <a:pt x="-3529" y="228073"/>
                  <a:pt x="175" y="228602"/>
                </a:cubicBezTo>
                <a:cubicBezTo>
                  <a:pt x="3879" y="229131"/>
                  <a:pt x="74788" y="149756"/>
                  <a:pt x="85900" y="117477"/>
                </a:cubicBezTo>
                <a:cubicBezTo>
                  <a:pt x="97013" y="85198"/>
                  <a:pt x="70554" y="531"/>
                  <a:pt x="668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 2118">
            <a:extLst>
              <a:ext uri="{FF2B5EF4-FFF2-40B4-BE49-F238E27FC236}">
                <a16:creationId xmlns:a16="http://schemas.microsoft.com/office/drawing/2014/main" id="{C2391538-4C3C-A013-56DC-79E4D58D37EC}"/>
              </a:ext>
            </a:extLst>
          </p:cNvPr>
          <p:cNvSpPr/>
          <p:nvPr/>
        </p:nvSpPr>
        <p:spPr>
          <a:xfrm>
            <a:off x="4911722" y="4524344"/>
            <a:ext cx="69989" cy="511236"/>
          </a:xfrm>
          <a:custGeom>
            <a:avLst/>
            <a:gdLst>
              <a:gd name="connsiteX0" fmla="*/ 69853 w 69989"/>
              <a:gd name="connsiteY0" fmla="*/ 31 h 511236"/>
              <a:gd name="connsiteX1" fmla="*/ 19053 w 69989"/>
              <a:gd name="connsiteY1" fmla="*/ 247681 h 511236"/>
              <a:gd name="connsiteX2" fmla="*/ 66678 w 69989"/>
              <a:gd name="connsiteY2" fmla="*/ 511206 h 511236"/>
              <a:gd name="connsiteX3" fmla="*/ 3 w 69989"/>
              <a:gd name="connsiteY3" fmla="*/ 263556 h 511236"/>
              <a:gd name="connsiteX4" fmla="*/ 69853 w 69989"/>
              <a:gd name="connsiteY4" fmla="*/ 31 h 51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89" h="511236">
                <a:moveTo>
                  <a:pt x="69853" y="31"/>
                </a:moveTo>
                <a:cubicBezTo>
                  <a:pt x="73028" y="-2615"/>
                  <a:pt x="19582" y="162485"/>
                  <a:pt x="19053" y="247681"/>
                </a:cubicBezTo>
                <a:cubicBezTo>
                  <a:pt x="18524" y="332877"/>
                  <a:pt x="69853" y="508560"/>
                  <a:pt x="66678" y="511206"/>
                </a:cubicBezTo>
                <a:cubicBezTo>
                  <a:pt x="63503" y="513852"/>
                  <a:pt x="532" y="342931"/>
                  <a:pt x="3" y="263556"/>
                </a:cubicBezTo>
                <a:cubicBezTo>
                  <a:pt x="-526" y="184181"/>
                  <a:pt x="66678" y="2677"/>
                  <a:pt x="69853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 2119">
            <a:extLst>
              <a:ext uri="{FF2B5EF4-FFF2-40B4-BE49-F238E27FC236}">
                <a16:creationId xmlns:a16="http://schemas.microsoft.com/office/drawing/2014/main" id="{5D39D196-6092-A850-6C91-6A6E31F751FB}"/>
              </a:ext>
            </a:extLst>
          </p:cNvPr>
          <p:cNvSpPr/>
          <p:nvPr/>
        </p:nvSpPr>
        <p:spPr>
          <a:xfrm>
            <a:off x="5165005" y="4362432"/>
            <a:ext cx="432572" cy="368987"/>
          </a:xfrm>
          <a:custGeom>
            <a:avLst/>
            <a:gdLst>
              <a:gd name="connsiteX0" fmla="*/ 432520 w 432572"/>
              <a:gd name="connsiteY0" fmla="*/ 18 h 368987"/>
              <a:gd name="connsiteX1" fmla="*/ 48345 w 432572"/>
              <a:gd name="connsiteY1" fmla="*/ 222268 h 368987"/>
              <a:gd name="connsiteX2" fmla="*/ 35645 w 432572"/>
              <a:gd name="connsiteY2" fmla="*/ 368318 h 368987"/>
              <a:gd name="connsiteX3" fmla="*/ 3895 w 432572"/>
              <a:gd name="connsiteY3" fmla="*/ 273068 h 368987"/>
              <a:gd name="connsiteX4" fmla="*/ 45170 w 432572"/>
              <a:gd name="connsiteY4" fmla="*/ 190518 h 368987"/>
              <a:gd name="connsiteX5" fmla="*/ 19770 w 432572"/>
              <a:gd name="connsiteY5" fmla="*/ 209568 h 368987"/>
              <a:gd name="connsiteX6" fmla="*/ 432520 w 432572"/>
              <a:gd name="connsiteY6" fmla="*/ 18 h 36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572" h="368987">
                <a:moveTo>
                  <a:pt x="432520" y="18"/>
                </a:moveTo>
                <a:cubicBezTo>
                  <a:pt x="437282" y="2135"/>
                  <a:pt x="114491" y="160885"/>
                  <a:pt x="48345" y="222268"/>
                </a:cubicBezTo>
                <a:cubicBezTo>
                  <a:pt x="-17801" y="283651"/>
                  <a:pt x="43053" y="359851"/>
                  <a:pt x="35645" y="368318"/>
                </a:cubicBezTo>
                <a:cubicBezTo>
                  <a:pt x="28237" y="376785"/>
                  <a:pt x="2308" y="302701"/>
                  <a:pt x="3895" y="273068"/>
                </a:cubicBezTo>
                <a:cubicBezTo>
                  <a:pt x="5482" y="243435"/>
                  <a:pt x="42524" y="201101"/>
                  <a:pt x="45170" y="190518"/>
                </a:cubicBezTo>
                <a:cubicBezTo>
                  <a:pt x="47816" y="179935"/>
                  <a:pt x="-37380" y="238672"/>
                  <a:pt x="19770" y="209568"/>
                </a:cubicBezTo>
                <a:cubicBezTo>
                  <a:pt x="76920" y="180464"/>
                  <a:pt x="427758" y="-2099"/>
                  <a:pt x="432520" y="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 2120">
            <a:extLst>
              <a:ext uri="{FF2B5EF4-FFF2-40B4-BE49-F238E27FC236}">
                <a16:creationId xmlns:a16="http://schemas.microsoft.com/office/drawing/2014/main" id="{E81B3DEF-A063-A98B-89FE-DCE1991F9D01}"/>
              </a:ext>
            </a:extLst>
          </p:cNvPr>
          <p:cNvSpPr/>
          <p:nvPr/>
        </p:nvSpPr>
        <p:spPr>
          <a:xfrm>
            <a:off x="4863728" y="4133807"/>
            <a:ext cx="140147" cy="403305"/>
          </a:xfrm>
          <a:custGeom>
            <a:avLst/>
            <a:gdLst>
              <a:gd name="connsiteX0" fmla="*/ 140072 w 140147"/>
              <a:gd name="connsiteY0" fmla="*/ 43 h 403305"/>
              <a:gd name="connsiteX1" fmla="*/ 25772 w 140147"/>
              <a:gd name="connsiteY1" fmla="*/ 184193 h 403305"/>
              <a:gd name="connsiteX2" fmla="*/ 19422 w 140147"/>
              <a:gd name="connsiteY2" fmla="*/ 403268 h 403305"/>
              <a:gd name="connsiteX3" fmla="*/ 6722 w 140147"/>
              <a:gd name="connsiteY3" fmla="*/ 200068 h 403305"/>
              <a:gd name="connsiteX4" fmla="*/ 140072 w 140147"/>
              <a:gd name="connsiteY4" fmla="*/ 43 h 40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147" h="403305">
                <a:moveTo>
                  <a:pt x="140072" y="43"/>
                </a:moveTo>
                <a:cubicBezTo>
                  <a:pt x="143247" y="-2603"/>
                  <a:pt x="45880" y="116989"/>
                  <a:pt x="25772" y="184193"/>
                </a:cubicBezTo>
                <a:cubicBezTo>
                  <a:pt x="5664" y="251397"/>
                  <a:pt x="22597" y="400622"/>
                  <a:pt x="19422" y="403268"/>
                </a:cubicBezTo>
                <a:cubicBezTo>
                  <a:pt x="16247" y="405914"/>
                  <a:pt x="-12857" y="266214"/>
                  <a:pt x="6722" y="200068"/>
                </a:cubicBezTo>
                <a:cubicBezTo>
                  <a:pt x="26301" y="133922"/>
                  <a:pt x="136897" y="2689"/>
                  <a:pt x="140072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 2121">
            <a:extLst>
              <a:ext uri="{FF2B5EF4-FFF2-40B4-BE49-F238E27FC236}">
                <a16:creationId xmlns:a16="http://schemas.microsoft.com/office/drawing/2014/main" id="{23064AE2-09FE-0335-8431-DEF1507B1641}"/>
              </a:ext>
            </a:extLst>
          </p:cNvPr>
          <p:cNvSpPr/>
          <p:nvPr/>
        </p:nvSpPr>
        <p:spPr>
          <a:xfrm>
            <a:off x="5137686" y="5429997"/>
            <a:ext cx="94725" cy="593929"/>
          </a:xfrm>
          <a:custGeom>
            <a:avLst/>
            <a:gdLst>
              <a:gd name="connsiteX0" fmla="*/ 8989 w 94725"/>
              <a:gd name="connsiteY0" fmla="*/ 2428 h 593929"/>
              <a:gd name="connsiteX1" fmla="*/ 5814 w 94725"/>
              <a:gd name="connsiteY1" fmla="*/ 167528 h 593929"/>
              <a:gd name="connsiteX2" fmla="*/ 94714 w 94725"/>
              <a:gd name="connsiteY2" fmla="*/ 592978 h 593929"/>
              <a:gd name="connsiteX3" fmla="*/ 12164 w 94725"/>
              <a:gd name="connsiteY3" fmla="*/ 275478 h 593929"/>
              <a:gd name="connsiteX4" fmla="*/ 8989 w 94725"/>
              <a:gd name="connsiteY4" fmla="*/ 2428 h 59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25" h="593929">
                <a:moveTo>
                  <a:pt x="8989" y="2428"/>
                </a:moveTo>
                <a:cubicBezTo>
                  <a:pt x="7931" y="-15563"/>
                  <a:pt x="-8473" y="69103"/>
                  <a:pt x="5814" y="167528"/>
                </a:cubicBezTo>
                <a:cubicBezTo>
                  <a:pt x="20101" y="265953"/>
                  <a:pt x="93656" y="574987"/>
                  <a:pt x="94714" y="592978"/>
                </a:cubicBezTo>
                <a:cubicBezTo>
                  <a:pt x="95772" y="610969"/>
                  <a:pt x="26451" y="369140"/>
                  <a:pt x="12164" y="275478"/>
                </a:cubicBezTo>
                <a:cubicBezTo>
                  <a:pt x="-2123" y="181816"/>
                  <a:pt x="10047" y="20419"/>
                  <a:pt x="8989" y="2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 2122">
            <a:extLst>
              <a:ext uri="{FF2B5EF4-FFF2-40B4-BE49-F238E27FC236}">
                <a16:creationId xmlns:a16="http://schemas.microsoft.com/office/drawing/2014/main" id="{BD46C4EA-8800-496F-0897-C9F5EBA3219A}"/>
              </a:ext>
            </a:extLst>
          </p:cNvPr>
          <p:cNvSpPr/>
          <p:nvPr/>
        </p:nvSpPr>
        <p:spPr>
          <a:xfrm>
            <a:off x="7118220" y="5990816"/>
            <a:ext cx="121813" cy="394211"/>
          </a:xfrm>
          <a:custGeom>
            <a:avLst/>
            <a:gdLst>
              <a:gd name="connsiteX0" fmla="*/ 111255 w 121813"/>
              <a:gd name="connsiteY0" fmla="*/ 409 h 394211"/>
              <a:gd name="connsiteX1" fmla="*/ 114430 w 121813"/>
              <a:gd name="connsiteY1" fmla="*/ 162334 h 394211"/>
              <a:gd name="connsiteX2" fmla="*/ 130 w 121813"/>
              <a:gd name="connsiteY2" fmla="*/ 394109 h 394211"/>
              <a:gd name="connsiteX3" fmla="*/ 92205 w 121813"/>
              <a:gd name="connsiteY3" fmla="*/ 190909 h 394211"/>
              <a:gd name="connsiteX4" fmla="*/ 117605 w 121813"/>
              <a:gd name="connsiteY4" fmla="*/ 117884 h 394211"/>
              <a:gd name="connsiteX5" fmla="*/ 111255 w 121813"/>
              <a:gd name="connsiteY5" fmla="*/ 409 h 39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13" h="394211">
                <a:moveTo>
                  <a:pt x="111255" y="409"/>
                </a:moveTo>
                <a:cubicBezTo>
                  <a:pt x="110726" y="7817"/>
                  <a:pt x="132951" y="96717"/>
                  <a:pt x="114430" y="162334"/>
                </a:cubicBezTo>
                <a:cubicBezTo>
                  <a:pt x="95909" y="227951"/>
                  <a:pt x="3834" y="389347"/>
                  <a:pt x="130" y="394109"/>
                </a:cubicBezTo>
                <a:cubicBezTo>
                  <a:pt x="-3574" y="398871"/>
                  <a:pt x="72626" y="236947"/>
                  <a:pt x="92205" y="190909"/>
                </a:cubicBezTo>
                <a:cubicBezTo>
                  <a:pt x="111784" y="144872"/>
                  <a:pt x="113901" y="147517"/>
                  <a:pt x="117605" y="117884"/>
                </a:cubicBezTo>
                <a:cubicBezTo>
                  <a:pt x="121309" y="88251"/>
                  <a:pt x="111784" y="-6999"/>
                  <a:pt x="111255" y="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 2123">
            <a:extLst>
              <a:ext uri="{FF2B5EF4-FFF2-40B4-BE49-F238E27FC236}">
                <a16:creationId xmlns:a16="http://schemas.microsoft.com/office/drawing/2014/main" id="{DB88123D-0447-D18A-1EEB-B0D843BDCF20}"/>
              </a:ext>
            </a:extLst>
          </p:cNvPr>
          <p:cNvSpPr/>
          <p:nvPr/>
        </p:nvSpPr>
        <p:spPr>
          <a:xfrm>
            <a:off x="8086723" y="4412776"/>
            <a:ext cx="111971" cy="651871"/>
          </a:xfrm>
          <a:custGeom>
            <a:avLst/>
            <a:gdLst>
              <a:gd name="connsiteX0" fmla="*/ 2 w 111971"/>
              <a:gd name="connsiteY0" fmla="*/ 474 h 651871"/>
              <a:gd name="connsiteX1" fmla="*/ 104777 w 111971"/>
              <a:gd name="connsiteY1" fmla="*/ 368774 h 651871"/>
              <a:gd name="connsiteX2" fmla="*/ 95252 w 111971"/>
              <a:gd name="connsiteY2" fmla="*/ 651349 h 651871"/>
              <a:gd name="connsiteX3" fmla="*/ 107952 w 111971"/>
              <a:gd name="connsiteY3" fmla="*/ 298924 h 651871"/>
              <a:gd name="connsiteX4" fmla="*/ 2 w 111971"/>
              <a:gd name="connsiteY4" fmla="*/ 474 h 65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71" h="651871">
                <a:moveTo>
                  <a:pt x="2" y="474"/>
                </a:moveTo>
                <a:cubicBezTo>
                  <a:pt x="-527" y="12116"/>
                  <a:pt x="88902" y="260295"/>
                  <a:pt x="104777" y="368774"/>
                </a:cubicBezTo>
                <a:cubicBezTo>
                  <a:pt x="120652" y="477253"/>
                  <a:pt x="94723" y="662991"/>
                  <a:pt x="95252" y="651349"/>
                </a:cubicBezTo>
                <a:cubicBezTo>
                  <a:pt x="95781" y="639707"/>
                  <a:pt x="121710" y="403699"/>
                  <a:pt x="107952" y="298924"/>
                </a:cubicBezTo>
                <a:cubicBezTo>
                  <a:pt x="94194" y="194149"/>
                  <a:pt x="531" y="-11168"/>
                  <a:pt x="2" y="4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 2124">
            <a:extLst>
              <a:ext uri="{FF2B5EF4-FFF2-40B4-BE49-F238E27FC236}">
                <a16:creationId xmlns:a16="http://schemas.microsoft.com/office/drawing/2014/main" id="{DA110B9E-4EFE-F0CE-AEF7-27A3185BE47E}"/>
              </a:ext>
            </a:extLst>
          </p:cNvPr>
          <p:cNvSpPr/>
          <p:nvPr/>
        </p:nvSpPr>
        <p:spPr>
          <a:xfrm>
            <a:off x="7938777" y="5174605"/>
            <a:ext cx="270583" cy="693160"/>
          </a:xfrm>
          <a:custGeom>
            <a:avLst/>
            <a:gdLst>
              <a:gd name="connsiteX0" fmla="*/ 268598 w 270583"/>
              <a:gd name="connsiteY0" fmla="*/ 6995 h 693160"/>
              <a:gd name="connsiteX1" fmla="*/ 5073 w 270583"/>
              <a:gd name="connsiteY1" fmla="*/ 676920 h 693160"/>
              <a:gd name="connsiteX2" fmla="*/ 97148 w 270583"/>
              <a:gd name="connsiteY2" fmla="*/ 473720 h 693160"/>
              <a:gd name="connsiteX3" fmla="*/ 125723 w 270583"/>
              <a:gd name="connsiteY3" fmla="*/ 334020 h 693160"/>
              <a:gd name="connsiteX4" fmla="*/ 268598 w 270583"/>
              <a:gd name="connsiteY4" fmla="*/ 6995 h 69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83" h="693160">
                <a:moveTo>
                  <a:pt x="268598" y="6995"/>
                </a:moveTo>
                <a:cubicBezTo>
                  <a:pt x="248490" y="64145"/>
                  <a:pt x="33648" y="599133"/>
                  <a:pt x="5073" y="676920"/>
                </a:cubicBezTo>
                <a:cubicBezTo>
                  <a:pt x="-23502" y="754707"/>
                  <a:pt x="77040" y="530870"/>
                  <a:pt x="97148" y="473720"/>
                </a:cubicBezTo>
                <a:cubicBezTo>
                  <a:pt x="117256" y="416570"/>
                  <a:pt x="101381" y="408633"/>
                  <a:pt x="125723" y="334020"/>
                </a:cubicBezTo>
                <a:cubicBezTo>
                  <a:pt x="150065" y="259407"/>
                  <a:pt x="288706" y="-50155"/>
                  <a:pt x="268598" y="6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 2125">
            <a:extLst>
              <a:ext uri="{FF2B5EF4-FFF2-40B4-BE49-F238E27FC236}">
                <a16:creationId xmlns:a16="http://schemas.microsoft.com/office/drawing/2014/main" id="{AA614767-4D59-9E41-4E1C-F7E50CBD5E5F}"/>
              </a:ext>
            </a:extLst>
          </p:cNvPr>
          <p:cNvSpPr/>
          <p:nvPr/>
        </p:nvSpPr>
        <p:spPr>
          <a:xfrm>
            <a:off x="8296219" y="4714699"/>
            <a:ext cx="44889" cy="273439"/>
          </a:xfrm>
          <a:custGeom>
            <a:avLst/>
            <a:gdLst>
              <a:gd name="connsiteX0" fmla="*/ 22281 w 44889"/>
              <a:gd name="connsiteY0" fmla="*/ 176 h 273439"/>
              <a:gd name="connsiteX1" fmla="*/ 44506 w 44889"/>
              <a:gd name="connsiteY1" fmla="*/ 133526 h 273439"/>
              <a:gd name="connsiteX2" fmla="*/ 56 w 44889"/>
              <a:gd name="connsiteY2" fmla="*/ 273226 h 273439"/>
              <a:gd name="connsiteX3" fmla="*/ 34981 w 44889"/>
              <a:gd name="connsiteY3" fmla="*/ 162101 h 273439"/>
              <a:gd name="connsiteX4" fmla="*/ 22281 w 44889"/>
              <a:gd name="connsiteY4" fmla="*/ 176 h 27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89" h="273439">
                <a:moveTo>
                  <a:pt x="22281" y="176"/>
                </a:moveTo>
                <a:cubicBezTo>
                  <a:pt x="23868" y="-4586"/>
                  <a:pt x="48210" y="88018"/>
                  <a:pt x="44506" y="133526"/>
                </a:cubicBezTo>
                <a:cubicBezTo>
                  <a:pt x="40802" y="179034"/>
                  <a:pt x="1643" y="268464"/>
                  <a:pt x="56" y="273226"/>
                </a:cubicBezTo>
                <a:cubicBezTo>
                  <a:pt x="-1531" y="277988"/>
                  <a:pt x="30748" y="201789"/>
                  <a:pt x="34981" y="162101"/>
                </a:cubicBezTo>
                <a:cubicBezTo>
                  <a:pt x="39214" y="122413"/>
                  <a:pt x="20694" y="4938"/>
                  <a:pt x="22281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 2126">
            <a:extLst>
              <a:ext uri="{FF2B5EF4-FFF2-40B4-BE49-F238E27FC236}">
                <a16:creationId xmlns:a16="http://schemas.microsoft.com/office/drawing/2014/main" id="{7EC71558-3355-47EC-CAE6-838F0BB5A050}"/>
              </a:ext>
            </a:extLst>
          </p:cNvPr>
          <p:cNvSpPr/>
          <p:nvPr/>
        </p:nvSpPr>
        <p:spPr>
          <a:xfrm>
            <a:off x="7881951" y="4886715"/>
            <a:ext cx="563710" cy="1108422"/>
          </a:xfrm>
          <a:custGeom>
            <a:avLst/>
            <a:gdLst>
              <a:gd name="connsiteX0" fmla="*/ 563549 w 563710"/>
              <a:gd name="connsiteY0" fmla="*/ 2785 h 1108422"/>
              <a:gd name="connsiteX1" fmla="*/ 398449 w 563710"/>
              <a:gd name="connsiteY1" fmla="*/ 599685 h 1108422"/>
              <a:gd name="connsiteX2" fmla="*/ 401624 w 563710"/>
              <a:gd name="connsiteY2" fmla="*/ 567935 h 1108422"/>
              <a:gd name="connsiteX3" fmla="*/ 214299 w 563710"/>
              <a:gd name="connsiteY3" fmla="*/ 948935 h 1108422"/>
              <a:gd name="connsiteX4" fmla="*/ 230174 w 563710"/>
              <a:gd name="connsiteY4" fmla="*/ 891785 h 1108422"/>
              <a:gd name="connsiteX5" fmla="*/ 1574 w 563710"/>
              <a:gd name="connsiteY5" fmla="*/ 1107685 h 1108422"/>
              <a:gd name="connsiteX6" fmla="*/ 134924 w 563710"/>
              <a:gd name="connsiteY6" fmla="*/ 958460 h 1108422"/>
              <a:gd name="connsiteX7" fmla="*/ 246049 w 563710"/>
              <a:gd name="connsiteY7" fmla="*/ 850510 h 1108422"/>
              <a:gd name="connsiteX8" fmla="*/ 417499 w 563710"/>
              <a:gd name="connsiteY8" fmla="*/ 507610 h 1108422"/>
              <a:gd name="connsiteX9" fmla="*/ 484174 w 563710"/>
              <a:gd name="connsiteY9" fmla="*/ 269485 h 1108422"/>
              <a:gd name="connsiteX10" fmla="*/ 430199 w 563710"/>
              <a:gd name="connsiteY10" fmla="*/ 371085 h 1108422"/>
              <a:gd name="connsiteX11" fmla="*/ 563549 w 563710"/>
              <a:gd name="connsiteY11" fmla="*/ 2785 h 110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3710" h="1108422">
                <a:moveTo>
                  <a:pt x="563549" y="2785"/>
                </a:moveTo>
                <a:cubicBezTo>
                  <a:pt x="558257" y="40885"/>
                  <a:pt x="425436" y="505493"/>
                  <a:pt x="398449" y="599685"/>
                </a:cubicBezTo>
                <a:cubicBezTo>
                  <a:pt x="371462" y="693877"/>
                  <a:pt x="432316" y="509727"/>
                  <a:pt x="401624" y="567935"/>
                </a:cubicBezTo>
                <a:cubicBezTo>
                  <a:pt x="370932" y="626143"/>
                  <a:pt x="242874" y="894960"/>
                  <a:pt x="214299" y="948935"/>
                </a:cubicBezTo>
                <a:cubicBezTo>
                  <a:pt x="185724" y="1002910"/>
                  <a:pt x="265628" y="865327"/>
                  <a:pt x="230174" y="891785"/>
                </a:cubicBezTo>
                <a:cubicBezTo>
                  <a:pt x="194720" y="918243"/>
                  <a:pt x="17449" y="1096573"/>
                  <a:pt x="1574" y="1107685"/>
                </a:cubicBezTo>
                <a:cubicBezTo>
                  <a:pt x="-14301" y="1118798"/>
                  <a:pt x="94178" y="1001322"/>
                  <a:pt x="134924" y="958460"/>
                </a:cubicBezTo>
                <a:cubicBezTo>
                  <a:pt x="175670" y="915598"/>
                  <a:pt x="198953" y="925652"/>
                  <a:pt x="246049" y="850510"/>
                </a:cubicBezTo>
                <a:cubicBezTo>
                  <a:pt x="293145" y="775368"/>
                  <a:pt x="377812" y="604447"/>
                  <a:pt x="417499" y="507610"/>
                </a:cubicBezTo>
                <a:cubicBezTo>
                  <a:pt x="457186" y="410773"/>
                  <a:pt x="482057" y="292239"/>
                  <a:pt x="484174" y="269485"/>
                </a:cubicBezTo>
                <a:cubicBezTo>
                  <a:pt x="486291" y="246731"/>
                  <a:pt x="418028" y="412889"/>
                  <a:pt x="430199" y="371085"/>
                </a:cubicBezTo>
                <a:cubicBezTo>
                  <a:pt x="442370" y="329281"/>
                  <a:pt x="568841" y="-35315"/>
                  <a:pt x="563549" y="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 2127">
            <a:extLst>
              <a:ext uri="{FF2B5EF4-FFF2-40B4-BE49-F238E27FC236}">
                <a16:creationId xmlns:a16="http://schemas.microsoft.com/office/drawing/2014/main" id="{91F3E1C0-D37B-5383-89E0-52CC92ACDB8F}"/>
              </a:ext>
            </a:extLst>
          </p:cNvPr>
          <p:cNvSpPr/>
          <p:nvPr/>
        </p:nvSpPr>
        <p:spPr>
          <a:xfrm>
            <a:off x="7515210" y="6042620"/>
            <a:ext cx="324576" cy="364480"/>
          </a:xfrm>
          <a:custGeom>
            <a:avLst/>
            <a:gdLst>
              <a:gd name="connsiteX0" fmla="*/ 320690 w 324576"/>
              <a:gd name="connsiteY0" fmla="*/ 5755 h 364480"/>
              <a:gd name="connsiteX1" fmla="*/ 15890 w 324576"/>
              <a:gd name="connsiteY1" fmla="*/ 351830 h 364480"/>
              <a:gd name="connsiteX2" fmla="*/ 57165 w 324576"/>
              <a:gd name="connsiteY2" fmla="*/ 275630 h 364480"/>
              <a:gd name="connsiteX3" fmla="*/ 177815 w 324576"/>
              <a:gd name="connsiteY3" fmla="*/ 145455 h 364480"/>
              <a:gd name="connsiteX4" fmla="*/ 320690 w 324576"/>
              <a:gd name="connsiteY4" fmla="*/ 5755 h 36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576" h="364480">
                <a:moveTo>
                  <a:pt x="320690" y="5755"/>
                </a:moveTo>
                <a:cubicBezTo>
                  <a:pt x="293703" y="40151"/>
                  <a:pt x="59811" y="306851"/>
                  <a:pt x="15890" y="351830"/>
                </a:cubicBezTo>
                <a:cubicBezTo>
                  <a:pt x="-28031" y="396809"/>
                  <a:pt x="30178" y="310026"/>
                  <a:pt x="57165" y="275630"/>
                </a:cubicBezTo>
                <a:cubicBezTo>
                  <a:pt x="84152" y="241234"/>
                  <a:pt x="128603" y="190434"/>
                  <a:pt x="177815" y="145455"/>
                </a:cubicBezTo>
                <a:cubicBezTo>
                  <a:pt x="227027" y="100476"/>
                  <a:pt x="347677" y="-28641"/>
                  <a:pt x="320690" y="5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 2128">
            <a:extLst>
              <a:ext uri="{FF2B5EF4-FFF2-40B4-BE49-F238E27FC236}">
                <a16:creationId xmlns:a16="http://schemas.microsoft.com/office/drawing/2014/main" id="{89B53D28-10DC-07FB-440E-5D105A9C1BBB}"/>
              </a:ext>
            </a:extLst>
          </p:cNvPr>
          <p:cNvSpPr/>
          <p:nvPr/>
        </p:nvSpPr>
        <p:spPr>
          <a:xfrm>
            <a:off x="6528050" y="6429375"/>
            <a:ext cx="558550" cy="448451"/>
          </a:xfrm>
          <a:custGeom>
            <a:avLst/>
            <a:gdLst>
              <a:gd name="connsiteX0" fmla="*/ 558550 w 558550"/>
              <a:gd name="connsiteY0" fmla="*/ 0 h 448451"/>
              <a:gd name="connsiteX1" fmla="*/ 6100 w 558550"/>
              <a:gd name="connsiteY1" fmla="*/ 444500 h 448451"/>
              <a:gd name="connsiteX2" fmla="*/ 256925 w 558550"/>
              <a:gd name="connsiteY2" fmla="*/ 222250 h 448451"/>
              <a:gd name="connsiteX3" fmla="*/ 155325 w 558550"/>
              <a:gd name="connsiteY3" fmla="*/ 298450 h 448451"/>
              <a:gd name="connsiteX4" fmla="*/ 558550 w 558550"/>
              <a:gd name="connsiteY4" fmla="*/ 0 h 44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550" h="448451">
                <a:moveTo>
                  <a:pt x="558550" y="0"/>
                </a:moveTo>
                <a:lnTo>
                  <a:pt x="6100" y="444500"/>
                </a:lnTo>
                <a:cubicBezTo>
                  <a:pt x="-44171" y="481542"/>
                  <a:pt x="232054" y="246592"/>
                  <a:pt x="256925" y="222250"/>
                </a:cubicBezTo>
                <a:cubicBezTo>
                  <a:pt x="281796" y="197908"/>
                  <a:pt x="155325" y="298450"/>
                  <a:pt x="155325" y="298450"/>
                </a:cubicBezTo>
                <a:lnTo>
                  <a:pt x="55855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 2129">
            <a:extLst>
              <a:ext uri="{FF2B5EF4-FFF2-40B4-BE49-F238E27FC236}">
                <a16:creationId xmlns:a16="http://schemas.microsoft.com/office/drawing/2014/main" id="{11401917-EE4B-4218-C26A-C9D23BA17991}"/>
              </a:ext>
            </a:extLst>
          </p:cNvPr>
          <p:cNvSpPr/>
          <p:nvPr/>
        </p:nvSpPr>
        <p:spPr>
          <a:xfrm>
            <a:off x="6098879" y="6372225"/>
            <a:ext cx="784521" cy="469976"/>
          </a:xfrm>
          <a:custGeom>
            <a:avLst/>
            <a:gdLst>
              <a:gd name="connsiteX0" fmla="*/ 784521 w 784521"/>
              <a:gd name="connsiteY0" fmla="*/ 0 h 469976"/>
              <a:gd name="connsiteX1" fmla="*/ 435271 w 784521"/>
              <a:gd name="connsiteY1" fmla="*/ 196850 h 469976"/>
              <a:gd name="connsiteX2" fmla="*/ 296 w 784521"/>
              <a:gd name="connsiteY2" fmla="*/ 469900 h 469976"/>
              <a:gd name="connsiteX3" fmla="*/ 365421 w 784521"/>
              <a:gd name="connsiteY3" fmla="*/ 225425 h 469976"/>
              <a:gd name="connsiteX4" fmla="*/ 254296 w 784521"/>
              <a:gd name="connsiteY4" fmla="*/ 282575 h 469976"/>
              <a:gd name="connsiteX5" fmla="*/ 784521 w 784521"/>
              <a:gd name="connsiteY5" fmla="*/ 0 h 46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521" h="469976">
                <a:moveTo>
                  <a:pt x="784521" y="0"/>
                </a:moveTo>
                <a:cubicBezTo>
                  <a:pt x="675248" y="59266"/>
                  <a:pt x="565975" y="118533"/>
                  <a:pt x="435271" y="196850"/>
                </a:cubicBezTo>
                <a:cubicBezTo>
                  <a:pt x="304567" y="275167"/>
                  <a:pt x="11938" y="465138"/>
                  <a:pt x="296" y="469900"/>
                </a:cubicBezTo>
                <a:cubicBezTo>
                  <a:pt x="-11346" y="474662"/>
                  <a:pt x="323088" y="256646"/>
                  <a:pt x="365421" y="225425"/>
                </a:cubicBezTo>
                <a:cubicBezTo>
                  <a:pt x="407754" y="194204"/>
                  <a:pt x="254296" y="282575"/>
                  <a:pt x="254296" y="282575"/>
                </a:cubicBezTo>
                <a:lnTo>
                  <a:pt x="78452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 2130">
            <a:extLst>
              <a:ext uri="{FF2B5EF4-FFF2-40B4-BE49-F238E27FC236}">
                <a16:creationId xmlns:a16="http://schemas.microsoft.com/office/drawing/2014/main" id="{D7230FCC-C400-73FE-6904-6CCF245AD680}"/>
              </a:ext>
            </a:extLst>
          </p:cNvPr>
          <p:cNvSpPr/>
          <p:nvPr/>
        </p:nvSpPr>
        <p:spPr>
          <a:xfrm>
            <a:off x="5261478" y="5733623"/>
            <a:ext cx="117155" cy="648517"/>
          </a:xfrm>
          <a:custGeom>
            <a:avLst/>
            <a:gdLst>
              <a:gd name="connsiteX0" fmla="*/ 9022 w 117155"/>
              <a:gd name="connsiteY0" fmla="*/ 427 h 648517"/>
              <a:gd name="connsiteX1" fmla="*/ 9022 w 117155"/>
              <a:gd name="connsiteY1" fmla="*/ 286177 h 648517"/>
              <a:gd name="connsiteX2" fmla="*/ 116972 w 117155"/>
              <a:gd name="connsiteY2" fmla="*/ 648127 h 648517"/>
              <a:gd name="connsiteX3" fmla="*/ 34422 w 117155"/>
              <a:gd name="connsiteY3" fmla="*/ 349677 h 648517"/>
              <a:gd name="connsiteX4" fmla="*/ 9022 w 117155"/>
              <a:gd name="connsiteY4" fmla="*/ 427 h 64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55" h="648517">
                <a:moveTo>
                  <a:pt x="9022" y="427"/>
                </a:moveTo>
                <a:cubicBezTo>
                  <a:pt x="4789" y="-10156"/>
                  <a:pt x="-8970" y="178227"/>
                  <a:pt x="9022" y="286177"/>
                </a:cubicBezTo>
                <a:cubicBezTo>
                  <a:pt x="27014" y="394127"/>
                  <a:pt x="112739" y="637544"/>
                  <a:pt x="116972" y="648127"/>
                </a:cubicBezTo>
                <a:cubicBezTo>
                  <a:pt x="121205" y="658710"/>
                  <a:pt x="50826" y="451277"/>
                  <a:pt x="34422" y="349677"/>
                </a:cubicBezTo>
                <a:cubicBezTo>
                  <a:pt x="18018" y="248077"/>
                  <a:pt x="13255" y="11010"/>
                  <a:pt x="9022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 2131">
            <a:extLst>
              <a:ext uri="{FF2B5EF4-FFF2-40B4-BE49-F238E27FC236}">
                <a16:creationId xmlns:a16="http://schemas.microsoft.com/office/drawing/2014/main" id="{C308E1FE-07D6-F628-6266-303961C64E7A}"/>
              </a:ext>
            </a:extLst>
          </p:cNvPr>
          <p:cNvSpPr/>
          <p:nvPr/>
        </p:nvSpPr>
        <p:spPr>
          <a:xfrm>
            <a:off x="5765894" y="6394167"/>
            <a:ext cx="190550" cy="397310"/>
          </a:xfrm>
          <a:custGeom>
            <a:avLst/>
            <a:gdLst>
              <a:gd name="connsiteX0" fmla="*/ 72931 w 190550"/>
              <a:gd name="connsiteY0" fmla="*/ 283 h 397310"/>
              <a:gd name="connsiteX1" fmla="*/ 34831 w 190550"/>
              <a:gd name="connsiteY1" fmla="*/ 174908 h 397310"/>
              <a:gd name="connsiteX2" fmla="*/ 190406 w 190550"/>
              <a:gd name="connsiteY2" fmla="*/ 397158 h 397310"/>
              <a:gd name="connsiteX3" fmla="*/ 3081 w 190550"/>
              <a:gd name="connsiteY3" fmla="*/ 139983 h 397310"/>
              <a:gd name="connsiteX4" fmla="*/ 72931 w 190550"/>
              <a:gd name="connsiteY4" fmla="*/ 283 h 39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50" h="397310">
                <a:moveTo>
                  <a:pt x="72931" y="283"/>
                </a:moveTo>
                <a:cubicBezTo>
                  <a:pt x="78223" y="6104"/>
                  <a:pt x="15252" y="108762"/>
                  <a:pt x="34831" y="174908"/>
                </a:cubicBezTo>
                <a:cubicBezTo>
                  <a:pt x="54410" y="241054"/>
                  <a:pt x="195698" y="402979"/>
                  <a:pt x="190406" y="397158"/>
                </a:cubicBezTo>
                <a:cubicBezTo>
                  <a:pt x="185114" y="391337"/>
                  <a:pt x="23189" y="200308"/>
                  <a:pt x="3081" y="139983"/>
                </a:cubicBezTo>
                <a:cubicBezTo>
                  <a:pt x="-17027" y="79658"/>
                  <a:pt x="67639" y="-5538"/>
                  <a:pt x="72931" y="2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3" name="フリーフォーム 2132">
            <a:extLst>
              <a:ext uri="{FF2B5EF4-FFF2-40B4-BE49-F238E27FC236}">
                <a16:creationId xmlns:a16="http://schemas.microsoft.com/office/drawing/2014/main" id="{220D2F39-FBDF-DC93-9850-FE252BCC99BA}"/>
              </a:ext>
            </a:extLst>
          </p:cNvPr>
          <p:cNvSpPr/>
          <p:nvPr/>
        </p:nvSpPr>
        <p:spPr>
          <a:xfrm>
            <a:off x="6178527" y="6349958"/>
            <a:ext cx="175474" cy="330267"/>
          </a:xfrm>
          <a:custGeom>
            <a:avLst/>
            <a:gdLst>
              <a:gd name="connsiteX0" fmla="*/ 133373 w 175474"/>
              <a:gd name="connsiteY0" fmla="*/ 42 h 330267"/>
              <a:gd name="connsiteX1" fmla="*/ 158773 w 175474"/>
              <a:gd name="connsiteY1" fmla="*/ 130217 h 330267"/>
              <a:gd name="connsiteX2" fmla="*/ 23 w 175474"/>
              <a:gd name="connsiteY2" fmla="*/ 330242 h 330267"/>
              <a:gd name="connsiteX3" fmla="*/ 171473 w 175474"/>
              <a:gd name="connsiteY3" fmla="*/ 142917 h 330267"/>
              <a:gd name="connsiteX4" fmla="*/ 133373 w 175474"/>
              <a:gd name="connsiteY4" fmla="*/ 42 h 33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474" h="330267">
                <a:moveTo>
                  <a:pt x="133373" y="42"/>
                </a:moveTo>
                <a:cubicBezTo>
                  <a:pt x="131256" y="-2075"/>
                  <a:pt x="180998" y="75184"/>
                  <a:pt x="158773" y="130217"/>
                </a:cubicBezTo>
                <a:cubicBezTo>
                  <a:pt x="136548" y="185250"/>
                  <a:pt x="-2094" y="328125"/>
                  <a:pt x="23" y="330242"/>
                </a:cubicBezTo>
                <a:cubicBezTo>
                  <a:pt x="2140" y="332359"/>
                  <a:pt x="152423" y="199538"/>
                  <a:pt x="171473" y="142917"/>
                </a:cubicBezTo>
                <a:cubicBezTo>
                  <a:pt x="190523" y="86296"/>
                  <a:pt x="135490" y="2159"/>
                  <a:pt x="133373" y="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 2133">
            <a:extLst>
              <a:ext uri="{FF2B5EF4-FFF2-40B4-BE49-F238E27FC236}">
                <a16:creationId xmlns:a16="http://schemas.microsoft.com/office/drawing/2014/main" id="{9843B903-7B67-38B1-64F0-2E8990324025}"/>
              </a:ext>
            </a:extLst>
          </p:cNvPr>
          <p:cNvSpPr/>
          <p:nvPr/>
        </p:nvSpPr>
        <p:spPr>
          <a:xfrm>
            <a:off x="5600343" y="6365282"/>
            <a:ext cx="235365" cy="506130"/>
          </a:xfrm>
          <a:custGeom>
            <a:avLst/>
            <a:gdLst>
              <a:gd name="connsiteX0" fmla="*/ 357 w 235365"/>
              <a:gd name="connsiteY0" fmla="*/ 593 h 506130"/>
              <a:gd name="connsiteX1" fmla="*/ 54332 w 235365"/>
              <a:gd name="connsiteY1" fmla="*/ 235543 h 506130"/>
              <a:gd name="connsiteX2" fmla="*/ 235307 w 235365"/>
              <a:gd name="connsiteY2" fmla="*/ 505418 h 506130"/>
              <a:gd name="connsiteX3" fmla="*/ 73382 w 235365"/>
              <a:gd name="connsiteY3" fmla="*/ 305393 h 506130"/>
              <a:gd name="connsiteX4" fmla="*/ 357 w 235365"/>
              <a:gd name="connsiteY4" fmla="*/ 593 h 50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65" h="506130">
                <a:moveTo>
                  <a:pt x="357" y="593"/>
                </a:moveTo>
                <a:cubicBezTo>
                  <a:pt x="-2818" y="-11049"/>
                  <a:pt x="15174" y="151406"/>
                  <a:pt x="54332" y="235543"/>
                </a:cubicBezTo>
                <a:cubicBezTo>
                  <a:pt x="93490" y="319681"/>
                  <a:pt x="232132" y="493776"/>
                  <a:pt x="235307" y="505418"/>
                </a:cubicBezTo>
                <a:cubicBezTo>
                  <a:pt x="238482" y="517060"/>
                  <a:pt x="110953" y="383180"/>
                  <a:pt x="73382" y="305393"/>
                </a:cubicBezTo>
                <a:cubicBezTo>
                  <a:pt x="35811" y="227606"/>
                  <a:pt x="3532" y="12235"/>
                  <a:pt x="357" y="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 2134">
            <a:extLst>
              <a:ext uri="{FF2B5EF4-FFF2-40B4-BE49-F238E27FC236}">
                <a16:creationId xmlns:a16="http://schemas.microsoft.com/office/drawing/2014/main" id="{9EDC6520-078B-AB21-3F0E-95FB3FECE482}"/>
              </a:ext>
            </a:extLst>
          </p:cNvPr>
          <p:cNvSpPr/>
          <p:nvPr/>
        </p:nvSpPr>
        <p:spPr>
          <a:xfrm>
            <a:off x="5859821" y="6666595"/>
            <a:ext cx="1092819" cy="264461"/>
          </a:xfrm>
          <a:custGeom>
            <a:avLst/>
            <a:gdLst>
              <a:gd name="connsiteX0" fmla="*/ 1229 w 1092819"/>
              <a:gd name="connsiteY0" fmla="*/ 200930 h 264461"/>
              <a:gd name="connsiteX1" fmla="*/ 547329 w 1092819"/>
              <a:gd name="connsiteY1" fmla="*/ 229505 h 264461"/>
              <a:gd name="connsiteX2" fmla="*/ 1080729 w 1092819"/>
              <a:gd name="connsiteY2" fmla="*/ 4080 h 264461"/>
              <a:gd name="connsiteX3" fmla="*/ 902929 w 1092819"/>
              <a:gd name="connsiteY3" fmla="*/ 92980 h 264461"/>
              <a:gd name="connsiteX4" fmla="*/ 706079 w 1092819"/>
              <a:gd name="connsiteY4" fmla="*/ 204105 h 264461"/>
              <a:gd name="connsiteX5" fmla="*/ 407629 w 1092819"/>
              <a:gd name="connsiteY5" fmla="*/ 264430 h 264461"/>
              <a:gd name="connsiteX6" fmla="*/ 1229 w 1092819"/>
              <a:gd name="connsiteY6" fmla="*/ 200930 h 26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819" h="264461">
                <a:moveTo>
                  <a:pt x="1229" y="200930"/>
                </a:moveTo>
                <a:cubicBezTo>
                  <a:pt x="24512" y="195109"/>
                  <a:pt x="367412" y="262313"/>
                  <a:pt x="547329" y="229505"/>
                </a:cubicBezTo>
                <a:cubicBezTo>
                  <a:pt x="727246" y="196697"/>
                  <a:pt x="1021462" y="26834"/>
                  <a:pt x="1080729" y="4080"/>
                </a:cubicBezTo>
                <a:cubicBezTo>
                  <a:pt x="1139996" y="-18674"/>
                  <a:pt x="965371" y="59643"/>
                  <a:pt x="902929" y="92980"/>
                </a:cubicBezTo>
                <a:cubicBezTo>
                  <a:pt x="840487" y="126317"/>
                  <a:pt x="788629" y="175530"/>
                  <a:pt x="706079" y="204105"/>
                </a:cubicBezTo>
                <a:cubicBezTo>
                  <a:pt x="623529" y="232680"/>
                  <a:pt x="523516" y="262843"/>
                  <a:pt x="407629" y="264430"/>
                </a:cubicBezTo>
                <a:cubicBezTo>
                  <a:pt x="291742" y="266017"/>
                  <a:pt x="-22054" y="206751"/>
                  <a:pt x="1229" y="200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 2135">
            <a:extLst>
              <a:ext uri="{FF2B5EF4-FFF2-40B4-BE49-F238E27FC236}">
                <a16:creationId xmlns:a16="http://schemas.microsoft.com/office/drawing/2014/main" id="{C9E80D67-419B-C22E-F74A-E17D089457A7}"/>
              </a:ext>
            </a:extLst>
          </p:cNvPr>
          <p:cNvSpPr/>
          <p:nvPr/>
        </p:nvSpPr>
        <p:spPr>
          <a:xfrm>
            <a:off x="4778893" y="4403230"/>
            <a:ext cx="136008" cy="616916"/>
          </a:xfrm>
          <a:custGeom>
            <a:avLst/>
            <a:gdLst>
              <a:gd name="connsiteX0" fmla="*/ 43932 w 136008"/>
              <a:gd name="connsiteY0" fmla="*/ 495 h 616916"/>
              <a:gd name="connsiteX1" fmla="*/ 5832 w 136008"/>
              <a:gd name="connsiteY1" fmla="*/ 270370 h 616916"/>
              <a:gd name="connsiteX2" fmla="*/ 136007 w 136008"/>
              <a:gd name="connsiteY2" fmla="*/ 616445 h 616916"/>
              <a:gd name="connsiteX3" fmla="*/ 2657 w 136008"/>
              <a:gd name="connsiteY3" fmla="*/ 337045 h 616916"/>
              <a:gd name="connsiteX4" fmla="*/ 43932 w 136008"/>
              <a:gd name="connsiteY4" fmla="*/ 495 h 61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08" h="616916">
                <a:moveTo>
                  <a:pt x="43932" y="495"/>
                </a:moveTo>
                <a:cubicBezTo>
                  <a:pt x="44461" y="-10617"/>
                  <a:pt x="-9514" y="167712"/>
                  <a:pt x="5832" y="270370"/>
                </a:cubicBezTo>
                <a:cubicBezTo>
                  <a:pt x="21178" y="373028"/>
                  <a:pt x="136536" y="605333"/>
                  <a:pt x="136007" y="616445"/>
                </a:cubicBezTo>
                <a:cubicBezTo>
                  <a:pt x="135478" y="627557"/>
                  <a:pt x="18003" y="439703"/>
                  <a:pt x="2657" y="337045"/>
                </a:cubicBezTo>
                <a:cubicBezTo>
                  <a:pt x="-12689" y="234387"/>
                  <a:pt x="43403" y="11607"/>
                  <a:pt x="43932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 2136">
            <a:extLst>
              <a:ext uri="{FF2B5EF4-FFF2-40B4-BE49-F238E27FC236}">
                <a16:creationId xmlns:a16="http://schemas.microsoft.com/office/drawing/2014/main" id="{C44D03D4-47DC-1288-37C4-EDD49CA1FF8F}"/>
              </a:ext>
            </a:extLst>
          </p:cNvPr>
          <p:cNvSpPr/>
          <p:nvPr/>
        </p:nvSpPr>
        <p:spPr>
          <a:xfrm>
            <a:off x="5244210" y="5404568"/>
            <a:ext cx="248584" cy="298698"/>
          </a:xfrm>
          <a:custGeom>
            <a:avLst/>
            <a:gdLst>
              <a:gd name="connsiteX0" fmla="*/ 248540 w 248584"/>
              <a:gd name="connsiteY0" fmla="*/ 31032 h 298698"/>
              <a:gd name="connsiteX1" fmla="*/ 92965 w 248584"/>
              <a:gd name="connsiteY1" fmla="*/ 8807 h 298698"/>
              <a:gd name="connsiteX2" fmla="*/ 890 w 248584"/>
              <a:gd name="connsiteY2" fmla="*/ 15157 h 298698"/>
              <a:gd name="connsiteX3" fmla="*/ 45340 w 248584"/>
              <a:gd name="connsiteY3" fmla="*/ 2457 h 298698"/>
              <a:gd name="connsiteX4" fmla="*/ 29465 w 248584"/>
              <a:gd name="connsiteY4" fmla="*/ 72307 h 298698"/>
              <a:gd name="connsiteX5" fmla="*/ 64390 w 248584"/>
              <a:gd name="connsiteY5" fmla="*/ 186607 h 298698"/>
              <a:gd name="connsiteX6" fmla="*/ 16765 w 248584"/>
              <a:gd name="connsiteY6" fmla="*/ 94532 h 298698"/>
              <a:gd name="connsiteX7" fmla="*/ 127890 w 248584"/>
              <a:gd name="connsiteY7" fmla="*/ 294557 h 298698"/>
              <a:gd name="connsiteX8" fmla="*/ 77090 w 248584"/>
              <a:gd name="connsiteY8" fmla="*/ 218357 h 298698"/>
              <a:gd name="connsiteX9" fmla="*/ 32640 w 248584"/>
              <a:gd name="connsiteY9" fmla="*/ 81832 h 298698"/>
              <a:gd name="connsiteX10" fmla="*/ 35815 w 248584"/>
              <a:gd name="connsiteY10" fmla="*/ 37382 h 298698"/>
              <a:gd name="connsiteX11" fmla="*/ 77090 w 248584"/>
              <a:gd name="connsiteY11" fmla="*/ 18332 h 298698"/>
              <a:gd name="connsiteX12" fmla="*/ 248540 w 248584"/>
              <a:gd name="connsiteY12" fmla="*/ 31032 h 29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584" h="298698">
                <a:moveTo>
                  <a:pt x="248540" y="31032"/>
                </a:moveTo>
                <a:cubicBezTo>
                  <a:pt x="251186" y="29444"/>
                  <a:pt x="134240" y="11453"/>
                  <a:pt x="92965" y="8807"/>
                </a:cubicBezTo>
                <a:cubicBezTo>
                  <a:pt x="51690" y="6161"/>
                  <a:pt x="8827" y="16215"/>
                  <a:pt x="890" y="15157"/>
                </a:cubicBezTo>
                <a:cubicBezTo>
                  <a:pt x="-7047" y="14099"/>
                  <a:pt x="40577" y="-7068"/>
                  <a:pt x="45340" y="2457"/>
                </a:cubicBezTo>
                <a:cubicBezTo>
                  <a:pt x="50103" y="11982"/>
                  <a:pt x="26290" y="41615"/>
                  <a:pt x="29465" y="72307"/>
                </a:cubicBezTo>
                <a:cubicBezTo>
                  <a:pt x="32640" y="102999"/>
                  <a:pt x="66507" y="182903"/>
                  <a:pt x="64390" y="186607"/>
                </a:cubicBezTo>
                <a:cubicBezTo>
                  <a:pt x="62273" y="190311"/>
                  <a:pt x="6182" y="76540"/>
                  <a:pt x="16765" y="94532"/>
                </a:cubicBezTo>
                <a:cubicBezTo>
                  <a:pt x="27348" y="112524"/>
                  <a:pt x="117836" y="273919"/>
                  <a:pt x="127890" y="294557"/>
                </a:cubicBezTo>
                <a:cubicBezTo>
                  <a:pt x="137944" y="315195"/>
                  <a:pt x="92965" y="253811"/>
                  <a:pt x="77090" y="218357"/>
                </a:cubicBezTo>
                <a:cubicBezTo>
                  <a:pt x="61215" y="182903"/>
                  <a:pt x="39519" y="111994"/>
                  <a:pt x="32640" y="81832"/>
                </a:cubicBezTo>
                <a:cubicBezTo>
                  <a:pt x="25761" y="51670"/>
                  <a:pt x="28407" y="47965"/>
                  <a:pt x="35815" y="37382"/>
                </a:cubicBezTo>
                <a:cubicBezTo>
                  <a:pt x="43223" y="26799"/>
                  <a:pt x="48515" y="20978"/>
                  <a:pt x="77090" y="18332"/>
                </a:cubicBezTo>
                <a:cubicBezTo>
                  <a:pt x="105665" y="15686"/>
                  <a:pt x="245894" y="32620"/>
                  <a:pt x="248540" y="3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 2137">
            <a:extLst>
              <a:ext uri="{FF2B5EF4-FFF2-40B4-BE49-F238E27FC236}">
                <a16:creationId xmlns:a16="http://schemas.microsoft.com/office/drawing/2014/main" id="{1A94D902-8CF7-97ED-9300-968E168D7659}"/>
              </a:ext>
            </a:extLst>
          </p:cNvPr>
          <p:cNvSpPr/>
          <p:nvPr/>
        </p:nvSpPr>
        <p:spPr>
          <a:xfrm>
            <a:off x="5248275" y="5067252"/>
            <a:ext cx="215900" cy="292211"/>
          </a:xfrm>
          <a:custGeom>
            <a:avLst/>
            <a:gdLst>
              <a:gd name="connsiteX0" fmla="*/ 215900 w 215900"/>
              <a:gd name="connsiteY0" fmla="*/ 48 h 292211"/>
              <a:gd name="connsiteX1" fmla="*/ 57150 w 215900"/>
              <a:gd name="connsiteY1" fmla="*/ 165148 h 292211"/>
              <a:gd name="connsiteX2" fmla="*/ 0 w 215900"/>
              <a:gd name="connsiteY2" fmla="*/ 292148 h 292211"/>
              <a:gd name="connsiteX3" fmla="*/ 57150 w 215900"/>
              <a:gd name="connsiteY3" fmla="*/ 149273 h 292211"/>
              <a:gd name="connsiteX4" fmla="*/ 215900 w 215900"/>
              <a:gd name="connsiteY4" fmla="*/ 48 h 29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0" h="292211">
                <a:moveTo>
                  <a:pt x="215900" y="48"/>
                </a:moveTo>
                <a:cubicBezTo>
                  <a:pt x="215900" y="2694"/>
                  <a:pt x="93133" y="116465"/>
                  <a:pt x="57150" y="165148"/>
                </a:cubicBezTo>
                <a:cubicBezTo>
                  <a:pt x="21167" y="213831"/>
                  <a:pt x="0" y="294794"/>
                  <a:pt x="0" y="292148"/>
                </a:cubicBezTo>
                <a:cubicBezTo>
                  <a:pt x="0" y="289502"/>
                  <a:pt x="19050" y="194781"/>
                  <a:pt x="57150" y="149273"/>
                </a:cubicBezTo>
                <a:cubicBezTo>
                  <a:pt x="95250" y="103765"/>
                  <a:pt x="215900" y="-2598"/>
                  <a:pt x="215900" y="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 2138">
            <a:extLst>
              <a:ext uri="{FF2B5EF4-FFF2-40B4-BE49-F238E27FC236}">
                <a16:creationId xmlns:a16="http://schemas.microsoft.com/office/drawing/2014/main" id="{AC915CF7-85D2-2BB7-2E75-E138C6C97D06}"/>
              </a:ext>
            </a:extLst>
          </p:cNvPr>
          <p:cNvSpPr/>
          <p:nvPr/>
        </p:nvSpPr>
        <p:spPr>
          <a:xfrm>
            <a:off x="6838950" y="5203364"/>
            <a:ext cx="174044" cy="254736"/>
          </a:xfrm>
          <a:custGeom>
            <a:avLst/>
            <a:gdLst>
              <a:gd name="connsiteX0" fmla="*/ 73025 w 174044"/>
              <a:gd name="connsiteY0" fmla="*/ 461 h 254736"/>
              <a:gd name="connsiteX1" fmla="*/ 161925 w 174044"/>
              <a:gd name="connsiteY1" fmla="*/ 127461 h 254736"/>
              <a:gd name="connsiteX2" fmla="*/ 0 w 174044"/>
              <a:gd name="connsiteY2" fmla="*/ 254461 h 254736"/>
              <a:gd name="connsiteX3" fmla="*/ 161925 w 174044"/>
              <a:gd name="connsiteY3" fmla="*/ 159211 h 254736"/>
              <a:gd name="connsiteX4" fmla="*/ 155575 w 174044"/>
              <a:gd name="connsiteY4" fmla="*/ 86186 h 254736"/>
              <a:gd name="connsiteX5" fmla="*/ 73025 w 174044"/>
              <a:gd name="connsiteY5" fmla="*/ 461 h 25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044" h="254736">
                <a:moveTo>
                  <a:pt x="73025" y="461"/>
                </a:moveTo>
                <a:cubicBezTo>
                  <a:pt x="74083" y="7340"/>
                  <a:pt x="174096" y="85128"/>
                  <a:pt x="161925" y="127461"/>
                </a:cubicBezTo>
                <a:cubicBezTo>
                  <a:pt x="149754" y="169794"/>
                  <a:pt x="0" y="249169"/>
                  <a:pt x="0" y="254461"/>
                </a:cubicBezTo>
                <a:cubicBezTo>
                  <a:pt x="0" y="259753"/>
                  <a:pt x="135996" y="187257"/>
                  <a:pt x="161925" y="159211"/>
                </a:cubicBezTo>
                <a:cubicBezTo>
                  <a:pt x="187854" y="131165"/>
                  <a:pt x="165629" y="106824"/>
                  <a:pt x="155575" y="86186"/>
                </a:cubicBezTo>
                <a:cubicBezTo>
                  <a:pt x="145521" y="65548"/>
                  <a:pt x="71967" y="-6418"/>
                  <a:pt x="73025" y="4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 2139">
            <a:extLst>
              <a:ext uri="{FF2B5EF4-FFF2-40B4-BE49-F238E27FC236}">
                <a16:creationId xmlns:a16="http://schemas.microsoft.com/office/drawing/2014/main" id="{D29C9E16-DC12-993D-74CB-FF41B2BE0311}"/>
              </a:ext>
            </a:extLst>
          </p:cNvPr>
          <p:cNvSpPr/>
          <p:nvPr/>
        </p:nvSpPr>
        <p:spPr>
          <a:xfrm>
            <a:off x="6670675" y="5464073"/>
            <a:ext cx="590721" cy="149953"/>
          </a:xfrm>
          <a:custGeom>
            <a:avLst/>
            <a:gdLst>
              <a:gd name="connsiteX0" fmla="*/ 0 w 590721"/>
              <a:gd name="connsiteY0" fmla="*/ 117577 h 149953"/>
              <a:gd name="connsiteX1" fmla="*/ 304800 w 590721"/>
              <a:gd name="connsiteY1" fmla="*/ 108052 h 149953"/>
              <a:gd name="connsiteX2" fmla="*/ 447675 w 590721"/>
              <a:gd name="connsiteY2" fmla="*/ 111227 h 149953"/>
              <a:gd name="connsiteX3" fmla="*/ 511175 w 590721"/>
              <a:gd name="connsiteY3" fmla="*/ 66777 h 149953"/>
              <a:gd name="connsiteX4" fmla="*/ 495300 w 590721"/>
              <a:gd name="connsiteY4" fmla="*/ 102 h 149953"/>
              <a:gd name="connsiteX5" fmla="*/ 530225 w 590721"/>
              <a:gd name="connsiteY5" fmla="*/ 54077 h 149953"/>
              <a:gd name="connsiteX6" fmla="*/ 590550 w 590721"/>
              <a:gd name="connsiteY6" fmla="*/ 149327 h 149953"/>
              <a:gd name="connsiteX7" fmla="*/ 546100 w 590721"/>
              <a:gd name="connsiteY7" fmla="*/ 95352 h 149953"/>
              <a:gd name="connsiteX8" fmla="*/ 479425 w 590721"/>
              <a:gd name="connsiteY8" fmla="*/ 95352 h 149953"/>
              <a:gd name="connsiteX9" fmla="*/ 276225 w 590721"/>
              <a:gd name="connsiteY9" fmla="*/ 111227 h 149953"/>
              <a:gd name="connsiteX10" fmla="*/ 403225 w 590721"/>
              <a:gd name="connsiteY10" fmla="*/ 101702 h 149953"/>
              <a:gd name="connsiteX11" fmla="*/ 327025 w 590721"/>
              <a:gd name="connsiteY11" fmla="*/ 92177 h 149953"/>
              <a:gd name="connsiteX12" fmla="*/ 463550 w 590721"/>
              <a:gd name="connsiteY12" fmla="*/ 89002 h 149953"/>
              <a:gd name="connsiteX13" fmla="*/ 0 w 590721"/>
              <a:gd name="connsiteY13" fmla="*/ 117577 h 14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0721" h="149953">
                <a:moveTo>
                  <a:pt x="0" y="117577"/>
                </a:moveTo>
                <a:lnTo>
                  <a:pt x="304800" y="108052"/>
                </a:lnTo>
                <a:cubicBezTo>
                  <a:pt x="379412" y="106994"/>
                  <a:pt x="413279" y="118106"/>
                  <a:pt x="447675" y="111227"/>
                </a:cubicBezTo>
                <a:cubicBezTo>
                  <a:pt x="482071" y="104348"/>
                  <a:pt x="503238" y="85298"/>
                  <a:pt x="511175" y="66777"/>
                </a:cubicBezTo>
                <a:cubicBezTo>
                  <a:pt x="519112" y="48256"/>
                  <a:pt x="492125" y="2219"/>
                  <a:pt x="495300" y="102"/>
                </a:cubicBezTo>
                <a:cubicBezTo>
                  <a:pt x="498475" y="-2015"/>
                  <a:pt x="514350" y="29206"/>
                  <a:pt x="530225" y="54077"/>
                </a:cubicBezTo>
                <a:cubicBezTo>
                  <a:pt x="546100" y="78948"/>
                  <a:pt x="587904" y="142448"/>
                  <a:pt x="590550" y="149327"/>
                </a:cubicBezTo>
                <a:cubicBezTo>
                  <a:pt x="593196" y="156206"/>
                  <a:pt x="564621" y="104348"/>
                  <a:pt x="546100" y="95352"/>
                </a:cubicBezTo>
                <a:cubicBezTo>
                  <a:pt x="527579" y="86356"/>
                  <a:pt x="524404" y="92706"/>
                  <a:pt x="479425" y="95352"/>
                </a:cubicBezTo>
                <a:cubicBezTo>
                  <a:pt x="434446" y="97998"/>
                  <a:pt x="276225" y="111227"/>
                  <a:pt x="276225" y="111227"/>
                </a:cubicBezTo>
                <a:cubicBezTo>
                  <a:pt x="263525" y="112285"/>
                  <a:pt x="394758" y="104877"/>
                  <a:pt x="403225" y="101702"/>
                </a:cubicBezTo>
                <a:cubicBezTo>
                  <a:pt x="411692" y="98527"/>
                  <a:pt x="316971" y="94294"/>
                  <a:pt x="327025" y="92177"/>
                </a:cubicBezTo>
                <a:cubicBezTo>
                  <a:pt x="337079" y="90060"/>
                  <a:pt x="463550" y="89002"/>
                  <a:pt x="463550" y="89002"/>
                </a:cubicBezTo>
                <a:lnTo>
                  <a:pt x="0" y="1175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 2140">
            <a:extLst>
              <a:ext uri="{FF2B5EF4-FFF2-40B4-BE49-F238E27FC236}">
                <a16:creationId xmlns:a16="http://schemas.microsoft.com/office/drawing/2014/main" id="{2D52DBD7-F37E-F2C8-EA9F-898E30CD05B1}"/>
              </a:ext>
            </a:extLst>
          </p:cNvPr>
          <p:cNvSpPr/>
          <p:nvPr/>
        </p:nvSpPr>
        <p:spPr>
          <a:xfrm>
            <a:off x="6292843" y="5562301"/>
            <a:ext cx="629473" cy="52863"/>
          </a:xfrm>
          <a:custGeom>
            <a:avLst/>
            <a:gdLst>
              <a:gd name="connsiteX0" fmla="*/ 7 w 629473"/>
              <a:gd name="connsiteY0" fmla="*/ 28874 h 52863"/>
              <a:gd name="connsiteX1" fmla="*/ 320682 w 629473"/>
              <a:gd name="connsiteY1" fmla="*/ 299 h 52863"/>
              <a:gd name="connsiteX2" fmla="*/ 279407 w 629473"/>
              <a:gd name="connsiteY2" fmla="*/ 16174 h 52863"/>
              <a:gd name="connsiteX3" fmla="*/ 625482 w 629473"/>
              <a:gd name="connsiteY3" fmla="*/ 51099 h 52863"/>
              <a:gd name="connsiteX4" fmla="*/ 460382 w 629473"/>
              <a:gd name="connsiteY4" fmla="*/ 44749 h 52863"/>
              <a:gd name="connsiteX5" fmla="*/ 349257 w 629473"/>
              <a:gd name="connsiteY5" fmla="*/ 19349 h 52863"/>
              <a:gd name="connsiteX6" fmla="*/ 311157 w 629473"/>
              <a:gd name="connsiteY6" fmla="*/ 299 h 52863"/>
              <a:gd name="connsiteX7" fmla="*/ 7 w 629473"/>
              <a:gd name="connsiteY7" fmla="*/ 28874 h 5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473" h="52863">
                <a:moveTo>
                  <a:pt x="7" y="28874"/>
                </a:moveTo>
                <a:cubicBezTo>
                  <a:pt x="1594" y="28874"/>
                  <a:pt x="274115" y="2416"/>
                  <a:pt x="320682" y="299"/>
                </a:cubicBezTo>
                <a:cubicBezTo>
                  <a:pt x="367249" y="-1818"/>
                  <a:pt x="228607" y="7707"/>
                  <a:pt x="279407" y="16174"/>
                </a:cubicBezTo>
                <a:cubicBezTo>
                  <a:pt x="330207" y="24641"/>
                  <a:pt x="595320" y="46337"/>
                  <a:pt x="625482" y="51099"/>
                </a:cubicBezTo>
                <a:cubicBezTo>
                  <a:pt x="655645" y="55862"/>
                  <a:pt x="506420" y="50041"/>
                  <a:pt x="460382" y="44749"/>
                </a:cubicBezTo>
                <a:cubicBezTo>
                  <a:pt x="414345" y="39457"/>
                  <a:pt x="374128" y="26757"/>
                  <a:pt x="349257" y="19349"/>
                </a:cubicBezTo>
                <a:cubicBezTo>
                  <a:pt x="324386" y="11941"/>
                  <a:pt x="364603" y="-1818"/>
                  <a:pt x="311157" y="299"/>
                </a:cubicBezTo>
                <a:cubicBezTo>
                  <a:pt x="257711" y="2416"/>
                  <a:pt x="-1580" y="28874"/>
                  <a:pt x="7" y="28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 2141">
            <a:extLst>
              <a:ext uri="{FF2B5EF4-FFF2-40B4-BE49-F238E27FC236}">
                <a16:creationId xmlns:a16="http://schemas.microsoft.com/office/drawing/2014/main" id="{EEB6CB89-619F-B2B7-0E9E-C2C3FE05BFEA}"/>
              </a:ext>
            </a:extLst>
          </p:cNvPr>
          <p:cNvSpPr/>
          <p:nvPr/>
        </p:nvSpPr>
        <p:spPr>
          <a:xfrm>
            <a:off x="5594111" y="5489476"/>
            <a:ext cx="444807" cy="77320"/>
          </a:xfrm>
          <a:custGeom>
            <a:avLst/>
            <a:gdLst>
              <a:gd name="connsiteX0" fmla="*/ 239 w 444807"/>
              <a:gd name="connsiteY0" fmla="*/ 99 h 77320"/>
              <a:gd name="connsiteX1" fmla="*/ 209789 w 444807"/>
              <a:gd name="connsiteY1" fmla="*/ 19149 h 77320"/>
              <a:gd name="connsiteX2" fmla="*/ 441564 w 444807"/>
              <a:gd name="connsiteY2" fmla="*/ 76299 h 77320"/>
              <a:gd name="connsiteX3" fmla="*/ 339964 w 444807"/>
              <a:gd name="connsiteY3" fmla="*/ 54074 h 77320"/>
              <a:gd name="connsiteX4" fmla="*/ 260589 w 444807"/>
              <a:gd name="connsiteY4" fmla="*/ 31849 h 77320"/>
              <a:gd name="connsiteX5" fmla="*/ 251064 w 444807"/>
              <a:gd name="connsiteY5" fmla="*/ 25499 h 77320"/>
              <a:gd name="connsiteX6" fmla="*/ 239 w 444807"/>
              <a:gd name="connsiteY6" fmla="*/ 99 h 7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807" h="77320">
                <a:moveTo>
                  <a:pt x="239" y="99"/>
                </a:moveTo>
                <a:cubicBezTo>
                  <a:pt x="-6640" y="-959"/>
                  <a:pt x="136235" y="6449"/>
                  <a:pt x="209789" y="19149"/>
                </a:cubicBezTo>
                <a:cubicBezTo>
                  <a:pt x="283343" y="31849"/>
                  <a:pt x="419868" y="70478"/>
                  <a:pt x="441564" y="76299"/>
                </a:cubicBezTo>
                <a:cubicBezTo>
                  <a:pt x="463260" y="82120"/>
                  <a:pt x="370126" y="61482"/>
                  <a:pt x="339964" y="54074"/>
                </a:cubicBezTo>
                <a:cubicBezTo>
                  <a:pt x="309802" y="46666"/>
                  <a:pt x="260589" y="31849"/>
                  <a:pt x="260589" y="31849"/>
                </a:cubicBezTo>
                <a:cubicBezTo>
                  <a:pt x="245772" y="27086"/>
                  <a:pt x="287576" y="28674"/>
                  <a:pt x="251064" y="25499"/>
                </a:cubicBezTo>
                <a:cubicBezTo>
                  <a:pt x="214552" y="22324"/>
                  <a:pt x="7118" y="1157"/>
                  <a:pt x="239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 2142">
            <a:extLst>
              <a:ext uri="{FF2B5EF4-FFF2-40B4-BE49-F238E27FC236}">
                <a16:creationId xmlns:a16="http://schemas.microsoft.com/office/drawing/2014/main" id="{A5B778C1-9234-8909-A14F-F81F86228B47}"/>
              </a:ext>
            </a:extLst>
          </p:cNvPr>
          <p:cNvSpPr/>
          <p:nvPr/>
        </p:nvSpPr>
        <p:spPr>
          <a:xfrm>
            <a:off x="5940324" y="5378446"/>
            <a:ext cx="54157" cy="111139"/>
          </a:xfrm>
          <a:custGeom>
            <a:avLst/>
            <a:gdLst>
              <a:gd name="connsiteX0" fmla="*/ 31851 w 54157"/>
              <a:gd name="connsiteY0" fmla="*/ 4 h 111139"/>
              <a:gd name="connsiteX1" fmla="*/ 12801 w 54157"/>
              <a:gd name="connsiteY1" fmla="*/ 69854 h 111139"/>
              <a:gd name="connsiteX2" fmla="*/ 54076 w 54157"/>
              <a:gd name="connsiteY2" fmla="*/ 111129 h 111139"/>
              <a:gd name="connsiteX3" fmla="*/ 101 w 54157"/>
              <a:gd name="connsiteY3" fmla="*/ 73029 h 111139"/>
              <a:gd name="connsiteX4" fmla="*/ 31851 w 54157"/>
              <a:gd name="connsiteY4" fmla="*/ 4 h 11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57" h="111139">
                <a:moveTo>
                  <a:pt x="31851" y="4"/>
                </a:moveTo>
                <a:cubicBezTo>
                  <a:pt x="33968" y="-525"/>
                  <a:pt x="9097" y="51333"/>
                  <a:pt x="12801" y="69854"/>
                </a:cubicBezTo>
                <a:cubicBezTo>
                  <a:pt x="16505" y="88375"/>
                  <a:pt x="56193" y="110600"/>
                  <a:pt x="54076" y="111129"/>
                </a:cubicBezTo>
                <a:cubicBezTo>
                  <a:pt x="51959" y="111658"/>
                  <a:pt x="2218" y="91550"/>
                  <a:pt x="101" y="73029"/>
                </a:cubicBezTo>
                <a:cubicBezTo>
                  <a:pt x="-2016" y="54508"/>
                  <a:pt x="29734" y="533"/>
                  <a:pt x="31851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 2143">
            <a:extLst>
              <a:ext uri="{FF2B5EF4-FFF2-40B4-BE49-F238E27FC236}">
                <a16:creationId xmlns:a16="http://schemas.microsoft.com/office/drawing/2014/main" id="{B877B889-596F-72E1-CC8B-74056BE15ED1}"/>
              </a:ext>
            </a:extLst>
          </p:cNvPr>
          <p:cNvSpPr/>
          <p:nvPr/>
        </p:nvSpPr>
        <p:spPr>
          <a:xfrm>
            <a:off x="6372225" y="5359381"/>
            <a:ext cx="107996" cy="174741"/>
          </a:xfrm>
          <a:custGeom>
            <a:avLst/>
            <a:gdLst>
              <a:gd name="connsiteX0" fmla="*/ 0 w 107996"/>
              <a:gd name="connsiteY0" fmla="*/ 19 h 174741"/>
              <a:gd name="connsiteX1" fmla="*/ 107950 w 107996"/>
              <a:gd name="connsiteY1" fmla="*/ 123844 h 174741"/>
              <a:gd name="connsiteX2" fmla="*/ 12700 w 107996"/>
              <a:gd name="connsiteY2" fmla="*/ 174644 h 174741"/>
              <a:gd name="connsiteX3" fmla="*/ 107950 w 107996"/>
              <a:gd name="connsiteY3" fmla="*/ 133369 h 174741"/>
              <a:gd name="connsiteX4" fmla="*/ 0 w 107996"/>
              <a:gd name="connsiteY4" fmla="*/ 19 h 17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96" h="174741">
                <a:moveTo>
                  <a:pt x="0" y="19"/>
                </a:moveTo>
                <a:cubicBezTo>
                  <a:pt x="0" y="-1568"/>
                  <a:pt x="105833" y="94740"/>
                  <a:pt x="107950" y="123844"/>
                </a:cubicBezTo>
                <a:cubicBezTo>
                  <a:pt x="110067" y="152948"/>
                  <a:pt x="12700" y="173057"/>
                  <a:pt x="12700" y="174644"/>
                </a:cubicBezTo>
                <a:cubicBezTo>
                  <a:pt x="12700" y="176231"/>
                  <a:pt x="105304" y="158240"/>
                  <a:pt x="107950" y="133369"/>
                </a:cubicBezTo>
                <a:cubicBezTo>
                  <a:pt x="110596" y="108498"/>
                  <a:pt x="0" y="1606"/>
                  <a:pt x="0" y="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 2144">
            <a:extLst>
              <a:ext uri="{FF2B5EF4-FFF2-40B4-BE49-F238E27FC236}">
                <a16:creationId xmlns:a16="http://schemas.microsoft.com/office/drawing/2014/main" id="{75BA571C-428E-C72E-6C47-D24885D4462D}"/>
              </a:ext>
            </a:extLst>
          </p:cNvPr>
          <p:cNvSpPr/>
          <p:nvPr/>
        </p:nvSpPr>
        <p:spPr>
          <a:xfrm>
            <a:off x="5330643" y="5279775"/>
            <a:ext cx="389706" cy="67206"/>
          </a:xfrm>
          <a:custGeom>
            <a:avLst/>
            <a:gdLst>
              <a:gd name="connsiteX0" fmla="*/ 182 w 389706"/>
              <a:gd name="connsiteY0" fmla="*/ 66925 h 67206"/>
              <a:gd name="connsiteX1" fmla="*/ 130357 w 389706"/>
              <a:gd name="connsiteY1" fmla="*/ 3425 h 67206"/>
              <a:gd name="connsiteX2" fmla="*/ 384357 w 389706"/>
              <a:gd name="connsiteY2" fmla="*/ 66925 h 67206"/>
              <a:gd name="connsiteX3" fmla="*/ 292282 w 389706"/>
              <a:gd name="connsiteY3" fmla="*/ 25650 h 67206"/>
              <a:gd name="connsiteX4" fmla="*/ 162107 w 389706"/>
              <a:gd name="connsiteY4" fmla="*/ 250 h 67206"/>
              <a:gd name="connsiteX5" fmla="*/ 254182 w 389706"/>
              <a:gd name="connsiteY5" fmla="*/ 35175 h 67206"/>
              <a:gd name="connsiteX6" fmla="*/ 155757 w 389706"/>
              <a:gd name="connsiteY6" fmla="*/ 250 h 67206"/>
              <a:gd name="connsiteX7" fmla="*/ 182 w 389706"/>
              <a:gd name="connsiteY7" fmla="*/ 66925 h 6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706" h="67206">
                <a:moveTo>
                  <a:pt x="182" y="66925"/>
                </a:moveTo>
                <a:cubicBezTo>
                  <a:pt x="-4051" y="67454"/>
                  <a:pt x="66328" y="3425"/>
                  <a:pt x="130357" y="3425"/>
                </a:cubicBezTo>
                <a:cubicBezTo>
                  <a:pt x="194386" y="3425"/>
                  <a:pt x="357370" y="63221"/>
                  <a:pt x="384357" y="66925"/>
                </a:cubicBezTo>
                <a:cubicBezTo>
                  <a:pt x="411344" y="70629"/>
                  <a:pt x="329324" y="36762"/>
                  <a:pt x="292282" y="25650"/>
                </a:cubicBezTo>
                <a:cubicBezTo>
                  <a:pt x="255240" y="14538"/>
                  <a:pt x="168457" y="-1338"/>
                  <a:pt x="162107" y="250"/>
                </a:cubicBezTo>
                <a:cubicBezTo>
                  <a:pt x="155757" y="1837"/>
                  <a:pt x="255240" y="35175"/>
                  <a:pt x="254182" y="35175"/>
                </a:cubicBezTo>
                <a:cubicBezTo>
                  <a:pt x="253124" y="35175"/>
                  <a:pt x="198090" y="-3454"/>
                  <a:pt x="155757" y="250"/>
                </a:cubicBezTo>
                <a:cubicBezTo>
                  <a:pt x="113424" y="3954"/>
                  <a:pt x="4415" y="66396"/>
                  <a:pt x="182" y="669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 2145">
            <a:extLst>
              <a:ext uri="{FF2B5EF4-FFF2-40B4-BE49-F238E27FC236}">
                <a16:creationId xmlns:a16="http://schemas.microsoft.com/office/drawing/2014/main" id="{9F69CBFA-BEC7-35EE-5690-B2CC295F5E84}"/>
              </a:ext>
            </a:extLst>
          </p:cNvPr>
          <p:cNvSpPr/>
          <p:nvPr/>
        </p:nvSpPr>
        <p:spPr>
          <a:xfrm>
            <a:off x="6607172" y="5219654"/>
            <a:ext cx="250830" cy="235038"/>
          </a:xfrm>
          <a:custGeom>
            <a:avLst/>
            <a:gdLst>
              <a:gd name="connsiteX0" fmla="*/ 250828 w 250830"/>
              <a:gd name="connsiteY0" fmla="*/ 46 h 235038"/>
              <a:gd name="connsiteX1" fmla="*/ 111128 w 250830"/>
              <a:gd name="connsiteY1" fmla="*/ 120696 h 235038"/>
              <a:gd name="connsiteX2" fmla="*/ 3 w 250830"/>
              <a:gd name="connsiteY2" fmla="*/ 234996 h 235038"/>
              <a:gd name="connsiteX3" fmla="*/ 107953 w 250830"/>
              <a:gd name="connsiteY3" fmla="*/ 107996 h 235038"/>
              <a:gd name="connsiteX4" fmla="*/ 250828 w 250830"/>
              <a:gd name="connsiteY4" fmla="*/ 46 h 23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30" h="235038">
                <a:moveTo>
                  <a:pt x="250828" y="46"/>
                </a:moveTo>
                <a:cubicBezTo>
                  <a:pt x="251357" y="2163"/>
                  <a:pt x="152932" y="81538"/>
                  <a:pt x="111128" y="120696"/>
                </a:cubicBezTo>
                <a:cubicBezTo>
                  <a:pt x="69324" y="159854"/>
                  <a:pt x="532" y="237113"/>
                  <a:pt x="3" y="234996"/>
                </a:cubicBezTo>
                <a:cubicBezTo>
                  <a:pt x="-526" y="232879"/>
                  <a:pt x="66678" y="146625"/>
                  <a:pt x="107953" y="107996"/>
                </a:cubicBezTo>
                <a:cubicBezTo>
                  <a:pt x="149228" y="69367"/>
                  <a:pt x="250299" y="-2071"/>
                  <a:pt x="250828" y="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 2146">
            <a:extLst>
              <a:ext uri="{FF2B5EF4-FFF2-40B4-BE49-F238E27FC236}">
                <a16:creationId xmlns:a16="http://schemas.microsoft.com/office/drawing/2014/main" id="{A3DA0BA3-E2E2-36F2-44B6-4094C7DC599C}"/>
              </a:ext>
            </a:extLst>
          </p:cNvPr>
          <p:cNvSpPr/>
          <p:nvPr/>
        </p:nvSpPr>
        <p:spPr>
          <a:xfrm>
            <a:off x="6813456" y="4463959"/>
            <a:ext cx="263642" cy="336897"/>
          </a:xfrm>
          <a:custGeom>
            <a:avLst/>
            <a:gdLst>
              <a:gd name="connsiteX0" fmla="*/ 94 w 263642"/>
              <a:gd name="connsiteY0" fmla="*/ 91 h 336897"/>
              <a:gd name="connsiteX1" fmla="*/ 108044 w 263642"/>
              <a:gd name="connsiteY1" fmla="*/ 181066 h 336897"/>
              <a:gd name="connsiteX2" fmla="*/ 200119 w 263642"/>
              <a:gd name="connsiteY2" fmla="*/ 244566 h 336897"/>
              <a:gd name="connsiteX3" fmla="*/ 263619 w 263642"/>
              <a:gd name="connsiteY3" fmla="*/ 336641 h 336897"/>
              <a:gd name="connsiteX4" fmla="*/ 206469 w 263642"/>
              <a:gd name="connsiteY4" fmla="*/ 269966 h 336897"/>
              <a:gd name="connsiteX5" fmla="*/ 127094 w 263642"/>
              <a:gd name="connsiteY5" fmla="*/ 206466 h 336897"/>
              <a:gd name="connsiteX6" fmla="*/ 94 w 263642"/>
              <a:gd name="connsiteY6" fmla="*/ 91 h 33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42" h="336897">
                <a:moveTo>
                  <a:pt x="94" y="91"/>
                </a:moveTo>
                <a:cubicBezTo>
                  <a:pt x="-3081" y="-4142"/>
                  <a:pt x="74707" y="140320"/>
                  <a:pt x="108044" y="181066"/>
                </a:cubicBezTo>
                <a:cubicBezTo>
                  <a:pt x="141382" y="221812"/>
                  <a:pt x="174190" y="218637"/>
                  <a:pt x="200119" y="244566"/>
                </a:cubicBezTo>
                <a:cubicBezTo>
                  <a:pt x="226048" y="270495"/>
                  <a:pt x="262561" y="332408"/>
                  <a:pt x="263619" y="336641"/>
                </a:cubicBezTo>
                <a:cubicBezTo>
                  <a:pt x="264677" y="340874"/>
                  <a:pt x="229223" y="291662"/>
                  <a:pt x="206469" y="269966"/>
                </a:cubicBezTo>
                <a:cubicBezTo>
                  <a:pt x="183715" y="248270"/>
                  <a:pt x="160431" y="246683"/>
                  <a:pt x="127094" y="206466"/>
                </a:cubicBezTo>
                <a:cubicBezTo>
                  <a:pt x="93757" y="166249"/>
                  <a:pt x="3269" y="4324"/>
                  <a:pt x="94" y="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 2147">
            <a:extLst>
              <a:ext uri="{FF2B5EF4-FFF2-40B4-BE49-F238E27FC236}">
                <a16:creationId xmlns:a16="http://schemas.microsoft.com/office/drawing/2014/main" id="{FFAFFE23-6CEE-70CA-AD12-7F1C32150C62}"/>
              </a:ext>
            </a:extLst>
          </p:cNvPr>
          <p:cNvSpPr/>
          <p:nvPr/>
        </p:nvSpPr>
        <p:spPr>
          <a:xfrm>
            <a:off x="6471825" y="3853231"/>
            <a:ext cx="116609" cy="505280"/>
          </a:xfrm>
          <a:custGeom>
            <a:avLst/>
            <a:gdLst>
              <a:gd name="connsiteX0" fmla="*/ 116300 w 116609"/>
              <a:gd name="connsiteY0" fmla="*/ 1219 h 505280"/>
              <a:gd name="connsiteX1" fmla="*/ 40100 w 116609"/>
              <a:gd name="connsiteY1" fmla="*/ 201244 h 505280"/>
              <a:gd name="connsiteX2" fmla="*/ 11525 w 116609"/>
              <a:gd name="connsiteY2" fmla="*/ 379044 h 505280"/>
              <a:gd name="connsiteX3" fmla="*/ 14700 w 116609"/>
              <a:gd name="connsiteY3" fmla="*/ 315544 h 505280"/>
              <a:gd name="connsiteX4" fmla="*/ 11525 w 116609"/>
              <a:gd name="connsiteY4" fmla="*/ 502869 h 505280"/>
              <a:gd name="connsiteX5" fmla="*/ 8350 w 116609"/>
              <a:gd name="connsiteY5" fmla="*/ 413969 h 505280"/>
              <a:gd name="connsiteX6" fmla="*/ 8350 w 116609"/>
              <a:gd name="connsiteY6" fmla="*/ 299669 h 505280"/>
              <a:gd name="connsiteX7" fmla="*/ 116300 w 116609"/>
              <a:gd name="connsiteY7" fmla="*/ 1219 h 50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609" h="505280">
                <a:moveTo>
                  <a:pt x="116300" y="1219"/>
                </a:moveTo>
                <a:cubicBezTo>
                  <a:pt x="121592" y="-15185"/>
                  <a:pt x="57562" y="138273"/>
                  <a:pt x="40100" y="201244"/>
                </a:cubicBezTo>
                <a:cubicBezTo>
                  <a:pt x="22637" y="264215"/>
                  <a:pt x="15758" y="359994"/>
                  <a:pt x="11525" y="379044"/>
                </a:cubicBezTo>
                <a:cubicBezTo>
                  <a:pt x="7292" y="398094"/>
                  <a:pt x="14700" y="294907"/>
                  <a:pt x="14700" y="315544"/>
                </a:cubicBezTo>
                <a:cubicBezTo>
                  <a:pt x="14700" y="336181"/>
                  <a:pt x="12583" y="486465"/>
                  <a:pt x="11525" y="502869"/>
                </a:cubicBezTo>
                <a:cubicBezTo>
                  <a:pt x="10467" y="519273"/>
                  <a:pt x="8879" y="447836"/>
                  <a:pt x="8350" y="413969"/>
                </a:cubicBezTo>
                <a:cubicBezTo>
                  <a:pt x="7821" y="380102"/>
                  <a:pt x="-10171" y="368461"/>
                  <a:pt x="8350" y="299669"/>
                </a:cubicBezTo>
                <a:cubicBezTo>
                  <a:pt x="26871" y="230877"/>
                  <a:pt x="111008" y="17623"/>
                  <a:pt x="116300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 2148">
            <a:extLst>
              <a:ext uri="{FF2B5EF4-FFF2-40B4-BE49-F238E27FC236}">
                <a16:creationId xmlns:a16="http://schemas.microsoft.com/office/drawing/2014/main" id="{82A31753-6E37-E987-5339-C3FCDFF94282}"/>
              </a:ext>
            </a:extLst>
          </p:cNvPr>
          <p:cNvSpPr/>
          <p:nvPr/>
        </p:nvSpPr>
        <p:spPr>
          <a:xfrm>
            <a:off x="6554799" y="4199728"/>
            <a:ext cx="49225" cy="300376"/>
          </a:xfrm>
          <a:custGeom>
            <a:avLst/>
            <a:gdLst>
              <a:gd name="connsiteX0" fmla="*/ 11101 w 49225"/>
              <a:gd name="connsiteY0" fmla="*/ 797 h 300376"/>
              <a:gd name="connsiteX1" fmla="*/ 1576 w 49225"/>
              <a:gd name="connsiteY1" fmla="*/ 137322 h 300376"/>
              <a:gd name="connsiteX2" fmla="*/ 49201 w 49225"/>
              <a:gd name="connsiteY2" fmla="*/ 299247 h 300376"/>
              <a:gd name="connsiteX3" fmla="*/ 7926 w 49225"/>
              <a:gd name="connsiteY3" fmla="*/ 200822 h 300376"/>
              <a:gd name="connsiteX4" fmla="*/ 11101 w 49225"/>
              <a:gd name="connsiteY4" fmla="*/ 797 h 30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25" h="300376">
                <a:moveTo>
                  <a:pt x="11101" y="797"/>
                </a:moveTo>
                <a:cubicBezTo>
                  <a:pt x="10043" y="-9786"/>
                  <a:pt x="-4774" y="87580"/>
                  <a:pt x="1576" y="137322"/>
                </a:cubicBezTo>
                <a:cubicBezTo>
                  <a:pt x="7926" y="187064"/>
                  <a:pt x="48143" y="288664"/>
                  <a:pt x="49201" y="299247"/>
                </a:cubicBezTo>
                <a:cubicBezTo>
                  <a:pt x="50259" y="309830"/>
                  <a:pt x="16393" y="243684"/>
                  <a:pt x="7926" y="200822"/>
                </a:cubicBezTo>
                <a:cubicBezTo>
                  <a:pt x="-541" y="157960"/>
                  <a:pt x="12159" y="11380"/>
                  <a:pt x="11101" y="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 2149">
            <a:extLst>
              <a:ext uri="{FF2B5EF4-FFF2-40B4-BE49-F238E27FC236}">
                <a16:creationId xmlns:a16="http://schemas.microsoft.com/office/drawing/2014/main" id="{E466F25E-A465-BD4F-1FDC-41DB63D340DB}"/>
              </a:ext>
            </a:extLst>
          </p:cNvPr>
          <p:cNvSpPr/>
          <p:nvPr/>
        </p:nvSpPr>
        <p:spPr>
          <a:xfrm>
            <a:off x="6124572" y="3384544"/>
            <a:ext cx="216832" cy="337811"/>
          </a:xfrm>
          <a:custGeom>
            <a:avLst/>
            <a:gdLst>
              <a:gd name="connsiteX0" fmla="*/ 3 w 216832"/>
              <a:gd name="connsiteY0" fmla="*/ 6 h 337811"/>
              <a:gd name="connsiteX1" fmla="*/ 92078 w 216832"/>
              <a:gd name="connsiteY1" fmla="*/ 180981 h 337811"/>
              <a:gd name="connsiteX2" fmla="*/ 215903 w 216832"/>
              <a:gd name="connsiteY2" fmla="*/ 336556 h 337811"/>
              <a:gd name="connsiteX3" fmla="*/ 146053 w 216832"/>
              <a:gd name="connsiteY3" fmla="*/ 250831 h 337811"/>
              <a:gd name="connsiteX4" fmla="*/ 95253 w 216832"/>
              <a:gd name="connsiteY4" fmla="*/ 187331 h 337811"/>
              <a:gd name="connsiteX5" fmla="*/ 3 w 216832"/>
              <a:gd name="connsiteY5" fmla="*/ 6 h 33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32" h="337811">
                <a:moveTo>
                  <a:pt x="3" y="6"/>
                </a:moveTo>
                <a:cubicBezTo>
                  <a:pt x="-526" y="-1052"/>
                  <a:pt x="56095" y="124889"/>
                  <a:pt x="92078" y="180981"/>
                </a:cubicBezTo>
                <a:cubicBezTo>
                  <a:pt x="128061" y="237073"/>
                  <a:pt x="206907" y="324914"/>
                  <a:pt x="215903" y="336556"/>
                </a:cubicBezTo>
                <a:cubicBezTo>
                  <a:pt x="224899" y="348198"/>
                  <a:pt x="166161" y="275702"/>
                  <a:pt x="146053" y="250831"/>
                </a:cubicBezTo>
                <a:cubicBezTo>
                  <a:pt x="125945" y="225960"/>
                  <a:pt x="115361" y="225431"/>
                  <a:pt x="95253" y="187331"/>
                </a:cubicBezTo>
                <a:cubicBezTo>
                  <a:pt x="75145" y="149231"/>
                  <a:pt x="532" y="1064"/>
                  <a:pt x="3" y="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 2150">
            <a:extLst>
              <a:ext uri="{FF2B5EF4-FFF2-40B4-BE49-F238E27FC236}">
                <a16:creationId xmlns:a16="http://schemas.microsoft.com/office/drawing/2014/main" id="{87D11ED1-B076-2FAE-3777-2FDCA82233C0}"/>
              </a:ext>
            </a:extLst>
          </p:cNvPr>
          <p:cNvSpPr/>
          <p:nvPr/>
        </p:nvSpPr>
        <p:spPr>
          <a:xfrm>
            <a:off x="6266997" y="3730520"/>
            <a:ext cx="86704" cy="279516"/>
          </a:xfrm>
          <a:custGeom>
            <a:avLst/>
            <a:gdLst>
              <a:gd name="connsiteX0" fmla="*/ 453 w 86704"/>
              <a:gd name="connsiteY0" fmla="*/ 105 h 279516"/>
              <a:gd name="connsiteX1" fmla="*/ 19503 w 86704"/>
              <a:gd name="connsiteY1" fmla="*/ 162030 h 279516"/>
              <a:gd name="connsiteX2" fmla="*/ 16328 w 86704"/>
              <a:gd name="connsiteY2" fmla="*/ 279505 h 279516"/>
              <a:gd name="connsiteX3" fmla="*/ 9978 w 86704"/>
              <a:gd name="connsiteY3" fmla="*/ 155680 h 279516"/>
              <a:gd name="connsiteX4" fmla="*/ 86178 w 86704"/>
              <a:gd name="connsiteY4" fmla="*/ 117580 h 279516"/>
              <a:gd name="connsiteX5" fmla="*/ 41728 w 86704"/>
              <a:gd name="connsiteY5" fmla="*/ 136630 h 279516"/>
              <a:gd name="connsiteX6" fmla="*/ 453 w 86704"/>
              <a:gd name="connsiteY6" fmla="*/ 105 h 27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04" h="279516">
                <a:moveTo>
                  <a:pt x="453" y="105"/>
                </a:moveTo>
                <a:cubicBezTo>
                  <a:pt x="-3251" y="4338"/>
                  <a:pt x="16857" y="115463"/>
                  <a:pt x="19503" y="162030"/>
                </a:cubicBezTo>
                <a:cubicBezTo>
                  <a:pt x="22149" y="208597"/>
                  <a:pt x="17916" y="280563"/>
                  <a:pt x="16328" y="279505"/>
                </a:cubicBezTo>
                <a:cubicBezTo>
                  <a:pt x="14740" y="278447"/>
                  <a:pt x="-1664" y="182667"/>
                  <a:pt x="9978" y="155680"/>
                </a:cubicBezTo>
                <a:cubicBezTo>
                  <a:pt x="21620" y="128693"/>
                  <a:pt x="80886" y="120755"/>
                  <a:pt x="86178" y="117580"/>
                </a:cubicBezTo>
                <a:cubicBezTo>
                  <a:pt x="91470" y="114405"/>
                  <a:pt x="55486" y="152505"/>
                  <a:pt x="41728" y="136630"/>
                </a:cubicBezTo>
                <a:cubicBezTo>
                  <a:pt x="27970" y="120755"/>
                  <a:pt x="4157" y="-4128"/>
                  <a:pt x="453" y="10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 2152">
            <a:extLst>
              <a:ext uri="{FF2B5EF4-FFF2-40B4-BE49-F238E27FC236}">
                <a16:creationId xmlns:a16="http://schemas.microsoft.com/office/drawing/2014/main" id="{A39BC784-1357-1AF7-3ABE-75A868868115}"/>
              </a:ext>
            </a:extLst>
          </p:cNvPr>
          <p:cNvSpPr/>
          <p:nvPr/>
        </p:nvSpPr>
        <p:spPr>
          <a:xfrm>
            <a:off x="6372184" y="3302000"/>
            <a:ext cx="247265" cy="499623"/>
          </a:xfrm>
          <a:custGeom>
            <a:avLst/>
            <a:gdLst>
              <a:gd name="connsiteX0" fmla="*/ 41 w 247265"/>
              <a:gd name="connsiteY0" fmla="*/ 0 h 499623"/>
              <a:gd name="connsiteX1" fmla="*/ 117516 w 247265"/>
              <a:gd name="connsiteY1" fmla="*/ 301625 h 499623"/>
              <a:gd name="connsiteX2" fmla="*/ 244516 w 247265"/>
              <a:gd name="connsiteY2" fmla="*/ 495300 h 499623"/>
              <a:gd name="connsiteX3" fmla="*/ 196891 w 247265"/>
              <a:gd name="connsiteY3" fmla="*/ 425450 h 499623"/>
              <a:gd name="connsiteX4" fmla="*/ 104816 w 247265"/>
              <a:gd name="connsiteY4" fmla="*/ 301625 h 499623"/>
              <a:gd name="connsiteX5" fmla="*/ 41 w 247265"/>
              <a:gd name="connsiteY5" fmla="*/ 0 h 49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265" h="499623">
                <a:moveTo>
                  <a:pt x="41" y="0"/>
                </a:moveTo>
                <a:cubicBezTo>
                  <a:pt x="2158" y="0"/>
                  <a:pt x="76770" y="219075"/>
                  <a:pt x="117516" y="301625"/>
                </a:cubicBezTo>
                <a:cubicBezTo>
                  <a:pt x="158262" y="384175"/>
                  <a:pt x="231287" y="474662"/>
                  <a:pt x="244516" y="495300"/>
                </a:cubicBezTo>
                <a:cubicBezTo>
                  <a:pt x="257745" y="515938"/>
                  <a:pt x="220174" y="457729"/>
                  <a:pt x="196891" y="425450"/>
                </a:cubicBezTo>
                <a:cubicBezTo>
                  <a:pt x="173608" y="393171"/>
                  <a:pt x="132862" y="367771"/>
                  <a:pt x="104816" y="301625"/>
                </a:cubicBezTo>
                <a:cubicBezTo>
                  <a:pt x="76770" y="235479"/>
                  <a:pt x="-2076" y="0"/>
                  <a:pt x="4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 2153">
            <a:extLst>
              <a:ext uri="{FF2B5EF4-FFF2-40B4-BE49-F238E27FC236}">
                <a16:creationId xmlns:a16="http://schemas.microsoft.com/office/drawing/2014/main" id="{08D31B02-4D76-26FC-0D89-1CB08A392A88}"/>
              </a:ext>
            </a:extLst>
          </p:cNvPr>
          <p:cNvSpPr/>
          <p:nvPr/>
        </p:nvSpPr>
        <p:spPr>
          <a:xfrm>
            <a:off x="6587047" y="3930293"/>
            <a:ext cx="34489" cy="467218"/>
          </a:xfrm>
          <a:custGeom>
            <a:avLst/>
            <a:gdLst>
              <a:gd name="connsiteX0" fmla="*/ 7428 w 34489"/>
              <a:gd name="connsiteY0" fmla="*/ 357 h 467218"/>
              <a:gd name="connsiteX1" fmla="*/ 1078 w 34489"/>
              <a:gd name="connsiteY1" fmla="*/ 178157 h 467218"/>
              <a:gd name="connsiteX2" fmla="*/ 32828 w 34489"/>
              <a:gd name="connsiteY2" fmla="*/ 251182 h 467218"/>
              <a:gd name="connsiteX3" fmla="*/ 29653 w 34489"/>
              <a:gd name="connsiteY3" fmla="*/ 467082 h 467218"/>
              <a:gd name="connsiteX4" fmla="*/ 26478 w 34489"/>
              <a:gd name="connsiteY4" fmla="*/ 282932 h 467218"/>
              <a:gd name="connsiteX5" fmla="*/ 7428 w 34489"/>
              <a:gd name="connsiteY5" fmla="*/ 228957 h 467218"/>
              <a:gd name="connsiteX6" fmla="*/ 7428 w 34489"/>
              <a:gd name="connsiteY6" fmla="*/ 357 h 46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89" h="467218">
                <a:moveTo>
                  <a:pt x="7428" y="357"/>
                </a:moveTo>
                <a:cubicBezTo>
                  <a:pt x="6370" y="-8110"/>
                  <a:pt x="-3155" y="136353"/>
                  <a:pt x="1078" y="178157"/>
                </a:cubicBezTo>
                <a:cubicBezTo>
                  <a:pt x="5311" y="219961"/>
                  <a:pt x="28066" y="203028"/>
                  <a:pt x="32828" y="251182"/>
                </a:cubicBezTo>
                <a:cubicBezTo>
                  <a:pt x="37590" y="299336"/>
                  <a:pt x="30711" y="461791"/>
                  <a:pt x="29653" y="467082"/>
                </a:cubicBezTo>
                <a:cubicBezTo>
                  <a:pt x="28595" y="472373"/>
                  <a:pt x="30182" y="322619"/>
                  <a:pt x="26478" y="282932"/>
                </a:cubicBezTo>
                <a:cubicBezTo>
                  <a:pt x="22774" y="243245"/>
                  <a:pt x="10074" y="268644"/>
                  <a:pt x="7428" y="228957"/>
                </a:cubicBezTo>
                <a:cubicBezTo>
                  <a:pt x="4782" y="189270"/>
                  <a:pt x="8486" y="8824"/>
                  <a:pt x="7428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 2154">
            <a:extLst>
              <a:ext uri="{FF2B5EF4-FFF2-40B4-BE49-F238E27FC236}">
                <a16:creationId xmlns:a16="http://schemas.microsoft.com/office/drawing/2014/main" id="{17377589-AA2B-1DF7-9C96-BFFFA13A2BE7}"/>
              </a:ext>
            </a:extLst>
          </p:cNvPr>
          <p:cNvSpPr/>
          <p:nvPr/>
        </p:nvSpPr>
        <p:spPr>
          <a:xfrm>
            <a:off x="6527736" y="4810122"/>
            <a:ext cx="77136" cy="193681"/>
          </a:xfrm>
          <a:custGeom>
            <a:avLst/>
            <a:gdLst>
              <a:gd name="connsiteX0" fmla="*/ 64 w 77136"/>
              <a:gd name="connsiteY0" fmla="*/ 3 h 193681"/>
              <a:gd name="connsiteX1" fmla="*/ 60389 w 77136"/>
              <a:gd name="connsiteY1" fmla="*/ 95253 h 193681"/>
              <a:gd name="connsiteX2" fmla="*/ 73089 w 77136"/>
              <a:gd name="connsiteY2" fmla="*/ 193678 h 193681"/>
              <a:gd name="connsiteX3" fmla="*/ 73089 w 77136"/>
              <a:gd name="connsiteY3" fmla="*/ 98428 h 193681"/>
              <a:gd name="connsiteX4" fmla="*/ 64 w 77136"/>
              <a:gd name="connsiteY4" fmla="*/ 3 h 19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36" h="193681">
                <a:moveTo>
                  <a:pt x="64" y="3"/>
                </a:moveTo>
                <a:cubicBezTo>
                  <a:pt x="-2053" y="-526"/>
                  <a:pt x="48218" y="62974"/>
                  <a:pt x="60389" y="95253"/>
                </a:cubicBezTo>
                <a:cubicBezTo>
                  <a:pt x="72560" y="127532"/>
                  <a:pt x="70972" y="193149"/>
                  <a:pt x="73089" y="193678"/>
                </a:cubicBezTo>
                <a:cubicBezTo>
                  <a:pt x="75206" y="194207"/>
                  <a:pt x="81027" y="127003"/>
                  <a:pt x="73089" y="98428"/>
                </a:cubicBezTo>
                <a:cubicBezTo>
                  <a:pt x="65151" y="69853"/>
                  <a:pt x="2181" y="532"/>
                  <a:pt x="6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 2155">
            <a:extLst>
              <a:ext uri="{FF2B5EF4-FFF2-40B4-BE49-F238E27FC236}">
                <a16:creationId xmlns:a16="http://schemas.microsoft.com/office/drawing/2014/main" id="{2BE4EE8D-6739-487E-09E9-F0CD535413FE}"/>
              </a:ext>
            </a:extLst>
          </p:cNvPr>
          <p:cNvSpPr/>
          <p:nvPr/>
        </p:nvSpPr>
        <p:spPr>
          <a:xfrm>
            <a:off x="6073229" y="3022587"/>
            <a:ext cx="121201" cy="362344"/>
          </a:xfrm>
          <a:custGeom>
            <a:avLst/>
            <a:gdLst>
              <a:gd name="connsiteX0" fmla="*/ 121196 w 121201"/>
              <a:gd name="connsiteY0" fmla="*/ 13 h 362344"/>
              <a:gd name="connsiteX1" fmla="*/ 64046 w 121201"/>
              <a:gd name="connsiteY1" fmla="*/ 193688 h 362344"/>
              <a:gd name="connsiteX2" fmla="*/ 3721 w 121201"/>
              <a:gd name="connsiteY2" fmla="*/ 279413 h 362344"/>
              <a:gd name="connsiteX3" fmla="*/ 6896 w 121201"/>
              <a:gd name="connsiteY3" fmla="*/ 361963 h 362344"/>
              <a:gd name="connsiteX4" fmla="*/ 10071 w 121201"/>
              <a:gd name="connsiteY4" fmla="*/ 304813 h 362344"/>
              <a:gd name="connsiteX5" fmla="*/ 60871 w 121201"/>
              <a:gd name="connsiteY5" fmla="*/ 184163 h 362344"/>
              <a:gd name="connsiteX6" fmla="*/ 121196 w 121201"/>
              <a:gd name="connsiteY6" fmla="*/ 13 h 36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201" h="362344">
                <a:moveTo>
                  <a:pt x="121196" y="13"/>
                </a:moveTo>
                <a:cubicBezTo>
                  <a:pt x="121725" y="1600"/>
                  <a:pt x="83625" y="147121"/>
                  <a:pt x="64046" y="193688"/>
                </a:cubicBezTo>
                <a:cubicBezTo>
                  <a:pt x="44467" y="240255"/>
                  <a:pt x="13246" y="251367"/>
                  <a:pt x="3721" y="279413"/>
                </a:cubicBezTo>
                <a:cubicBezTo>
                  <a:pt x="-5804" y="307459"/>
                  <a:pt x="5838" y="357730"/>
                  <a:pt x="6896" y="361963"/>
                </a:cubicBezTo>
                <a:cubicBezTo>
                  <a:pt x="7954" y="366196"/>
                  <a:pt x="1075" y="334446"/>
                  <a:pt x="10071" y="304813"/>
                </a:cubicBezTo>
                <a:cubicBezTo>
                  <a:pt x="19067" y="275180"/>
                  <a:pt x="41821" y="230730"/>
                  <a:pt x="60871" y="184163"/>
                </a:cubicBezTo>
                <a:cubicBezTo>
                  <a:pt x="79921" y="137596"/>
                  <a:pt x="120667" y="-1574"/>
                  <a:pt x="121196" y="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 2156">
            <a:extLst>
              <a:ext uri="{FF2B5EF4-FFF2-40B4-BE49-F238E27FC236}">
                <a16:creationId xmlns:a16="http://schemas.microsoft.com/office/drawing/2014/main" id="{9D05691E-541C-F6D3-7301-B8CB04A12A43}"/>
              </a:ext>
            </a:extLst>
          </p:cNvPr>
          <p:cNvSpPr/>
          <p:nvPr/>
        </p:nvSpPr>
        <p:spPr>
          <a:xfrm>
            <a:off x="5992484" y="3028774"/>
            <a:ext cx="91322" cy="515477"/>
          </a:xfrm>
          <a:custGeom>
            <a:avLst/>
            <a:gdLst>
              <a:gd name="connsiteX0" fmla="*/ 90816 w 91322"/>
              <a:gd name="connsiteY0" fmla="*/ 176 h 515477"/>
              <a:gd name="connsiteX1" fmla="*/ 40016 w 91322"/>
              <a:gd name="connsiteY1" fmla="*/ 184326 h 515477"/>
              <a:gd name="connsiteX2" fmla="*/ 27316 w 91322"/>
              <a:gd name="connsiteY2" fmla="*/ 301801 h 515477"/>
              <a:gd name="connsiteX3" fmla="*/ 1916 w 91322"/>
              <a:gd name="connsiteY3" fmla="*/ 276401 h 515477"/>
              <a:gd name="connsiteX4" fmla="*/ 62241 w 91322"/>
              <a:gd name="connsiteY4" fmla="*/ 511351 h 515477"/>
              <a:gd name="connsiteX5" fmla="*/ 17791 w 91322"/>
              <a:gd name="connsiteY5" fmla="*/ 412926 h 515477"/>
              <a:gd name="connsiteX6" fmla="*/ 5091 w 91322"/>
              <a:gd name="connsiteY6" fmla="*/ 244651 h 515477"/>
              <a:gd name="connsiteX7" fmla="*/ 1916 w 91322"/>
              <a:gd name="connsiteY7" fmla="*/ 289101 h 515477"/>
              <a:gd name="connsiteX8" fmla="*/ 33666 w 91322"/>
              <a:gd name="connsiteY8" fmla="*/ 174801 h 515477"/>
              <a:gd name="connsiteX9" fmla="*/ 5091 w 91322"/>
              <a:gd name="connsiteY9" fmla="*/ 219251 h 515477"/>
              <a:gd name="connsiteX10" fmla="*/ 90816 w 91322"/>
              <a:gd name="connsiteY10" fmla="*/ 176 h 51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322" h="515477">
                <a:moveTo>
                  <a:pt x="90816" y="176"/>
                </a:moveTo>
                <a:cubicBezTo>
                  <a:pt x="96637" y="-5645"/>
                  <a:pt x="50599" y="134055"/>
                  <a:pt x="40016" y="184326"/>
                </a:cubicBezTo>
                <a:cubicBezTo>
                  <a:pt x="29433" y="234597"/>
                  <a:pt x="33666" y="286455"/>
                  <a:pt x="27316" y="301801"/>
                </a:cubicBezTo>
                <a:cubicBezTo>
                  <a:pt x="20966" y="317147"/>
                  <a:pt x="-3905" y="241476"/>
                  <a:pt x="1916" y="276401"/>
                </a:cubicBezTo>
                <a:cubicBezTo>
                  <a:pt x="7737" y="311326"/>
                  <a:pt x="59595" y="488597"/>
                  <a:pt x="62241" y="511351"/>
                </a:cubicBezTo>
                <a:cubicBezTo>
                  <a:pt x="64887" y="534105"/>
                  <a:pt x="27316" y="457376"/>
                  <a:pt x="17791" y="412926"/>
                </a:cubicBezTo>
                <a:cubicBezTo>
                  <a:pt x="8266" y="368476"/>
                  <a:pt x="7737" y="265288"/>
                  <a:pt x="5091" y="244651"/>
                </a:cubicBezTo>
                <a:cubicBezTo>
                  <a:pt x="2445" y="224014"/>
                  <a:pt x="-2846" y="300743"/>
                  <a:pt x="1916" y="289101"/>
                </a:cubicBezTo>
                <a:cubicBezTo>
                  <a:pt x="6678" y="277459"/>
                  <a:pt x="33137" y="186443"/>
                  <a:pt x="33666" y="174801"/>
                </a:cubicBezTo>
                <a:cubicBezTo>
                  <a:pt x="34195" y="163159"/>
                  <a:pt x="-6551" y="242534"/>
                  <a:pt x="5091" y="219251"/>
                </a:cubicBezTo>
                <a:cubicBezTo>
                  <a:pt x="16733" y="195968"/>
                  <a:pt x="84995" y="5997"/>
                  <a:pt x="90816" y="1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 2157">
            <a:extLst>
              <a:ext uri="{FF2B5EF4-FFF2-40B4-BE49-F238E27FC236}">
                <a16:creationId xmlns:a16="http://schemas.microsoft.com/office/drawing/2014/main" id="{E5ACF8A0-F4FA-F093-326B-D4C160C7B405}"/>
              </a:ext>
            </a:extLst>
          </p:cNvPr>
          <p:cNvSpPr/>
          <p:nvPr/>
        </p:nvSpPr>
        <p:spPr>
          <a:xfrm>
            <a:off x="6492013" y="3012675"/>
            <a:ext cx="71600" cy="382568"/>
          </a:xfrm>
          <a:custGeom>
            <a:avLst/>
            <a:gdLst>
              <a:gd name="connsiteX0" fmla="*/ 32612 w 71600"/>
              <a:gd name="connsiteY0" fmla="*/ 400 h 382568"/>
              <a:gd name="connsiteX1" fmla="*/ 26262 w 71600"/>
              <a:gd name="connsiteY1" fmla="*/ 149625 h 382568"/>
              <a:gd name="connsiteX2" fmla="*/ 70712 w 71600"/>
              <a:gd name="connsiteY2" fmla="*/ 378225 h 382568"/>
              <a:gd name="connsiteX3" fmla="*/ 51662 w 71600"/>
              <a:gd name="connsiteY3" fmla="*/ 289325 h 382568"/>
              <a:gd name="connsiteX4" fmla="*/ 862 w 71600"/>
              <a:gd name="connsiteY4" fmla="*/ 162325 h 382568"/>
              <a:gd name="connsiteX5" fmla="*/ 19912 w 71600"/>
              <a:gd name="connsiteY5" fmla="*/ 203600 h 382568"/>
              <a:gd name="connsiteX6" fmla="*/ 23087 w 71600"/>
              <a:gd name="connsiteY6" fmla="*/ 108350 h 382568"/>
              <a:gd name="connsiteX7" fmla="*/ 32612 w 71600"/>
              <a:gd name="connsiteY7" fmla="*/ 400 h 38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00" h="382568">
                <a:moveTo>
                  <a:pt x="32612" y="400"/>
                </a:moveTo>
                <a:cubicBezTo>
                  <a:pt x="33141" y="7279"/>
                  <a:pt x="19912" y="86654"/>
                  <a:pt x="26262" y="149625"/>
                </a:cubicBezTo>
                <a:cubicBezTo>
                  <a:pt x="32612" y="212596"/>
                  <a:pt x="66479" y="354942"/>
                  <a:pt x="70712" y="378225"/>
                </a:cubicBezTo>
                <a:cubicBezTo>
                  <a:pt x="74945" y="401508"/>
                  <a:pt x="63304" y="325308"/>
                  <a:pt x="51662" y="289325"/>
                </a:cubicBezTo>
                <a:cubicBezTo>
                  <a:pt x="40020" y="253342"/>
                  <a:pt x="6154" y="176612"/>
                  <a:pt x="862" y="162325"/>
                </a:cubicBezTo>
                <a:cubicBezTo>
                  <a:pt x="-4430" y="148038"/>
                  <a:pt x="16208" y="212596"/>
                  <a:pt x="19912" y="203600"/>
                </a:cubicBezTo>
                <a:cubicBezTo>
                  <a:pt x="23616" y="194604"/>
                  <a:pt x="21500" y="139571"/>
                  <a:pt x="23087" y="108350"/>
                </a:cubicBezTo>
                <a:cubicBezTo>
                  <a:pt x="24674" y="77129"/>
                  <a:pt x="32083" y="-6479"/>
                  <a:pt x="32612" y="4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 2158">
            <a:extLst>
              <a:ext uri="{FF2B5EF4-FFF2-40B4-BE49-F238E27FC236}">
                <a16:creationId xmlns:a16="http://schemas.microsoft.com/office/drawing/2014/main" id="{AEBB1FF6-D910-2BD5-0B15-838FAFF83517}"/>
              </a:ext>
            </a:extLst>
          </p:cNvPr>
          <p:cNvSpPr/>
          <p:nvPr/>
        </p:nvSpPr>
        <p:spPr>
          <a:xfrm>
            <a:off x="6149665" y="2898683"/>
            <a:ext cx="149612" cy="464393"/>
          </a:xfrm>
          <a:custGeom>
            <a:avLst/>
            <a:gdLst>
              <a:gd name="connsiteX0" fmla="*/ 149535 w 149612"/>
              <a:gd name="connsiteY0" fmla="*/ 92 h 464393"/>
              <a:gd name="connsiteX1" fmla="*/ 73335 w 149612"/>
              <a:gd name="connsiteY1" fmla="*/ 187417 h 464393"/>
              <a:gd name="connsiteX2" fmla="*/ 73335 w 149612"/>
              <a:gd name="connsiteY2" fmla="*/ 292192 h 464393"/>
              <a:gd name="connsiteX3" fmla="*/ 124135 w 149612"/>
              <a:gd name="connsiteY3" fmla="*/ 457292 h 464393"/>
              <a:gd name="connsiteX4" fmla="*/ 117785 w 149612"/>
              <a:gd name="connsiteY4" fmla="*/ 431892 h 464393"/>
              <a:gd name="connsiteX5" fmla="*/ 310 w 149612"/>
              <a:gd name="connsiteY5" fmla="*/ 409667 h 464393"/>
              <a:gd name="connsiteX6" fmla="*/ 82860 w 149612"/>
              <a:gd name="connsiteY6" fmla="*/ 409667 h 464393"/>
              <a:gd name="connsiteX7" fmla="*/ 63810 w 149612"/>
              <a:gd name="connsiteY7" fmla="*/ 342992 h 464393"/>
              <a:gd name="connsiteX8" fmla="*/ 76510 w 149612"/>
              <a:gd name="connsiteY8" fmla="*/ 187417 h 464393"/>
              <a:gd name="connsiteX9" fmla="*/ 57460 w 149612"/>
              <a:gd name="connsiteY9" fmla="*/ 212817 h 464393"/>
              <a:gd name="connsiteX10" fmla="*/ 149535 w 149612"/>
              <a:gd name="connsiteY10" fmla="*/ 92 h 46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612" h="464393">
                <a:moveTo>
                  <a:pt x="149535" y="92"/>
                </a:moveTo>
                <a:cubicBezTo>
                  <a:pt x="152181" y="-4141"/>
                  <a:pt x="86035" y="138734"/>
                  <a:pt x="73335" y="187417"/>
                </a:cubicBezTo>
                <a:cubicBezTo>
                  <a:pt x="60635" y="236100"/>
                  <a:pt x="64868" y="247213"/>
                  <a:pt x="73335" y="292192"/>
                </a:cubicBezTo>
                <a:cubicBezTo>
                  <a:pt x="81802" y="337171"/>
                  <a:pt x="116727" y="434009"/>
                  <a:pt x="124135" y="457292"/>
                </a:cubicBezTo>
                <a:cubicBezTo>
                  <a:pt x="131543" y="480575"/>
                  <a:pt x="138422" y="439830"/>
                  <a:pt x="117785" y="431892"/>
                </a:cubicBezTo>
                <a:cubicBezTo>
                  <a:pt x="97147" y="423955"/>
                  <a:pt x="6131" y="413371"/>
                  <a:pt x="310" y="409667"/>
                </a:cubicBezTo>
                <a:cubicBezTo>
                  <a:pt x="-5511" y="405963"/>
                  <a:pt x="72277" y="420779"/>
                  <a:pt x="82860" y="409667"/>
                </a:cubicBezTo>
                <a:cubicBezTo>
                  <a:pt x="93443" y="398555"/>
                  <a:pt x="64868" y="380034"/>
                  <a:pt x="63810" y="342992"/>
                </a:cubicBezTo>
                <a:cubicBezTo>
                  <a:pt x="62752" y="305950"/>
                  <a:pt x="77568" y="209113"/>
                  <a:pt x="76510" y="187417"/>
                </a:cubicBezTo>
                <a:cubicBezTo>
                  <a:pt x="75452" y="165721"/>
                  <a:pt x="45289" y="248271"/>
                  <a:pt x="57460" y="212817"/>
                </a:cubicBezTo>
                <a:cubicBezTo>
                  <a:pt x="69631" y="177363"/>
                  <a:pt x="146889" y="4325"/>
                  <a:pt x="149535" y="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 2159">
            <a:extLst>
              <a:ext uri="{FF2B5EF4-FFF2-40B4-BE49-F238E27FC236}">
                <a16:creationId xmlns:a16="http://schemas.microsoft.com/office/drawing/2014/main" id="{EBD8B608-333B-B612-693C-CF33412C7EC9}"/>
              </a:ext>
            </a:extLst>
          </p:cNvPr>
          <p:cNvSpPr/>
          <p:nvPr/>
        </p:nvSpPr>
        <p:spPr>
          <a:xfrm>
            <a:off x="5191075" y="2711349"/>
            <a:ext cx="178244" cy="343001"/>
          </a:xfrm>
          <a:custGeom>
            <a:avLst/>
            <a:gdLst>
              <a:gd name="connsiteX0" fmla="*/ 177850 w 178244"/>
              <a:gd name="connsiteY0" fmla="*/ 101 h 343001"/>
              <a:gd name="connsiteX1" fmla="*/ 82600 w 178244"/>
              <a:gd name="connsiteY1" fmla="*/ 152501 h 343001"/>
              <a:gd name="connsiteX2" fmla="*/ 50 w 178244"/>
              <a:gd name="connsiteY2" fmla="*/ 343001 h 343001"/>
              <a:gd name="connsiteX3" fmla="*/ 69900 w 178244"/>
              <a:gd name="connsiteY3" fmla="*/ 152501 h 343001"/>
              <a:gd name="connsiteX4" fmla="*/ 44500 w 178244"/>
              <a:gd name="connsiteY4" fmla="*/ 174726 h 343001"/>
              <a:gd name="connsiteX5" fmla="*/ 177850 w 178244"/>
              <a:gd name="connsiteY5" fmla="*/ 101 h 34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244" h="343001">
                <a:moveTo>
                  <a:pt x="177850" y="101"/>
                </a:moveTo>
                <a:cubicBezTo>
                  <a:pt x="184200" y="-3603"/>
                  <a:pt x="112233" y="95351"/>
                  <a:pt x="82600" y="152501"/>
                </a:cubicBezTo>
                <a:cubicBezTo>
                  <a:pt x="52967" y="209651"/>
                  <a:pt x="2167" y="343001"/>
                  <a:pt x="50" y="343001"/>
                </a:cubicBezTo>
                <a:cubicBezTo>
                  <a:pt x="-2067" y="343001"/>
                  <a:pt x="62492" y="180547"/>
                  <a:pt x="69900" y="152501"/>
                </a:cubicBezTo>
                <a:cubicBezTo>
                  <a:pt x="77308" y="124455"/>
                  <a:pt x="31800" y="195363"/>
                  <a:pt x="44500" y="174726"/>
                </a:cubicBezTo>
                <a:cubicBezTo>
                  <a:pt x="57200" y="154089"/>
                  <a:pt x="171500" y="3805"/>
                  <a:pt x="177850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 2160">
            <a:extLst>
              <a:ext uri="{FF2B5EF4-FFF2-40B4-BE49-F238E27FC236}">
                <a16:creationId xmlns:a16="http://schemas.microsoft.com/office/drawing/2014/main" id="{7969A998-57E5-BD69-3BB7-C740E2D93847}"/>
              </a:ext>
            </a:extLst>
          </p:cNvPr>
          <p:cNvSpPr/>
          <p:nvPr/>
        </p:nvSpPr>
        <p:spPr>
          <a:xfrm>
            <a:off x="5057560" y="3031907"/>
            <a:ext cx="289605" cy="124663"/>
          </a:xfrm>
          <a:custGeom>
            <a:avLst/>
            <a:gdLst>
              <a:gd name="connsiteX0" fmla="*/ 215 w 289605"/>
              <a:gd name="connsiteY0" fmla="*/ 124043 h 124663"/>
              <a:gd name="connsiteX1" fmla="*/ 171665 w 289605"/>
              <a:gd name="connsiteY1" fmla="*/ 63718 h 124663"/>
              <a:gd name="connsiteX2" fmla="*/ 289140 w 289605"/>
              <a:gd name="connsiteY2" fmla="*/ 218 h 124663"/>
              <a:gd name="connsiteX3" fmla="*/ 209765 w 289605"/>
              <a:gd name="connsiteY3" fmla="*/ 44668 h 124663"/>
              <a:gd name="connsiteX4" fmla="*/ 136740 w 289605"/>
              <a:gd name="connsiteY4" fmla="*/ 92293 h 124663"/>
              <a:gd name="connsiteX5" fmla="*/ 215 w 289605"/>
              <a:gd name="connsiteY5" fmla="*/ 124043 h 12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605" h="124663">
                <a:moveTo>
                  <a:pt x="215" y="124043"/>
                </a:moveTo>
                <a:cubicBezTo>
                  <a:pt x="6036" y="119281"/>
                  <a:pt x="123511" y="84355"/>
                  <a:pt x="171665" y="63718"/>
                </a:cubicBezTo>
                <a:cubicBezTo>
                  <a:pt x="219819" y="43080"/>
                  <a:pt x="282790" y="3393"/>
                  <a:pt x="289140" y="218"/>
                </a:cubicBezTo>
                <a:cubicBezTo>
                  <a:pt x="295490" y="-2957"/>
                  <a:pt x="235165" y="29322"/>
                  <a:pt x="209765" y="44668"/>
                </a:cubicBezTo>
                <a:cubicBezTo>
                  <a:pt x="184365" y="60014"/>
                  <a:pt x="165315" y="79593"/>
                  <a:pt x="136740" y="92293"/>
                </a:cubicBezTo>
                <a:cubicBezTo>
                  <a:pt x="108165" y="104993"/>
                  <a:pt x="-5606" y="128805"/>
                  <a:pt x="215" y="124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 2161">
            <a:extLst>
              <a:ext uri="{FF2B5EF4-FFF2-40B4-BE49-F238E27FC236}">
                <a16:creationId xmlns:a16="http://schemas.microsoft.com/office/drawing/2014/main" id="{69194F5F-0725-7D4E-534F-BB55C7227E63}"/>
              </a:ext>
            </a:extLst>
          </p:cNvPr>
          <p:cNvSpPr/>
          <p:nvPr/>
        </p:nvSpPr>
        <p:spPr>
          <a:xfrm>
            <a:off x="5566678" y="2206424"/>
            <a:ext cx="437691" cy="245734"/>
          </a:xfrm>
          <a:custGeom>
            <a:avLst/>
            <a:gdLst>
              <a:gd name="connsiteX0" fmla="*/ 5447 w 437691"/>
              <a:gd name="connsiteY0" fmla="*/ 241501 h 245734"/>
              <a:gd name="connsiteX1" fmla="*/ 424547 w 437691"/>
              <a:gd name="connsiteY1" fmla="*/ 9726 h 245734"/>
              <a:gd name="connsiteX2" fmla="*/ 319772 w 437691"/>
              <a:gd name="connsiteY2" fmla="*/ 54176 h 245734"/>
              <a:gd name="connsiteX3" fmla="*/ 192772 w 437691"/>
              <a:gd name="connsiteY3" fmla="*/ 152601 h 245734"/>
              <a:gd name="connsiteX4" fmla="*/ 5447 w 437691"/>
              <a:gd name="connsiteY4" fmla="*/ 241501 h 24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691" h="245734">
                <a:moveTo>
                  <a:pt x="5447" y="241501"/>
                </a:moveTo>
                <a:cubicBezTo>
                  <a:pt x="44076" y="217688"/>
                  <a:pt x="372160" y="40947"/>
                  <a:pt x="424547" y="9726"/>
                </a:cubicBezTo>
                <a:cubicBezTo>
                  <a:pt x="476934" y="-21495"/>
                  <a:pt x="358401" y="30363"/>
                  <a:pt x="319772" y="54176"/>
                </a:cubicBezTo>
                <a:cubicBezTo>
                  <a:pt x="281143" y="77989"/>
                  <a:pt x="240926" y="122968"/>
                  <a:pt x="192772" y="152601"/>
                </a:cubicBezTo>
                <a:cubicBezTo>
                  <a:pt x="144618" y="182234"/>
                  <a:pt x="-33182" y="265314"/>
                  <a:pt x="5447" y="2415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 2162">
            <a:extLst>
              <a:ext uri="{FF2B5EF4-FFF2-40B4-BE49-F238E27FC236}">
                <a16:creationId xmlns:a16="http://schemas.microsoft.com/office/drawing/2014/main" id="{2070DEBD-C81D-8594-C596-7138BA32D796}"/>
              </a:ext>
            </a:extLst>
          </p:cNvPr>
          <p:cNvSpPr/>
          <p:nvPr/>
        </p:nvSpPr>
        <p:spPr>
          <a:xfrm>
            <a:off x="6241070" y="2107983"/>
            <a:ext cx="350158" cy="170044"/>
          </a:xfrm>
          <a:custGeom>
            <a:avLst/>
            <a:gdLst>
              <a:gd name="connsiteX0" fmla="*/ 980 w 350158"/>
              <a:gd name="connsiteY0" fmla="*/ 217 h 170044"/>
              <a:gd name="connsiteX1" fmla="*/ 334355 w 350158"/>
              <a:gd name="connsiteY1" fmla="*/ 162142 h 170044"/>
              <a:gd name="connsiteX2" fmla="*/ 289905 w 350158"/>
              <a:gd name="connsiteY2" fmla="*/ 143092 h 170044"/>
              <a:gd name="connsiteX3" fmla="*/ 232755 w 350158"/>
              <a:gd name="connsiteY3" fmla="*/ 127217 h 170044"/>
              <a:gd name="connsiteX4" fmla="*/ 980 w 350158"/>
              <a:gd name="connsiteY4" fmla="*/ 217 h 17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58" h="170044">
                <a:moveTo>
                  <a:pt x="980" y="217"/>
                </a:moveTo>
                <a:cubicBezTo>
                  <a:pt x="17913" y="6038"/>
                  <a:pt x="286201" y="138330"/>
                  <a:pt x="334355" y="162142"/>
                </a:cubicBezTo>
                <a:cubicBezTo>
                  <a:pt x="382509" y="185954"/>
                  <a:pt x="306838" y="148913"/>
                  <a:pt x="289905" y="143092"/>
                </a:cubicBezTo>
                <a:cubicBezTo>
                  <a:pt x="272972" y="137271"/>
                  <a:pt x="274030" y="147325"/>
                  <a:pt x="232755" y="127217"/>
                </a:cubicBezTo>
                <a:cubicBezTo>
                  <a:pt x="191480" y="107109"/>
                  <a:pt x="-15953" y="-5604"/>
                  <a:pt x="980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4" name="フリーフォーム 2163">
            <a:extLst>
              <a:ext uri="{FF2B5EF4-FFF2-40B4-BE49-F238E27FC236}">
                <a16:creationId xmlns:a16="http://schemas.microsoft.com/office/drawing/2014/main" id="{1AB49305-5584-468D-EDCA-1AFF481B633A}"/>
              </a:ext>
            </a:extLst>
          </p:cNvPr>
          <p:cNvSpPr/>
          <p:nvPr/>
        </p:nvSpPr>
        <p:spPr>
          <a:xfrm>
            <a:off x="6848459" y="2244483"/>
            <a:ext cx="473983" cy="89227"/>
          </a:xfrm>
          <a:custGeom>
            <a:avLst/>
            <a:gdLst>
              <a:gd name="connsiteX0" fmla="*/ 16 w 473983"/>
              <a:gd name="connsiteY0" fmla="*/ 47867 h 89227"/>
              <a:gd name="connsiteX1" fmla="*/ 282591 w 473983"/>
              <a:gd name="connsiteY1" fmla="*/ 16117 h 89227"/>
              <a:gd name="connsiteX2" fmla="*/ 473091 w 473983"/>
              <a:gd name="connsiteY2" fmla="*/ 89142 h 89227"/>
              <a:gd name="connsiteX3" fmla="*/ 358791 w 473983"/>
              <a:gd name="connsiteY3" fmla="*/ 31992 h 89227"/>
              <a:gd name="connsiteX4" fmla="*/ 295291 w 473983"/>
              <a:gd name="connsiteY4" fmla="*/ 242 h 89227"/>
              <a:gd name="connsiteX5" fmla="*/ 16 w 473983"/>
              <a:gd name="connsiteY5" fmla="*/ 47867 h 8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83" h="89227">
                <a:moveTo>
                  <a:pt x="16" y="47867"/>
                </a:moveTo>
                <a:cubicBezTo>
                  <a:pt x="-2101" y="50513"/>
                  <a:pt x="203745" y="9238"/>
                  <a:pt x="282591" y="16117"/>
                </a:cubicBezTo>
                <a:cubicBezTo>
                  <a:pt x="361437" y="22996"/>
                  <a:pt x="460391" y="86496"/>
                  <a:pt x="473091" y="89142"/>
                </a:cubicBezTo>
                <a:cubicBezTo>
                  <a:pt x="485791" y="91788"/>
                  <a:pt x="358791" y="31992"/>
                  <a:pt x="358791" y="31992"/>
                </a:cubicBezTo>
                <a:cubicBezTo>
                  <a:pt x="329158" y="17175"/>
                  <a:pt x="352441" y="-2404"/>
                  <a:pt x="295291" y="242"/>
                </a:cubicBezTo>
                <a:cubicBezTo>
                  <a:pt x="238141" y="2888"/>
                  <a:pt x="2133" y="45221"/>
                  <a:pt x="16" y="47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 2164">
            <a:extLst>
              <a:ext uri="{FF2B5EF4-FFF2-40B4-BE49-F238E27FC236}">
                <a16:creationId xmlns:a16="http://schemas.microsoft.com/office/drawing/2014/main" id="{FDDB32EA-A947-E0AD-8305-A5D99A0724C4}"/>
              </a:ext>
            </a:extLst>
          </p:cNvPr>
          <p:cNvSpPr/>
          <p:nvPr/>
        </p:nvSpPr>
        <p:spPr>
          <a:xfrm>
            <a:off x="6676708" y="2822575"/>
            <a:ext cx="117844" cy="184150"/>
          </a:xfrm>
          <a:custGeom>
            <a:avLst/>
            <a:gdLst>
              <a:gd name="connsiteX0" fmla="*/ 117792 w 117844"/>
              <a:gd name="connsiteY0" fmla="*/ 0 h 184150"/>
              <a:gd name="connsiteX1" fmla="*/ 38417 w 117844"/>
              <a:gd name="connsiteY1" fmla="*/ 95250 h 184150"/>
              <a:gd name="connsiteX2" fmla="*/ 317 w 117844"/>
              <a:gd name="connsiteY2" fmla="*/ 184150 h 184150"/>
              <a:gd name="connsiteX3" fmla="*/ 25717 w 117844"/>
              <a:gd name="connsiteY3" fmla="*/ 95250 h 184150"/>
              <a:gd name="connsiteX4" fmla="*/ 117792 w 117844"/>
              <a:gd name="connsiteY4" fmla="*/ 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44" h="184150">
                <a:moveTo>
                  <a:pt x="117792" y="0"/>
                </a:moveTo>
                <a:cubicBezTo>
                  <a:pt x="119909" y="0"/>
                  <a:pt x="57996" y="64558"/>
                  <a:pt x="38417" y="95250"/>
                </a:cubicBezTo>
                <a:cubicBezTo>
                  <a:pt x="18838" y="125942"/>
                  <a:pt x="2434" y="184150"/>
                  <a:pt x="317" y="184150"/>
                </a:cubicBezTo>
                <a:cubicBezTo>
                  <a:pt x="-1800" y="184150"/>
                  <a:pt x="6667" y="122767"/>
                  <a:pt x="25717" y="95250"/>
                </a:cubicBezTo>
                <a:cubicBezTo>
                  <a:pt x="44767" y="67733"/>
                  <a:pt x="115675" y="0"/>
                  <a:pt x="117792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 2165">
            <a:extLst>
              <a:ext uri="{FF2B5EF4-FFF2-40B4-BE49-F238E27FC236}">
                <a16:creationId xmlns:a16="http://schemas.microsoft.com/office/drawing/2014/main" id="{3F5A22DB-3D7F-73FB-EC25-86FAE91B0B61}"/>
              </a:ext>
            </a:extLst>
          </p:cNvPr>
          <p:cNvSpPr/>
          <p:nvPr/>
        </p:nvSpPr>
        <p:spPr>
          <a:xfrm>
            <a:off x="6114972" y="2336777"/>
            <a:ext cx="120761" cy="412797"/>
          </a:xfrm>
          <a:custGeom>
            <a:avLst/>
            <a:gdLst>
              <a:gd name="connsiteX0" fmla="*/ 120728 w 120761"/>
              <a:gd name="connsiteY0" fmla="*/ 23 h 412797"/>
              <a:gd name="connsiteX1" fmla="*/ 47703 w 120761"/>
              <a:gd name="connsiteY1" fmla="*/ 212748 h 412797"/>
              <a:gd name="connsiteX2" fmla="*/ 78 w 120761"/>
              <a:gd name="connsiteY2" fmla="*/ 412773 h 412797"/>
              <a:gd name="connsiteX3" fmla="*/ 38178 w 120761"/>
              <a:gd name="connsiteY3" fmla="*/ 200048 h 412797"/>
              <a:gd name="connsiteX4" fmla="*/ 120728 w 120761"/>
              <a:gd name="connsiteY4" fmla="*/ 23 h 41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61" h="412797">
                <a:moveTo>
                  <a:pt x="120728" y="23"/>
                </a:moveTo>
                <a:cubicBezTo>
                  <a:pt x="122316" y="2140"/>
                  <a:pt x="67811" y="143956"/>
                  <a:pt x="47703" y="212748"/>
                </a:cubicBezTo>
                <a:cubicBezTo>
                  <a:pt x="27595" y="281540"/>
                  <a:pt x="1666" y="414890"/>
                  <a:pt x="78" y="412773"/>
                </a:cubicBezTo>
                <a:cubicBezTo>
                  <a:pt x="-1510" y="410656"/>
                  <a:pt x="21245" y="263548"/>
                  <a:pt x="38178" y="200048"/>
                </a:cubicBezTo>
                <a:cubicBezTo>
                  <a:pt x="55111" y="136548"/>
                  <a:pt x="119140" y="-2094"/>
                  <a:pt x="120728" y="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 2167">
            <a:extLst>
              <a:ext uri="{FF2B5EF4-FFF2-40B4-BE49-F238E27FC236}">
                <a16:creationId xmlns:a16="http://schemas.microsoft.com/office/drawing/2014/main" id="{FB805EFF-D70B-421A-03CF-8B0F20C8137F}"/>
              </a:ext>
            </a:extLst>
          </p:cNvPr>
          <p:cNvSpPr/>
          <p:nvPr/>
        </p:nvSpPr>
        <p:spPr>
          <a:xfrm>
            <a:off x="6224558" y="2345214"/>
            <a:ext cx="145925" cy="311514"/>
          </a:xfrm>
          <a:custGeom>
            <a:avLst/>
            <a:gdLst>
              <a:gd name="connsiteX0" fmla="*/ 144492 w 145925"/>
              <a:gd name="connsiteY0" fmla="*/ 4286 h 311514"/>
              <a:gd name="connsiteX1" fmla="*/ 1617 w 145925"/>
              <a:gd name="connsiteY1" fmla="*/ 309086 h 311514"/>
              <a:gd name="connsiteX2" fmla="*/ 71467 w 145925"/>
              <a:gd name="connsiteY2" fmla="*/ 140811 h 311514"/>
              <a:gd name="connsiteX3" fmla="*/ 144492 w 145925"/>
              <a:gd name="connsiteY3" fmla="*/ 4286 h 3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925" h="311514">
                <a:moveTo>
                  <a:pt x="144492" y="4286"/>
                </a:moveTo>
                <a:cubicBezTo>
                  <a:pt x="132850" y="32332"/>
                  <a:pt x="13788" y="286332"/>
                  <a:pt x="1617" y="309086"/>
                </a:cubicBezTo>
                <a:cubicBezTo>
                  <a:pt x="-10554" y="331840"/>
                  <a:pt x="49242" y="188436"/>
                  <a:pt x="71467" y="140811"/>
                </a:cubicBezTo>
                <a:cubicBezTo>
                  <a:pt x="93692" y="93186"/>
                  <a:pt x="156134" y="-23760"/>
                  <a:pt x="144492" y="42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9" name="フリーフォーム 2168">
            <a:extLst>
              <a:ext uri="{FF2B5EF4-FFF2-40B4-BE49-F238E27FC236}">
                <a16:creationId xmlns:a16="http://schemas.microsoft.com/office/drawing/2014/main" id="{80962050-2B10-A614-6A8A-5448CFA83D7E}"/>
              </a:ext>
            </a:extLst>
          </p:cNvPr>
          <p:cNvSpPr/>
          <p:nvPr/>
        </p:nvSpPr>
        <p:spPr>
          <a:xfrm>
            <a:off x="6124444" y="2714620"/>
            <a:ext cx="54237" cy="279422"/>
          </a:xfrm>
          <a:custGeom>
            <a:avLst/>
            <a:gdLst>
              <a:gd name="connsiteX0" fmla="*/ 54106 w 54237"/>
              <a:gd name="connsiteY0" fmla="*/ 5 h 279422"/>
              <a:gd name="connsiteX1" fmla="*/ 16006 w 54237"/>
              <a:gd name="connsiteY1" fmla="*/ 187330 h 279422"/>
              <a:gd name="connsiteX2" fmla="*/ 38231 w 54237"/>
              <a:gd name="connsiteY2" fmla="*/ 279405 h 279422"/>
              <a:gd name="connsiteX3" fmla="*/ 131 w 54237"/>
              <a:gd name="connsiteY3" fmla="*/ 180980 h 279422"/>
              <a:gd name="connsiteX4" fmla="*/ 54106 w 54237"/>
              <a:gd name="connsiteY4" fmla="*/ 5 h 27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37" h="279422">
                <a:moveTo>
                  <a:pt x="54106" y="5"/>
                </a:moveTo>
                <a:cubicBezTo>
                  <a:pt x="56752" y="1063"/>
                  <a:pt x="18652" y="140763"/>
                  <a:pt x="16006" y="187330"/>
                </a:cubicBezTo>
                <a:cubicBezTo>
                  <a:pt x="13360" y="233897"/>
                  <a:pt x="40877" y="280463"/>
                  <a:pt x="38231" y="279405"/>
                </a:cubicBezTo>
                <a:cubicBezTo>
                  <a:pt x="35585" y="278347"/>
                  <a:pt x="-2515" y="220138"/>
                  <a:pt x="131" y="180980"/>
                </a:cubicBezTo>
                <a:cubicBezTo>
                  <a:pt x="2777" y="141822"/>
                  <a:pt x="51460" y="-1053"/>
                  <a:pt x="54106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 2169">
            <a:extLst>
              <a:ext uri="{FF2B5EF4-FFF2-40B4-BE49-F238E27FC236}">
                <a16:creationId xmlns:a16="http://schemas.microsoft.com/office/drawing/2014/main" id="{90EC9C64-F1EE-5BD0-CF99-08B694B18252}"/>
              </a:ext>
            </a:extLst>
          </p:cNvPr>
          <p:cNvSpPr/>
          <p:nvPr/>
        </p:nvSpPr>
        <p:spPr>
          <a:xfrm>
            <a:off x="6330827" y="2320890"/>
            <a:ext cx="134493" cy="412826"/>
          </a:xfrm>
          <a:custGeom>
            <a:avLst/>
            <a:gdLst>
              <a:gd name="connsiteX0" fmla="*/ 130298 w 134493"/>
              <a:gd name="connsiteY0" fmla="*/ 35 h 412826"/>
              <a:gd name="connsiteX1" fmla="*/ 98548 w 134493"/>
              <a:gd name="connsiteY1" fmla="*/ 222285 h 412826"/>
              <a:gd name="connsiteX2" fmla="*/ 123 w 134493"/>
              <a:gd name="connsiteY2" fmla="*/ 412785 h 412826"/>
              <a:gd name="connsiteX3" fmla="*/ 120773 w 134493"/>
              <a:gd name="connsiteY3" fmla="*/ 206410 h 412826"/>
              <a:gd name="connsiteX4" fmla="*/ 130298 w 134493"/>
              <a:gd name="connsiteY4" fmla="*/ 35 h 41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93" h="412826">
                <a:moveTo>
                  <a:pt x="130298" y="35"/>
                </a:moveTo>
                <a:cubicBezTo>
                  <a:pt x="126594" y="2681"/>
                  <a:pt x="120244" y="153493"/>
                  <a:pt x="98548" y="222285"/>
                </a:cubicBezTo>
                <a:cubicBezTo>
                  <a:pt x="76852" y="291077"/>
                  <a:pt x="-3581" y="415431"/>
                  <a:pt x="123" y="412785"/>
                </a:cubicBezTo>
                <a:cubicBezTo>
                  <a:pt x="3827" y="410139"/>
                  <a:pt x="100665" y="269910"/>
                  <a:pt x="120773" y="206410"/>
                </a:cubicBezTo>
                <a:cubicBezTo>
                  <a:pt x="140881" y="142910"/>
                  <a:pt x="134002" y="-2611"/>
                  <a:pt x="130298" y="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 2170">
            <a:extLst>
              <a:ext uri="{FF2B5EF4-FFF2-40B4-BE49-F238E27FC236}">
                <a16:creationId xmlns:a16="http://schemas.microsoft.com/office/drawing/2014/main" id="{0FC24633-F66E-F828-83DB-0CFCCAC7F4D1}"/>
              </a:ext>
            </a:extLst>
          </p:cNvPr>
          <p:cNvSpPr/>
          <p:nvPr/>
        </p:nvSpPr>
        <p:spPr>
          <a:xfrm>
            <a:off x="7425780" y="2637771"/>
            <a:ext cx="347832" cy="408962"/>
          </a:xfrm>
          <a:custGeom>
            <a:avLst/>
            <a:gdLst>
              <a:gd name="connsiteX0" fmla="*/ 545 w 347832"/>
              <a:gd name="connsiteY0" fmla="*/ 654 h 408962"/>
              <a:gd name="connsiteX1" fmla="*/ 286295 w 347832"/>
              <a:gd name="connsiteY1" fmla="*/ 308629 h 408962"/>
              <a:gd name="connsiteX2" fmla="*/ 346620 w 347832"/>
              <a:gd name="connsiteY2" fmla="*/ 403879 h 408962"/>
              <a:gd name="connsiteX3" fmla="*/ 314870 w 347832"/>
              <a:gd name="connsiteY3" fmla="*/ 365779 h 408962"/>
              <a:gd name="connsiteX4" fmla="*/ 181520 w 347832"/>
              <a:gd name="connsiteY4" fmla="*/ 114954 h 408962"/>
              <a:gd name="connsiteX5" fmla="*/ 213270 w 347832"/>
              <a:gd name="connsiteY5" fmla="*/ 222904 h 408962"/>
              <a:gd name="connsiteX6" fmla="*/ 545 w 347832"/>
              <a:gd name="connsiteY6" fmla="*/ 654 h 40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832" h="408962">
                <a:moveTo>
                  <a:pt x="545" y="654"/>
                </a:moveTo>
                <a:cubicBezTo>
                  <a:pt x="12716" y="14941"/>
                  <a:pt x="228616" y="241425"/>
                  <a:pt x="286295" y="308629"/>
                </a:cubicBezTo>
                <a:cubicBezTo>
                  <a:pt x="343974" y="375833"/>
                  <a:pt x="341857" y="394354"/>
                  <a:pt x="346620" y="403879"/>
                </a:cubicBezTo>
                <a:cubicBezTo>
                  <a:pt x="351383" y="413404"/>
                  <a:pt x="342387" y="413933"/>
                  <a:pt x="314870" y="365779"/>
                </a:cubicBezTo>
                <a:cubicBezTo>
                  <a:pt x="287353" y="317625"/>
                  <a:pt x="198453" y="138767"/>
                  <a:pt x="181520" y="114954"/>
                </a:cubicBezTo>
                <a:cubicBezTo>
                  <a:pt x="164587" y="91142"/>
                  <a:pt x="242903" y="235075"/>
                  <a:pt x="213270" y="222904"/>
                </a:cubicBezTo>
                <a:cubicBezTo>
                  <a:pt x="183637" y="210733"/>
                  <a:pt x="-11626" y="-13633"/>
                  <a:pt x="545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 2171">
            <a:extLst>
              <a:ext uri="{FF2B5EF4-FFF2-40B4-BE49-F238E27FC236}">
                <a16:creationId xmlns:a16="http://schemas.microsoft.com/office/drawing/2014/main" id="{08D87B99-45EE-F050-9EED-0AC8AF49A99C}"/>
              </a:ext>
            </a:extLst>
          </p:cNvPr>
          <p:cNvSpPr/>
          <p:nvPr/>
        </p:nvSpPr>
        <p:spPr>
          <a:xfrm>
            <a:off x="6670666" y="2543006"/>
            <a:ext cx="127012" cy="149543"/>
          </a:xfrm>
          <a:custGeom>
            <a:avLst/>
            <a:gdLst>
              <a:gd name="connsiteX0" fmla="*/ 127009 w 127012"/>
              <a:gd name="connsiteY0" fmla="*/ 169 h 149543"/>
              <a:gd name="connsiteX1" fmla="*/ 41284 w 127012"/>
              <a:gd name="connsiteY1" fmla="*/ 79544 h 149543"/>
              <a:gd name="connsiteX2" fmla="*/ 9 w 127012"/>
              <a:gd name="connsiteY2" fmla="*/ 149394 h 149543"/>
              <a:gd name="connsiteX3" fmla="*/ 44459 w 127012"/>
              <a:gd name="connsiteY3" fmla="*/ 60494 h 149543"/>
              <a:gd name="connsiteX4" fmla="*/ 127009 w 127012"/>
              <a:gd name="connsiteY4" fmla="*/ 169 h 14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12" h="149543">
                <a:moveTo>
                  <a:pt x="127009" y="169"/>
                </a:moveTo>
                <a:cubicBezTo>
                  <a:pt x="126480" y="3344"/>
                  <a:pt x="62451" y="54673"/>
                  <a:pt x="41284" y="79544"/>
                </a:cubicBezTo>
                <a:cubicBezTo>
                  <a:pt x="20117" y="104415"/>
                  <a:pt x="-520" y="152569"/>
                  <a:pt x="9" y="149394"/>
                </a:cubicBezTo>
                <a:cubicBezTo>
                  <a:pt x="538" y="146219"/>
                  <a:pt x="24880" y="81661"/>
                  <a:pt x="44459" y="60494"/>
                </a:cubicBezTo>
                <a:cubicBezTo>
                  <a:pt x="64038" y="39327"/>
                  <a:pt x="127538" y="-3006"/>
                  <a:pt x="127009" y="1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 2172">
            <a:extLst>
              <a:ext uri="{FF2B5EF4-FFF2-40B4-BE49-F238E27FC236}">
                <a16:creationId xmlns:a16="http://schemas.microsoft.com/office/drawing/2014/main" id="{BA57A23F-5D23-6DA4-407B-AEC3142E9DDC}"/>
              </a:ext>
            </a:extLst>
          </p:cNvPr>
          <p:cNvSpPr/>
          <p:nvPr/>
        </p:nvSpPr>
        <p:spPr>
          <a:xfrm>
            <a:off x="7720239" y="3150301"/>
            <a:ext cx="269728" cy="347852"/>
          </a:xfrm>
          <a:custGeom>
            <a:avLst/>
            <a:gdLst>
              <a:gd name="connsiteX0" fmla="*/ 1361 w 269728"/>
              <a:gd name="connsiteY0" fmla="*/ 2474 h 347852"/>
              <a:gd name="connsiteX1" fmla="*/ 258536 w 269728"/>
              <a:gd name="connsiteY1" fmla="*/ 335849 h 347852"/>
              <a:gd name="connsiteX2" fmla="*/ 217261 w 269728"/>
              <a:gd name="connsiteY2" fmla="*/ 265999 h 347852"/>
              <a:gd name="connsiteX3" fmla="*/ 160111 w 269728"/>
              <a:gd name="connsiteY3" fmla="*/ 186624 h 347852"/>
              <a:gd name="connsiteX4" fmla="*/ 1361 w 269728"/>
              <a:gd name="connsiteY4" fmla="*/ 2474 h 34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728" h="347852">
                <a:moveTo>
                  <a:pt x="1361" y="2474"/>
                </a:moveTo>
                <a:cubicBezTo>
                  <a:pt x="17765" y="27345"/>
                  <a:pt x="222553" y="291928"/>
                  <a:pt x="258536" y="335849"/>
                </a:cubicBezTo>
                <a:cubicBezTo>
                  <a:pt x="294519" y="379770"/>
                  <a:pt x="233665" y="290870"/>
                  <a:pt x="217261" y="265999"/>
                </a:cubicBezTo>
                <a:cubicBezTo>
                  <a:pt x="200857" y="241128"/>
                  <a:pt x="198740" y="225782"/>
                  <a:pt x="160111" y="186624"/>
                </a:cubicBezTo>
                <a:cubicBezTo>
                  <a:pt x="121482" y="147466"/>
                  <a:pt x="-15043" y="-22397"/>
                  <a:pt x="1361" y="2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 2173">
            <a:extLst>
              <a:ext uri="{FF2B5EF4-FFF2-40B4-BE49-F238E27FC236}">
                <a16:creationId xmlns:a16="http://schemas.microsoft.com/office/drawing/2014/main" id="{9AE2A95B-9AF7-8DA7-1A2A-7B80664B1BE3}"/>
              </a:ext>
            </a:extLst>
          </p:cNvPr>
          <p:cNvSpPr/>
          <p:nvPr/>
        </p:nvSpPr>
        <p:spPr>
          <a:xfrm>
            <a:off x="7339216" y="3176859"/>
            <a:ext cx="507495" cy="338583"/>
          </a:xfrm>
          <a:custGeom>
            <a:avLst/>
            <a:gdLst>
              <a:gd name="connsiteX0" fmla="*/ 1384 w 507495"/>
              <a:gd name="connsiteY0" fmla="*/ 1316 h 338583"/>
              <a:gd name="connsiteX1" fmla="*/ 318884 w 507495"/>
              <a:gd name="connsiteY1" fmla="*/ 160066 h 338583"/>
              <a:gd name="connsiteX2" fmla="*/ 372859 w 507495"/>
              <a:gd name="connsiteY2" fmla="*/ 233091 h 338583"/>
              <a:gd name="connsiteX3" fmla="*/ 322059 w 507495"/>
              <a:gd name="connsiteY3" fmla="*/ 169591 h 338583"/>
              <a:gd name="connsiteX4" fmla="*/ 506209 w 507495"/>
              <a:gd name="connsiteY4" fmla="*/ 337866 h 338583"/>
              <a:gd name="connsiteX5" fmla="*/ 398259 w 507495"/>
              <a:gd name="connsiteY5" fmla="*/ 226741 h 338583"/>
              <a:gd name="connsiteX6" fmla="*/ 290309 w 507495"/>
              <a:gd name="connsiteY6" fmla="*/ 141016 h 338583"/>
              <a:gd name="connsiteX7" fmla="*/ 207759 w 507495"/>
              <a:gd name="connsiteY7" fmla="*/ 87041 h 338583"/>
              <a:gd name="connsiteX8" fmla="*/ 1384 w 507495"/>
              <a:gd name="connsiteY8" fmla="*/ 1316 h 33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495" h="338583">
                <a:moveTo>
                  <a:pt x="1384" y="1316"/>
                </a:moveTo>
                <a:cubicBezTo>
                  <a:pt x="19905" y="13487"/>
                  <a:pt x="256972" y="121437"/>
                  <a:pt x="318884" y="160066"/>
                </a:cubicBezTo>
                <a:cubicBezTo>
                  <a:pt x="380796" y="198695"/>
                  <a:pt x="372330" y="231504"/>
                  <a:pt x="372859" y="233091"/>
                </a:cubicBezTo>
                <a:cubicBezTo>
                  <a:pt x="373388" y="234678"/>
                  <a:pt x="299834" y="152129"/>
                  <a:pt x="322059" y="169591"/>
                </a:cubicBezTo>
                <a:cubicBezTo>
                  <a:pt x="344284" y="187053"/>
                  <a:pt x="493509" y="328341"/>
                  <a:pt x="506209" y="337866"/>
                </a:cubicBezTo>
                <a:cubicBezTo>
                  <a:pt x="518909" y="347391"/>
                  <a:pt x="434242" y="259549"/>
                  <a:pt x="398259" y="226741"/>
                </a:cubicBezTo>
                <a:cubicBezTo>
                  <a:pt x="362276" y="193933"/>
                  <a:pt x="322059" y="164299"/>
                  <a:pt x="290309" y="141016"/>
                </a:cubicBezTo>
                <a:cubicBezTo>
                  <a:pt x="258559" y="117733"/>
                  <a:pt x="260146" y="109266"/>
                  <a:pt x="207759" y="87041"/>
                </a:cubicBezTo>
                <a:cubicBezTo>
                  <a:pt x="155372" y="64816"/>
                  <a:pt x="-17137" y="-10855"/>
                  <a:pt x="1384" y="13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 2174">
            <a:extLst>
              <a:ext uri="{FF2B5EF4-FFF2-40B4-BE49-F238E27FC236}">
                <a16:creationId xmlns:a16="http://schemas.microsoft.com/office/drawing/2014/main" id="{8D8A3265-5D3C-FBB8-C31E-BB273C822B22}"/>
              </a:ext>
            </a:extLst>
          </p:cNvPr>
          <p:cNvSpPr/>
          <p:nvPr/>
        </p:nvSpPr>
        <p:spPr>
          <a:xfrm>
            <a:off x="7927684" y="3819252"/>
            <a:ext cx="332925" cy="735315"/>
          </a:xfrm>
          <a:custGeom>
            <a:avLst/>
            <a:gdLst>
              <a:gd name="connsiteX0" fmla="*/ 291 w 332925"/>
              <a:gd name="connsiteY0" fmla="*/ 273 h 735315"/>
              <a:gd name="connsiteX1" fmla="*/ 165391 w 332925"/>
              <a:gd name="connsiteY1" fmla="*/ 311423 h 735315"/>
              <a:gd name="connsiteX2" fmla="*/ 219366 w 332925"/>
              <a:gd name="connsiteY2" fmla="*/ 473348 h 735315"/>
              <a:gd name="connsiteX3" fmla="*/ 219366 w 332925"/>
              <a:gd name="connsiteY3" fmla="*/ 422548 h 735315"/>
              <a:gd name="connsiteX4" fmla="*/ 330491 w 332925"/>
              <a:gd name="connsiteY4" fmla="*/ 727348 h 735315"/>
              <a:gd name="connsiteX5" fmla="*/ 289216 w 332925"/>
              <a:gd name="connsiteY5" fmla="*/ 622573 h 735315"/>
              <a:gd name="connsiteX6" fmla="*/ 209841 w 332925"/>
              <a:gd name="connsiteY6" fmla="*/ 368573 h 735315"/>
              <a:gd name="connsiteX7" fmla="*/ 291 w 332925"/>
              <a:gd name="connsiteY7" fmla="*/ 273 h 73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5" h="735315">
                <a:moveTo>
                  <a:pt x="291" y="273"/>
                </a:moveTo>
                <a:cubicBezTo>
                  <a:pt x="-7117" y="-9252"/>
                  <a:pt x="128879" y="232577"/>
                  <a:pt x="165391" y="311423"/>
                </a:cubicBezTo>
                <a:cubicBezTo>
                  <a:pt x="201903" y="390269"/>
                  <a:pt x="210370" y="454827"/>
                  <a:pt x="219366" y="473348"/>
                </a:cubicBezTo>
                <a:cubicBezTo>
                  <a:pt x="228362" y="491869"/>
                  <a:pt x="200845" y="380215"/>
                  <a:pt x="219366" y="422548"/>
                </a:cubicBezTo>
                <a:cubicBezTo>
                  <a:pt x="237887" y="464881"/>
                  <a:pt x="318849" y="694011"/>
                  <a:pt x="330491" y="727348"/>
                </a:cubicBezTo>
                <a:cubicBezTo>
                  <a:pt x="342133" y="760685"/>
                  <a:pt x="309324" y="682369"/>
                  <a:pt x="289216" y="622573"/>
                </a:cubicBezTo>
                <a:cubicBezTo>
                  <a:pt x="269108" y="562777"/>
                  <a:pt x="253762" y="468056"/>
                  <a:pt x="209841" y="368573"/>
                </a:cubicBezTo>
                <a:cubicBezTo>
                  <a:pt x="165920" y="269090"/>
                  <a:pt x="7699" y="9798"/>
                  <a:pt x="291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 2175">
            <a:extLst>
              <a:ext uri="{FF2B5EF4-FFF2-40B4-BE49-F238E27FC236}">
                <a16:creationId xmlns:a16="http://schemas.microsoft.com/office/drawing/2014/main" id="{36C060E3-9B90-5FC9-DA75-6028F1D17A74}"/>
              </a:ext>
            </a:extLst>
          </p:cNvPr>
          <p:cNvSpPr/>
          <p:nvPr/>
        </p:nvSpPr>
        <p:spPr>
          <a:xfrm>
            <a:off x="8156513" y="3908097"/>
            <a:ext cx="159076" cy="473945"/>
          </a:xfrm>
          <a:custGeom>
            <a:avLst/>
            <a:gdLst>
              <a:gd name="connsiteX0" fmla="*/ 62 w 159076"/>
              <a:gd name="connsiteY0" fmla="*/ 328 h 473945"/>
              <a:gd name="connsiteX1" fmla="*/ 117537 w 159076"/>
              <a:gd name="connsiteY1" fmla="*/ 298778 h 473945"/>
              <a:gd name="connsiteX2" fmla="*/ 158812 w 159076"/>
              <a:gd name="connsiteY2" fmla="*/ 473403 h 473945"/>
              <a:gd name="connsiteX3" fmla="*/ 101662 w 159076"/>
              <a:gd name="connsiteY3" fmla="*/ 244803 h 473945"/>
              <a:gd name="connsiteX4" fmla="*/ 62 w 159076"/>
              <a:gd name="connsiteY4" fmla="*/ 328 h 47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076" h="473945">
                <a:moveTo>
                  <a:pt x="62" y="328"/>
                </a:moveTo>
                <a:cubicBezTo>
                  <a:pt x="2708" y="9324"/>
                  <a:pt x="91079" y="219932"/>
                  <a:pt x="117537" y="298778"/>
                </a:cubicBezTo>
                <a:cubicBezTo>
                  <a:pt x="143995" y="377624"/>
                  <a:pt x="161458" y="482399"/>
                  <a:pt x="158812" y="473403"/>
                </a:cubicBezTo>
                <a:cubicBezTo>
                  <a:pt x="156166" y="464407"/>
                  <a:pt x="123358" y="319945"/>
                  <a:pt x="101662" y="244803"/>
                </a:cubicBezTo>
                <a:cubicBezTo>
                  <a:pt x="79966" y="169661"/>
                  <a:pt x="-2584" y="-8668"/>
                  <a:pt x="62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 2176">
            <a:extLst>
              <a:ext uri="{FF2B5EF4-FFF2-40B4-BE49-F238E27FC236}">
                <a16:creationId xmlns:a16="http://schemas.microsoft.com/office/drawing/2014/main" id="{F43C92DE-97AD-CF27-A7D1-BEF01E97044B}"/>
              </a:ext>
            </a:extLst>
          </p:cNvPr>
          <p:cNvSpPr/>
          <p:nvPr/>
        </p:nvSpPr>
        <p:spPr>
          <a:xfrm>
            <a:off x="8299447" y="3914749"/>
            <a:ext cx="152285" cy="913024"/>
          </a:xfrm>
          <a:custGeom>
            <a:avLst/>
            <a:gdLst>
              <a:gd name="connsiteX0" fmla="*/ 3 w 152285"/>
              <a:gd name="connsiteY0" fmla="*/ 26 h 913024"/>
              <a:gd name="connsiteX1" fmla="*/ 82553 w 152285"/>
              <a:gd name="connsiteY1" fmla="*/ 406426 h 913024"/>
              <a:gd name="connsiteX2" fmla="*/ 88903 w 152285"/>
              <a:gd name="connsiteY2" fmla="*/ 342926 h 913024"/>
              <a:gd name="connsiteX3" fmla="*/ 76203 w 152285"/>
              <a:gd name="connsiteY3" fmla="*/ 565176 h 913024"/>
              <a:gd name="connsiteX4" fmla="*/ 149228 w 152285"/>
              <a:gd name="connsiteY4" fmla="*/ 901726 h 913024"/>
              <a:gd name="connsiteX5" fmla="*/ 133353 w 152285"/>
              <a:gd name="connsiteY5" fmla="*/ 812826 h 913024"/>
              <a:gd name="connsiteX6" fmla="*/ 85728 w 152285"/>
              <a:gd name="connsiteY6" fmla="*/ 609626 h 913024"/>
              <a:gd name="connsiteX7" fmla="*/ 79378 w 152285"/>
              <a:gd name="connsiteY7" fmla="*/ 387376 h 913024"/>
              <a:gd name="connsiteX8" fmla="*/ 3 w 152285"/>
              <a:gd name="connsiteY8" fmla="*/ 26 h 91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85" h="913024">
                <a:moveTo>
                  <a:pt x="3" y="26"/>
                </a:moveTo>
                <a:cubicBezTo>
                  <a:pt x="532" y="3201"/>
                  <a:pt x="67736" y="349276"/>
                  <a:pt x="82553" y="406426"/>
                </a:cubicBezTo>
                <a:cubicBezTo>
                  <a:pt x="97370" y="463576"/>
                  <a:pt x="89961" y="316468"/>
                  <a:pt x="88903" y="342926"/>
                </a:cubicBezTo>
                <a:cubicBezTo>
                  <a:pt x="87845" y="369384"/>
                  <a:pt x="66149" y="472043"/>
                  <a:pt x="76203" y="565176"/>
                </a:cubicBezTo>
                <a:cubicBezTo>
                  <a:pt x="86257" y="658309"/>
                  <a:pt x="139703" y="860451"/>
                  <a:pt x="149228" y="901726"/>
                </a:cubicBezTo>
                <a:cubicBezTo>
                  <a:pt x="158753" y="943001"/>
                  <a:pt x="143936" y="861509"/>
                  <a:pt x="133353" y="812826"/>
                </a:cubicBezTo>
                <a:cubicBezTo>
                  <a:pt x="122770" y="764143"/>
                  <a:pt x="94724" y="680534"/>
                  <a:pt x="85728" y="609626"/>
                </a:cubicBezTo>
                <a:cubicBezTo>
                  <a:pt x="76732" y="538718"/>
                  <a:pt x="91020" y="491093"/>
                  <a:pt x="79378" y="387376"/>
                </a:cubicBezTo>
                <a:cubicBezTo>
                  <a:pt x="67736" y="283659"/>
                  <a:pt x="-526" y="-3149"/>
                  <a:pt x="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 2177">
            <a:extLst>
              <a:ext uri="{FF2B5EF4-FFF2-40B4-BE49-F238E27FC236}">
                <a16:creationId xmlns:a16="http://schemas.microsoft.com/office/drawing/2014/main" id="{D867EB41-A134-A03A-D3D6-0011FF75A0D8}"/>
              </a:ext>
            </a:extLst>
          </p:cNvPr>
          <p:cNvSpPr/>
          <p:nvPr/>
        </p:nvSpPr>
        <p:spPr>
          <a:xfrm>
            <a:off x="5799027" y="2397078"/>
            <a:ext cx="128784" cy="320772"/>
          </a:xfrm>
          <a:custGeom>
            <a:avLst/>
            <a:gdLst>
              <a:gd name="connsiteX0" fmla="*/ 128698 w 128784"/>
              <a:gd name="connsiteY0" fmla="*/ 47 h 320772"/>
              <a:gd name="connsiteX1" fmla="*/ 27098 w 128784"/>
              <a:gd name="connsiteY1" fmla="*/ 158797 h 320772"/>
              <a:gd name="connsiteX2" fmla="*/ 8048 w 128784"/>
              <a:gd name="connsiteY2" fmla="*/ 320722 h 320772"/>
              <a:gd name="connsiteX3" fmla="*/ 8048 w 128784"/>
              <a:gd name="connsiteY3" fmla="*/ 174672 h 320772"/>
              <a:gd name="connsiteX4" fmla="*/ 128698 w 128784"/>
              <a:gd name="connsiteY4" fmla="*/ 47 h 32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84" h="320772">
                <a:moveTo>
                  <a:pt x="128698" y="47"/>
                </a:moveTo>
                <a:cubicBezTo>
                  <a:pt x="131873" y="-2599"/>
                  <a:pt x="47206" y="105351"/>
                  <a:pt x="27098" y="158797"/>
                </a:cubicBezTo>
                <a:cubicBezTo>
                  <a:pt x="6990" y="212243"/>
                  <a:pt x="11223" y="318076"/>
                  <a:pt x="8048" y="320722"/>
                </a:cubicBezTo>
                <a:cubicBezTo>
                  <a:pt x="4873" y="323368"/>
                  <a:pt x="-8356" y="220710"/>
                  <a:pt x="8048" y="174672"/>
                </a:cubicBezTo>
                <a:cubicBezTo>
                  <a:pt x="24452" y="128634"/>
                  <a:pt x="125523" y="2693"/>
                  <a:pt x="128698" y="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 2178">
            <a:extLst>
              <a:ext uri="{FF2B5EF4-FFF2-40B4-BE49-F238E27FC236}">
                <a16:creationId xmlns:a16="http://schemas.microsoft.com/office/drawing/2014/main" id="{93C07F4A-E5B2-1774-AFA4-4F04826C0C71}"/>
              </a:ext>
            </a:extLst>
          </p:cNvPr>
          <p:cNvSpPr/>
          <p:nvPr/>
        </p:nvSpPr>
        <p:spPr>
          <a:xfrm>
            <a:off x="6508734" y="2403446"/>
            <a:ext cx="76497" cy="295756"/>
          </a:xfrm>
          <a:custGeom>
            <a:avLst/>
            <a:gdLst>
              <a:gd name="connsiteX0" fmla="*/ 76216 w 76497"/>
              <a:gd name="connsiteY0" fmla="*/ 29 h 295756"/>
              <a:gd name="connsiteX1" fmla="*/ 66691 w 76497"/>
              <a:gd name="connsiteY1" fmla="*/ 111154 h 295756"/>
              <a:gd name="connsiteX2" fmla="*/ 16 w 76497"/>
              <a:gd name="connsiteY2" fmla="*/ 295304 h 295756"/>
              <a:gd name="connsiteX3" fmla="*/ 60341 w 76497"/>
              <a:gd name="connsiteY3" fmla="*/ 161954 h 295756"/>
              <a:gd name="connsiteX4" fmla="*/ 73041 w 76497"/>
              <a:gd name="connsiteY4" fmla="*/ 120679 h 295756"/>
              <a:gd name="connsiteX5" fmla="*/ 76216 w 76497"/>
              <a:gd name="connsiteY5" fmla="*/ 29 h 29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97" h="295756">
                <a:moveTo>
                  <a:pt x="76216" y="29"/>
                </a:moveTo>
                <a:cubicBezTo>
                  <a:pt x="75158" y="-1559"/>
                  <a:pt x="79391" y="61942"/>
                  <a:pt x="66691" y="111154"/>
                </a:cubicBezTo>
                <a:cubicBezTo>
                  <a:pt x="53991" y="160366"/>
                  <a:pt x="1074" y="286837"/>
                  <a:pt x="16" y="295304"/>
                </a:cubicBezTo>
                <a:cubicBezTo>
                  <a:pt x="-1042" y="303771"/>
                  <a:pt x="48170" y="191058"/>
                  <a:pt x="60341" y="161954"/>
                </a:cubicBezTo>
                <a:cubicBezTo>
                  <a:pt x="72512" y="132850"/>
                  <a:pt x="70924" y="142904"/>
                  <a:pt x="73041" y="120679"/>
                </a:cubicBezTo>
                <a:cubicBezTo>
                  <a:pt x="75158" y="98454"/>
                  <a:pt x="77274" y="1617"/>
                  <a:pt x="76216" y="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 2179">
            <a:extLst>
              <a:ext uri="{FF2B5EF4-FFF2-40B4-BE49-F238E27FC236}">
                <a16:creationId xmlns:a16="http://schemas.microsoft.com/office/drawing/2014/main" id="{0CF54582-EBAA-798A-5B8C-0A3FCCE44509}"/>
              </a:ext>
            </a:extLst>
          </p:cNvPr>
          <p:cNvSpPr/>
          <p:nvPr/>
        </p:nvSpPr>
        <p:spPr>
          <a:xfrm>
            <a:off x="6959585" y="2403419"/>
            <a:ext cx="381115" cy="41355"/>
          </a:xfrm>
          <a:custGeom>
            <a:avLst/>
            <a:gdLst>
              <a:gd name="connsiteX0" fmla="*/ 15 w 381115"/>
              <a:gd name="connsiteY0" fmla="*/ 41331 h 41355"/>
              <a:gd name="connsiteX1" fmla="*/ 279415 w 381115"/>
              <a:gd name="connsiteY1" fmla="*/ 56 h 41355"/>
              <a:gd name="connsiteX2" fmla="*/ 381015 w 381115"/>
              <a:gd name="connsiteY2" fmla="*/ 31806 h 41355"/>
              <a:gd name="connsiteX3" fmla="*/ 292115 w 381115"/>
              <a:gd name="connsiteY3" fmla="*/ 6406 h 41355"/>
              <a:gd name="connsiteX4" fmla="*/ 15 w 381115"/>
              <a:gd name="connsiteY4" fmla="*/ 41331 h 4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115" h="41355">
                <a:moveTo>
                  <a:pt x="15" y="41331"/>
                </a:moveTo>
                <a:cubicBezTo>
                  <a:pt x="-2102" y="40273"/>
                  <a:pt x="215915" y="1643"/>
                  <a:pt x="279415" y="56"/>
                </a:cubicBezTo>
                <a:cubicBezTo>
                  <a:pt x="342915" y="-1531"/>
                  <a:pt x="378898" y="30748"/>
                  <a:pt x="381015" y="31806"/>
                </a:cubicBezTo>
                <a:cubicBezTo>
                  <a:pt x="383132" y="32864"/>
                  <a:pt x="351911" y="3760"/>
                  <a:pt x="292115" y="6406"/>
                </a:cubicBezTo>
                <a:cubicBezTo>
                  <a:pt x="232319" y="9052"/>
                  <a:pt x="2132" y="42389"/>
                  <a:pt x="15" y="41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フリーフォーム 2180">
            <a:extLst>
              <a:ext uri="{FF2B5EF4-FFF2-40B4-BE49-F238E27FC236}">
                <a16:creationId xmlns:a16="http://schemas.microsoft.com/office/drawing/2014/main" id="{6650450B-986E-E6AB-1D2E-72ECC63BD0B5}"/>
              </a:ext>
            </a:extLst>
          </p:cNvPr>
          <p:cNvSpPr/>
          <p:nvPr/>
        </p:nvSpPr>
        <p:spPr>
          <a:xfrm>
            <a:off x="5419663" y="2010975"/>
            <a:ext cx="636758" cy="370284"/>
          </a:xfrm>
          <a:custGeom>
            <a:avLst/>
            <a:gdLst>
              <a:gd name="connsiteX0" fmla="*/ 62 w 636758"/>
              <a:gd name="connsiteY0" fmla="*/ 370275 h 370284"/>
              <a:gd name="connsiteX1" fmla="*/ 377887 w 636758"/>
              <a:gd name="connsiteY1" fmla="*/ 113100 h 370284"/>
              <a:gd name="connsiteX2" fmla="*/ 631887 w 636758"/>
              <a:gd name="connsiteY2" fmla="*/ 1975 h 370284"/>
              <a:gd name="connsiteX3" fmla="*/ 530287 w 636758"/>
              <a:gd name="connsiteY3" fmla="*/ 46425 h 370284"/>
              <a:gd name="connsiteX4" fmla="*/ 349312 w 636758"/>
              <a:gd name="connsiteY4" fmla="*/ 103575 h 370284"/>
              <a:gd name="connsiteX5" fmla="*/ 62 w 636758"/>
              <a:gd name="connsiteY5" fmla="*/ 370275 h 37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758" h="370284">
                <a:moveTo>
                  <a:pt x="62" y="370275"/>
                </a:moveTo>
                <a:cubicBezTo>
                  <a:pt x="4824" y="371862"/>
                  <a:pt x="272583" y="174483"/>
                  <a:pt x="377887" y="113100"/>
                </a:cubicBezTo>
                <a:cubicBezTo>
                  <a:pt x="483191" y="51717"/>
                  <a:pt x="631887" y="1975"/>
                  <a:pt x="631887" y="1975"/>
                </a:cubicBezTo>
                <a:cubicBezTo>
                  <a:pt x="657287" y="-9137"/>
                  <a:pt x="577383" y="29492"/>
                  <a:pt x="530287" y="46425"/>
                </a:cubicBezTo>
                <a:cubicBezTo>
                  <a:pt x="483191" y="63358"/>
                  <a:pt x="433450" y="54362"/>
                  <a:pt x="349312" y="103575"/>
                </a:cubicBezTo>
                <a:cubicBezTo>
                  <a:pt x="265175" y="152787"/>
                  <a:pt x="-4700" y="368688"/>
                  <a:pt x="62" y="370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 2181">
            <a:extLst>
              <a:ext uri="{FF2B5EF4-FFF2-40B4-BE49-F238E27FC236}">
                <a16:creationId xmlns:a16="http://schemas.microsoft.com/office/drawing/2014/main" id="{89F95E32-56FD-948D-B79B-4E1D586F04D9}"/>
              </a:ext>
            </a:extLst>
          </p:cNvPr>
          <p:cNvSpPr/>
          <p:nvPr/>
        </p:nvSpPr>
        <p:spPr>
          <a:xfrm>
            <a:off x="5591173" y="3632114"/>
            <a:ext cx="406411" cy="321953"/>
          </a:xfrm>
          <a:custGeom>
            <a:avLst/>
            <a:gdLst>
              <a:gd name="connsiteX0" fmla="*/ 2 w 406411"/>
              <a:gd name="connsiteY0" fmla="*/ 86 h 321953"/>
              <a:gd name="connsiteX1" fmla="*/ 139702 w 406411"/>
              <a:gd name="connsiteY1" fmla="*/ 142961 h 321953"/>
              <a:gd name="connsiteX2" fmla="*/ 257177 w 406411"/>
              <a:gd name="connsiteY2" fmla="*/ 181061 h 321953"/>
              <a:gd name="connsiteX3" fmla="*/ 225427 w 406411"/>
              <a:gd name="connsiteY3" fmla="*/ 142961 h 321953"/>
              <a:gd name="connsiteX4" fmla="*/ 390527 w 406411"/>
              <a:gd name="connsiteY4" fmla="*/ 269961 h 321953"/>
              <a:gd name="connsiteX5" fmla="*/ 304802 w 406411"/>
              <a:gd name="connsiteY5" fmla="*/ 190586 h 321953"/>
              <a:gd name="connsiteX6" fmla="*/ 406402 w 406411"/>
              <a:gd name="connsiteY6" fmla="*/ 320761 h 321953"/>
              <a:gd name="connsiteX7" fmla="*/ 311152 w 406411"/>
              <a:gd name="connsiteY7" fmla="*/ 254086 h 321953"/>
              <a:gd name="connsiteX8" fmla="*/ 355602 w 406411"/>
              <a:gd name="connsiteY8" fmla="*/ 235036 h 321953"/>
              <a:gd name="connsiteX9" fmla="*/ 317502 w 406411"/>
              <a:gd name="connsiteY9" fmla="*/ 203286 h 321953"/>
              <a:gd name="connsiteX10" fmla="*/ 142877 w 406411"/>
              <a:gd name="connsiteY10" fmla="*/ 165186 h 321953"/>
              <a:gd name="connsiteX11" fmla="*/ 2 w 406411"/>
              <a:gd name="connsiteY11" fmla="*/ 86 h 32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6411" h="321953">
                <a:moveTo>
                  <a:pt x="2" y="86"/>
                </a:moveTo>
                <a:cubicBezTo>
                  <a:pt x="-527" y="-3618"/>
                  <a:pt x="96840" y="112799"/>
                  <a:pt x="139702" y="142961"/>
                </a:cubicBezTo>
                <a:cubicBezTo>
                  <a:pt x="182564" y="173123"/>
                  <a:pt x="242890" y="181061"/>
                  <a:pt x="257177" y="181061"/>
                </a:cubicBezTo>
                <a:cubicBezTo>
                  <a:pt x="271464" y="181061"/>
                  <a:pt x="203202" y="128144"/>
                  <a:pt x="225427" y="142961"/>
                </a:cubicBezTo>
                <a:cubicBezTo>
                  <a:pt x="247652" y="157778"/>
                  <a:pt x="377298" y="262024"/>
                  <a:pt x="390527" y="269961"/>
                </a:cubicBezTo>
                <a:cubicBezTo>
                  <a:pt x="403756" y="277898"/>
                  <a:pt x="302156" y="182119"/>
                  <a:pt x="304802" y="190586"/>
                </a:cubicBezTo>
                <a:cubicBezTo>
                  <a:pt x="307448" y="199053"/>
                  <a:pt x="405344" y="310178"/>
                  <a:pt x="406402" y="320761"/>
                </a:cubicBezTo>
                <a:cubicBezTo>
                  <a:pt x="407460" y="331344"/>
                  <a:pt x="319619" y="268374"/>
                  <a:pt x="311152" y="254086"/>
                </a:cubicBezTo>
                <a:cubicBezTo>
                  <a:pt x="302685" y="239798"/>
                  <a:pt x="354544" y="243503"/>
                  <a:pt x="355602" y="235036"/>
                </a:cubicBezTo>
                <a:cubicBezTo>
                  <a:pt x="356660" y="226569"/>
                  <a:pt x="352956" y="214928"/>
                  <a:pt x="317502" y="203286"/>
                </a:cubicBezTo>
                <a:cubicBezTo>
                  <a:pt x="282048" y="191644"/>
                  <a:pt x="193148" y="197994"/>
                  <a:pt x="142877" y="165186"/>
                </a:cubicBezTo>
                <a:cubicBezTo>
                  <a:pt x="92606" y="132378"/>
                  <a:pt x="531" y="3790"/>
                  <a:pt x="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 2182">
            <a:extLst>
              <a:ext uri="{FF2B5EF4-FFF2-40B4-BE49-F238E27FC236}">
                <a16:creationId xmlns:a16="http://schemas.microsoft.com/office/drawing/2014/main" id="{BB671822-CCD6-C585-DDDB-87951125A343}"/>
              </a:ext>
            </a:extLst>
          </p:cNvPr>
          <p:cNvSpPr/>
          <p:nvPr/>
        </p:nvSpPr>
        <p:spPr>
          <a:xfrm>
            <a:off x="5854698" y="3511547"/>
            <a:ext cx="124822" cy="139753"/>
          </a:xfrm>
          <a:custGeom>
            <a:avLst/>
            <a:gdLst>
              <a:gd name="connsiteX0" fmla="*/ 2 w 124822"/>
              <a:gd name="connsiteY0" fmla="*/ 3 h 139753"/>
              <a:gd name="connsiteX1" fmla="*/ 92077 w 124822"/>
              <a:gd name="connsiteY1" fmla="*/ 85728 h 139753"/>
              <a:gd name="connsiteX2" fmla="*/ 123827 w 124822"/>
              <a:gd name="connsiteY2" fmla="*/ 139703 h 139753"/>
              <a:gd name="connsiteX3" fmla="*/ 114302 w 124822"/>
              <a:gd name="connsiteY3" fmla="*/ 95253 h 139753"/>
              <a:gd name="connsiteX4" fmla="*/ 88902 w 124822"/>
              <a:gd name="connsiteY4" fmla="*/ 82553 h 139753"/>
              <a:gd name="connsiteX5" fmla="*/ 2 w 124822"/>
              <a:gd name="connsiteY5" fmla="*/ 3 h 13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822" h="139753">
                <a:moveTo>
                  <a:pt x="2" y="3"/>
                </a:moveTo>
                <a:cubicBezTo>
                  <a:pt x="531" y="532"/>
                  <a:pt x="71440" y="62445"/>
                  <a:pt x="92077" y="85728"/>
                </a:cubicBezTo>
                <a:cubicBezTo>
                  <a:pt x="112714" y="109011"/>
                  <a:pt x="120123" y="138116"/>
                  <a:pt x="123827" y="139703"/>
                </a:cubicBezTo>
                <a:cubicBezTo>
                  <a:pt x="127531" y="141290"/>
                  <a:pt x="120123" y="104778"/>
                  <a:pt x="114302" y="95253"/>
                </a:cubicBezTo>
                <a:cubicBezTo>
                  <a:pt x="108481" y="85728"/>
                  <a:pt x="107423" y="98957"/>
                  <a:pt x="88902" y="82553"/>
                </a:cubicBezTo>
                <a:cubicBezTo>
                  <a:pt x="70381" y="66149"/>
                  <a:pt x="-527" y="-526"/>
                  <a:pt x="2" y="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 2183">
            <a:extLst>
              <a:ext uri="{FF2B5EF4-FFF2-40B4-BE49-F238E27FC236}">
                <a16:creationId xmlns:a16="http://schemas.microsoft.com/office/drawing/2014/main" id="{DDA929B6-E990-8A13-7082-532383B05B3B}"/>
              </a:ext>
            </a:extLst>
          </p:cNvPr>
          <p:cNvSpPr/>
          <p:nvPr/>
        </p:nvSpPr>
        <p:spPr>
          <a:xfrm>
            <a:off x="5387686" y="3368577"/>
            <a:ext cx="472119" cy="203861"/>
          </a:xfrm>
          <a:custGeom>
            <a:avLst/>
            <a:gdLst>
              <a:gd name="connsiteX0" fmla="*/ 289 w 472119"/>
              <a:gd name="connsiteY0" fmla="*/ 98 h 203861"/>
              <a:gd name="connsiteX1" fmla="*/ 374939 w 472119"/>
              <a:gd name="connsiteY1" fmla="*/ 133448 h 203861"/>
              <a:gd name="connsiteX2" fmla="*/ 333664 w 472119"/>
              <a:gd name="connsiteY2" fmla="*/ 114398 h 203861"/>
              <a:gd name="connsiteX3" fmla="*/ 470189 w 472119"/>
              <a:gd name="connsiteY3" fmla="*/ 203298 h 203861"/>
              <a:gd name="connsiteX4" fmla="*/ 403514 w 472119"/>
              <a:gd name="connsiteY4" fmla="*/ 149323 h 203861"/>
              <a:gd name="connsiteX5" fmla="*/ 260639 w 472119"/>
              <a:gd name="connsiteY5" fmla="*/ 88998 h 203861"/>
              <a:gd name="connsiteX6" fmla="*/ 311439 w 472119"/>
              <a:gd name="connsiteY6" fmla="*/ 111223 h 203861"/>
              <a:gd name="connsiteX7" fmla="*/ 289 w 472119"/>
              <a:gd name="connsiteY7" fmla="*/ 98 h 20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119" h="203861">
                <a:moveTo>
                  <a:pt x="289" y="98"/>
                </a:moveTo>
                <a:lnTo>
                  <a:pt x="374939" y="133448"/>
                </a:lnTo>
                <a:cubicBezTo>
                  <a:pt x="430502" y="152498"/>
                  <a:pt x="317789" y="102756"/>
                  <a:pt x="333664" y="114398"/>
                </a:cubicBezTo>
                <a:cubicBezTo>
                  <a:pt x="349539" y="126040"/>
                  <a:pt x="458547" y="197477"/>
                  <a:pt x="470189" y="203298"/>
                </a:cubicBezTo>
                <a:cubicBezTo>
                  <a:pt x="481831" y="209119"/>
                  <a:pt x="438439" y="168373"/>
                  <a:pt x="403514" y="149323"/>
                </a:cubicBezTo>
                <a:cubicBezTo>
                  <a:pt x="368589" y="130273"/>
                  <a:pt x="275985" y="95348"/>
                  <a:pt x="260639" y="88998"/>
                </a:cubicBezTo>
                <a:cubicBezTo>
                  <a:pt x="245293" y="82648"/>
                  <a:pt x="350597" y="123923"/>
                  <a:pt x="311439" y="111223"/>
                </a:cubicBezTo>
                <a:cubicBezTo>
                  <a:pt x="272281" y="98523"/>
                  <a:pt x="-10294" y="-3606"/>
                  <a:pt x="289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 2184">
            <a:extLst>
              <a:ext uri="{FF2B5EF4-FFF2-40B4-BE49-F238E27FC236}">
                <a16:creationId xmlns:a16="http://schemas.microsoft.com/office/drawing/2014/main" id="{A8A8718C-F7F5-8E6A-9626-22585232E83D}"/>
              </a:ext>
            </a:extLst>
          </p:cNvPr>
          <p:cNvSpPr/>
          <p:nvPr/>
        </p:nvSpPr>
        <p:spPr>
          <a:xfrm>
            <a:off x="5057553" y="3410772"/>
            <a:ext cx="315227" cy="75447"/>
          </a:xfrm>
          <a:custGeom>
            <a:avLst/>
            <a:gdLst>
              <a:gd name="connsiteX0" fmla="*/ 222 w 315227"/>
              <a:gd name="connsiteY0" fmla="*/ 75378 h 75447"/>
              <a:gd name="connsiteX1" fmla="*/ 200247 w 315227"/>
              <a:gd name="connsiteY1" fmla="*/ 18228 h 75447"/>
              <a:gd name="connsiteX2" fmla="*/ 314547 w 315227"/>
              <a:gd name="connsiteY2" fmla="*/ 2353 h 75447"/>
              <a:gd name="connsiteX3" fmla="*/ 244697 w 315227"/>
              <a:gd name="connsiteY3" fmla="*/ 2353 h 75447"/>
              <a:gd name="connsiteX4" fmla="*/ 181197 w 315227"/>
              <a:gd name="connsiteY4" fmla="*/ 5528 h 75447"/>
              <a:gd name="connsiteX5" fmla="*/ 241522 w 315227"/>
              <a:gd name="connsiteY5" fmla="*/ 5528 h 75447"/>
              <a:gd name="connsiteX6" fmla="*/ 222 w 315227"/>
              <a:gd name="connsiteY6" fmla="*/ 75378 h 7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27" h="75447">
                <a:moveTo>
                  <a:pt x="222" y="75378"/>
                </a:moveTo>
                <a:cubicBezTo>
                  <a:pt x="-6657" y="77495"/>
                  <a:pt x="147859" y="30399"/>
                  <a:pt x="200247" y="18228"/>
                </a:cubicBezTo>
                <a:cubicBezTo>
                  <a:pt x="252635" y="6057"/>
                  <a:pt x="307139" y="4999"/>
                  <a:pt x="314547" y="2353"/>
                </a:cubicBezTo>
                <a:cubicBezTo>
                  <a:pt x="321955" y="-293"/>
                  <a:pt x="266922" y="1824"/>
                  <a:pt x="244697" y="2353"/>
                </a:cubicBezTo>
                <a:cubicBezTo>
                  <a:pt x="222472" y="2882"/>
                  <a:pt x="181726" y="4999"/>
                  <a:pt x="181197" y="5528"/>
                </a:cubicBezTo>
                <a:cubicBezTo>
                  <a:pt x="180668" y="6057"/>
                  <a:pt x="272743" y="-7172"/>
                  <a:pt x="241522" y="5528"/>
                </a:cubicBezTo>
                <a:cubicBezTo>
                  <a:pt x="210301" y="18228"/>
                  <a:pt x="7101" y="73261"/>
                  <a:pt x="222" y="75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 2185">
            <a:extLst>
              <a:ext uri="{FF2B5EF4-FFF2-40B4-BE49-F238E27FC236}">
                <a16:creationId xmlns:a16="http://schemas.microsoft.com/office/drawing/2014/main" id="{7129ADD6-AC63-9306-78FE-68713F90A293}"/>
              </a:ext>
            </a:extLst>
          </p:cNvPr>
          <p:cNvSpPr/>
          <p:nvPr/>
        </p:nvSpPr>
        <p:spPr>
          <a:xfrm>
            <a:off x="5778499" y="3594100"/>
            <a:ext cx="274748" cy="329172"/>
          </a:xfrm>
          <a:custGeom>
            <a:avLst/>
            <a:gdLst>
              <a:gd name="connsiteX0" fmla="*/ 1 w 274748"/>
              <a:gd name="connsiteY0" fmla="*/ 0 h 329172"/>
              <a:gd name="connsiteX1" fmla="*/ 133351 w 274748"/>
              <a:gd name="connsiteY1" fmla="*/ 130175 h 329172"/>
              <a:gd name="connsiteX2" fmla="*/ 127001 w 274748"/>
              <a:gd name="connsiteY2" fmla="*/ 95250 h 329172"/>
              <a:gd name="connsiteX3" fmla="*/ 196851 w 274748"/>
              <a:gd name="connsiteY3" fmla="*/ 187325 h 329172"/>
              <a:gd name="connsiteX4" fmla="*/ 196851 w 274748"/>
              <a:gd name="connsiteY4" fmla="*/ 136525 h 329172"/>
              <a:gd name="connsiteX5" fmla="*/ 273051 w 274748"/>
              <a:gd name="connsiteY5" fmla="*/ 327025 h 329172"/>
              <a:gd name="connsiteX6" fmla="*/ 241301 w 274748"/>
              <a:gd name="connsiteY6" fmla="*/ 231775 h 329172"/>
              <a:gd name="connsiteX7" fmla="*/ 146051 w 274748"/>
              <a:gd name="connsiteY7" fmla="*/ 117475 h 329172"/>
              <a:gd name="connsiteX8" fmla="*/ 107951 w 274748"/>
              <a:gd name="connsiteY8" fmla="*/ 63500 h 329172"/>
              <a:gd name="connsiteX9" fmla="*/ 130176 w 274748"/>
              <a:gd name="connsiteY9" fmla="*/ 130175 h 329172"/>
              <a:gd name="connsiteX10" fmla="*/ 1 w 274748"/>
              <a:gd name="connsiteY10" fmla="*/ 0 h 32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748" h="329172">
                <a:moveTo>
                  <a:pt x="1" y="0"/>
                </a:moveTo>
                <a:cubicBezTo>
                  <a:pt x="530" y="0"/>
                  <a:pt x="112184" y="114300"/>
                  <a:pt x="133351" y="130175"/>
                </a:cubicBezTo>
                <a:cubicBezTo>
                  <a:pt x="154518" y="146050"/>
                  <a:pt x="116418" y="85725"/>
                  <a:pt x="127001" y="95250"/>
                </a:cubicBezTo>
                <a:cubicBezTo>
                  <a:pt x="137584" y="104775"/>
                  <a:pt x="185209" y="180446"/>
                  <a:pt x="196851" y="187325"/>
                </a:cubicBezTo>
                <a:cubicBezTo>
                  <a:pt x="208493" y="194204"/>
                  <a:pt x="184151" y="113242"/>
                  <a:pt x="196851" y="136525"/>
                </a:cubicBezTo>
                <a:cubicBezTo>
                  <a:pt x="209551" y="159808"/>
                  <a:pt x="265643" y="311150"/>
                  <a:pt x="273051" y="327025"/>
                </a:cubicBezTo>
                <a:cubicBezTo>
                  <a:pt x="280459" y="342900"/>
                  <a:pt x="262468" y="266700"/>
                  <a:pt x="241301" y="231775"/>
                </a:cubicBezTo>
                <a:cubicBezTo>
                  <a:pt x="220134" y="196850"/>
                  <a:pt x="168276" y="145521"/>
                  <a:pt x="146051" y="117475"/>
                </a:cubicBezTo>
                <a:cubicBezTo>
                  <a:pt x="123826" y="89429"/>
                  <a:pt x="110597" y="61383"/>
                  <a:pt x="107951" y="63500"/>
                </a:cubicBezTo>
                <a:cubicBezTo>
                  <a:pt x="105305" y="65617"/>
                  <a:pt x="153459" y="144462"/>
                  <a:pt x="130176" y="130175"/>
                </a:cubicBezTo>
                <a:cubicBezTo>
                  <a:pt x="106893" y="115888"/>
                  <a:pt x="-528" y="0"/>
                  <a:pt x="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フリーフォーム 2186">
            <a:extLst>
              <a:ext uri="{FF2B5EF4-FFF2-40B4-BE49-F238E27FC236}">
                <a16:creationId xmlns:a16="http://schemas.microsoft.com/office/drawing/2014/main" id="{E3069B2C-94DD-D117-2BB9-06E95E865C16}"/>
              </a:ext>
            </a:extLst>
          </p:cNvPr>
          <p:cNvSpPr/>
          <p:nvPr/>
        </p:nvSpPr>
        <p:spPr>
          <a:xfrm>
            <a:off x="5978477" y="3981168"/>
            <a:ext cx="118560" cy="416695"/>
          </a:xfrm>
          <a:custGeom>
            <a:avLst/>
            <a:gdLst>
              <a:gd name="connsiteX0" fmla="*/ 101648 w 118560"/>
              <a:gd name="connsiteY0" fmla="*/ 282 h 416695"/>
              <a:gd name="connsiteX1" fmla="*/ 98473 w 118560"/>
              <a:gd name="connsiteY1" fmla="*/ 178082 h 416695"/>
              <a:gd name="connsiteX2" fmla="*/ 98473 w 118560"/>
              <a:gd name="connsiteY2" fmla="*/ 143157 h 416695"/>
              <a:gd name="connsiteX3" fmla="*/ 48 w 118560"/>
              <a:gd name="connsiteY3" fmla="*/ 416207 h 416695"/>
              <a:gd name="connsiteX4" fmla="*/ 85773 w 118560"/>
              <a:gd name="connsiteY4" fmla="*/ 213007 h 416695"/>
              <a:gd name="connsiteX5" fmla="*/ 117523 w 118560"/>
              <a:gd name="connsiteY5" fmla="*/ 327307 h 416695"/>
              <a:gd name="connsiteX6" fmla="*/ 111173 w 118560"/>
              <a:gd name="connsiteY6" fmla="*/ 225707 h 416695"/>
              <a:gd name="connsiteX7" fmla="*/ 101648 w 118560"/>
              <a:gd name="connsiteY7" fmla="*/ 282 h 41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60" h="416695">
                <a:moveTo>
                  <a:pt x="101648" y="282"/>
                </a:moveTo>
                <a:cubicBezTo>
                  <a:pt x="99531" y="-7655"/>
                  <a:pt x="99002" y="154270"/>
                  <a:pt x="98473" y="178082"/>
                </a:cubicBezTo>
                <a:cubicBezTo>
                  <a:pt x="97944" y="201894"/>
                  <a:pt x="114877" y="103470"/>
                  <a:pt x="98473" y="143157"/>
                </a:cubicBezTo>
                <a:cubicBezTo>
                  <a:pt x="82069" y="182844"/>
                  <a:pt x="2165" y="404565"/>
                  <a:pt x="48" y="416207"/>
                </a:cubicBezTo>
                <a:cubicBezTo>
                  <a:pt x="-2069" y="427849"/>
                  <a:pt x="66194" y="227824"/>
                  <a:pt x="85773" y="213007"/>
                </a:cubicBezTo>
                <a:cubicBezTo>
                  <a:pt x="105352" y="198190"/>
                  <a:pt x="113290" y="325190"/>
                  <a:pt x="117523" y="327307"/>
                </a:cubicBezTo>
                <a:cubicBezTo>
                  <a:pt x="121756" y="329424"/>
                  <a:pt x="111702" y="275449"/>
                  <a:pt x="111173" y="225707"/>
                </a:cubicBezTo>
                <a:cubicBezTo>
                  <a:pt x="110644" y="175965"/>
                  <a:pt x="103765" y="8219"/>
                  <a:pt x="10164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 2187">
            <a:extLst>
              <a:ext uri="{FF2B5EF4-FFF2-40B4-BE49-F238E27FC236}">
                <a16:creationId xmlns:a16="http://schemas.microsoft.com/office/drawing/2014/main" id="{FF91D4BA-157F-05C0-FB4F-3E64F48484B9}"/>
              </a:ext>
            </a:extLst>
          </p:cNvPr>
          <p:cNvSpPr/>
          <p:nvPr/>
        </p:nvSpPr>
        <p:spPr>
          <a:xfrm>
            <a:off x="6416558" y="3215761"/>
            <a:ext cx="211829" cy="483784"/>
          </a:xfrm>
          <a:custGeom>
            <a:avLst/>
            <a:gdLst>
              <a:gd name="connsiteX0" fmla="*/ 117 w 211829"/>
              <a:gd name="connsiteY0" fmla="*/ 514 h 483784"/>
              <a:gd name="connsiteX1" fmla="*/ 101717 w 211829"/>
              <a:gd name="connsiteY1" fmla="*/ 343414 h 483784"/>
              <a:gd name="connsiteX2" fmla="*/ 101717 w 211829"/>
              <a:gd name="connsiteY2" fmla="*/ 289439 h 483784"/>
              <a:gd name="connsiteX3" fmla="*/ 209667 w 211829"/>
              <a:gd name="connsiteY3" fmla="*/ 479939 h 483784"/>
              <a:gd name="connsiteX4" fmla="*/ 171567 w 211829"/>
              <a:gd name="connsiteY4" fmla="*/ 410089 h 483784"/>
              <a:gd name="connsiteX5" fmla="*/ 142992 w 211829"/>
              <a:gd name="connsiteY5" fmla="*/ 324364 h 483784"/>
              <a:gd name="connsiteX6" fmla="*/ 111242 w 211829"/>
              <a:gd name="connsiteY6" fmla="*/ 241814 h 483784"/>
              <a:gd name="connsiteX7" fmla="*/ 139817 w 211829"/>
              <a:gd name="connsiteY7" fmla="*/ 352939 h 483784"/>
              <a:gd name="connsiteX8" fmla="*/ 82667 w 211829"/>
              <a:gd name="connsiteY8" fmla="*/ 267214 h 483784"/>
              <a:gd name="connsiteX9" fmla="*/ 117 w 211829"/>
              <a:gd name="connsiteY9" fmla="*/ 514 h 48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29" h="483784">
                <a:moveTo>
                  <a:pt x="117" y="514"/>
                </a:moveTo>
                <a:cubicBezTo>
                  <a:pt x="3292" y="13214"/>
                  <a:pt x="84784" y="295260"/>
                  <a:pt x="101717" y="343414"/>
                </a:cubicBezTo>
                <a:cubicBezTo>
                  <a:pt x="118650" y="391568"/>
                  <a:pt x="83725" y="266685"/>
                  <a:pt x="101717" y="289439"/>
                </a:cubicBezTo>
                <a:cubicBezTo>
                  <a:pt x="119709" y="312193"/>
                  <a:pt x="198025" y="459831"/>
                  <a:pt x="209667" y="479939"/>
                </a:cubicBezTo>
                <a:cubicBezTo>
                  <a:pt x="221309" y="500047"/>
                  <a:pt x="182680" y="436018"/>
                  <a:pt x="171567" y="410089"/>
                </a:cubicBezTo>
                <a:cubicBezTo>
                  <a:pt x="160455" y="384160"/>
                  <a:pt x="153046" y="352410"/>
                  <a:pt x="142992" y="324364"/>
                </a:cubicBezTo>
                <a:cubicBezTo>
                  <a:pt x="132938" y="296318"/>
                  <a:pt x="111771" y="237052"/>
                  <a:pt x="111242" y="241814"/>
                </a:cubicBezTo>
                <a:cubicBezTo>
                  <a:pt x="110713" y="246577"/>
                  <a:pt x="144579" y="348706"/>
                  <a:pt x="139817" y="352939"/>
                </a:cubicBezTo>
                <a:cubicBezTo>
                  <a:pt x="135055" y="357172"/>
                  <a:pt x="106480" y="320660"/>
                  <a:pt x="82667" y="267214"/>
                </a:cubicBezTo>
                <a:cubicBezTo>
                  <a:pt x="58854" y="213768"/>
                  <a:pt x="-3058" y="-12186"/>
                  <a:pt x="117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 2188">
            <a:extLst>
              <a:ext uri="{FF2B5EF4-FFF2-40B4-BE49-F238E27FC236}">
                <a16:creationId xmlns:a16="http://schemas.microsoft.com/office/drawing/2014/main" id="{047963CA-3A23-D57A-DD0F-C0C2977FA3AB}"/>
              </a:ext>
            </a:extLst>
          </p:cNvPr>
          <p:cNvSpPr/>
          <p:nvPr/>
        </p:nvSpPr>
        <p:spPr>
          <a:xfrm>
            <a:off x="6797675" y="3574327"/>
            <a:ext cx="638411" cy="76923"/>
          </a:xfrm>
          <a:custGeom>
            <a:avLst/>
            <a:gdLst>
              <a:gd name="connsiteX0" fmla="*/ 0 w 638411"/>
              <a:gd name="connsiteY0" fmla="*/ 76923 h 76923"/>
              <a:gd name="connsiteX1" fmla="*/ 409575 w 638411"/>
              <a:gd name="connsiteY1" fmla="*/ 10248 h 76923"/>
              <a:gd name="connsiteX2" fmla="*/ 365125 w 638411"/>
              <a:gd name="connsiteY2" fmla="*/ 10248 h 76923"/>
              <a:gd name="connsiteX3" fmla="*/ 631825 w 638411"/>
              <a:gd name="connsiteY3" fmla="*/ 10248 h 76923"/>
              <a:gd name="connsiteX4" fmla="*/ 530225 w 638411"/>
              <a:gd name="connsiteY4" fmla="*/ 723 h 76923"/>
              <a:gd name="connsiteX5" fmla="*/ 238125 w 638411"/>
              <a:gd name="connsiteY5" fmla="*/ 32473 h 76923"/>
              <a:gd name="connsiteX6" fmla="*/ 374650 w 638411"/>
              <a:gd name="connsiteY6" fmla="*/ 7073 h 76923"/>
              <a:gd name="connsiteX7" fmla="*/ 0 w 638411"/>
              <a:gd name="connsiteY7" fmla="*/ 76923 h 7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411" h="76923">
                <a:moveTo>
                  <a:pt x="0" y="76923"/>
                </a:moveTo>
                <a:lnTo>
                  <a:pt x="409575" y="10248"/>
                </a:lnTo>
                <a:cubicBezTo>
                  <a:pt x="470429" y="-864"/>
                  <a:pt x="365125" y="10248"/>
                  <a:pt x="365125" y="10248"/>
                </a:cubicBezTo>
                <a:lnTo>
                  <a:pt x="631825" y="10248"/>
                </a:lnTo>
                <a:cubicBezTo>
                  <a:pt x="659342" y="8661"/>
                  <a:pt x="595842" y="-2981"/>
                  <a:pt x="530225" y="723"/>
                </a:cubicBezTo>
                <a:cubicBezTo>
                  <a:pt x="464608" y="4427"/>
                  <a:pt x="264054" y="31415"/>
                  <a:pt x="238125" y="32473"/>
                </a:cubicBezTo>
                <a:cubicBezTo>
                  <a:pt x="212196" y="33531"/>
                  <a:pt x="374650" y="7073"/>
                  <a:pt x="374650" y="7073"/>
                </a:cubicBezTo>
                <a:lnTo>
                  <a:pt x="0" y="769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 2189">
            <a:extLst>
              <a:ext uri="{FF2B5EF4-FFF2-40B4-BE49-F238E27FC236}">
                <a16:creationId xmlns:a16="http://schemas.microsoft.com/office/drawing/2014/main" id="{F362EE29-553F-B725-46E8-C7B9D68901E9}"/>
              </a:ext>
            </a:extLst>
          </p:cNvPr>
          <p:cNvSpPr/>
          <p:nvPr/>
        </p:nvSpPr>
        <p:spPr>
          <a:xfrm>
            <a:off x="6695990" y="3743301"/>
            <a:ext cx="336743" cy="130387"/>
          </a:xfrm>
          <a:custGeom>
            <a:avLst/>
            <a:gdLst>
              <a:gd name="connsiteX0" fmla="*/ 111210 w 336743"/>
              <a:gd name="connsiteY0" fmla="*/ 24 h 130387"/>
              <a:gd name="connsiteX1" fmla="*/ 54060 w 336743"/>
              <a:gd name="connsiteY1" fmla="*/ 95274 h 130387"/>
              <a:gd name="connsiteX2" fmla="*/ 85 w 336743"/>
              <a:gd name="connsiteY2" fmla="*/ 130199 h 130387"/>
              <a:gd name="connsiteX3" fmla="*/ 66760 w 336743"/>
              <a:gd name="connsiteY3" fmla="*/ 104799 h 130387"/>
              <a:gd name="connsiteX4" fmla="*/ 336635 w 336743"/>
              <a:gd name="connsiteY4" fmla="*/ 19074 h 130387"/>
              <a:gd name="connsiteX5" fmla="*/ 98510 w 336743"/>
              <a:gd name="connsiteY5" fmla="*/ 85749 h 130387"/>
              <a:gd name="connsiteX6" fmla="*/ 15960 w 336743"/>
              <a:gd name="connsiteY6" fmla="*/ 104799 h 130387"/>
              <a:gd name="connsiteX7" fmla="*/ 111210 w 336743"/>
              <a:gd name="connsiteY7" fmla="*/ 24 h 13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743" h="130387">
                <a:moveTo>
                  <a:pt x="111210" y="24"/>
                </a:moveTo>
                <a:cubicBezTo>
                  <a:pt x="117560" y="-1564"/>
                  <a:pt x="72581" y="73578"/>
                  <a:pt x="54060" y="95274"/>
                </a:cubicBezTo>
                <a:cubicBezTo>
                  <a:pt x="35539" y="116970"/>
                  <a:pt x="-2032" y="128611"/>
                  <a:pt x="85" y="130199"/>
                </a:cubicBezTo>
                <a:cubicBezTo>
                  <a:pt x="2202" y="131787"/>
                  <a:pt x="10668" y="123320"/>
                  <a:pt x="66760" y="104799"/>
                </a:cubicBezTo>
                <a:cubicBezTo>
                  <a:pt x="122852" y="86278"/>
                  <a:pt x="331343" y="22249"/>
                  <a:pt x="336635" y="19074"/>
                </a:cubicBezTo>
                <a:cubicBezTo>
                  <a:pt x="341927" y="15899"/>
                  <a:pt x="151956" y="71462"/>
                  <a:pt x="98510" y="85749"/>
                </a:cubicBezTo>
                <a:cubicBezTo>
                  <a:pt x="45064" y="100036"/>
                  <a:pt x="18606" y="113266"/>
                  <a:pt x="15960" y="104799"/>
                </a:cubicBezTo>
                <a:cubicBezTo>
                  <a:pt x="13314" y="96332"/>
                  <a:pt x="104860" y="1612"/>
                  <a:pt x="11121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 2190">
            <a:extLst>
              <a:ext uri="{FF2B5EF4-FFF2-40B4-BE49-F238E27FC236}">
                <a16:creationId xmlns:a16="http://schemas.microsoft.com/office/drawing/2014/main" id="{36B1E4A4-3294-1C60-9E23-53182B2C0536}"/>
              </a:ext>
            </a:extLst>
          </p:cNvPr>
          <p:cNvSpPr/>
          <p:nvPr/>
        </p:nvSpPr>
        <p:spPr>
          <a:xfrm>
            <a:off x="5326702" y="5724361"/>
            <a:ext cx="51365" cy="576222"/>
          </a:xfrm>
          <a:custGeom>
            <a:avLst/>
            <a:gdLst>
              <a:gd name="connsiteX0" fmla="*/ 948 w 51365"/>
              <a:gd name="connsiteY0" fmla="*/ 164 h 576222"/>
              <a:gd name="connsiteX1" fmla="*/ 4123 w 51365"/>
              <a:gd name="connsiteY1" fmla="*/ 276389 h 576222"/>
              <a:gd name="connsiteX2" fmla="*/ 23173 w 51365"/>
              <a:gd name="connsiteY2" fmla="*/ 228764 h 576222"/>
              <a:gd name="connsiteX3" fmla="*/ 48573 w 51365"/>
              <a:gd name="connsiteY3" fmla="*/ 568489 h 576222"/>
              <a:gd name="connsiteX4" fmla="*/ 48573 w 51365"/>
              <a:gd name="connsiteY4" fmla="*/ 447839 h 576222"/>
              <a:gd name="connsiteX5" fmla="*/ 29523 w 51365"/>
              <a:gd name="connsiteY5" fmla="*/ 235114 h 576222"/>
              <a:gd name="connsiteX6" fmla="*/ 16823 w 51365"/>
              <a:gd name="connsiteY6" fmla="*/ 320839 h 576222"/>
              <a:gd name="connsiteX7" fmla="*/ 948 w 51365"/>
              <a:gd name="connsiteY7" fmla="*/ 164 h 57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65" h="576222">
                <a:moveTo>
                  <a:pt x="948" y="164"/>
                </a:moveTo>
                <a:cubicBezTo>
                  <a:pt x="-1169" y="-7244"/>
                  <a:pt x="419" y="238289"/>
                  <a:pt x="4123" y="276389"/>
                </a:cubicBezTo>
                <a:cubicBezTo>
                  <a:pt x="7827" y="314489"/>
                  <a:pt x="15765" y="180081"/>
                  <a:pt x="23173" y="228764"/>
                </a:cubicBezTo>
                <a:cubicBezTo>
                  <a:pt x="30581" y="277447"/>
                  <a:pt x="44340" y="531977"/>
                  <a:pt x="48573" y="568489"/>
                </a:cubicBezTo>
                <a:cubicBezTo>
                  <a:pt x="52806" y="605002"/>
                  <a:pt x="51748" y="503401"/>
                  <a:pt x="48573" y="447839"/>
                </a:cubicBezTo>
                <a:cubicBezTo>
                  <a:pt x="45398" y="392277"/>
                  <a:pt x="34815" y="256280"/>
                  <a:pt x="29523" y="235114"/>
                </a:cubicBezTo>
                <a:cubicBezTo>
                  <a:pt x="24231" y="213948"/>
                  <a:pt x="23173" y="352060"/>
                  <a:pt x="16823" y="320839"/>
                </a:cubicBezTo>
                <a:cubicBezTo>
                  <a:pt x="10473" y="289618"/>
                  <a:pt x="3065" y="7572"/>
                  <a:pt x="948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 2191">
            <a:extLst>
              <a:ext uri="{FF2B5EF4-FFF2-40B4-BE49-F238E27FC236}">
                <a16:creationId xmlns:a16="http://schemas.microsoft.com/office/drawing/2014/main" id="{92B5CB98-83E7-4F67-DB68-398DCDF03E60}"/>
              </a:ext>
            </a:extLst>
          </p:cNvPr>
          <p:cNvSpPr/>
          <p:nvPr/>
        </p:nvSpPr>
        <p:spPr>
          <a:xfrm>
            <a:off x="5413247" y="5784814"/>
            <a:ext cx="466072" cy="454997"/>
          </a:xfrm>
          <a:custGeom>
            <a:avLst/>
            <a:gdLst>
              <a:gd name="connsiteX0" fmla="*/ 128 w 466072"/>
              <a:gd name="connsiteY0" fmla="*/ 36 h 454997"/>
              <a:gd name="connsiteX1" fmla="*/ 85853 w 466072"/>
              <a:gd name="connsiteY1" fmla="*/ 234986 h 454997"/>
              <a:gd name="connsiteX2" fmla="*/ 73153 w 466072"/>
              <a:gd name="connsiteY2" fmla="*/ 200061 h 454997"/>
              <a:gd name="connsiteX3" fmla="*/ 216028 w 466072"/>
              <a:gd name="connsiteY3" fmla="*/ 336586 h 454997"/>
              <a:gd name="connsiteX4" fmla="*/ 212853 w 466072"/>
              <a:gd name="connsiteY4" fmla="*/ 317536 h 454997"/>
              <a:gd name="connsiteX5" fmla="*/ 460503 w 466072"/>
              <a:gd name="connsiteY5" fmla="*/ 450886 h 454997"/>
              <a:gd name="connsiteX6" fmla="*/ 368428 w 466072"/>
              <a:gd name="connsiteY6" fmla="*/ 409611 h 454997"/>
              <a:gd name="connsiteX7" fmla="*/ 174753 w 466072"/>
              <a:gd name="connsiteY7" fmla="*/ 295311 h 454997"/>
              <a:gd name="connsiteX8" fmla="*/ 89028 w 466072"/>
              <a:gd name="connsiteY8" fmla="*/ 225461 h 454997"/>
              <a:gd name="connsiteX9" fmla="*/ 108078 w 466072"/>
              <a:gd name="connsiteY9" fmla="*/ 254036 h 454997"/>
              <a:gd name="connsiteX10" fmla="*/ 128 w 466072"/>
              <a:gd name="connsiteY10" fmla="*/ 36 h 45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072" h="454997">
                <a:moveTo>
                  <a:pt x="128" y="36"/>
                </a:moveTo>
                <a:cubicBezTo>
                  <a:pt x="-3576" y="-3139"/>
                  <a:pt x="73682" y="201649"/>
                  <a:pt x="85853" y="234986"/>
                </a:cubicBezTo>
                <a:cubicBezTo>
                  <a:pt x="98024" y="268323"/>
                  <a:pt x="51457" y="183128"/>
                  <a:pt x="73153" y="200061"/>
                </a:cubicBezTo>
                <a:cubicBezTo>
                  <a:pt x="94849" y="216994"/>
                  <a:pt x="192745" y="317007"/>
                  <a:pt x="216028" y="336586"/>
                </a:cubicBezTo>
                <a:cubicBezTo>
                  <a:pt x="239311" y="356165"/>
                  <a:pt x="172107" y="298486"/>
                  <a:pt x="212853" y="317536"/>
                </a:cubicBezTo>
                <a:cubicBezTo>
                  <a:pt x="253599" y="336586"/>
                  <a:pt x="434574" y="435540"/>
                  <a:pt x="460503" y="450886"/>
                </a:cubicBezTo>
                <a:cubicBezTo>
                  <a:pt x="486432" y="466232"/>
                  <a:pt x="416053" y="435540"/>
                  <a:pt x="368428" y="409611"/>
                </a:cubicBezTo>
                <a:cubicBezTo>
                  <a:pt x="320803" y="383682"/>
                  <a:pt x="221320" y="326003"/>
                  <a:pt x="174753" y="295311"/>
                </a:cubicBezTo>
                <a:cubicBezTo>
                  <a:pt x="128186" y="264619"/>
                  <a:pt x="100140" y="232340"/>
                  <a:pt x="89028" y="225461"/>
                </a:cubicBezTo>
                <a:cubicBezTo>
                  <a:pt x="77916" y="218582"/>
                  <a:pt x="118661" y="286844"/>
                  <a:pt x="108078" y="254036"/>
                </a:cubicBezTo>
                <a:cubicBezTo>
                  <a:pt x="97495" y="221228"/>
                  <a:pt x="3832" y="3211"/>
                  <a:pt x="12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 2192">
            <a:extLst>
              <a:ext uri="{FF2B5EF4-FFF2-40B4-BE49-F238E27FC236}">
                <a16:creationId xmlns:a16="http://schemas.microsoft.com/office/drawing/2014/main" id="{6A06BB0C-8051-DB1F-D4F0-120ED2F8E84E}"/>
              </a:ext>
            </a:extLst>
          </p:cNvPr>
          <p:cNvSpPr/>
          <p:nvPr/>
        </p:nvSpPr>
        <p:spPr>
          <a:xfrm>
            <a:off x="5454561" y="6111844"/>
            <a:ext cx="156272" cy="508412"/>
          </a:xfrm>
          <a:custGeom>
            <a:avLst/>
            <a:gdLst>
              <a:gd name="connsiteX0" fmla="*/ 89 w 156272"/>
              <a:gd name="connsiteY0" fmla="*/ 31 h 508412"/>
              <a:gd name="connsiteX1" fmla="*/ 76289 w 156272"/>
              <a:gd name="connsiteY1" fmla="*/ 282606 h 508412"/>
              <a:gd name="connsiteX2" fmla="*/ 66764 w 156272"/>
              <a:gd name="connsiteY2" fmla="*/ 231806 h 508412"/>
              <a:gd name="connsiteX3" fmla="*/ 95339 w 156272"/>
              <a:gd name="connsiteY3" fmla="*/ 368331 h 508412"/>
              <a:gd name="connsiteX4" fmla="*/ 155664 w 156272"/>
              <a:gd name="connsiteY4" fmla="*/ 508031 h 508412"/>
              <a:gd name="connsiteX5" fmla="*/ 120739 w 156272"/>
              <a:gd name="connsiteY5" fmla="*/ 403256 h 508412"/>
              <a:gd name="connsiteX6" fmla="*/ 31839 w 156272"/>
              <a:gd name="connsiteY6" fmla="*/ 215931 h 508412"/>
              <a:gd name="connsiteX7" fmla="*/ 60414 w 156272"/>
              <a:gd name="connsiteY7" fmla="*/ 263556 h 508412"/>
              <a:gd name="connsiteX8" fmla="*/ 89 w 156272"/>
              <a:gd name="connsiteY8" fmla="*/ 31 h 50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272" h="508412">
                <a:moveTo>
                  <a:pt x="89" y="31"/>
                </a:moveTo>
                <a:cubicBezTo>
                  <a:pt x="2735" y="3206"/>
                  <a:pt x="65177" y="243977"/>
                  <a:pt x="76289" y="282606"/>
                </a:cubicBezTo>
                <a:cubicBezTo>
                  <a:pt x="87401" y="321235"/>
                  <a:pt x="63589" y="217519"/>
                  <a:pt x="66764" y="231806"/>
                </a:cubicBezTo>
                <a:cubicBezTo>
                  <a:pt x="69939" y="246093"/>
                  <a:pt x="80522" y="322294"/>
                  <a:pt x="95339" y="368331"/>
                </a:cubicBezTo>
                <a:cubicBezTo>
                  <a:pt x="110156" y="414368"/>
                  <a:pt x="151431" y="502210"/>
                  <a:pt x="155664" y="508031"/>
                </a:cubicBezTo>
                <a:cubicBezTo>
                  <a:pt x="159897" y="513852"/>
                  <a:pt x="141377" y="451939"/>
                  <a:pt x="120739" y="403256"/>
                </a:cubicBezTo>
                <a:cubicBezTo>
                  <a:pt x="100102" y="354573"/>
                  <a:pt x="41893" y="239214"/>
                  <a:pt x="31839" y="215931"/>
                </a:cubicBezTo>
                <a:cubicBezTo>
                  <a:pt x="21785" y="192648"/>
                  <a:pt x="66235" y="294777"/>
                  <a:pt x="60414" y="263556"/>
                </a:cubicBezTo>
                <a:cubicBezTo>
                  <a:pt x="54593" y="232335"/>
                  <a:pt x="-2557" y="-3144"/>
                  <a:pt x="89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 2193">
            <a:extLst>
              <a:ext uri="{FF2B5EF4-FFF2-40B4-BE49-F238E27FC236}">
                <a16:creationId xmlns:a16="http://schemas.microsoft.com/office/drawing/2014/main" id="{236A832F-BC41-2121-8A78-2734FB3B758B}"/>
              </a:ext>
            </a:extLst>
          </p:cNvPr>
          <p:cNvSpPr/>
          <p:nvPr/>
        </p:nvSpPr>
        <p:spPr>
          <a:xfrm>
            <a:off x="5977192" y="6368917"/>
            <a:ext cx="122982" cy="262487"/>
          </a:xfrm>
          <a:custGeom>
            <a:avLst/>
            <a:gdLst>
              <a:gd name="connsiteX0" fmla="*/ 1333 w 122982"/>
              <a:gd name="connsiteY0" fmla="*/ 133 h 262487"/>
              <a:gd name="connsiteX1" fmla="*/ 14033 w 122982"/>
              <a:gd name="connsiteY1" fmla="*/ 136658 h 262487"/>
              <a:gd name="connsiteX2" fmla="*/ 121983 w 122982"/>
              <a:gd name="connsiteY2" fmla="*/ 260483 h 262487"/>
              <a:gd name="connsiteX3" fmla="*/ 64833 w 122982"/>
              <a:gd name="connsiteY3" fmla="*/ 209683 h 262487"/>
              <a:gd name="connsiteX4" fmla="*/ 14033 w 122982"/>
              <a:gd name="connsiteY4" fmla="*/ 162058 h 262487"/>
              <a:gd name="connsiteX5" fmla="*/ 1333 w 122982"/>
              <a:gd name="connsiteY5" fmla="*/ 133 h 26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82" h="262487">
                <a:moveTo>
                  <a:pt x="1333" y="133"/>
                </a:moveTo>
                <a:cubicBezTo>
                  <a:pt x="1333" y="-4100"/>
                  <a:pt x="-6075" y="93266"/>
                  <a:pt x="14033" y="136658"/>
                </a:cubicBezTo>
                <a:cubicBezTo>
                  <a:pt x="34141" y="180050"/>
                  <a:pt x="113516" y="248312"/>
                  <a:pt x="121983" y="260483"/>
                </a:cubicBezTo>
                <a:cubicBezTo>
                  <a:pt x="130450" y="272654"/>
                  <a:pt x="82825" y="226087"/>
                  <a:pt x="64833" y="209683"/>
                </a:cubicBezTo>
                <a:cubicBezTo>
                  <a:pt x="46841" y="193279"/>
                  <a:pt x="22500" y="193279"/>
                  <a:pt x="14033" y="162058"/>
                </a:cubicBezTo>
                <a:cubicBezTo>
                  <a:pt x="5566" y="130837"/>
                  <a:pt x="1333" y="4366"/>
                  <a:pt x="1333" y="1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 2194">
            <a:extLst>
              <a:ext uri="{FF2B5EF4-FFF2-40B4-BE49-F238E27FC236}">
                <a16:creationId xmlns:a16="http://schemas.microsoft.com/office/drawing/2014/main" id="{8011B82B-94BB-2455-23EB-4E20CDDEDDD8}"/>
              </a:ext>
            </a:extLst>
          </p:cNvPr>
          <p:cNvSpPr/>
          <p:nvPr/>
        </p:nvSpPr>
        <p:spPr>
          <a:xfrm>
            <a:off x="6148577" y="6317263"/>
            <a:ext cx="169993" cy="247307"/>
          </a:xfrm>
          <a:custGeom>
            <a:avLst/>
            <a:gdLst>
              <a:gd name="connsiteX0" fmla="*/ 169673 w 169993"/>
              <a:gd name="connsiteY0" fmla="*/ 987 h 247307"/>
              <a:gd name="connsiteX1" fmla="*/ 1398 w 169993"/>
              <a:gd name="connsiteY1" fmla="*/ 245462 h 247307"/>
              <a:gd name="connsiteX2" fmla="*/ 87123 w 169993"/>
              <a:gd name="connsiteY2" fmla="*/ 115287 h 247307"/>
              <a:gd name="connsiteX3" fmla="*/ 45848 w 169993"/>
              <a:gd name="connsiteY3" fmla="*/ 156562 h 247307"/>
              <a:gd name="connsiteX4" fmla="*/ 169673 w 169993"/>
              <a:gd name="connsiteY4" fmla="*/ 987 h 2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93" h="247307">
                <a:moveTo>
                  <a:pt x="169673" y="987"/>
                </a:moveTo>
                <a:cubicBezTo>
                  <a:pt x="162265" y="15804"/>
                  <a:pt x="15156" y="226412"/>
                  <a:pt x="1398" y="245462"/>
                </a:cubicBezTo>
                <a:cubicBezTo>
                  <a:pt x="-12360" y="264512"/>
                  <a:pt x="79715" y="130104"/>
                  <a:pt x="87123" y="115287"/>
                </a:cubicBezTo>
                <a:cubicBezTo>
                  <a:pt x="94531" y="100470"/>
                  <a:pt x="37910" y="170320"/>
                  <a:pt x="45848" y="156562"/>
                </a:cubicBezTo>
                <a:cubicBezTo>
                  <a:pt x="53785" y="142804"/>
                  <a:pt x="177081" y="-13830"/>
                  <a:pt x="169673" y="9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 2195">
            <a:extLst>
              <a:ext uri="{FF2B5EF4-FFF2-40B4-BE49-F238E27FC236}">
                <a16:creationId xmlns:a16="http://schemas.microsoft.com/office/drawing/2014/main" id="{5DDEEC71-A3BF-076C-B452-5101337A7945}"/>
              </a:ext>
            </a:extLst>
          </p:cNvPr>
          <p:cNvSpPr/>
          <p:nvPr/>
        </p:nvSpPr>
        <p:spPr>
          <a:xfrm>
            <a:off x="5787941" y="6638925"/>
            <a:ext cx="447036" cy="177807"/>
          </a:xfrm>
          <a:custGeom>
            <a:avLst/>
            <a:gdLst>
              <a:gd name="connsiteX0" fmla="*/ 84 w 447036"/>
              <a:gd name="connsiteY0" fmla="*/ 0 h 177807"/>
              <a:gd name="connsiteX1" fmla="*/ 177884 w 447036"/>
              <a:gd name="connsiteY1" fmla="*/ 136525 h 177807"/>
              <a:gd name="connsiteX2" fmla="*/ 444584 w 447036"/>
              <a:gd name="connsiteY2" fmla="*/ 47625 h 177807"/>
              <a:gd name="connsiteX3" fmla="*/ 304884 w 447036"/>
              <a:gd name="connsiteY3" fmla="*/ 104775 h 177807"/>
              <a:gd name="connsiteX4" fmla="*/ 209634 w 447036"/>
              <a:gd name="connsiteY4" fmla="*/ 139700 h 177807"/>
              <a:gd name="connsiteX5" fmla="*/ 269959 w 447036"/>
              <a:gd name="connsiteY5" fmla="*/ 177800 h 177807"/>
              <a:gd name="connsiteX6" fmla="*/ 155659 w 447036"/>
              <a:gd name="connsiteY6" fmla="*/ 136525 h 177807"/>
              <a:gd name="connsiteX7" fmla="*/ 84 w 447036"/>
              <a:gd name="connsiteY7" fmla="*/ 0 h 1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036" h="177807">
                <a:moveTo>
                  <a:pt x="84" y="0"/>
                </a:moveTo>
                <a:cubicBezTo>
                  <a:pt x="3788" y="0"/>
                  <a:pt x="103801" y="128587"/>
                  <a:pt x="177884" y="136525"/>
                </a:cubicBezTo>
                <a:cubicBezTo>
                  <a:pt x="251967" y="144463"/>
                  <a:pt x="423418" y="52917"/>
                  <a:pt x="444584" y="47625"/>
                </a:cubicBezTo>
                <a:cubicBezTo>
                  <a:pt x="465750" y="42333"/>
                  <a:pt x="344042" y="89429"/>
                  <a:pt x="304884" y="104775"/>
                </a:cubicBezTo>
                <a:cubicBezTo>
                  <a:pt x="265726" y="120121"/>
                  <a:pt x="215455" y="127529"/>
                  <a:pt x="209634" y="139700"/>
                </a:cubicBezTo>
                <a:cubicBezTo>
                  <a:pt x="203813" y="151871"/>
                  <a:pt x="278955" y="178329"/>
                  <a:pt x="269959" y="177800"/>
                </a:cubicBezTo>
                <a:cubicBezTo>
                  <a:pt x="260963" y="177271"/>
                  <a:pt x="195876" y="159808"/>
                  <a:pt x="155659" y="136525"/>
                </a:cubicBezTo>
                <a:cubicBezTo>
                  <a:pt x="115442" y="113242"/>
                  <a:pt x="-3620" y="0"/>
                  <a:pt x="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 2196">
            <a:extLst>
              <a:ext uri="{FF2B5EF4-FFF2-40B4-BE49-F238E27FC236}">
                <a16:creationId xmlns:a16="http://schemas.microsoft.com/office/drawing/2014/main" id="{968DB3A9-DAB3-900C-1BA9-A37DC5F12983}"/>
              </a:ext>
            </a:extLst>
          </p:cNvPr>
          <p:cNvSpPr/>
          <p:nvPr/>
        </p:nvSpPr>
        <p:spPr>
          <a:xfrm>
            <a:off x="6419415" y="6022907"/>
            <a:ext cx="648245" cy="438779"/>
          </a:xfrm>
          <a:custGeom>
            <a:avLst/>
            <a:gdLst>
              <a:gd name="connsiteX0" fmla="*/ 622735 w 648245"/>
              <a:gd name="connsiteY0" fmla="*/ 68 h 438779"/>
              <a:gd name="connsiteX1" fmla="*/ 632260 w 648245"/>
              <a:gd name="connsiteY1" fmla="*/ 85793 h 438779"/>
              <a:gd name="connsiteX2" fmla="*/ 381435 w 648245"/>
              <a:gd name="connsiteY2" fmla="*/ 244543 h 438779"/>
              <a:gd name="connsiteX3" fmla="*/ 422710 w 648245"/>
              <a:gd name="connsiteY3" fmla="*/ 269943 h 438779"/>
              <a:gd name="connsiteX4" fmla="*/ 254435 w 648245"/>
              <a:gd name="connsiteY4" fmla="*/ 298518 h 438779"/>
              <a:gd name="connsiteX5" fmla="*/ 435 w 648245"/>
              <a:gd name="connsiteY5" fmla="*/ 352493 h 438779"/>
              <a:gd name="connsiteX6" fmla="*/ 190935 w 648245"/>
              <a:gd name="connsiteY6" fmla="*/ 323918 h 438779"/>
              <a:gd name="connsiteX7" fmla="*/ 92510 w 648245"/>
              <a:gd name="connsiteY7" fmla="*/ 438218 h 438779"/>
              <a:gd name="connsiteX8" fmla="*/ 190935 w 648245"/>
              <a:gd name="connsiteY8" fmla="*/ 365193 h 438779"/>
              <a:gd name="connsiteX9" fmla="*/ 244910 w 648245"/>
              <a:gd name="connsiteY9" fmla="*/ 308043 h 438779"/>
              <a:gd name="connsiteX10" fmla="*/ 467160 w 648245"/>
              <a:gd name="connsiteY10" fmla="*/ 196918 h 438779"/>
              <a:gd name="connsiteX11" fmla="*/ 622735 w 648245"/>
              <a:gd name="connsiteY11" fmla="*/ 98493 h 438779"/>
              <a:gd name="connsiteX12" fmla="*/ 622735 w 648245"/>
              <a:gd name="connsiteY12" fmla="*/ 68 h 43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8245" h="438779">
                <a:moveTo>
                  <a:pt x="622735" y="68"/>
                </a:moveTo>
                <a:cubicBezTo>
                  <a:pt x="624323" y="-2049"/>
                  <a:pt x="672477" y="45047"/>
                  <a:pt x="632260" y="85793"/>
                </a:cubicBezTo>
                <a:cubicBezTo>
                  <a:pt x="592043" y="126539"/>
                  <a:pt x="416360" y="213851"/>
                  <a:pt x="381435" y="244543"/>
                </a:cubicBezTo>
                <a:cubicBezTo>
                  <a:pt x="346510" y="275235"/>
                  <a:pt x="443877" y="260947"/>
                  <a:pt x="422710" y="269943"/>
                </a:cubicBezTo>
                <a:cubicBezTo>
                  <a:pt x="401543" y="278939"/>
                  <a:pt x="324814" y="284760"/>
                  <a:pt x="254435" y="298518"/>
                </a:cubicBezTo>
                <a:cubicBezTo>
                  <a:pt x="184056" y="312276"/>
                  <a:pt x="11018" y="348260"/>
                  <a:pt x="435" y="352493"/>
                </a:cubicBezTo>
                <a:cubicBezTo>
                  <a:pt x="-10148" y="356726"/>
                  <a:pt x="175589" y="309631"/>
                  <a:pt x="190935" y="323918"/>
                </a:cubicBezTo>
                <a:cubicBezTo>
                  <a:pt x="206281" y="338206"/>
                  <a:pt x="92510" y="431339"/>
                  <a:pt x="92510" y="438218"/>
                </a:cubicBezTo>
                <a:cubicBezTo>
                  <a:pt x="92510" y="445097"/>
                  <a:pt x="165535" y="386889"/>
                  <a:pt x="190935" y="365193"/>
                </a:cubicBezTo>
                <a:cubicBezTo>
                  <a:pt x="216335" y="343497"/>
                  <a:pt x="198872" y="336089"/>
                  <a:pt x="244910" y="308043"/>
                </a:cubicBezTo>
                <a:cubicBezTo>
                  <a:pt x="290948" y="279997"/>
                  <a:pt x="404189" y="231843"/>
                  <a:pt x="467160" y="196918"/>
                </a:cubicBezTo>
                <a:cubicBezTo>
                  <a:pt x="530131" y="161993"/>
                  <a:pt x="597335" y="124422"/>
                  <a:pt x="622735" y="98493"/>
                </a:cubicBezTo>
                <a:cubicBezTo>
                  <a:pt x="648135" y="72564"/>
                  <a:pt x="621147" y="2185"/>
                  <a:pt x="62273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 2197">
            <a:extLst>
              <a:ext uri="{FF2B5EF4-FFF2-40B4-BE49-F238E27FC236}">
                <a16:creationId xmlns:a16="http://schemas.microsoft.com/office/drawing/2014/main" id="{A1596A60-7410-DC31-98A0-D5B41FDE5F71}"/>
              </a:ext>
            </a:extLst>
          </p:cNvPr>
          <p:cNvSpPr/>
          <p:nvPr/>
        </p:nvSpPr>
        <p:spPr>
          <a:xfrm>
            <a:off x="4899022" y="5124434"/>
            <a:ext cx="178009" cy="553714"/>
          </a:xfrm>
          <a:custGeom>
            <a:avLst/>
            <a:gdLst>
              <a:gd name="connsiteX0" fmla="*/ 3 w 178009"/>
              <a:gd name="connsiteY0" fmla="*/ 16 h 553714"/>
              <a:gd name="connsiteX1" fmla="*/ 69853 w 178009"/>
              <a:gd name="connsiteY1" fmla="*/ 161941 h 553714"/>
              <a:gd name="connsiteX2" fmla="*/ 73028 w 178009"/>
              <a:gd name="connsiteY2" fmla="*/ 279416 h 553714"/>
              <a:gd name="connsiteX3" fmla="*/ 174628 w 178009"/>
              <a:gd name="connsiteY3" fmla="*/ 546116 h 553714"/>
              <a:gd name="connsiteX4" fmla="*/ 146053 w 178009"/>
              <a:gd name="connsiteY4" fmla="*/ 463566 h 553714"/>
              <a:gd name="connsiteX5" fmla="*/ 69853 w 178009"/>
              <a:gd name="connsiteY5" fmla="*/ 282591 h 553714"/>
              <a:gd name="connsiteX6" fmla="*/ 73028 w 178009"/>
              <a:gd name="connsiteY6" fmla="*/ 152416 h 553714"/>
              <a:gd name="connsiteX7" fmla="*/ 3 w 178009"/>
              <a:gd name="connsiteY7" fmla="*/ 16 h 55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009" h="553714">
                <a:moveTo>
                  <a:pt x="3" y="16"/>
                </a:moveTo>
                <a:cubicBezTo>
                  <a:pt x="-526" y="1603"/>
                  <a:pt x="57682" y="115374"/>
                  <a:pt x="69853" y="161941"/>
                </a:cubicBezTo>
                <a:cubicBezTo>
                  <a:pt x="82024" y="208508"/>
                  <a:pt x="55566" y="215387"/>
                  <a:pt x="73028" y="279416"/>
                </a:cubicBezTo>
                <a:cubicBezTo>
                  <a:pt x="90490" y="343445"/>
                  <a:pt x="162457" y="515424"/>
                  <a:pt x="174628" y="546116"/>
                </a:cubicBezTo>
                <a:cubicBezTo>
                  <a:pt x="186799" y="576808"/>
                  <a:pt x="163515" y="507487"/>
                  <a:pt x="146053" y="463566"/>
                </a:cubicBezTo>
                <a:cubicBezTo>
                  <a:pt x="128591" y="419645"/>
                  <a:pt x="82024" y="334449"/>
                  <a:pt x="69853" y="282591"/>
                </a:cubicBezTo>
                <a:cubicBezTo>
                  <a:pt x="57682" y="230733"/>
                  <a:pt x="82553" y="196337"/>
                  <a:pt x="73028" y="152416"/>
                </a:cubicBezTo>
                <a:cubicBezTo>
                  <a:pt x="63503" y="108495"/>
                  <a:pt x="532" y="-1571"/>
                  <a:pt x="3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 2198">
            <a:extLst>
              <a:ext uri="{FF2B5EF4-FFF2-40B4-BE49-F238E27FC236}">
                <a16:creationId xmlns:a16="http://schemas.microsoft.com/office/drawing/2014/main" id="{BDE5BE7C-C2E4-3F3A-EAE9-30106FB46705}"/>
              </a:ext>
            </a:extLst>
          </p:cNvPr>
          <p:cNvSpPr/>
          <p:nvPr/>
        </p:nvSpPr>
        <p:spPr>
          <a:xfrm>
            <a:off x="4965609" y="3467012"/>
            <a:ext cx="69945" cy="187611"/>
          </a:xfrm>
          <a:custGeom>
            <a:avLst/>
            <a:gdLst>
              <a:gd name="connsiteX0" fmla="*/ 69941 w 69945"/>
              <a:gd name="connsiteY0" fmla="*/ 88 h 187611"/>
              <a:gd name="connsiteX1" fmla="*/ 12791 w 69945"/>
              <a:gd name="connsiteY1" fmla="*/ 123913 h 187611"/>
              <a:gd name="connsiteX2" fmla="*/ 91 w 69945"/>
              <a:gd name="connsiteY2" fmla="*/ 187413 h 187611"/>
              <a:gd name="connsiteX3" fmla="*/ 9616 w 69945"/>
              <a:gd name="connsiteY3" fmla="*/ 104863 h 187611"/>
              <a:gd name="connsiteX4" fmla="*/ 69941 w 69945"/>
              <a:gd name="connsiteY4" fmla="*/ 88 h 18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45" h="187611">
                <a:moveTo>
                  <a:pt x="69941" y="88"/>
                </a:moveTo>
                <a:cubicBezTo>
                  <a:pt x="70470" y="3263"/>
                  <a:pt x="24433" y="92692"/>
                  <a:pt x="12791" y="123913"/>
                </a:cubicBezTo>
                <a:cubicBezTo>
                  <a:pt x="1149" y="155134"/>
                  <a:pt x="620" y="190588"/>
                  <a:pt x="91" y="187413"/>
                </a:cubicBezTo>
                <a:cubicBezTo>
                  <a:pt x="-438" y="184238"/>
                  <a:pt x="1149" y="129734"/>
                  <a:pt x="9616" y="104863"/>
                </a:cubicBezTo>
                <a:cubicBezTo>
                  <a:pt x="18083" y="79992"/>
                  <a:pt x="69412" y="-3087"/>
                  <a:pt x="69941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0" name="フリーフォーム 2199">
            <a:extLst>
              <a:ext uri="{FF2B5EF4-FFF2-40B4-BE49-F238E27FC236}">
                <a16:creationId xmlns:a16="http://schemas.microsoft.com/office/drawing/2014/main" id="{D246CA46-6543-1602-67BD-B446EA83B925}"/>
              </a:ext>
            </a:extLst>
          </p:cNvPr>
          <p:cNvSpPr/>
          <p:nvPr/>
        </p:nvSpPr>
        <p:spPr>
          <a:xfrm>
            <a:off x="4797406" y="3468221"/>
            <a:ext cx="125063" cy="622618"/>
          </a:xfrm>
          <a:custGeom>
            <a:avLst/>
            <a:gdLst>
              <a:gd name="connsiteX0" fmla="*/ 123844 w 125063"/>
              <a:gd name="connsiteY0" fmla="*/ 2054 h 622618"/>
              <a:gd name="connsiteX1" fmla="*/ 101619 w 125063"/>
              <a:gd name="connsiteY1" fmla="*/ 163979 h 622618"/>
              <a:gd name="connsiteX2" fmla="*/ 73044 w 125063"/>
              <a:gd name="connsiteY2" fmla="*/ 338604 h 622618"/>
              <a:gd name="connsiteX3" fmla="*/ 82569 w 125063"/>
              <a:gd name="connsiteY3" fmla="*/ 240179 h 622618"/>
              <a:gd name="connsiteX4" fmla="*/ 31769 w 125063"/>
              <a:gd name="connsiteY4" fmla="*/ 452904 h 622618"/>
              <a:gd name="connsiteX5" fmla="*/ 57169 w 125063"/>
              <a:gd name="connsiteY5" fmla="*/ 376704 h 622618"/>
              <a:gd name="connsiteX6" fmla="*/ 19 w 125063"/>
              <a:gd name="connsiteY6" fmla="*/ 621179 h 622618"/>
              <a:gd name="connsiteX7" fmla="*/ 50819 w 125063"/>
              <a:gd name="connsiteY7" fmla="*/ 468779 h 622618"/>
              <a:gd name="connsiteX8" fmla="*/ 63519 w 125063"/>
              <a:gd name="connsiteY8" fmla="*/ 281454 h 622618"/>
              <a:gd name="connsiteX9" fmla="*/ 123844 w 125063"/>
              <a:gd name="connsiteY9" fmla="*/ 2054 h 62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063" h="622618">
                <a:moveTo>
                  <a:pt x="123844" y="2054"/>
                </a:moveTo>
                <a:cubicBezTo>
                  <a:pt x="130194" y="-17525"/>
                  <a:pt x="110086" y="107887"/>
                  <a:pt x="101619" y="163979"/>
                </a:cubicBezTo>
                <a:cubicBezTo>
                  <a:pt x="93152" y="220071"/>
                  <a:pt x="76219" y="325904"/>
                  <a:pt x="73044" y="338604"/>
                </a:cubicBezTo>
                <a:cubicBezTo>
                  <a:pt x="69869" y="351304"/>
                  <a:pt x="89448" y="221129"/>
                  <a:pt x="82569" y="240179"/>
                </a:cubicBezTo>
                <a:cubicBezTo>
                  <a:pt x="75690" y="259229"/>
                  <a:pt x="36002" y="430150"/>
                  <a:pt x="31769" y="452904"/>
                </a:cubicBezTo>
                <a:cubicBezTo>
                  <a:pt x="27536" y="475658"/>
                  <a:pt x="62461" y="348658"/>
                  <a:pt x="57169" y="376704"/>
                </a:cubicBezTo>
                <a:cubicBezTo>
                  <a:pt x="51877" y="404750"/>
                  <a:pt x="1077" y="605833"/>
                  <a:pt x="19" y="621179"/>
                </a:cubicBezTo>
                <a:cubicBezTo>
                  <a:pt x="-1039" y="636525"/>
                  <a:pt x="40236" y="525400"/>
                  <a:pt x="50819" y="468779"/>
                </a:cubicBezTo>
                <a:cubicBezTo>
                  <a:pt x="61402" y="412158"/>
                  <a:pt x="50819" y="354479"/>
                  <a:pt x="63519" y="281454"/>
                </a:cubicBezTo>
                <a:cubicBezTo>
                  <a:pt x="76219" y="208429"/>
                  <a:pt x="117494" y="21633"/>
                  <a:pt x="123844" y="2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 2200">
            <a:extLst>
              <a:ext uri="{FF2B5EF4-FFF2-40B4-BE49-F238E27FC236}">
                <a16:creationId xmlns:a16="http://schemas.microsoft.com/office/drawing/2014/main" id="{F988C002-C7FB-A885-2A3A-DFF4E2A79206}"/>
              </a:ext>
            </a:extLst>
          </p:cNvPr>
          <p:cNvSpPr/>
          <p:nvPr/>
        </p:nvSpPr>
        <p:spPr>
          <a:xfrm>
            <a:off x="4694029" y="4193864"/>
            <a:ext cx="78199" cy="818524"/>
          </a:xfrm>
          <a:custGeom>
            <a:avLst/>
            <a:gdLst>
              <a:gd name="connsiteX0" fmla="*/ 77996 w 78199"/>
              <a:gd name="connsiteY0" fmla="*/ 311 h 818524"/>
              <a:gd name="connsiteX1" fmla="*/ 33546 w 78199"/>
              <a:gd name="connsiteY1" fmla="*/ 235261 h 818524"/>
              <a:gd name="connsiteX2" fmla="*/ 1796 w 78199"/>
              <a:gd name="connsiteY2" fmla="*/ 476561 h 818524"/>
              <a:gd name="connsiteX3" fmla="*/ 8146 w 78199"/>
              <a:gd name="connsiteY3" fmla="*/ 425761 h 818524"/>
              <a:gd name="connsiteX4" fmla="*/ 43071 w 78199"/>
              <a:gd name="connsiteY4" fmla="*/ 800411 h 818524"/>
              <a:gd name="connsiteX5" fmla="*/ 39896 w 78199"/>
              <a:gd name="connsiteY5" fmla="*/ 695636 h 818524"/>
              <a:gd name="connsiteX6" fmla="*/ 8146 w 78199"/>
              <a:gd name="connsiteY6" fmla="*/ 143186 h 818524"/>
              <a:gd name="connsiteX7" fmla="*/ 14496 w 78199"/>
              <a:gd name="connsiteY7" fmla="*/ 184461 h 818524"/>
              <a:gd name="connsiteX8" fmla="*/ 77996 w 78199"/>
              <a:gd name="connsiteY8" fmla="*/ 311 h 81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199" h="818524">
                <a:moveTo>
                  <a:pt x="77996" y="311"/>
                </a:moveTo>
                <a:cubicBezTo>
                  <a:pt x="81171" y="8778"/>
                  <a:pt x="46246" y="155886"/>
                  <a:pt x="33546" y="235261"/>
                </a:cubicBezTo>
                <a:cubicBezTo>
                  <a:pt x="20846" y="314636"/>
                  <a:pt x="6029" y="444811"/>
                  <a:pt x="1796" y="476561"/>
                </a:cubicBezTo>
                <a:cubicBezTo>
                  <a:pt x="-2437" y="508311"/>
                  <a:pt x="1267" y="371786"/>
                  <a:pt x="8146" y="425761"/>
                </a:cubicBezTo>
                <a:cubicBezTo>
                  <a:pt x="15025" y="479736"/>
                  <a:pt x="37779" y="755432"/>
                  <a:pt x="43071" y="800411"/>
                </a:cubicBezTo>
                <a:cubicBezTo>
                  <a:pt x="48363" y="845390"/>
                  <a:pt x="45717" y="805173"/>
                  <a:pt x="39896" y="695636"/>
                </a:cubicBezTo>
                <a:cubicBezTo>
                  <a:pt x="34075" y="586099"/>
                  <a:pt x="12379" y="228382"/>
                  <a:pt x="8146" y="143186"/>
                </a:cubicBezTo>
                <a:cubicBezTo>
                  <a:pt x="3913" y="57990"/>
                  <a:pt x="1796" y="210390"/>
                  <a:pt x="14496" y="184461"/>
                </a:cubicBezTo>
                <a:cubicBezTo>
                  <a:pt x="27196" y="158532"/>
                  <a:pt x="74821" y="-8156"/>
                  <a:pt x="77996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 2201">
            <a:extLst>
              <a:ext uri="{FF2B5EF4-FFF2-40B4-BE49-F238E27FC236}">
                <a16:creationId xmlns:a16="http://schemas.microsoft.com/office/drawing/2014/main" id="{2C30F4B6-0FEA-94A2-77FD-1985A9397057}"/>
              </a:ext>
            </a:extLst>
          </p:cNvPr>
          <p:cNvSpPr/>
          <p:nvPr/>
        </p:nvSpPr>
        <p:spPr>
          <a:xfrm>
            <a:off x="4812598" y="5575251"/>
            <a:ext cx="219741" cy="533519"/>
          </a:xfrm>
          <a:custGeom>
            <a:avLst/>
            <a:gdLst>
              <a:gd name="connsiteX0" fmla="*/ 702 w 219741"/>
              <a:gd name="connsiteY0" fmla="*/ 49 h 533519"/>
              <a:gd name="connsiteX1" fmla="*/ 76902 w 219741"/>
              <a:gd name="connsiteY1" fmla="*/ 250874 h 533519"/>
              <a:gd name="connsiteX2" fmla="*/ 70552 w 219741"/>
              <a:gd name="connsiteY2" fmla="*/ 228649 h 533519"/>
              <a:gd name="connsiteX3" fmla="*/ 216602 w 219741"/>
              <a:gd name="connsiteY3" fmla="*/ 523924 h 533519"/>
              <a:gd name="connsiteX4" fmla="*/ 159452 w 219741"/>
              <a:gd name="connsiteY4" fmla="*/ 438199 h 533519"/>
              <a:gd name="connsiteX5" fmla="*/ 29277 w 219741"/>
              <a:gd name="connsiteY5" fmla="*/ 206424 h 533519"/>
              <a:gd name="connsiteX6" fmla="*/ 38802 w 219741"/>
              <a:gd name="connsiteY6" fmla="*/ 228649 h 533519"/>
              <a:gd name="connsiteX7" fmla="*/ 702 w 219741"/>
              <a:gd name="connsiteY7" fmla="*/ 49 h 53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741" h="533519">
                <a:moveTo>
                  <a:pt x="702" y="49"/>
                </a:moveTo>
                <a:cubicBezTo>
                  <a:pt x="7052" y="3753"/>
                  <a:pt x="65260" y="212774"/>
                  <a:pt x="76902" y="250874"/>
                </a:cubicBezTo>
                <a:cubicBezTo>
                  <a:pt x="88544" y="288974"/>
                  <a:pt x="47269" y="183141"/>
                  <a:pt x="70552" y="228649"/>
                </a:cubicBezTo>
                <a:cubicBezTo>
                  <a:pt x="93835" y="274157"/>
                  <a:pt x="201785" y="488999"/>
                  <a:pt x="216602" y="523924"/>
                </a:cubicBezTo>
                <a:cubicBezTo>
                  <a:pt x="231419" y="558849"/>
                  <a:pt x="190673" y="491115"/>
                  <a:pt x="159452" y="438199"/>
                </a:cubicBezTo>
                <a:cubicBezTo>
                  <a:pt x="128231" y="385283"/>
                  <a:pt x="49385" y="241349"/>
                  <a:pt x="29277" y="206424"/>
                </a:cubicBezTo>
                <a:cubicBezTo>
                  <a:pt x="9169" y="171499"/>
                  <a:pt x="44623" y="255637"/>
                  <a:pt x="38802" y="228649"/>
                </a:cubicBezTo>
                <a:cubicBezTo>
                  <a:pt x="32981" y="201661"/>
                  <a:pt x="-5648" y="-3655"/>
                  <a:pt x="70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 2202">
            <a:extLst>
              <a:ext uri="{FF2B5EF4-FFF2-40B4-BE49-F238E27FC236}">
                <a16:creationId xmlns:a16="http://schemas.microsoft.com/office/drawing/2014/main" id="{7C8EF6DB-24D0-D419-1EB5-07113ADF8484}"/>
              </a:ext>
            </a:extLst>
          </p:cNvPr>
          <p:cNvSpPr/>
          <p:nvPr/>
        </p:nvSpPr>
        <p:spPr>
          <a:xfrm>
            <a:off x="4989454" y="5881363"/>
            <a:ext cx="593999" cy="856898"/>
          </a:xfrm>
          <a:custGeom>
            <a:avLst/>
            <a:gdLst>
              <a:gd name="connsiteX0" fmla="*/ 1646 w 593999"/>
              <a:gd name="connsiteY0" fmla="*/ 1912 h 856898"/>
              <a:gd name="connsiteX1" fmla="*/ 325496 w 593999"/>
              <a:gd name="connsiteY1" fmla="*/ 554362 h 856898"/>
              <a:gd name="connsiteX2" fmla="*/ 309621 w 593999"/>
              <a:gd name="connsiteY2" fmla="*/ 516262 h 856898"/>
              <a:gd name="connsiteX3" fmla="*/ 589021 w 593999"/>
              <a:gd name="connsiteY3" fmla="*/ 849637 h 856898"/>
              <a:gd name="connsiteX4" fmla="*/ 465196 w 593999"/>
              <a:gd name="connsiteY4" fmla="*/ 713112 h 856898"/>
              <a:gd name="connsiteX5" fmla="*/ 173096 w 593999"/>
              <a:gd name="connsiteY5" fmla="*/ 338462 h 856898"/>
              <a:gd name="connsiteX6" fmla="*/ 198496 w 593999"/>
              <a:gd name="connsiteY6" fmla="*/ 370212 h 856898"/>
              <a:gd name="connsiteX7" fmla="*/ 1646 w 593999"/>
              <a:gd name="connsiteY7" fmla="*/ 1912 h 85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999" h="856898">
                <a:moveTo>
                  <a:pt x="1646" y="1912"/>
                </a:moveTo>
                <a:cubicBezTo>
                  <a:pt x="22813" y="32604"/>
                  <a:pt x="274167" y="468637"/>
                  <a:pt x="325496" y="554362"/>
                </a:cubicBezTo>
                <a:cubicBezTo>
                  <a:pt x="376825" y="640087"/>
                  <a:pt x="265700" y="467050"/>
                  <a:pt x="309621" y="516262"/>
                </a:cubicBezTo>
                <a:cubicBezTo>
                  <a:pt x="353542" y="565474"/>
                  <a:pt x="563092" y="816829"/>
                  <a:pt x="589021" y="849637"/>
                </a:cubicBezTo>
                <a:cubicBezTo>
                  <a:pt x="614950" y="882445"/>
                  <a:pt x="534517" y="798308"/>
                  <a:pt x="465196" y="713112"/>
                </a:cubicBezTo>
                <a:cubicBezTo>
                  <a:pt x="395875" y="627916"/>
                  <a:pt x="217546" y="395612"/>
                  <a:pt x="173096" y="338462"/>
                </a:cubicBezTo>
                <a:cubicBezTo>
                  <a:pt x="128646" y="281312"/>
                  <a:pt x="227071" y="421012"/>
                  <a:pt x="198496" y="370212"/>
                </a:cubicBezTo>
                <a:cubicBezTo>
                  <a:pt x="169921" y="319412"/>
                  <a:pt x="-19521" y="-28780"/>
                  <a:pt x="1646" y="1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 2203">
            <a:extLst>
              <a:ext uri="{FF2B5EF4-FFF2-40B4-BE49-F238E27FC236}">
                <a16:creationId xmlns:a16="http://schemas.microsoft.com/office/drawing/2014/main" id="{38F25421-9665-F015-EFA6-06AAD2DB7EE4}"/>
              </a:ext>
            </a:extLst>
          </p:cNvPr>
          <p:cNvSpPr/>
          <p:nvPr/>
        </p:nvSpPr>
        <p:spPr>
          <a:xfrm>
            <a:off x="5998586" y="6663854"/>
            <a:ext cx="1110249" cy="296645"/>
          </a:xfrm>
          <a:custGeom>
            <a:avLst/>
            <a:gdLst>
              <a:gd name="connsiteX0" fmla="*/ 2164 w 1110249"/>
              <a:gd name="connsiteY0" fmla="*/ 292571 h 296645"/>
              <a:gd name="connsiteX1" fmla="*/ 513339 w 1110249"/>
              <a:gd name="connsiteY1" fmla="*/ 276696 h 296645"/>
              <a:gd name="connsiteX2" fmla="*/ 938789 w 1110249"/>
              <a:gd name="connsiteY2" fmla="*/ 130646 h 296645"/>
              <a:gd name="connsiteX3" fmla="*/ 760989 w 1110249"/>
              <a:gd name="connsiteY3" fmla="*/ 229071 h 296645"/>
              <a:gd name="connsiteX4" fmla="*/ 1110239 w 1110249"/>
              <a:gd name="connsiteY4" fmla="*/ 471 h 296645"/>
              <a:gd name="connsiteX5" fmla="*/ 748289 w 1110249"/>
              <a:gd name="connsiteY5" fmla="*/ 171921 h 296645"/>
              <a:gd name="connsiteX6" fmla="*/ 424439 w 1110249"/>
              <a:gd name="connsiteY6" fmla="*/ 260821 h 296645"/>
              <a:gd name="connsiteX7" fmla="*/ 630814 w 1110249"/>
              <a:gd name="connsiteY7" fmla="*/ 216371 h 296645"/>
              <a:gd name="connsiteX8" fmla="*/ 341889 w 1110249"/>
              <a:gd name="connsiteY8" fmla="*/ 289396 h 296645"/>
              <a:gd name="connsiteX9" fmla="*/ 2164 w 1110249"/>
              <a:gd name="connsiteY9" fmla="*/ 292571 h 29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0249" h="296645">
                <a:moveTo>
                  <a:pt x="2164" y="292571"/>
                </a:moveTo>
                <a:cubicBezTo>
                  <a:pt x="30739" y="290454"/>
                  <a:pt x="357235" y="303683"/>
                  <a:pt x="513339" y="276696"/>
                </a:cubicBezTo>
                <a:cubicBezTo>
                  <a:pt x="669443" y="249709"/>
                  <a:pt x="897514" y="138583"/>
                  <a:pt x="938789" y="130646"/>
                </a:cubicBezTo>
                <a:cubicBezTo>
                  <a:pt x="980064" y="122709"/>
                  <a:pt x="732414" y="250767"/>
                  <a:pt x="760989" y="229071"/>
                </a:cubicBezTo>
                <a:cubicBezTo>
                  <a:pt x="789564" y="207375"/>
                  <a:pt x="1112356" y="9996"/>
                  <a:pt x="1110239" y="471"/>
                </a:cubicBezTo>
                <a:cubicBezTo>
                  <a:pt x="1108122" y="-9054"/>
                  <a:pt x="862589" y="128529"/>
                  <a:pt x="748289" y="171921"/>
                </a:cubicBezTo>
                <a:cubicBezTo>
                  <a:pt x="633989" y="215313"/>
                  <a:pt x="444018" y="253413"/>
                  <a:pt x="424439" y="260821"/>
                </a:cubicBezTo>
                <a:cubicBezTo>
                  <a:pt x="404860" y="268229"/>
                  <a:pt x="644572" y="211609"/>
                  <a:pt x="630814" y="216371"/>
                </a:cubicBezTo>
                <a:cubicBezTo>
                  <a:pt x="617056" y="221133"/>
                  <a:pt x="448251" y="276696"/>
                  <a:pt x="341889" y="289396"/>
                </a:cubicBezTo>
                <a:cubicBezTo>
                  <a:pt x="235527" y="302096"/>
                  <a:pt x="-26411" y="294688"/>
                  <a:pt x="2164" y="292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 2204">
            <a:extLst>
              <a:ext uri="{FF2B5EF4-FFF2-40B4-BE49-F238E27FC236}">
                <a16:creationId xmlns:a16="http://schemas.microsoft.com/office/drawing/2014/main" id="{13072260-E87C-D73E-3BE0-B3C19FCF8979}"/>
              </a:ext>
            </a:extLst>
          </p:cNvPr>
          <p:cNvSpPr/>
          <p:nvPr/>
        </p:nvSpPr>
        <p:spPr>
          <a:xfrm>
            <a:off x="7013793" y="6311107"/>
            <a:ext cx="657274" cy="472164"/>
          </a:xfrm>
          <a:custGeom>
            <a:avLst/>
            <a:gdLst>
              <a:gd name="connsiteX0" fmla="*/ 653832 w 657274"/>
              <a:gd name="connsiteY0" fmla="*/ 793 h 472164"/>
              <a:gd name="connsiteX1" fmla="*/ 463332 w 657274"/>
              <a:gd name="connsiteY1" fmla="*/ 146843 h 472164"/>
              <a:gd name="connsiteX2" fmla="*/ 177582 w 657274"/>
              <a:gd name="connsiteY2" fmla="*/ 292893 h 472164"/>
              <a:gd name="connsiteX3" fmla="*/ 295057 w 657274"/>
              <a:gd name="connsiteY3" fmla="*/ 235743 h 472164"/>
              <a:gd name="connsiteX4" fmla="*/ 2957 w 657274"/>
              <a:gd name="connsiteY4" fmla="*/ 470693 h 472164"/>
              <a:gd name="connsiteX5" fmla="*/ 161707 w 657274"/>
              <a:gd name="connsiteY5" fmla="*/ 330993 h 472164"/>
              <a:gd name="connsiteX6" fmla="*/ 441107 w 657274"/>
              <a:gd name="connsiteY6" fmla="*/ 238918 h 472164"/>
              <a:gd name="connsiteX7" fmla="*/ 263307 w 657274"/>
              <a:gd name="connsiteY7" fmla="*/ 296068 h 472164"/>
              <a:gd name="connsiteX8" fmla="*/ 425232 w 657274"/>
              <a:gd name="connsiteY8" fmla="*/ 169068 h 472164"/>
              <a:gd name="connsiteX9" fmla="*/ 301407 w 657274"/>
              <a:gd name="connsiteY9" fmla="*/ 213518 h 472164"/>
              <a:gd name="connsiteX10" fmla="*/ 653832 w 657274"/>
              <a:gd name="connsiteY10" fmla="*/ 793 h 47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7274" h="472164">
                <a:moveTo>
                  <a:pt x="653832" y="793"/>
                </a:moveTo>
                <a:cubicBezTo>
                  <a:pt x="680819" y="-10319"/>
                  <a:pt x="542707" y="98160"/>
                  <a:pt x="463332" y="146843"/>
                </a:cubicBezTo>
                <a:cubicBezTo>
                  <a:pt x="383957" y="195526"/>
                  <a:pt x="205628" y="278076"/>
                  <a:pt x="177582" y="292893"/>
                </a:cubicBezTo>
                <a:cubicBezTo>
                  <a:pt x="149536" y="307710"/>
                  <a:pt x="324161" y="206110"/>
                  <a:pt x="295057" y="235743"/>
                </a:cubicBezTo>
                <a:cubicBezTo>
                  <a:pt x="265953" y="265376"/>
                  <a:pt x="25182" y="454818"/>
                  <a:pt x="2957" y="470693"/>
                </a:cubicBezTo>
                <a:cubicBezTo>
                  <a:pt x="-19268" y="486568"/>
                  <a:pt x="88682" y="369622"/>
                  <a:pt x="161707" y="330993"/>
                </a:cubicBezTo>
                <a:cubicBezTo>
                  <a:pt x="234732" y="292364"/>
                  <a:pt x="424174" y="244739"/>
                  <a:pt x="441107" y="238918"/>
                </a:cubicBezTo>
                <a:cubicBezTo>
                  <a:pt x="458040" y="233097"/>
                  <a:pt x="265953" y="307710"/>
                  <a:pt x="263307" y="296068"/>
                </a:cubicBezTo>
                <a:cubicBezTo>
                  <a:pt x="260661" y="284426"/>
                  <a:pt x="418882" y="182826"/>
                  <a:pt x="425232" y="169068"/>
                </a:cubicBezTo>
                <a:cubicBezTo>
                  <a:pt x="431582" y="155310"/>
                  <a:pt x="268599" y="236801"/>
                  <a:pt x="301407" y="213518"/>
                </a:cubicBezTo>
                <a:cubicBezTo>
                  <a:pt x="334215" y="190235"/>
                  <a:pt x="626845" y="11905"/>
                  <a:pt x="653832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 2205">
            <a:extLst>
              <a:ext uri="{FF2B5EF4-FFF2-40B4-BE49-F238E27FC236}">
                <a16:creationId xmlns:a16="http://schemas.microsoft.com/office/drawing/2014/main" id="{2F4EBF62-3814-C766-06DE-54C574AA961B}"/>
              </a:ext>
            </a:extLst>
          </p:cNvPr>
          <p:cNvSpPr/>
          <p:nvPr/>
        </p:nvSpPr>
        <p:spPr>
          <a:xfrm>
            <a:off x="7498971" y="5641974"/>
            <a:ext cx="476689" cy="547585"/>
          </a:xfrm>
          <a:custGeom>
            <a:avLst/>
            <a:gdLst>
              <a:gd name="connsiteX0" fmla="*/ 476629 w 476689"/>
              <a:gd name="connsiteY0" fmla="*/ 1 h 547585"/>
              <a:gd name="connsiteX1" fmla="*/ 235329 w 476689"/>
              <a:gd name="connsiteY1" fmla="*/ 215901 h 547585"/>
              <a:gd name="connsiteX2" fmla="*/ 3554 w 476689"/>
              <a:gd name="connsiteY2" fmla="*/ 542926 h 547585"/>
              <a:gd name="connsiteX3" fmla="*/ 105154 w 476689"/>
              <a:gd name="connsiteY3" fmla="*/ 393701 h 547585"/>
              <a:gd name="connsiteX4" fmla="*/ 244854 w 476689"/>
              <a:gd name="connsiteY4" fmla="*/ 184151 h 547585"/>
              <a:gd name="connsiteX5" fmla="*/ 213104 w 476689"/>
              <a:gd name="connsiteY5" fmla="*/ 219076 h 547585"/>
              <a:gd name="connsiteX6" fmla="*/ 476629 w 476689"/>
              <a:gd name="connsiteY6" fmla="*/ 1 h 54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689" h="547585">
                <a:moveTo>
                  <a:pt x="476629" y="1"/>
                </a:moveTo>
                <a:cubicBezTo>
                  <a:pt x="480333" y="-528"/>
                  <a:pt x="314175" y="125414"/>
                  <a:pt x="235329" y="215901"/>
                </a:cubicBezTo>
                <a:cubicBezTo>
                  <a:pt x="156483" y="306389"/>
                  <a:pt x="25250" y="513293"/>
                  <a:pt x="3554" y="542926"/>
                </a:cubicBezTo>
                <a:cubicBezTo>
                  <a:pt x="-18142" y="572559"/>
                  <a:pt x="64937" y="453497"/>
                  <a:pt x="105154" y="393701"/>
                </a:cubicBezTo>
                <a:cubicBezTo>
                  <a:pt x="145371" y="333905"/>
                  <a:pt x="226862" y="213255"/>
                  <a:pt x="244854" y="184151"/>
                </a:cubicBezTo>
                <a:cubicBezTo>
                  <a:pt x="262846" y="155047"/>
                  <a:pt x="178708" y="247651"/>
                  <a:pt x="213104" y="219076"/>
                </a:cubicBezTo>
                <a:lnTo>
                  <a:pt x="476629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 2206">
            <a:extLst>
              <a:ext uri="{FF2B5EF4-FFF2-40B4-BE49-F238E27FC236}">
                <a16:creationId xmlns:a16="http://schemas.microsoft.com/office/drawing/2014/main" id="{8B6FCD7A-A624-2DBF-8C65-8B657D4AA223}"/>
              </a:ext>
            </a:extLst>
          </p:cNvPr>
          <p:cNvSpPr/>
          <p:nvPr/>
        </p:nvSpPr>
        <p:spPr>
          <a:xfrm>
            <a:off x="6772209" y="4302066"/>
            <a:ext cx="402033" cy="427758"/>
          </a:xfrm>
          <a:custGeom>
            <a:avLst/>
            <a:gdLst>
              <a:gd name="connsiteX0" fmla="*/ 66 w 402033"/>
              <a:gd name="connsiteY0" fmla="*/ 59 h 427758"/>
              <a:gd name="connsiteX1" fmla="*/ 314391 w 402033"/>
              <a:gd name="connsiteY1" fmla="*/ 238184 h 427758"/>
              <a:gd name="connsiteX2" fmla="*/ 400116 w 402033"/>
              <a:gd name="connsiteY2" fmla="*/ 425509 h 427758"/>
              <a:gd name="connsiteX3" fmla="*/ 371541 w 402033"/>
              <a:gd name="connsiteY3" fmla="*/ 336609 h 427758"/>
              <a:gd name="connsiteX4" fmla="*/ 342966 w 402033"/>
              <a:gd name="connsiteY4" fmla="*/ 260409 h 427758"/>
              <a:gd name="connsiteX5" fmla="*/ 66 w 402033"/>
              <a:gd name="connsiteY5" fmla="*/ 59 h 42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033" h="427758">
                <a:moveTo>
                  <a:pt x="66" y="59"/>
                </a:moveTo>
                <a:cubicBezTo>
                  <a:pt x="-4696" y="-3645"/>
                  <a:pt x="247716" y="167276"/>
                  <a:pt x="314391" y="238184"/>
                </a:cubicBezTo>
                <a:cubicBezTo>
                  <a:pt x="381066" y="309092"/>
                  <a:pt x="390591" y="409105"/>
                  <a:pt x="400116" y="425509"/>
                </a:cubicBezTo>
                <a:cubicBezTo>
                  <a:pt x="409641" y="441913"/>
                  <a:pt x="381066" y="364126"/>
                  <a:pt x="371541" y="336609"/>
                </a:cubicBezTo>
                <a:cubicBezTo>
                  <a:pt x="362016" y="309092"/>
                  <a:pt x="398528" y="313326"/>
                  <a:pt x="342966" y="260409"/>
                </a:cubicBezTo>
                <a:cubicBezTo>
                  <a:pt x="287404" y="207492"/>
                  <a:pt x="4828" y="3763"/>
                  <a:pt x="66" y="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 2207">
            <a:extLst>
              <a:ext uri="{FF2B5EF4-FFF2-40B4-BE49-F238E27FC236}">
                <a16:creationId xmlns:a16="http://schemas.microsoft.com/office/drawing/2014/main" id="{92B03392-B8AC-6916-840E-0A7BF23E7DC4}"/>
              </a:ext>
            </a:extLst>
          </p:cNvPr>
          <p:cNvSpPr/>
          <p:nvPr/>
        </p:nvSpPr>
        <p:spPr>
          <a:xfrm>
            <a:off x="7683265" y="4460695"/>
            <a:ext cx="150848" cy="260460"/>
          </a:xfrm>
          <a:custGeom>
            <a:avLst/>
            <a:gdLst>
              <a:gd name="connsiteX0" fmla="*/ 235 w 150848"/>
              <a:gd name="connsiteY0" fmla="*/ 180 h 260460"/>
              <a:gd name="connsiteX1" fmla="*/ 89135 w 150848"/>
              <a:gd name="connsiteY1" fmla="*/ 57330 h 260460"/>
              <a:gd name="connsiteX2" fmla="*/ 149460 w 150848"/>
              <a:gd name="connsiteY2" fmla="*/ 257355 h 260460"/>
              <a:gd name="connsiteX3" fmla="*/ 130410 w 150848"/>
              <a:gd name="connsiteY3" fmla="*/ 171630 h 260460"/>
              <a:gd name="connsiteX4" fmla="*/ 117710 w 150848"/>
              <a:gd name="connsiteY4" fmla="*/ 70030 h 260460"/>
              <a:gd name="connsiteX5" fmla="*/ 235 w 150848"/>
              <a:gd name="connsiteY5" fmla="*/ 180 h 26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848" h="260460">
                <a:moveTo>
                  <a:pt x="235" y="180"/>
                </a:moveTo>
                <a:cubicBezTo>
                  <a:pt x="-4527" y="-1937"/>
                  <a:pt x="64264" y="14468"/>
                  <a:pt x="89135" y="57330"/>
                </a:cubicBezTo>
                <a:cubicBezTo>
                  <a:pt x="114006" y="100193"/>
                  <a:pt x="142581" y="238305"/>
                  <a:pt x="149460" y="257355"/>
                </a:cubicBezTo>
                <a:cubicBezTo>
                  <a:pt x="156339" y="276405"/>
                  <a:pt x="135702" y="202851"/>
                  <a:pt x="130410" y="171630"/>
                </a:cubicBezTo>
                <a:cubicBezTo>
                  <a:pt x="125118" y="140409"/>
                  <a:pt x="137818" y="98605"/>
                  <a:pt x="117710" y="70030"/>
                </a:cubicBezTo>
                <a:cubicBezTo>
                  <a:pt x="97602" y="41455"/>
                  <a:pt x="4997" y="2297"/>
                  <a:pt x="235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 2208">
            <a:extLst>
              <a:ext uri="{FF2B5EF4-FFF2-40B4-BE49-F238E27FC236}">
                <a16:creationId xmlns:a16="http://schemas.microsoft.com/office/drawing/2014/main" id="{4D9EA578-2AB1-F3E5-91FB-AD8DD35C5220}"/>
              </a:ext>
            </a:extLst>
          </p:cNvPr>
          <p:cNvSpPr/>
          <p:nvPr/>
        </p:nvSpPr>
        <p:spPr>
          <a:xfrm>
            <a:off x="7854922" y="4257499"/>
            <a:ext cx="92599" cy="273254"/>
          </a:xfrm>
          <a:custGeom>
            <a:avLst/>
            <a:gdLst>
              <a:gd name="connsiteX0" fmla="*/ 28 w 92599"/>
              <a:gd name="connsiteY0" fmla="*/ 176 h 273254"/>
              <a:gd name="connsiteX1" fmla="*/ 76228 w 92599"/>
              <a:gd name="connsiteY1" fmla="*/ 114476 h 273254"/>
              <a:gd name="connsiteX2" fmla="*/ 73053 w 92599"/>
              <a:gd name="connsiteY2" fmla="*/ 273226 h 273254"/>
              <a:gd name="connsiteX3" fmla="*/ 85753 w 92599"/>
              <a:gd name="connsiteY3" fmla="*/ 127176 h 273254"/>
              <a:gd name="connsiteX4" fmla="*/ 85753 w 92599"/>
              <a:gd name="connsiteY4" fmla="*/ 89076 h 273254"/>
              <a:gd name="connsiteX5" fmla="*/ 28 w 92599"/>
              <a:gd name="connsiteY5" fmla="*/ 176 h 27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99" h="273254">
                <a:moveTo>
                  <a:pt x="28" y="176"/>
                </a:moveTo>
                <a:cubicBezTo>
                  <a:pt x="-1559" y="4409"/>
                  <a:pt x="64057" y="68968"/>
                  <a:pt x="76228" y="114476"/>
                </a:cubicBezTo>
                <a:cubicBezTo>
                  <a:pt x="88399" y="159984"/>
                  <a:pt x="71465" y="271109"/>
                  <a:pt x="73053" y="273226"/>
                </a:cubicBezTo>
                <a:cubicBezTo>
                  <a:pt x="74641" y="275343"/>
                  <a:pt x="83636" y="157868"/>
                  <a:pt x="85753" y="127176"/>
                </a:cubicBezTo>
                <a:cubicBezTo>
                  <a:pt x="87870" y="96484"/>
                  <a:pt x="100040" y="109184"/>
                  <a:pt x="85753" y="89076"/>
                </a:cubicBezTo>
                <a:cubicBezTo>
                  <a:pt x="71466" y="68968"/>
                  <a:pt x="1615" y="-4057"/>
                  <a:pt x="28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 2209">
            <a:extLst>
              <a:ext uri="{FF2B5EF4-FFF2-40B4-BE49-F238E27FC236}">
                <a16:creationId xmlns:a16="http://schemas.microsoft.com/office/drawing/2014/main" id="{3E376D0D-AD83-A513-4964-0630643D4052}"/>
              </a:ext>
            </a:extLst>
          </p:cNvPr>
          <p:cNvSpPr/>
          <p:nvPr/>
        </p:nvSpPr>
        <p:spPr>
          <a:xfrm>
            <a:off x="7253508" y="4238605"/>
            <a:ext cx="568183" cy="143033"/>
          </a:xfrm>
          <a:custGeom>
            <a:avLst/>
            <a:gdLst>
              <a:gd name="connsiteX0" fmla="*/ 566517 w 568183"/>
              <a:gd name="connsiteY0" fmla="*/ 20 h 143033"/>
              <a:gd name="connsiteX1" fmla="*/ 404592 w 568183"/>
              <a:gd name="connsiteY1" fmla="*/ 63520 h 143033"/>
              <a:gd name="connsiteX2" fmla="*/ 1367 w 568183"/>
              <a:gd name="connsiteY2" fmla="*/ 142895 h 143033"/>
              <a:gd name="connsiteX3" fmla="*/ 280767 w 568183"/>
              <a:gd name="connsiteY3" fmla="*/ 82570 h 143033"/>
              <a:gd name="connsiteX4" fmla="*/ 490317 w 568183"/>
              <a:gd name="connsiteY4" fmla="*/ 76220 h 143033"/>
              <a:gd name="connsiteX5" fmla="*/ 245842 w 568183"/>
              <a:gd name="connsiteY5" fmla="*/ 98445 h 143033"/>
              <a:gd name="connsiteX6" fmla="*/ 474442 w 568183"/>
              <a:gd name="connsiteY6" fmla="*/ 69870 h 143033"/>
              <a:gd name="connsiteX7" fmla="*/ 566517 w 568183"/>
              <a:gd name="connsiteY7" fmla="*/ 20 h 14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83" h="143033">
                <a:moveTo>
                  <a:pt x="566517" y="20"/>
                </a:moveTo>
                <a:cubicBezTo>
                  <a:pt x="554875" y="-1038"/>
                  <a:pt x="498784" y="39708"/>
                  <a:pt x="404592" y="63520"/>
                </a:cubicBezTo>
                <a:cubicBezTo>
                  <a:pt x="310400" y="87333"/>
                  <a:pt x="22004" y="139720"/>
                  <a:pt x="1367" y="142895"/>
                </a:cubicBezTo>
                <a:cubicBezTo>
                  <a:pt x="-19271" y="146070"/>
                  <a:pt x="199275" y="93683"/>
                  <a:pt x="280767" y="82570"/>
                </a:cubicBezTo>
                <a:cubicBezTo>
                  <a:pt x="362259" y="71458"/>
                  <a:pt x="496138" y="73574"/>
                  <a:pt x="490317" y="76220"/>
                </a:cubicBezTo>
                <a:cubicBezTo>
                  <a:pt x="484496" y="78866"/>
                  <a:pt x="248488" y="99503"/>
                  <a:pt x="245842" y="98445"/>
                </a:cubicBezTo>
                <a:cubicBezTo>
                  <a:pt x="243196" y="97387"/>
                  <a:pt x="422054" y="82570"/>
                  <a:pt x="474442" y="69870"/>
                </a:cubicBezTo>
                <a:cubicBezTo>
                  <a:pt x="526829" y="57170"/>
                  <a:pt x="578159" y="1078"/>
                  <a:pt x="566517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 2210">
            <a:extLst>
              <a:ext uri="{FF2B5EF4-FFF2-40B4-BE49-F238E27FC236}">
                <a16:creationId xmlns:a16="http://schemas.microsoft.com/office/drawing/2014/main" id="{C98FE035-1A15-6C51-3309-FE0400F9F348}"/>
              </a:ext>
            </a:extLst>
          </p:cNvPr>
          <p:cNvSpPr/>
          <p:nvPr/>
        </p:nvSpPr>
        <p:spPr>
          <a:xfrm>
            <a:off x="7251838" y="2650459"/>
            <a:ext cx="115733" cy="372200"/>
          </a:xfrm>
          <a:custGeom>
            <a:avLst/>
            <a:gdLst>
              <a:gd name="connsiteX0" fmla="*/ 6212 w 115733"/>
              <a:gd name="connsiteY0" fmla="*/ 666 h 372200"/>
              <a:gd name="connsiteX1" fmla="*/ 18912 w 115733"/>
              <a:gd name="connsiteY1" fmla="*/ 194341 h 372200"/>
              <a:gd name="connsiteX2" fmla="*/ 114162 w 115733"/>
              <a:gd name="connsiteY2" fmla="*/ 368966 h 372200"/>
              <a:gd name="connsiteX3" fmla="*/ 72887 w 115733"/>
              <a:gd name="connsiteY3" fmla="*/ 302291 h 372200"/>
              <a:gd name="connsiteX4" fmla="*/ 3037 w 115733"/>
              <a:gd name="connsiteY4" fmla="*/ 232441 h 372200"/>
              <a:gd name="connsiteX5" fmla="*/ 12562 w 115733"/>
              <a:gd name="connsiteY5" fmla="*/ 264191 h 372200"/>
              <a:gd name="connsiteX6" fmla="*/ 6212 w 115733"/>
              <a:gd name="connsiteY6" fmla="*/ 666 h 37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733" h="372200">
                <a:moveTo>
                  <a:pt x="6212" y="666"/>
                </a:moveTo>
                <a:cubicBezTo>
                  <a:pt x="7270" y="-10976"/>
                  <a:pt x="920" y="132958"/>
                  <a:pt x="18912" y="194341"/>
                </a:cubicBezTo>
                <a:cubicBezTo>
                  <a:pt x="36904" y="255724"/>
                  <a:pt x="105166" y="350974"/>
                  <a:pt x="114162" y="368966"/>
                </a:cubicBezTo>
                <a:cubicBezTo>
                  <a:pt x="123158" y="386958"/>
                  <a:pt x="91408" y="325045"/>
                  <a:pt x="72887" y="302291"/>
                </a:cubicBezTo>
                <a:cubicBezTo>
                  <a:pt x="54366" y="279537"/>
                  <a:pt x="13091" y="238791"/>
                  <a:pt x="3037" y="232441"/>
                </a:cubicBezTo>
                <a:cubicBezTo>
                  <a:pt x="-7017" y="226091"/>
                  <a:pt x="10975" y="296999"/>
                  <a:pt x="12562" y="264191"/>
                </a:cubicBezTo>
                <a:cubicBezTo>
                  <a:pt x="14150" y="231383"/>
                  <a:pt x="5154" y="12308"/>
                  <a:pt x="621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 2211">
            <a:extLst>
              <a:ext uri="{FF2B5EF4-FFF2-40B4-BE49-F238E27FC236}">
                <a16:creationId xmlns:a16="http://schemas.microsoft.com/office/drawing/2014/main" id="{4FDD3C53-1237-C0BE-4B35-A756A76DD0AF}"/>
              </a:ext>
            </a:extLst>
          </p:cNvPr>
          <p:cNvSpPr/>
          <p:nvPr/>
        </p:nvSpPr>
        <p:spPr>
          <a:xfrm>
            <a:off x="6682233" y="2079227"/>
            <a:ext cx="572929" cy="217212"/>
          </a:xfrm>
          <a:custGeom>
            <a:avLst/>
            <a:gdLst>
              <a:gd name="connsiteX0" fmla="*/ 1142 w 572929"/>
              <a:gd name="connsiteY0" fmla="*/ 216298 h 217212"/>
              <a:gd name="connsiteX1" fmla="*/ 207517 w 572929"/>
              <a:gd name="connsiteY1" fmla="*/ 105173 h 217212"/>
              <a:gd name="connsiteX2" fmla="*/ 378967 w 572929"/>
              <a:gd name="connsiteY2" fmla="*/ 13098 h 217212"/>
              <a:gd name="connsiteX3" fmla="*/ 572642 w 572929"/>
              <a:gd name="connsiteY3" fmla="*/ 101998 h 217212"/>
              <a:gd name="connsiteX4" fmla="*/ 420242 w 572929"/>
              <a:gd name="connsiteY4" fmla="*/ 25798 h 217212"/>
              <a:gd name="connsiteX5" fmla="*/ 328167 w 572929"/>
              <a:gd name="connsiteY5" fmla="*/ 398 h 217212"/>
              <a:gd name="connsiteX6" fmla="*/ 321817 w 572929"/>
              <a:gd name="connsiteY6" fmla="*/ 28973 h 217212"/>
              <a:gd name="connsiteX7" fmla="*/ 1142 w 572929"/>
              <a:gd name="connsiteY7" fmla="*/ 216298 h 21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929" h="217212">
                <a:moveTo>
                  <a:pt x="1142" y="216298"/>
                </a:moveTo>
                <a:cubicBezTo>
                  <a:pt x="-17908" y="228998"/>
                  <a:pt x="207517" y="105173"/>
                  <a:pt x="207517" y="105173"/>
                </a:cubicBezTo>
                <a:cubicBezTo>
                  <a:pt x="270488" y="71306"/>
                  <a:pt x="318113" y="13627"/>
                  <a:pt x="378967" y="13098"/>
                </a:cubicBezTo>
                <a:cubicBezTo>
                  <a:pt x="439821" y="12569"/>
                  <a:pt x="565763" y="99881"/>
                  <a:pt x="572642" y="101998"/>
                </a:cubicBezTo>
                <a:cubicBezTo>
                  <a:pt x="579521" y="104115"/>
                  <a:pt x="460988" y="42731"/>
                  <a:pt x="420242" y="25798"/>
                </a:cubicBezTo>
                <a:cubicBezTo>
                  <a:pt x="379496" y="8865"/>
                  <a:pt x="344571" y="-131"/>
                  <a:pt x="328167" y="398"/>
                </a:cubicBezTo>
                <a:cubicBezTo>
                  <a:pt x="311763" y="927"/>
                  <a:pt x="374204" y="-7010"/>
                  <a:pt x="321817" y="28973"/>
                </a:cubicBezTo>
                <a:cubicBezTo>
                  <a:pt x="269430" y="64956"/>
                  <a:pt x="20192" y="203598"/>
                  <a:pt x="1142" y="216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 2212">
            <a:extLst>
              <a:ext uri="{FF2B5EF4-FFF2-40B4-BE49-F238E27FC236}">
                <a16:creationId xmlns:a16="http://schemas.microsoft.com/office/drawing/2014/main" id="{0B48C9A3-F61B-5D7E-BCB4-1C64BE0DA452}"/>
              </a:ext>
            </a:extLst>
          </p:cNvPr>
          <p:cNvSpPr/>
          <p:nvPr/>
        </p:nvSpPr>
        <p:spPr>
          <a:xfrm>
            <a:off x="9101785" y="4473370"/>
            <a:ext cx="344842" cy="451161"/>
          </a:xfrm>
          <a:custGeom>
            <a:avLst/>
            <a:gdLst>
              <a:gd name="connsiteX0" fmla="*/ 343840 w 344842"/>
              <a:gd name="connsiteY0" fmla="*/ 205 h 451161"/>
              <a:gd name="connsiteX1" fmla="*/ 232715 w 344842"/>
              <a:gd name="connsiteY1" fmla="*/ 136730 h 451161"/>
              <a:gd name="connsiteX2" fmla="*/ 115240 w 344842"/>
              <a:gd name="connsiteY2" fmla="*/ 260555 h 451161"/>
              <a:gd name="connsiteX3" fmla="*/ 143815 w 344842"/>
              <a:gd name="connsiteY3" fmla="*/ 212930 h 451161"/>
              <a:gd name="connsiteX4" fmla="*/ 26340 w 344842"/>
              <a:gd name="connsiteY4" fmla="*/ 397080 h 451161"/>
              <a:gd name="connsiteX5" fmla="*/ 940 w 344842"/>
              <a:gd name="connsiteY5" fmla="*/ 451055 h 451161"/>
              <a:gd name="connsiteX6" fmla="*/ 26340 w 344842"/>
              <a:gd name="connsiteY6" fmla="*/ 400255 h 451161"/>
              <a:gd name="connsiteX7" fmla="*/ 204140 w 344842"/>
              <a:gd name="connsiteY7" fmla="*/ 139905 h 451161"/>
              <a:gd name="connsiteX8" fmla="*/ 166040 w 344842"/>
              <a:gd name="connsiteY8" fmla="*/ 168480 h 451161"/>
              <a:gd name="connsiteX9" fmla="*/ 343840 w 344842"/>
              <a:gd name="connsiteY9" fmla="*/ 205 h 45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842" h="451161">
                <a:moveTo>
                  <a:pt x="343840" y="205"/>
                </a:moveTo>
                <a:cubicBezTo>
                  <a:pt x="354953" y="-5087"/>
                  <a:pt x="270815" y="93338"/>
                  <a:pt x="232715" y="136730"/>
                </a:cubicBezTo>
                <a:cubicBezTo>
                  <a:pt x="194615" y="180122"/>
                  <a:pt x="130057" y="247855"/>
                  <a:pt x="115240" y="260555"/>
                </a:cubicBezTo>
                <a:cubicBezTo>
                  <a:pt x="100423" y="273255"/>
                  <a:pt x="158632" y="190176"/>
                  <a:pt x="143815" y="212930"/>
                </a:cubicBezTo>
                <a:cubicBezTo>
                  <a:pt x="128998" y="235684"/>
                  <a:pt x="50152" y="357393"/>
                  <a:pt x="26340" y="397080"/>
                </a:cubicBezTo>
                <a:cubicBezTo>
                  <a:pt x="2527" y="436768"/>
                  <a:pt x="940" y="450526"/>
                  <a:pt x="940" y="451055"/>
                </a:cubicBezTo>
                <a:cubicBezTo>
                  <a:pt x="940" y="451584"/>
                  <a:pt x="-7527" y="452113"/>
                  <a:pt x="26340" y="400255"/>
                </a:cubicBezTo>
                <a:cubicBezTo>
                  <a:pt x="60207" y="348397"/>
                  <a:pt x="180857" y="178534"/>
                  <a:pt x="204140" y="139905"/>
                </a:cubicBezTo>
                <a:cubicBezTo>
                  <a:pt x="227423" y="101276"/>
                  <a:pt x="143815" y="188059"/>
                  <a:pt x="166040" y="168480"/>
                </a:cubicBezTo>
                <a:cubicBezTo>
                  <a:pt x="188265" y="148901"/>
                  <a:pt x="332727" y="5497"/>
                  <a:pt x="343840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 2213">
            <a:extLst>
              <a:ext uri="{FF2B5EF4-FFF2-40B4-BE49-F238E27FC236}">
                <a16:creationId xmlns:a16="http://schemas.microsoft.com/office/drawing/2014/main" id="{3F90A924-4FE4-D3FA-BBA2-D5A49F29EF6D}"/>
              </a:ext>
            </a:extLst>
          </p:cNvPr>
          <p:cNvSpPr/>
          <p:nvPr/>
        </p:nvSpPr>
        <p:spPr>
          <a:xfrm>
            <a:off x="8378819" y="4914717"/>
            <a:ext cx="734132" cy="430283"/>
          </a:xfrm>
          <a:custGeom>
            <a:avLst/>
            <a:gdLst>
              <a:gd name="connsiteX0" fmla="*/ 733431 w 734132"/>
              <a:gd name="connsiteY0" fmla="*/ 183 h 430283"/>
              <a:gd name="connsiteX1" fmla="*/ 485781 w 734132"/>
              <a:gd name="connsiteY1" fmla="*/ 251008 h 430283"/>
              <a:gd name="connsiteX2" fmla="*/ 504831 w 734132"/>
              <a:gd name="connsiteY2" fmla="*/ 231958 h 430283"/>
              <a:gd name="connsiteX3" fmla="*/ 311156 w 734132"/>
              <a:gd name="connsiteY3" fmla="*/ 362133 h 430283"/>
              <a:gd name="connsiteX4" fmla="*/ 225431 w 734132"/>
              <a:gd name="connsiteY4" fmla="*/ 400233 h 430283"/>
              <a:gd name="connsiteX5" fmla="*/ 184156 w 734132"/>
              <a:gd name="connsiteY5" fmla="*/ 390708 h 430283"/>
              <a:gd name="connsiteX6" fmla="*/ 6 w 734132"/>
              <a:gd name="connsiteY6" fmla="*/ 327208 h 430283"/>
              <a:gd name="connsiteX7" fmla="*/ 177806 w 734132"/>
              <a:gd name="connsiteY7" fmla="*/ 403408 h 430283"/>
              <a:gd name="connsiteX8" fmla="*/ 250831 w 734132"/>
              <a:gd name="connsiteY8" fmla="*/ 425633 h 430283"/>
              <a:gd name="connsiteX9" fmla="*/ 352431 w 734132"/>
              <a:gd name="connsiteY9" fmla="*/ 320858 h 430283"/>
              <a:gd name="connsiteX10" fmla="*/ 514356 w 734132"/>
              <a:gd name="connsiteY10" fmla="*/ 203383 h 430283"/>
              <a:gd name="connsiteX11" fmla="*/ 396881 w 734132"/>
              <a:gd name="connsiteY11" fmla="*/ 295458 h 430283"/>
              <a:gd name="connsiteX12" fmla="*/ 733431 w 734132"/>
              <a:gd name="connsiteY12" fmla="*/ 183 h 43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4132" h="430283">
                <a:moveTo>
                  <a:pt x="733431" y="183"/>
                </a:moveTo>
                <a:cubicBezTo>
                  <a:pt x="748248" y="-7225"/>
                  <a:pt x="523881" y="212379"/>
                  <a:pt x="485781" y="251008"/>
                </a:cubicBezTo>
                <a:cubicBezTo>
                  <a:pt x="447681" y="289637"/>
                  <a:pt x="533935" y="213437"/>
                  <a:pt x="504831" y="231958"/>
                </a:cubicBezTo>
                <a:cubicBezTo>
                  <a:pt x="475727" y="250479"/>
                  <a:pt x="357723" y="334087"/>
                  <a:pt x="311156" y="362133"/>
                </a:cubicBezTo>
                <a:cubicBezTo>
                  <a:pt x="264589" y="390179"/>
                  <a:pt x="246598" y="395471"/>
                  <a:pt x="225431" y="400233"/>
                </a:cubicBezTo>
                <a:cubicBezTo>
                  <a:pt x="204264" y="404995"/>
                  <a:pt x="221727" y="402879"/>
                  <a:pt x="184156" y="390708"/>
                </a:cubicBezTo>
                <a:cubicBezTo>
                  <a:pt x="146585" y="378537"/>
                  <a:pt x="1064" y="325091"/>
                  <a:pt x="6" y="327208"/>
                </a:cubicBezTo>
                <a:cubicBezTo>
                  <a:pt x="-1052" y="329325"/>
                  <a:pt x="136002" y="387004"/>
                  <a:pt x="177806" y="403408"/>
                </a:cubicBezTo>
                <a:cubicBezTo>
                  <a:pt x="219610" y="419812"/>
                  <a:pt x="221727" y="439391"/>
                  <a:pt x="250831" y="425633"/>
                </a:cubicBezTo>
                <a:cubicBezTo>
                  <a:pt x="279935" y="411875"/>
                  <a:pt x="308510" y="357900"/>
                  <a:pt x="352431" y="320858"/>
                </a:cubicBezTo>
                <a:cubicBezTo>
                  <a:pt x="396352" y="283816"/>
                  <a:pt x="506948" y="207616"/>
                  <a:pt x="514356" y="203383"/>
                </a:cubicBezTo>
                <a:cubicBezTo>
                  <a:pt x="521764" y="199150"/>
                  <a:pt x="358252" y="324033"/>
                  <a:pt x="396881" y="295458"/>
                </a:cubicBezTo>
                <a:cubicBezTo>
                  <a:pt x="435510" y="266883"/>
                  <a:pt x="718614" y="7591"/>
                  <a:pt x="733431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 2214">
            <a:extLst>
              <a:ext uri="{FF2B5EF4-FFF2-40B4-BE49-F238E27FC236}">
                <a16:creationId xmlns:a16="http://schemas.microsoft.com/office/drawing/2014/main" id="{7841E00E-8DAA-55DF-4468-55F8618BD586}"/>
              </a:ext>
            </a:extLst>
          </p:cNvPr>
          <p:cNvSpPr/>
          <p:nvPr/>
        </p:nvSpPr>
        <p:spPr>
          <a:xfrm>
            <a:off x="8664431" y="5056895"/>
            <a:ext cx="278794" cy="261469"/>
          </a:xfrm>
          <a:custGeom>
            <a:avLst/>
            <a:gdLst>
              <a:gd name="connsiteX0" fmla="*/ 276369 w 278794"/>
              <a:gd name="connsiteY0" fmla="*/ 880 h 261469"/>
              <a:gd name="connsiteX1" fmla="*/ 222394 w 278794"/>
              <a:gd name="connsiteY1" fmla="*/ 83430 h 261469"/>
              <a:gd name="connsiteX2" fmla="*/ 76344 w 278794"/>
              <a:gd name="connsiteY2" fmla="*/ 219955 h 261469"/>
              <a:gd name="connsiteX3" fmla="*/ 98569 w 278794"/>
              <a:gd name="connsiteY3" fmla="*/ 191380 h 261469"/>
              <a:gd name="connsiteX4" fmla="*/ 144 w 278794"/>
              <a:gd name="connsiteY4" fmla="*/ 261230 h 261469"/>
              <a:gd name="connsiteX5" fmla="*/ 123969 w 278794"/>
              <a:gd name="connsiteY5" fmla="*/ 162805 h 261469"/>
              <a:gd name="connsiteX6" fmla="*/ 152544 w 278794"/>
              <a:gd name="connsiteY6" fmla="*/ 134230 h 261469"/>
              <a:gd name="connsiteX7" fmla="*/ 276369 w 278794"/>
              <a:gd name="connsiteY7" fmla="*/ 880 h 26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794" h="261469">
                <a:moveTo>
                  <a:pt x="276369" y="880"/>
                </a:moveTo>
                <a:cubicBezTo>
                  <a:pt x="288011" y="-7587"/>
                  <a:pt x="255731" y="46918"/>
                  <a:pt x="222394" y="83430"/>
                </a:cubicBezTo>
                <a:cubicBezTo>
                  <a:pt x="189056" y="119943"/>
                  <a:pt x="96981" y="201963"/>
                  <a:pt x="76344" y="219955"/>
                </a:cubicBezTo>
                <a:cubicBezTo>
                  <a:pt x="55706" y="237947"/>
                  <a:pt x="111269" y="184501"/>
                  <a:pt x="98569" y="191380"/>
                </a:cubicBezTo>
                <a:cubicBezTo>
                  <a:pt x="85869" y="198259"/>
                  <a:pt x="-4089" y="265992"/>
                  <a:pt x="144" y="261230"/>
                </a:cubicBezTo>
                <a:cubicBezTo>
                  <a:pt x="4377" y="256468"/>
                  <a:pt x="98569" y="183972"/>
                  <a:pt x="123969" y="162805"/>
                </a:cubicBezTo>
                <a:cubicBezTo>
                  <a:pt x="149369" y="141638"/>
                  <a:pt x="127673" y="156455"/>
                  <a:pt x="152544" y="134230"/>
                </a:cubicBezTo>
                <a:cubicBezTo>
                  <a:pt x="177415" y="112005"/>
                  <a:pt x="264727" y="9347"/>
                  <a:pt x="276369" y="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 2215">
            <a:extLst>
              <a:ext uri="{FF2B5EF4-FFF2-40B4-BE49-F238E27FC236}">
                <a16:creationId xmlns:a16="http://schemas.microsoft.com/office/drawing/2014/main" id="{093E96A1-5E32-2412-5121-88CB11A8C906}"/>
              </a:ext>
            </a:extLst>
          </p:cNvPr>
          <p:cNvSpPr/>
          <p:nvPr/>
        </p:nvSpPr>
        <p:spPr>
          <a:xfrm>
            <a:off x="8743254" y="4364851"/>
            <a:ext cx="363311" cy="836435"/>
          </a:xfrm>
          <a:custGeom>
            <a:avLst/>
            <a:gdLst>
              <a:gd name="connsiteX0" fmla="*/ 362646 w 363311"/>
              <a:gd name="connsiteY0" fmla="*/ 774 h 836435"/>
              <a:gd name="connsiteX1" fmla="*/ 273746 w 363311"/>
              <a:gd name="connsiteY1" fmla="*/ 238899 h 836435"/>
              <a:gd name="connsiteX2" fmla="*/ 172146 w 363311"/>
              <a:gd name="connsiteY2" fmla="*/ 553224 h 836435"/>
              <a:gd name="connsiteX3" fmla="*/ 194371 w 363311"/>
              <a:gd name="connsiteY3" fmla="*/ 454799 h 836435"/>
              <a:gd name="connsiteX4" fmla="*/ 137221 w 363311"/>
              <a:gd name="connsiteY4" fmla="*/ 702449 h 836435"/>
              <a:gd name="connsiteX5" fmla="*/ 168971 w 363311"/>
              <a:gd name="connsiteY5" fmla="*/ 464324 h 836435"/>
              <a:gd name="connsiteX6" fmla="*/ 95946 w 363311"/>
              <a:gd name="connsiteY6" fmla="*/ 600849 h 836435"/>
              <a:gd name="connsiteX7" fmla="*/ 32446 w 363311"/>
              <a:gd name="connsiteY7" fmla="*/ 753249 h 836435"/>
              <a:gd name="connsiteX8" fmla="*/ 696 w 363311"/>
              <a:gd name="connsiteY8" fmla="*/ 835799 h 836435"/>
              <a:gd name="connsiteX9" fmla="*/ 61021 w 363311"/>
              <a:gd name="connsiteY9" fmla="*/ 711974 h 836435"/>
              <a:gd name="connsiteX10" fmla="*/ 175321 w 363311"/>
              <a:gd name="connsiteY10" fmla="*/ 426224 h 836435"/>
              <a:gd name="connsiteX11" fmla="*/ 146746 w 363311"/>
              <a:gd name="connsiteY11" fmla="*/ 477024 h 836435"/>
              <a:gd name="connsiteX12" fmla="*/ 216596 w 363311"/>
              <a:gd name="connsiteY12" fmla="*/ 381774 h 836435"/>
              <a:gd name="connsiteX13" fmla="*/ 232471 w 363311"/>
              <a:gd name="connsiteY13" fmla="*/ 245249 h 836435"/>
              <a:gd name="connsiteX14" fmla="*/ 226121 w 363311"/>
              <a:gd name="connsiteY14" fmla="*/ 318274 h 836435"/>
              <a:gd name="connsiteX15" fmla="*/ 362646 w 363311"/>
              <a:gd name="connsiteY15" fmla="*/ 774 h 83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3311" h="836435">
                <a:moveTo>
                  <a:pt x="362646" y="774"/>
                </a:moveTo>
                <a:cubicBezTo>
                  <a:pt x="370583" y="-12455"/>
                  <a:pt x="305496" y="146824"/>
                  <a:pt x="273746" y="238899"/>
                </a:cubicBezTo>
                <a:cubicBezTo>
                  <a:pt x="241996" y="330974"/>
                  <a:pt x="185375" y="517241"/>
                  <a:pt x="172146" y="553224"/>
                </a:cubicBezTo>
                <a:cubicBezTo>
                  <a:pt x="158917" y="589207"/>
                  <a:pt x="200192" y="429928"/>
                  <a:pt x="194371" y="454799"/>
                </a:cubicBezTo>
                <a:cubicBezTo>
                  <a:pt x="188550" y="479670"/>
                  <a:pt x="141454" y="700862"/>
                  <a:pt x="137221" y="702449"/>
                </a:cubicBezTo>
                <a:cubicBezTo>
                  <a:pt x="132988" y="704036"/>
                  <a:pt x="175850" y="481257"/>
                  <a:pt x="168971" y="464324"/>
                </a:cubicBezTo>
                <a:cubicBezTo>
                  <a:pt x="162092" y="447391"/>
                  <a:pt x="118700" y="552695"/>
                  <a:pt x="95946" y="600849"/>
                </a:cubicBezTo>
                <a:cubicBezTo>
                  <a:pt x="73192" y="649003"/>
                  <a:pt x="48321" y="714091"/>
                  <a:pt x="32446" y="753249"/>
                </a:cubicBezTo>
                <a:cubicBezTo>
                  <a:pt x="16571" y="792407"/>
                  <a:pt x="-4066" y="842678"/>
                  <a:pt x="696" y="835799"/>
                </a:cubicBezTo>
                <a:cubicBezTo>
                  <a:pt x="5458" y="828920"/>
                  <a:pt x="31917" y="780237"/>
                  <a:pt x="61021" y="711974"/>
                </a:cubicBezTo>
                <a:cubicBezTo>
                  <a:pt x="90125" y="643712"/>
                  <a:pt x="161034" y="465382"/>
                  <a:pt x="175321" y="426224"/>
                </a:cubicBezTo>
                <a:cubicBezTo>
                  <a:pt x="189608" y="387066"/>
                  <a:pt x="139867" y="484432"/>
                  <a:pt x="146746" y="477024"/>
                </a:cubicBezTo>
                <a:cubicBezTo>
                  <a:pt x="153625" y="469616"/>
                  <a:pt x="202309" y="420403"/>
                  <a:pt x="216596" y="381774"/>
                </a:cubicBezTo>
                <a:cubicBezTo>
                  <a:pt x="230883" y="343145"/>
                  <a:pt x="230883" y="255832"/>
                  <a:pt x="232471" y="245249"/>
                </a:cubicBezTo>
                <a:cubicBezTo>
                  <a:pt x="234058" y="234666"/>
                  <a:pt x="204425" y="353728"/>
                  <a:pt x="226121" y="318274"/>
                </a:cubicBezTo>
                <a:cubicBezTo>
                  <a:pt x="247817" y="282820"/>
                  <a:pt x="354709" y="14003"/>
                  <a:pt x="362646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 2216">
            <a:extLst>
              <a:ext uri="{FF2B5EF4-FFF2-40B4-BE49-F238E27FC236}">
                <a16:creationId xmlns:a16="http://schemas.microsoft.com/office/drawing/2014/main" id="{46478132-A647-9404-20E6-D8B6464A03D3}"/>
              </a:ext>
            </a:extLst>
          </p:cNvPr>
          <p:cNvSpPr/>
          <p:nvPr/>
        </p:nvSpPr>
        <p:spPr>
          <a:xfrm>
            <a:off x="8816527" y="4448138"/>
            <a:ext cx="178426" cy="489005"/>
          </a:xfrm>
          <a:custGeom>
            <a:avLst/>
            <a:gdLst>
              <a:gd name="connsiteX0" fmla="*/ 95698 w 178426"/>
              <a:gd name="connsiteY0" fmla="*/ 37 h 489005"/>
              <a:gd name="connsiteX1" fmla="*/ 136973 w 178426"/>
              <a:gd name="connsiteY1" fmla="*/ 127037 h 489005"/>
              <a:gd name="connsiteX2" fmla="*/ 121098 w 178426"/>
              <a:gd name="connsiteY2" fmla="*/ 215937 h 489005"/>
              <a:gd name="connsiteX3" fmla="*/ 136973 w 178426"/>
              <a:gd name="connsiteY3" fmla="*/ 301662 h 489005"/>
              <a:gd name="connsiteX4" fmla="*/ 124273 w 178426"/>
              <a:gd name="connsiteY4" fmla="*/ 260387 h 489005"/>
              <a:gd name="connsiteX5" fmla="*/ 60773 w 178426"/>
              <a:gd name="connsiteY5" fmla="*/ 320712 h 489005"/>
              <a:gd name="connsiteX6" fmla="*/ 32198 w 178426"/>
              <a:gd name="connsiteY6" fmla="*/ 339762 h 489005"/>
              <a:gd name="connsiteX7" fmla="*/ 448 w 178426"/>
              <a:gd name="connsiteY7" fmla="*/ 488987 h 489005"/>
              <a:gd name="connsiteX8" fmla="*/ 22673 w 178426"/>
              <a:gd name="connsiteY8" fmla="*/ 349287 h 489005"/>
              <a:gd name="connsiteX9" fmla="*/ 133798 w 178426"/>
              <a:gd name="connsiteY9" fmla="*/ 263562 h 489005"/>
              <a:gd name="connsiteX10" fmla="*/ 178248 w 178426"/>
              <a:gd name="connsiteY10" fmla="*/ 50837 h 489005"/>
              <a:gd name="connsiteX11" fmla="*/ 149673 w 178426"/>
              <a:gd name="connsiteY11" fmla="*/ 200062 h 489005"/>
              <a:gd name="connsiteX12" fmla="*/ 156023 w 178426"/>
              <a:gd name="connsiteY12" fmla="*/ 114337 h 489005"/>
              <a:gd name="connsiteX13" fmla="*/ 95698 w 178426"/>
              <a:gd name="connsiteY13" fmla="*/ 37 h 4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8426" h="489005">
                <a:moveTo>
                  <a:pt x="95698" y="37"/>
                </a:moveTo>
                <a:cubicBezTo>
                  <a:pt x="92523" y="2154"/>
                  <a:pt x="132740" y="91054"/>
                  <a:pt x="136973" y="127037"/>
                </a:cubicBezTo>
                <a:cubicBezTo>
                  <a:pt x="141206" y="163020"/>
                  <a:pt x="121098" y="186833"/>
                  <a:pt x="121098" y="215937"/>
                </a:cubicBezTo>
                <a:cubicBezTo>
                  <a:pt x="121098" y="245041"/>
                  <a:pt x="136444" y="294254"/>
                  <a:pt x="136973" y="301662"/>
                </a:cubicBezTo>
                <a:cubicBezTo>
                  <a:pt x="137502" y="309070"/>
                  <a:pt x="136973" y="257212"/>
                  <a:pt x="124273" y="260387"/>
                </a:cubicBezTo>
                <a:cubicBezTo>
                  <a:pt x="111573" y="263562"/>
                  <a:pt x="76119" y="307483"/>
                  <a:pt x="60773" y="320712"/>
                </a:cubicBezTo>
                <a:cubicBezTo>
                  <a:pt x="45427" y="333941"/>
                  <a:pt x="42252" y="311716"/>
                  <a:pt x="32198" y="339762"/>
                </a:cubicBezTo>
                <a:cubicBezTo>
                  <a:pt x="22144" y="367808"/>
                  <a:pt x="2035" y="487400"/>
                  <a:pt x="448" y="488987"/>
                </a:cubicBezTo>
                <a:cubicBezTo>
                  <a:pt x="-1139" y="490574"/>
                  <a:pt x="448" y="386858"/>
                  <a:pt x="22673" y="349287"/>
                </a:cubicBezTo>
                <a:cubicBezTo>
                  <a:pt x="44898" y="311716"/>
                  <a:pt x="107869" y="313304"/>
                  <a:pt x="133798" y="263562"/>
                </a:cubicBezTo>
                <a:cubicBezTo>
                  <a:pt x="159727" y="213820"/>
                  <a:pt x="175602" y="61420"/>
                  <a:pt x="178248" y="50837"/>
                </a:cubicBezTo>
                <a:cubicBezTo>
                  <a:pt x="180894" y="40254"/>
                  <a:pt x="153377" y="189479"/>
                  <a:pt x="149673" y="200062"/>
                </a:cubicBezTo>
                <a:cubicBezTo>
                  <a:pt x="145969" y="210645"/>
                  <a:pt x="162902" y="141854"/>
                  <a:pt x="156023" y="114337"/>
                </a:cubicBezTo>
                <a:cubicBezTo>
                  <a:pt x="149144" y="86820"/>
                  <a:pt x="98873" y="-2080"/>
                  <a:pt x="9569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 2217">
            <a:extLst>
              <a:ext uri="{FF2B5EF4-FFF2-40B4-BE49-F238E27FC236}">
                <a16:creationId xmlns:a16="http://schemas.microsoft.com/office/drawing/2014/main" id="{499D8662-83CC-30CE-F012-296CE7303905}"/>
              </a:ext>
            </a:extLst>
          </p:cNvPr>
          <p:cNvSpPr/>
          <p:nvPr/>
        </p:nvSpPr>
        <p:spPr>
          <a:xfrm>
            <a:off x="8755166" y="4549704"/>
            <a:ext cx="138951" cy="493632"/>
          </a:xfrm>
          <a:custGeom>
            <a:avLst/>
            <a:gdLst>
              <a:gd name="connsiteX0" fmla="*/ 128484 w 138951"/>
              <a:gd name="connsiteY0" fmla="*/ 71 h 493632"/>
              <a:gd name="connsiteX1" fmla="*/ 131659 w 138951"/>
              <a:gd name="connsiteY1" fmla="*/ 174696 h 493632"/>
              <a:gd name="connsiteX2" fmla="*/ 33234 w 138951"/>
              <a:gd name="connsiteY2" fmla="*/ 225496 h 493632"/>
              <a:gd name="connsiteX3" fmla="*/ 17359 w 138951"/>
              <a:gd name="connsiteY3" fmla="*/ 333446 h 493632"/>
              <a:gd name="connsiteX4" fmla="*/ 4659 w 138951"/>
              <a:gd name="connsiteY4" fmla="*/ 273121 h 493632"/>
              <a:gd name="connsiteX5" fmla="*/ 20534 w 138951"/>
              <a:gd name="connsiteY5" fmla="*/ 492196 h 493632"/>
              <a:gd name="connsiteX6" fmla="*/ 1484 w 138951"/>
              <a:gd name="connsiteY6" fmla="*/ 362021 h 493632"/>
              <a:gd name="connsiteX7" fmla="*/ 68159 w 138951"/>
              <a:gd name="connsiteY7" fmla="*/ 244546 h 493632"/>
              <a:gd name="connsiteX8" fmla="*/ 7834 w 138951"/>
              <a:gd name="connsiteY8" fmla="*/ 314396 h 493632"/>
              <a:gd name="connsiteX9" fmla="*/ 45934 w 138951"/>
              <a:gd name="connsiteY9" fmla="*/ 241371 h 493632"/>
              <a:gd name="connsiteX10" fmla="*/ 103084 w 138951"/>
              <a:gd name="connsiteY10" fmla="*/ 196921 h 493632"/>
              <a:gd name="connsiteX11" fmla="*/ 128484 w 138951"/>
              <a:gd name="connsiteY11" fmla="*/ 71 h 49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951" h="493632">
                <a:moveTo>
                  <a:pt x="128484" y="71"/>
                </a:moveTo>
                <a:cubicBezTo>
                  <a:pt x="133246" y="-3633"/>
                  <a:pt x="147534" y="137125"/>
                  <a:pt x="131659" y="174696"/>
                </a:cubicBezTo>
                <a:cubicBezTo>
                  <a:pt x="115784" y="212267"/>
                  <a:pt x="52284" y="199038"/>
                  <a:pt x="33234" y="225496"/>
                </a:cubicBezTo>
                <a:cubicBezTo>
                  <a:pt x="14184" y="251954"/>
                  <a:pt x="22121" y="325509"/>
                  <a:pt x="17359" y="333446"/>
                </a:cubicBezTo>
                <a:cubicBezTo>
                  <a:pt x="12596" y="341384"/>
                  <a:pt x="4130" y="246663"/>
                  <a:pt x="4659" y="273121"/>
                </a:cubicBezTo>
                <a:cubicBezTo>
                  <a:pt x="5188" y="299579"/>
                  <a:pt x="21063" y="477379"/>
                  <a:pt x="20534" y="492196"/>
                </a:cubicBezTo>
                <a:cubicBezTo>
                  <a:pt x="20005" y="507013"/>
                  <a:pt x="-6453" y="403296"/>
                  <a:pt x="1484" y="362021"/>
                </a:cubicBezTo>
                <a:cubicBezTo>
                  <a:pt x="9421" y="320746"/>
                  <a:pt x="67101" y="252483"/>
                  <a:pt x="68159" y="244546"/>
                </a:cubicBezTo>
                <a:cubicBezTo>
                  <a:pt x="69217" y="236609"/>
                  <a:pt x="11538" y="314925"/>
                  <a:pt x="7834" y="314396"/>
                </a:cubicBezTo>
                <a:cubicBezTo>
                  <a:pt x="4130" y="313867"/>
                  <a:pt x="30059" y="260950"/>
                  <a:pt x="45934" y="241371"/>
                </a:cubicBezTo>
                <a:cubicBezTo>
                  <a:pt x="61809" y="221792"/>
                  <a:pt x="88267" y="229729"/>
                  <a:pt x="103084" y="196921"/>
                </a:cubicBezTo>
                <a:cubicBezTo>
                  <a:pt x="117901" y="164113"/>
                  <a:pt x="123722" y="3775"/>
                  <a:pt x="128484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 2218">
            <a:extLst>
              <a:ext uri="{FF2B5EF4-FFF2-40B4-BE49-F238E27FC236}">
                <a16:creationId xmlns:a16="http://schemas.microsoft.com/office/drawing/2014/main" id="{A2B9C12C-E02C-5493-EEEF-4C90A7D8A596}"/>
              </a:ext>
            </a:extLst>
          </p:cNvPr>
          <p:cNvSpPr/>
          <p:nvPr/>
        </p:nvSpPr>
        <p:spPr>
          <a:xfrm>
            <a:off x="8619652" y="4703636"/>
            <a:ext cx="144114" cy="514633"/>
          </a:xfrm>
          <a:custGeom>
            <a:avLst/>
            <a:gdLst>
              <a:gd name="connsiteX0" fmla="*/ 143348 w 144114"/>
              <a:gd name="connsiteY0" fmla="*/ 4889 h 514633"/>
              <a:gd name="connsiteX1" fmla="*/ 51273 w 144114"/>
              <a:gd name="connsiteY1" fmla="*/ 233489 h 514633"/>
              <a:gd name="connsiteX2" fmla="*/ 3648 w 144114"/>
              <a:gd name="connsiteY2" fmla="*/ 316039 h 514633"/>
              <a:gd name="connsiteX3" fmla="*/ 3648 w 144114"/>
              <a:gd name="connsiteY3" fmla="*/ 512889 h 514633"/>
              <a:gd name="connsiteX4" fmla="*/ 6823 w 144114"/>
              <a:gd name="connsiteY4" fmla="*/ 398589 h 514633"/>
              <a:gd name="connsiteX5" fmla="*/ 67148 w 144114"/>
              <a:gd name="connsiteY5" fmla="*/ 166814 h 514633"/>
              <a:gd name="connsiteX6" fmla="*/ 92548 w 144114"/>
              <a:gd name="connsiteY6" fmla="*/ 84264 h 514633"/>
              <a:gd name="connsiteX7" fmla="*/ 143348 w 144114"/>
              <a:gd name="connsiteY7" fmla="*/ 4889 h 51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114" h="514633">
                <a:moveTo>
                  <a:pt x="143348" y="4889"/>
                </a:moveTo>
                <a:cubicBezTo>
                  <a:pt x="136469" y="29760"/>
                  <a:pt x="74556" y="181631"/>
                  <a:pt x="51273" y="233489"/>
                </a:cubicBezTo>
                <a:cubicBezTo>
                  <a:pt x="27990" y="285347"/>
                  <a:pt x="11585" y="269472"/>
                  <a:pt x="3648" y="316039"/>
                </a:cubicBezTo>
                <a:cubicBezTo>
                  <a:pt x="-4289" y="362606"/>
                  <a:pt x="3119" y="499131"/>
                  <a:pt x="3648" y="512889"/>
                </a:cubicBezTo>
                <a:cubicBezTo>
                  <a:pt x="4177" y="526647"/>
                  <a:pt x="-3760" y="456268"/>
                  <a:pt x="6823" y="398589"/>
                </a:cubicBezTo>
                <a:cubicBezTo>
                  <a:pt x="17406" y="340910"/>
                  <a:pt x="52861" y="219201"/>
                  <a:pt x="67148" y="166814"/>
                </a:cubicBezTo>
                <a:cubicBezTo>
                  <a:pt x="81435" y="114427"/>
                  <a:pt x="76144" y="111781"/>
                  <a:pt x="92548" y="84264"/>
                </a:cubicBezTo>
                <a:cubicBezTo>
                  <a:pt x="108952" y="56747"/>
                  <a:pt x="150227" y="-19982"/>
                  <a:pt x="143348" y="4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 2219">
            <a:extLst>
              <a:ext uri="{FF2B5EF4-FFF2-40B4-BE49-F238E27FC236}">
                <a16:creationId xmlns:a16="http://schemas.microsoft.com/office/drawing/2014/main" id="{79F762FE-BBBE-279E-B696-627B92D17639}"/>
              </a:ext>
            </a:extLst>
          </p:cNvPr>
          <p:cNvSpPr/>
          <p:nvPr/>
        </p:nvSpPr>
        <p:spPr>
          <a:xfrm>
            <a:off x="8842247" y="4651269"/>
            <a:ext cx="163108" cy="470007"/>
          </a:xfrm>
          <a:custGeom>
            <a:avLst/>
            <a:gdLst>
              <a:gd name="connsiteX0" fmla="*/ 162053 w 163108"/>
              <a:gd name="connsiteY0" fmla="*/ 106 h 470007"/>
              <a:gd name="connsiteX1" fmla="*/ 155703 w 163108"/>
              <a:gd name="connsiteY1" fmla="*/ 203306 h 470007"/>
              <a:gd name="connsiteX2" fmla="*/ 98553 w 163108"/>
              <a:gd name="connsiteY2" fmla="*/ 308081 h 470007"/>
              <a:gd name="connsiteX3" fmla="*/ 128 w 163108"/>
              <a:gd name="connsiteY3" fmla="*/ 470006 h 470007"/>
              <a:gd name="connsiteX4" fmla="*/ 79503 w 163108"/>
              <a:gd name="connsiteY4" fmla="*/ 311256 h 470007"/>
              <a:gd name="connsiteX5" fmla="*/ 155703 w 163108"/>
              <a:gd name="connsiteY5" fmla="*/ 219181 h 470007"/>
              <a:gd name="connsiteX6" fmla="*/ 152528 w 163108"/>
              <a:gd name="connsiteY6" fmla="*/ 231881 h 470007"/>
              <a:gd name="connsiteX7" fmla="*/ 162053 w 163108"/>
              <a:gd name="connsiteY7" fmla="*/ 106 h 47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108" h="470007">
                <a:moveTo>
                  <a:pt x="162053" y="106"/>
                </a:moveTo>
                <a:cubicBezTo>
                  <a:pt x="162582" y="-4657"/>
                  <a:pt x="166286" y="151977"/>
                  <a:pt x="155703" y="203306"/>
                </a:cubicBezTo>
                <a:cubicBezTo>
                  <a:pt x="145120" y="254635"/>
                  <a:pt x="124482" y="263631"/>
                  <a:pt x="98553" y="308081"/>
                </a:cubicBezTo>
                <a:cubicBezTo>
                  <a:pt x="72624" y="352531"/>
                  <a:pt x="3303" y="469477"/>
                  <a:pt x="128" y="470006"/>
                </a:cubicBezTo>
                <a:cubicBezTo>
                  <a:pt x="-3047" y="470535"/>
                  <a:pt x="53574" y="353060"/>
                  <a:pt x="79503" y="311256"/>
                </a:cubicBezTo>
                <a:cubicBezTo>
                  <a:pt x="105432" y="269452"/>
                  <a:pt x="143532" y="232410"/>
                  <a:pt x="155703" y="219181"/>
                </a:cubicBezTo>
                <a:cubicBezTo>
                  <a:pt x="167874" y="205952"/>
                  <a:pt x="148824" y="261514"/>
                  <a:pt x="152528" y="231881"/>
                </a:cubicBezTo>
                <a:cubicBezTo>
                  <a:pt x="156232" y="202248"/>
                  <a:pt x="161524" y="4869"/>
                  <a:pt x="162053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 2220">
            <a:extLst>
              <a:ext uri="{FF2B5EF4-FFF2-40B4-BE49-F238E27FC236}">
                <a16:creationId xmlns:a16="http://schemas.microsoft.com/office/drawing/2014/main" id="{DDB27475-5D92-271A-8FE0-848E28C7CBE0}"/>
              </a:ext>
            </a:extLst>
          </p:cNvPr>
          <p:cNvSpPr/>
          <p:nvPr/>
        </p:nvSpPr>
        <p:spPr>
          <a:xfrm>
            <a:off x="8392027" y="4469980"/>
            <a:ext cx="346296" cy="820766"/>
          </a:xfrm>
          <a:custGeom>
            <a:avLst/>
            <a:gdLst>
              <a:gd name="connsiteX0" fmla="*/ 294773 w 346296"/>
              <a:gd name="connsiteY0" fmla="*/ 420 h 820766"/>
              <a:gd name="connsiteX1" fmla="*/ 342398 w 346296"/>
              <a:gd name="connsiteY1" fmla="*/ 162345 h 820766"/>
              <a:gd name="connsiteX2" fmla="*/ 174123 w 346296"/>
              <a:gd name="connsiteY2" fmla="*/ 381420 h 820766"/>
              <a:gd name="connsiteX3" fmla="*/ 196348 w 346296"/>
              <a:gd name="connsiteY3" fmla="*/ 324270 h 820766"/>
              <a:gd name="connsiteX4" fmla="*/ 104273 w 346296"/>
              <a:gd name="connsiteY4" fmla="*/ 578270 h 820766"/>
              <a:gd name="connsiteX5" fmla="*/ 123323 w 346296"/>
              <a:gd name="connsiteY5" fmla="*/ 444920 h 820766"/>
              <a:gd name="connsiteX6" fmla="*/ 2673 w 346296"/>
              <a:gd name="connsiteY6" fmla="*/ 813220 h 820766"/>
              <a:gd name="connsiteX7" fmla="*/ 50298 w 346296"/>
              <a:gd name="connsiteY7" fmla="*/ 667170 h 820766"/>
              <a:gd name="connsiteX8" fmla="*/ 170948 w 346296"/>
              <a:gd name="connsiteY8" fmla="*/ 359195 h 820766"/>
              <a:gd name="connsiteX9" fmla="*/ 282073 w 346296"/>
              <a:gd name="connsiteY9" fmla="*/ 263945 h 820766"/>
              <a:gd name="connsiteX10" fmla="*/ 320173 w 346296"/>
              <a:gd name="connsiteY10" fmla="*/ 209970 h 820766"/>
              <a:gd name="connsiteX11" fmla="*/ 294773 w 346296"/>
              <a:gd name="connsiteY11" fmla="*/ 420 h 82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296" h="820766">
                <a:moveTo>
                  <a:pt x="294773" y="420"/>
                </a:moveTo>
                <a:cubicBezTo>
                  <a:pt x="298477" y="-7517"/>
                  <a:pt x="362506" y="98845"/>
                  <a:pt x="342398" y="162345"/>
                </a:cubicBezTo>
                <a:cubicBezTo>
                  <a:pt x="322290" y="225845"/>
                  <a:pt x="198465" y="354433"/>
                  <a:pt x="174123" y="381420"/>
                </a:cubicBezTo>
                <a:cubicBezTo>
                  <a:pt x="149781" y="408407"/>
                  <a:pt x="207990" y="291462"/>
                  <a:pt x="196348" y="324270"/>
                </a:cubicBezTo>
                <a:cubicBezTo>
                  <a:pt x="184706" y="357078"/>
                  <a:pt x="116444" y="558162"/>
                  <a:pt x="104273" y="578270"/>
                </a:cubicBezTo>
                <a:cubicBezTo>
                  <a:pt x="92102" y="598378"/>
                  <a:pt x="140256" y="405762"/>
                  <a:pt x="123323" y="444920"/>
                </a:cubicBezTo>
                <a:cubicBezTo>
                  <a:pt x="106390" y="484078"/>
                  <a:pt x="14844" y="776179"/>
                  <a:pt x="2673" y="813220"/>
                </a:cubicBezTo>
                <a:cubicBezTo>
                  <a:pt x="-9498" y="850261"/>
                  <a:pt x="22252" y="742841"/>
                  <a:pt x="50298" y="667170"/>
                </a:cubicBezTo>
                <a:cubicBezTo>
                  <a:pt x="78344" y="591499"/>
                  <a:pt x="132319" y="426399"/>
                  <a:pt x="170948" y="359195"/>
                </a:cubicBezTo>
                <a:cubicBezTo>
                  <a:pt x="209577" y="291991"/>
                  <a:pt x="257202" y="288816"/>
                  <a:pt x="282073" y="263945"/>
                </a:cubicBezTo>
                <a:cubicBezTo>
                  <a:pt x="306944" y="239074"/>
                  <a:pt x="313294" y="252303"/>
                  <a:pt x="320173" y="209970"/>
                </a:cubicBezTo>
                <a:cubicBezTo>
                  <a:pt x="327052" y="167637"/>
                  <a:pt x="291069" y="8357"/>
                  <a:pt x="294773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 2221">
            <a:extLst>
              <a:ext uri="{FF2B5EF4-FFF2-40B4-BE49-F238E27FC236}">
                <a16:creationId xmlns:a16="http://schemas.microsoft.com/office/drawing/2014/main" id="{9DB3F7A4-82C2-5C95-1B4C-62E4C45347D0}"/>
              </a:ext>
            </a:extLst>
          </p:cNvPr>
          <p:cNvSpPr/>
          <p:nvPr/>
        </p:nvSpPr>
        <p:spPr>
          <a:xfrm>
            <a:off x="5276445" y="1736705"/>
            <a:ext cx="1591681" cy="251778"/>
          </a:xfrm>
          <a:custGeom>
            <a:avLst/>
            <a:gdLst>
              <a:gd name="connsiteX0" fmla="*/ 1587905 w 1591681"/>
              <a:gd name="connsiteY0" fmla="*/ 250845 h 251778"/>
              <a:gd name="connsiteX1" fmla="*/ 1162455 w 1591681"/>
              <a:gd name="connsiteY1" fmla="*/ 111145 h 251778"/>
              <a:gd name="connsiteX2" fmla="*/ 778280 w 1591681"/>
              <a:gd name="connsiteY2" fmla="*/ 20 h 251778"/>
              <a:gd name="connsiteX3" fmla="*/ 1140230 w 1591681"/>
              <a:gd name="connsiteY3" fmla="*/ 101620 h 251778"/>
              <a:gd name="connsiteX4" fmla="*/ 794155 w 1591681"/>
              <a:gd name="connsiteY4" fmla="*/ 69870 h 251778"/>
              <a:gd name="connsiteX5" fmla="*/ 978305 w 1591681"/>
              <a:gd name="connsiteY5" fmla="*/ 123845 h 251778"/>
              <a:gd name="connsiteX6" fmla="*/ 302030 w 1591681"/>
              <a:gd name="connsiteY6" fmla="*/ 76220 h 251778"/>
              <a:gd name="connsiteX7" fmla="*/ 635405 w 1591681"/>
              <a:gd name="connsiteY7" fmla="*/ 101620 h 251778"/>
              <a:gd name="connsiteX8" fmla="*/ 556030 w 1591681"/>
              <a:gd name="connsiteY8" fmla="*/ 158770 h 251778"/>
              <a:gd name="connsiteX9" fmla="*/ 405 w 1591681"/>
              <a:gd name="connsiteY9" fmla="*/ 241320 h 251778"/>
              <a:gd name="connsiteX10" fmla="*/ 476655 w 1591681"/>
              <a:gd name="connsiteY10" fmla="*/ 168295 h 251778"/>
              <a:gd name="connsiteX11" fmla="*/ 1054505 w 1591681"/>
              <a:gd name="connsiteY11" fmla="*/ 53995 h 251778"/>
              <a:gd name="connsiteX12" fmla="*/ 905280 w 1591681"/>
              <a:gd name="connsiteY12" fmla="*/ 38120 h 251778"/>
              <a:gd name="connsiteX13" fmla="*/ 1587905 w 1591681"/>
              <a:gd name="connsiteY13" fmla="*/ 250845 h 2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91681" h="251778">
                <a:moveTo>
                  <a:pt x="1587905" y="250845"/>
                </a:moveTo>
                <a:cubicBezTo>
                  <a:pt x="1630767" y="263016"/>
                  <a:pt x="1297392" y="152949"/>
                  <a:pt x="1162455" y="111145"/>
                </a:cubicBezTo>
                <a:cubicBezTo>
                  <a:pt x="1027518" y="69341"/>
                  <a:pt x="781984" y="1607"/>
                  <a:pt x="778280" y="20"/>
                </a:cubicBezTo>
                <a:cubicBezTo>
                  <a:pt x="774576" y="-1567"/>
                  <a:pt x="1137584" y="89978"/>
                  <a:pt x="1140230" y="101620"/>
                </a:cubicBezTo>
                <a:cubicBezTo>
                  <a:pt x="1142876" y="113262"/>
                  <a:pt x="821142" y="66166"/>
                  <a:pt x="794155" y="69870"/>
                </a:cubicBezTo>
                <a:cubicBezTo>
                  <a:pt x="767168" y="73574"/>
                  <a:pt x="1060326" y="122787"/>
                  <a:pt x="978305" y="123845"/>
                </a:cubicBezTo>
                <a:cubicBezTo>
                  <a:pt x="896284" y="124903"/>
                  <a:pt x="359180" y="79924"/>
                  <a:pt x="302030" y="76220"/>
                </a:cubicBezTo>
                <a:cubicBezTo>
                  <a:pt x="244880" y="72516"/>
                  <a:pt x="593072" y="87862"/>
                  <a:pt x="635405" y="101620"/>
                </a:cubicBezTo>
                <a:cubicBezTo>
                  <a:pt x="677738" y="115378"/>
                  <a:pt x="661863" y="135487"/>
                  <a:pt x="556030" y="158770"/>
                </a:cubicBezTo>
                <a:cubicBezTo>
                  <a:pt x="450197" y="182053"/>
                  <a:pt x="13634" y="239733"/>
                  <a:pt x="405" y="241320"/>
                </a:cubicBezTo>
                <a:cubicBezTo>
                  <a:pt x="-12824" y="242907"/>
                  <a:pt x="300972" y="199516"/>
                  <a:pt x="476655" y="168295"/>
                </a:cubicBezTo>
                <a:cubicBezTo>
                  <a:pt x="652338" y="137074"/>
                  <a:pt x="983068" y="75691"/>
                  <a:pt x="1054505" y="53995"/>
                </a:cubicBezTo>
                <a:cubicBezTo>
                  <a:pt x="1125942" y="32299"/>
                  <a:pt x="811617" y="4253"/>
                  <a:pt x="905280" y="38120"/>
                </a:cubicBezTo>
                <a:cubicBezTo>
                  <a:pt x="998942" y="71987"/>
                  <a:pt x="1545043" y="238674"/>
                  <a:pt x="1587905" y="250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 2222">
            <a:extLst>
              <a:ext uri="{FF2B5EF4-FFF2-40B4-BE49-F238E27FC236}">
                <a16:creationId xmlns:a16="http://schemas.microsoft.com/office/drawing/2014/main" id="{3B100E50-AF85-5C3B-980E-7FA65C210F7C}"/>
              </a:ext>
            </a:extLst>
          </p:cNvPr>
          <p:cNvSpPr/>
          <p:nvPr/>
        </p:nvSpPr>
        <p:spPr>
          <a:xfrm>
            <a:off x="5093522" y="1868756"/>
            <a:ext cx="891863" cy="863586"/>
          </a:xfrm>
          <a:custGeom>
            <a:avLst/>
            <a:gdLst>
              <a:gd name="connsiteX0" fmla="*/ 891353 w 891863"/>
              <a:gd name="connsiteY0" fmla="*/ 144194 h 863586"/>
              <a:gd name="connsiteX1" fmla="*/ 637353 w 891863"/>
              <a:gd name="connsiteY1" fmla="*/ 121969 h 863586"/>
              <a:gd name="connsiteX2" fmla="*/ 338903 w 891863"/>
              <a:gd name="connsiteY2" fmla="*/ 1319 h 863586"/>
              <a:gd name="connsiteX3" fmla="*/ 450028 w 891863"/>
              <a:gd name="connsiteY3" fmla="*/ 71169 h 863586"/>
              <a:gd name="connsiteX4" fmla="*/ 253178 w 891863"/>
              <a:gd name="connsiteY4" fmla="*/ 271194 h 863586"/>
              <a:gd name="connsiteX5" fmla="*/ 478603 w 891863"/>
              <a:gd name="connsiteY5" fmla="*/ 185469 h 863586"/>
              <a:gd name="connsiteX6" fmla="*/ 218253 w 891863"/>
              <a:gd name="connsiteY6" fmla="*/ 509319 h 863586"/>
              <a:gd name="connsiteX7" fmla="*/ 2353 w 891863"/>
              <a:gd name="connsiteY7" fmla="*/ 858569 h 863586"/>
              <a:gd name="connsiteX8" fmla="*/ 97603 w 891863"/>
              <a:gd name="connsiteY8" fmla="*/ 725219 h 863586"/>
              <a:gd name="connsiteX9" fmla="*/ 500828 w 891863"/>
              <a:gd name="connsiteY9" fmla="*/ 153719 h 863586"/>
              <a:gd name="connsiteX10" fmla="*/ 396053 w 891863"/>
              <a:gd name="connsiteY10" fmla="*/ 194994 h 863586"/>
              <a:gd name="connsiteX11" fmla="*/ 456378 w 891863"/>
              <a:gd name="connsiteY11" fmla="*/ 77519 h 863586"/>
              <a:gd name="connsiteX12" fmla="*/ 491303 w 891863"/>
              <a:gd name="connsiteY12" fmla="*/ 121969 h 863586"/>
              <a:gd name="connsiteX13" fmla="*/ 415103 w 891863"/>
              <a:gd name="connsiteY13" fmla="*/ 7669 h 863586"/>
              <a:gd name="connsiteX14" fmla="*/ 570678 w 891863"/>
              <a:gd name="connsiteY14" fmla="*/ 115619 h 863586"/>
              <a:gd name="connsiteX15" fmla="*/ 891353 w 891863"/>
              <a:gd name="connsiteY15" fmla="*/ 144194 h 86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1863" h="863586">
                <a:moveTo>
                  <a:pt x="891353" y="144194"/>
                </a:moveTo>
                <a:cubicBezTo>
                  <a:pt x="902465" y="145252"/>
                  <a:pt x="729428" y="145781"/>
                  <a:pt x="637353" y="121969"/>
                </a:cubicBezTo>
                <a:cubicBezTo>
                  <a:pt x="545278" y="98157"/>
                  <a:pt x="370124" y="9786"/>
                  <a:pt x="338903" y="1319"/>
                </a:cubicBezTo>
                <a:cubicBezTo>
                  <a:pt x="307682" y="-7148"/>
                  <a:pt x="464315" y="26190"/>
                  <a:pt x="450028" y="71169"/>
                </a:cubicBezTo>
                <a:cubicBezTo>
                  <a:pt x="435741" y="116148"/>
                  <a:pt x="248416" y="252144"/>
                  <a:pt x="253178" y="271194"/>
                </a:cubicBezTo>
                <a:cubicBezTo>
                  <a:pt x="257940" y="290244"/>
                  <a:pt x="484424" y="145782"/>
                  <a:pt x="478603" y="185469"/>
                </a:cubicBezTo>
                <a:cubicBezTo>
                  <a:pt x="472782" y="225156"/>
                  <a:pt x="297628" y="397136"/>
                  <a:pt x="218253" y="509319"/>
                </a:cubicBezTo>
                <a:cubicBezTo>
                  <a:pt x="138878" y="621502"/>
                  <a:pt x="22461" y="822586"/>
                  <a:pt x="2353" y="858569"/>
                </a:cubicBezTo>
                <a:cubicBezTo>
                  <a:pt x="-17755" y="894552"/>
                  <a:pt x="97603" y="725219"/>
                  <a:pt x="97603" y="725219"/>
                </a:cubicBezTo>
                <a:cubicBezTo>
                  <a:pt x="180682" y="607744"/>
                  <a:pt x="451086" y="242090"/>
                  <a:pt x="500828" y="153719"/>
                </a:cubicBezTo>
                <a:cubicBezTo>
                  <a:pt x="550570" y="65348"/>
                  <a:pt x="403461" y="207694"/>
                  <a:pt x="396053" y="194994"/>
                </a:cubicBezTo>
                <a:cubicBezTo>
                  <a:pt x="388645" y="182294"/>
                  <a:pt x="440503" y="89690"/>
                  <a:pt x="456378" y="77519"/>
                </a:cubicBezTo>
                <a:cubicBezTo>
                  <a:pt x="472253" y="65348"/>
                  <a:pt x="498182" y="133611"/>
                  <a:pt x="491303" y="121969"/>
                </a:cubicBezTo>
                <a:cubicBezTo>
                  <a:pt x="484424" y="110327"/>
                  <a:pt x="401874" y="8727"/>
                  <a:pt x="415103" y="7669"/>
                </a:cubicBezTo>
                <a:cubicBezTo>
                  <a:pt x="428332" y="6611"/>
                  <a:pt x="491832" y="96040"/>
                  <a:pt x="570678" y="115619"/>
                </a:cubicBezTo>
                <a:cubicBezTo>
                  <a:pt x="649524" y="135198"/>
                  <a:pt x="880241" y="143136"/>
                  <a:pt x="891353" y="144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 2223">
            <a:extLst>
              <a:ext uri="{FF2B5EF4-FFF2-40B4-BE49-F238E27FC236}">
                <a16:creationId xmlns:a16="http://schemas.microsoft.com/office/drawing/2014/main" id="{9358D528-2B74-B6F3-7C8A-DB81795FD209}"/>
              </a:ext>
            </a:extLst>
          </p:cNvPr>
          <p:cNvSpPr/>
          <p:nvPr/>
        </p:nvSpPr>
        <p:spPr>
          <a:xfrm>
            <a:off x="4866195" y="2423602"/>
            <a:ext cx="428968" cy="1181761"/>
          </a:xfrm>
          <a:custGeom>
            <a:avLst/>
            <a:gdLst>
              <a:gd name="connsiteX0" fmla="*/ 426530 w 428968"/>
              <a:gd name="connsiteY0" fmla="*/ 71948 h 1181761"/>
              <a:gd name="connsiteX1" fmla="*/ 213805 w 428968"/>
              <a:gd name="connsiteY1" fmla="*/ 468823 h 1181761"/>
              <a:gd name="connsiteX2" fmla="*/ 232855 w 428968"/>
              <a:gd name="connsiteY2" fmla="*/ 398973 h 1181761"/>
              <a:gd name="connsiteX3" fmla="*/ 74105 w 428968"/>
              <a:gd name="connsiteY3" fmla="*/ 827598 h 1181761"/>
              <a:gd name="connsiteX4" fmla="*/ 137605 w 428968"/>
              <a:gd name="connsiteY4" fmla="*/ 713298 h 1181761"/>
              <a:gd name="connsiteX5" fmla="*/ 55055 w 428968"/>
              <a:gd name="connsiteY5" fmla="*/ 945073 h 1181761"/>
              <a:gd name="connsiteX6" fmla="*/ 1080 w 428968"/>
              <a:gd name="connsiteY6" fmla="*/ 1180023 h 1181761"/>
              <a:gd name="connsiteX7" fmla="*/ 29655 w 428968"/>
              <a:gd name="connsiteY7" fmla="*/ 1033973 h 1181761"/>
              <a:gd name="connsiteX8" fmla="*/ 150305 w 428968"/>
              <a:gd name="connsiteY8" fmla="*/ 710123 h 1181761"/>
              <a:gd name="connsiteX9" fmla="*/ 277305 w 428968"/>
              <a:gd name="connsiteY9" fmla="*/ 21148 h 1181761"/>
              <a:gd name="connsiteX10" fmla="*/ 267780 w 428968"/>
              <a:gd name="connsiteY10" fmla="*/ 198948 h 1181761"/>
              <a:gd name="connsiteX11" fmla="*/ 207455 w 428968"/>
              <a:gd name="connsiteY11" fmla="*/ 427548 h 1181761"/>
              <a:gd name="connsiteX12" fmla="*/ 321755 w 428968"/>
              <a:gd name="connsiteY12" fmla="*/ 256098 h 1181761"/>
              <a:gd name="connsiteX13" fmla="*/ 426530 w 428968"/>
              <a:gd name="connsiteY13" fmla="*/ 71948 h 118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8968" h="1181761">
                <a:moveTo>
                  <a:pt x="426530" y="71948"/>
                </a:moveTo>
                <a:cubicBezTo>
                  <a:pt x="408538" y="107402"/>
                  <a:pt x="246084" y="414319"/>
                  <a:pt x="213805" y="468823"/>
                </a:cubicBezTo>
                <a:cubicBezTo>
                  <a:pt x="181526" y="523327"/>
                  <a:pt x="256138" y="339177"/>
                  <a:pt x="232855" y="398973"/>
                </a:cubicBezTo>
                <a:cubicBezTo>
                  <a:pt x="209572" y="458769"/>
                  <a:pt x="89980" y="775211"/>
                  <a:pt x="74105" y="827598"/>
                </a:cubicBezTo>
                <a:cubicBezTo>
                  <a:pt x="58230" y="879985"/>
                  <a:pt x="140780" y="693719"/>
                  <a:pt x="137605" y="713298"/>
                </a:cubicBezTo>
                <a:cubicBezTo>
                  <a:pt x="134430" y="732877"/>
                  <a:pt x="77809" y="867286"/>
                  <a:pt x="55055" y="945073"/>
                </a:cubicBezTo>
                <a:cubicBezTo>
                  <a:pt x="32301" y="1022860"/>
                  <a:pt x="5313" y="1165206"/>
                  <a:pt x="1080" y="1180023"/>
                </a:cubicBezTo>
                <a:cubicBezTo>
                  <a:pt x="-3153" y="1194840"/>
                  <a:pt x="4784" y="1112290"/>
                  <a:pt x="29655" y="1033973"/>
                </a:cubicBezTo>
                <a:cubicBezTo>
                  <a:pt x="54526" y="955656"/>
                  <a:pt x="109030" y="878927"/>
                  <a:pt x="150305" y="710123"/>
                </a:cubicBezTo>
                <a:cubicBezTo>
                  <a:pt x="191580" y="541319"/>
                  <a:pt x="257726" y="106344"/>
                  <a:pt x="277305" y="21148"/>
                </a:cubicBezTo>
                <a:cubicBezTo>
                  <a:pt x="296884" y="-64048"/>
                  <a:pt x="279422" y="131215"/>
                  <a:pt x="267780" y="198948"/>
                </a:cubicBezTo>
                <a:cubicBezTo>
                  <a:pt x="256138" y="266681"/>
                  <a:pt x="198459" y="418023"/>
                  <a:pt x="207455" y="427548"/>
                </a:cubicBezTo>
                <a:cubicBezTo>
                  <a:pt x="216451" y="437073"/>
                  <a:pt x="285243" y="308485"/>
                  <a:pt x="321755" y="256098"/>
                </a:cubicBezTo>
                <a:cubicBezTo>
                  <a:pt x="358267" y="203711"/>
                  <a:pt x="444522" y="36494"/>
                  <a:pt x="426530" y="71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 2224">
            <a:extLst>
              <a:ext uri="{FF2B5EF4-FFF2-40B4-BE49-F238E27FC236}">
                <a16:creationId xmlns:a16="http://schemas.microsoft.com/office/drawing/2014/main" id="{5DFBF62F-A9D1-63E0-373C-93BF9CB092B8}"/>
              </a:ext>
            </a:extLst>
          </p:cNvPr>
          <p:cNvSpPr/>
          <p:nvPr/>
        </p:nvSpPr>
        <p:spPr>
          <a:xfrm>
            <a:off x="6770632" y="1695314"/>
            <a:ext cx="1149439" cy="1211511"/>
          </a:xfrm>
          <a:custGeom>
            <a:avLst/>
            <a:gdLst>
              <a:gd name="connsiteX0" fmla="*/ 1643 w 1149439"/>
              <a:gd name="connsiteY0" fmla="*/ 228736 h 1211511"/>
              <a:gd name="connsiteX1" fmla="*/ 271518 w 1149439"/>
              <a:gd name="connsiteY1" fmla="*/ 304936 h 1211511"/>
              <a:gd name="connsiteX2" fmla="*/ 376293 w 1149439"/>
              <a:gd name="connsiteY2" fmla="*/ 250961 h 1211511"/>
              <a:gd name="connsiteX3" fmla="*/ 417568 w 1149439"/>
              <a:gd name="connsiteY3" fmla="*/ 41411 h 1211511"/>
              <a:gd name="connsiteX4" fmla="*/ 557268 w 1149439"/>
              <a:gd name="connsiteY4" fmla="*/ 228736 h 1211511"/>
              <a:gd name="connsiteX5" fmla="*/ 576318 w 1149439"/>
              <a:gd name="connsiteY5" fmla="*/ 146186 h 1211511"/>
              <a:gd name="connsiteX6" fmla="*/ 804918 w 1149439"/>
              <a:gd name="connsiteY6" fmla="*/ 644661 h 1211511"/>
              <a:gd name="connsiteX7" fmla="*/ 747768 w 1149439"/>
              <a:gd name="connsiteY7" fmla="*/ 447811 h 1211511"/>
              <a:gd name="connsiteX8" fmla="*/ 1138293 w 1149439"/>
              <a:gd name="connsiteY8" fmla="*/ 1187586 h 1211511"/>
              <a:gd name="connsiteX9" fmla="*/ 1020818 w 1149439"/>
              <a:gd name="connsiteY9" fmla="*/ 987561 h 1211511"/>
              <a:gd name="connsiteX10" fmla="*/ 789043 w 1149439"/>
              <a:gd name="connsiteY10" fmla="*/ 558936 h 1211511"/>
              <a:gd name="connsiteX11" fmla="*/ 579493 w 1149439"/>
              <a:gd name="connsiteY11" fmla="*/ 184286 h 1211511"/>
              <a:gd name="connsiteX12" fmla="*/ 439793 w 1149439"/>
              <a:gd name="connsiteY12" fmla="*/ 136 h 1211511"/>
              <a:gd name="connsiteX13" fmla="*/ 471543 w 1149439"/>
              <a:gd name="connsiteY13" fmla="*/ 209686 h 1211511"/>
              <a:gd name="connsiteX14" fmla="*/ 369943 w 1149439"/>
              <a:gd name="connsiteY14" fmla="*/ 285886 h 1211511"/>
              <a:gd name="connsiteX15" fmla="*/ 411218 w 1149439"/>
              <a:gd name="connsiteY15" fmla="*/ 320811 h 1211511"/>
              <a:gd name="connsiteX16" fmla="*/ 1643 w 1149439"/>
              <a:gd name="connsiteY16" fmla="*/ 228736 h 12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9439" h="1211511">
                <a:moveTo>
                  <a:pt x="1643" y="228736"/>
                </a:moveTo>
                <a:cubicBezTo>
                  <a:pt x="-21640" y="226090"/>
                  <a:pt x="209076" y="301232"/>
                  <a:pt x="271518" y="304936"/>
                </a:cubicBezTo>
                <a:cubicBezTo>
                  <a:pt x="333960" y="308640"/>
                  <a:pt x="351951" y="294882"/>
                  <a:pt x="376293" y="250961"/>
                </a:cubicBezTo>
                <a:cubicBezTo>
                  <a:pt x="400635" y="207040"/>
                  <a:pt x="387406" y="45115"/>
                  <a:pt x="417568" y="41411"/>
                </a:cubicBezTo>
                <a:cubicBezTo>
                  <a:pt x="447731" y="37707"/>
                  <a:pt x="530810" y="211273"/>
                  <a:pt x="557268" y="228736"/>
                </a:cubicBezTo>
                <a:cubicBezTo>
                  <a:pt x="583726" y="246199"/>
                  <a:pt x="535043" y="76865"/>
                  <a:pt x="576318" y="146186"/>
                </a:cubicBezTo>
                <a:cubicBezTo>
                  <a:pt x="617593" y="215507"/>
                  <a:pt x="776343" y="594390"/>
                  <a:pt x="804918" y="644661"/>
                </a:cubicBezTo>
                <a:cubicBezTo>
                  <a:pt x="833493" y="694932"/>
                  <a:pt x="692206" y="357324"/>
                  <a:pt x="747768" y="447811"/>
                </a:cubicBezTo>
                <a:cubicBezTo>
                  <a:pt x="803330" y="538298"/>
                  <a:pt x="1092785" y="1097628"/>
                  <a:pt x="1138293" y="1187586"/>
                </a:cubicBezTo>
                <a:cubicBezTo>
                  <a:pt x="1183801" y="1277544"/>
                  <a:pt x="1079026" y="1092336"/>
                  <a:pt x="1020818" y="987561"/>
                </a:cubicBezTo>
                <a:cubicBezTo>
                  <a:pt x="962610" y="882786"/>
                  <a:pt x="862597" y="692815"/>
                  <a:pt x="789043" y="558936"/>
                </a:cubicBezTo>
                <a:cubicBezTo>
                  <a:pt x="715489" y="425057"/>
                  <a:pt x="637701" y="277419"/>
                  <a:pt x="579493" y="184286"/>
                </a:cubicBezTo>
                <a:cubicBezTo>
                  <a:pt x="521285" y="91153"/>
                  <a:pt x="457785" y="-4097"/>
                  <a:pt x="439793" y="136"/>
                </a:cubicBezTo>
                <a:cubicBezTo>
                  <a:pt x="421801" y="4369"/>
                  <a:pt x="483185" y="162061"/>
                  <a:pt x="471543" y="209686"/>
                </a:cubicBezTo>
                <a:cubicBezTo>
                  <a:pt x="459901" y="257311"/>
                  <a:pt x="379997" y="267365"/>
                  <a:pt x="369943" y="285886"/>
                </a:cubicBezTo>
                <a:cubicBezTo>
                  <a:pt x="359889" y="304407"/>
                  <a:pt x="473130" y="327690"/>
                  <a:pt x="411218" y="320811"/>
                </a:cubicBezTo>
                <a:cubicBezTo>
                  <a:pt x="349306" y="313932"/>
                  <a:pt x="24926" y="231382"/>
                  <a:pt x="1643" y="228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 2225">
            <a:extLst>
              <a:ext uri="{FF2B5EF4-FFF2-40B4-BE49-F238E27FC236}">
                <a16:creationId xmlns:a16="http://schemas.microsoft.com/office/drawing/2014/main" id="{A2092BBD-72CC-4C1F-C5A8-BC119BAFDB82}"/>
              </a:ext>
            </a:extLst>
          </p:cNvPr>
          <p:cNvSpPr/>
          <p:nvPr/>
        </p:nvSpPr>
        <p:spPr>
          <a:xfrm>
            <a:off x="7356440" y="2063688"/>
            <a:ext cx="569206" cy="1095267"/>
          </a:xfrm>
          <a:custGeom>
            <a:avLst/>
            <a:gdLst>
              <a:gd name="connsiteX0" fmla="*/ 35 w 569206"/>
              <a:gd name="connsiteY0" fmla="*/ 62 h 1095267"/>
              <a:gd name="connsiteX1" fmla="*/ 171485 w 569206"/>
              <a:gd name="connsiteY1" fmla="*/ 406462 h 1095267"/>
              <a:gd name="connsiteX2" fmla="*/ 155610 w 569206"/>
              <a:gd name="connsiteY2" fmla="*/ 330262 h 1095267"/>
              <a:gd name="connsiteX3" fmla="*/ 361985 w 569206"/>
              <a:gd name="connsiteY3" fmla="*/ 647762 h 1095267"/>
              <a:gd name="connsiteX4" fmla="*/ 311185 w 569206"/>
              <a:gd name="connsiteY4" fmla="*/ 527112 h 1095267"/>
              <a:gd name="connsiteX5" fmla="*/ 533435 w 569206"/>
              <a:gd name="connsiteY5" fmla="*/ 911287 h 1095267"/>
              <a:gd name="connsiteX6" fmla="*/ 479460 w 569206"/>
              <a:gd name="connsiteY6" fmla="*/ 828737 h 1095267"/>
              <a:gd name="connsiteX7" fmla="*/ 568360 w 569206"/>
              <a:gd name="connsiteY7" fmla="*/ 1092262 h 1095267"/>
              <a:gd name="connsiteX8" fmla="*/ 511210 w 569206"/>
              <a:gd name="connsiteY8" fmla="*/ 943037 h 1095267"/>
              <a:gd name="connsiteX9" fmla="*/ 311185 w 569206"/>
              <a:gd name="connsiteY9" fmla="*/ 527112 h 1095267"/>
              <a:gd name="connsiteX10" fmla="*/ 149260 w 569206"/>
              <a:gd name="connsiteY10" fmla="*/ 298512 h 1095267"/>
              <a:gd name="connsiteX11" fmla="*/ 187360 w 569206"/>
              <a:gd name="connsiteY11" fmla="*/ 374712 h 1095267"/>
              <a:gd name="connsiteX12" fmla="*/ 35 w 569206"/>
              <a:gd name="connsiteY12" fmla="*/ 62 h 109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9206" h="1095267">
                <a:moveTo>
                  <a:pt x="35" y="62"/>
                </a:moveTo>
                <a:cubicBezTo>
                  <a:pt x="-2611" y="5354"/>
                  <a:pt x="145556" y="351429"/>
                  <a:pt x="171485" y="406462"/>
                </a:cubicBezTo>
                <a:cubicBezTo>
                  <a:pt x="197414" y="461495"/>
                  <a:pt x="123860" y="290045"/>
                  <a:pt x="155610" y="330262"/>
                </a:cubicBezTo>
                <a:cubicBezTo>
                  <a:pt x="187360" y="370479"/>
                  <a:pt x="336056" y="614954"/>
                  <a:pt x="361985" y="647762"/>
                </a:cubicBezTo>
                <a:cubicBezTo>
                  <a:pt x="387914" y="680570"/>
                  <a:pt x="282610" y="483191"/>
                  <a:pt x="311185" y="527112"/>
                </a:cubicBezTo>
                <a:cubicBezTo>
                  <a:pt x="339760" y="571033"/>
                  <a:pt x="505389" y="861016"/>
                  <a:pt x="533435" y="911287"/>
                </a:cubicBezTo>
                <a:cubicBezTo>
                  <a:pt x="561481" y="961558"/>
                  <a:pt x="473639" y="798574"/>
                  <a:pt x="479460" y="828737"/>
                </a:cubicBezTo>
                <a:cubicBezTo>
                  <a:pt x="485281" y="858900"/>
                  <a:pt x="563068" y="1073212"/>
                  <a:pt x="568360" y="1092262"/>
                </a:cubicBezTo>
                <a:cubicBezTo>
                  <a:pt x="573652" y="1111312"/>
                  <a:pt x="554073" y="1037229"/>
                  <a:pt x="511210" y="943037"/>
                </a:cubicBezTo>
                <a:cubicBezTo>
                  <a:pt x="468348" y="848845"/>
                  <a:pt x="371510" y="634533"/>
                  <a:pt x="311185" y="527112"/>
                </a:cubicBezTo>
                <a:cubicBezTo>
                  <a:pt x="250860" y="419691"/>
                  <a:pt x="169898" y="323912"/>
                  <a:pt x="149260" y="298512"/>
                </a:cubicBezTo>
                <a:cubicBezTo>
                  <a:pt x="128622" y="273112"/>
                  <a:pt x="207998" y="422866"/>
                  <a:pt x="187360" y="374712"/>
                </a:cubicBezTo>
                <a:cubicBezTo>
                  <a:pt x="166723" y="326558"/>
                  <a:pt x="2681" y="-5230"/>
                  <a:pt x="3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7" name="フリーフォーム 2226">
            <a:extLst>
              <a:ext uri="{FF2B5EF4-FFF2-40B4-BE49-F238E27FC236}">
                <a16:creationId xmlns:a16="http://schemas.microsoft.com/office/drawing/2014/main" id="{1F81BE76-5056-81C7-56DF-43899681A8F5}"/>
              </a:ext>
            </a:extLst>
          </p:cNvPr>
          <p:cNvSpPr/>
          <p:nvPr/>
        </p:nvSpPr>
        <p:spPr>
          <a:xfrm>
            <a:off x="7909541" y="2886774"/>
            <a:ext cx="659486" cy="1325704"/>
          </a:xfrm>
          <a:custGeom>
            <a:avLst/>
            <a:gdLst>
              <a:gd name="connsiteX0" fmla="*/ 2559 w 659486"/>
              <a:gd name="connsiteY0" fmla="*/ 15176 h 1325704"/>
              <a:gd name="connsiteX1" fmla="*/ 88284 w 659486"/>
              <a:gd name="connsiteY1" fmla="*/ 348551 h 1325704"/>
              <a:gd name="connsiteX2" fmla="*/ 56534 w 659486"/>
              <a:gd name="connsiteY2" fmla="*/ 319976 h 1325704"/>
              <a:gd name="connsiteX3" fmla="*/ 301009 w 659486"/>
              <a:gd name="connsiteY3" fmla="*/ 700976 h 1325704"/>
              <a:gd name="connsiteX4" fmla="*/ 250209 w 659486"/>
              <a:gd name="connsiteY4" fmla="*/ 621601 h 1325704"/>
              <a:gd name="connsiteX5" fmla="*/ 539134 w 659486"/>
              <a:gd name="connsiteY5" fmla="*/ 1135951 h 1325704"/>
              <a:gd name="connsiteX6" fmla="*/ 459759 w 659486"/>
              <a:gd name="connsiteY6" fmla="*/ 1050226 h 1325704"/>
              <a:gd name="connsiteX7" fmla="*/ 656609 w 659486"/>
              <a:gd name="connsiteY7" fmla="*/ 1320101 h 1325704"/>
              <a:gd name="connsiteX8" fmla="*/ 551834 w 659486"/>
              <a:gd name="connsiteY8" fmla="*/ 1180401 h 1325704"/>
              <a:gd name="connsiteX9" fmla="*/ 221634 w 659486"/>
              <a:gd name="connsiteY9" fmla="*/ 593026 h 1325704"/>
              <a:gd name="connsiteX10" fmla="*/ 75584 w 659486"/>
              <a:gd name="connsiteY10" fmla="*/ 335851 h 1325704"/>
              <a:gd name="connsiteX11" fmla="*/ 21609 w 659486"/>
              <a:gd name="connsiteY11" fmla="*/ 208851 h 1325704"/>
              <a:gd name="connsiteX12" fmla="*/ 31134 w 659486"/>
              <a:gd name="connsiteY12" fmla="*/ 275526 h 1325704"/>
              <a:gd name="connsiteX13" fmla="*/ 21609 w 659486"/>
              <a:gd name="connsiteY13" fmla="*/ 75501 h 1325704"/>
              <a:gd name="connsiteX14" fmla="*/ 2559 w 659486"/>
              <a:gd name="connsiteY14" fmla="*/ 15176 h 132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9486" h="1325704">
                <a:moveTo>
                  <a:pt x="2559" y="15176"/>
                </a:moveTo>
                <a:cubicBezTo>
                  <a:pt x="13672" y="60684"/>
                  <a:pt x="79288" y="297751"/>
                  <a:pt x="88284" y="348551"/>
                </a:cubicBezTo>
                <a:cubicBezTo>
                  <a:pt x="97280" y="399351"/>
                  <a:pt x="21080" y="261239"/>
                  <a:pt x="56534" y="319976"/>
                </a:cubicBezTo>
                <a:cubicBezTo>
                  <a:pt x="91988" y="378713"/>
                  <a:pt x="301009" y="700976"/>
                  <a:pt x="301009" y="700976"/>
                </a:cubicBezTo>
                <a:cubicBezTo>
                  <a:pt x="333288" y="751247"/>
                  <a:pt x="210522" y="549105"/>
                  <a:pt x="250209" y="621601"/>
                </a:cubicBezTo>
                <a:cubicBezTo>
                  <a:pt x="289897" y="694097"/>
                  <a:pt x="504209" y="1064514"/>
                  <a:pt x="539134" y="1135951"/>
                </a:cubicBezTo>
                <a:cubicBezTo>
                  <a:pt x="574059" y="1207388"/>
                  <a:pt x="440180" y="1019534"/>
                  <a:pt x="459759" y="1050226"/>
                </a:cubicBezTo>
                <a:cubicBezTo>
                  <a:pt x="479338" y="1080918"/>
                  <a:pt x="641263" y="1298405"/>
                  <a:pt x="656609" y="1320101"/>
                </a:cubicBezTo>
                <a:cubicBezTo>
                  <a:pt x="671955" y="1341797"/>
                  <a:pt x="624330" y="1301580"/>
                  <a:pt x="551834" y="1180401"/>
                </a:cubicBezTo>
                <a:cubicBezTo>
                  <a:pt x="479338" y="1059222"/>
                  <a:pt x="301009" y="733784"/>
                  <a:pt x="221634" y="593026"/>
                </a:cubicBezTo>
                <a:cubicBezTo>
                  <a:pt x="142259" y="452268"/>
                  <a:pt x="108921" y="399880"/>
                  <a:pt x="75584" y="335851"/>
                </a:cubicBezTo>
                <a:cubicBezTo>
                  <a:pt x="42247" y="271822"/>
                  <a:pt x="29017" y="218905"/>
                  <a:pt x="21609" y="208851"/>
                </a:cubicBezTo>
                <a:cubicBezTo>
                  <a:pt x="14201" y="198797"/>
                  <a:pt x="31134" y="297751"/>
                  <a:pt x="31134" y="275526"/>
                </a:cubicBezTo>
                <a:cubicBezTo>
                  <a:pt x="31134" y="253301"/>
                  <a:pt x="23197" y="113601"/>
                  <a:pt x="21609" y="75501"/>
                </a:cubicBezTo>
                <a:cubicBezTo>
                  <a:pt x="20021" y="37401"/>
                  <a:pt x="-8554" y="-30332"/>
                  <a:pt x="2559" y="15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 2227">
            <a:extLst>
              <a:ext uri="{FF2B5EF4-FFF2-40B4-BE49-F238E27FC236}">
                <a16:creationId xmlns:a16="http://schemas.microsoft.com/office/drawing/2014/main" id="{616D7AD2-E99A-06A2-8145-B6012EE2FF10}"/>
              </a:ext>
            </a:extLst>
          </p:cNvPr>
          <p:cNvSpPr/>
          <p:nvPr/>
        </p:nvSpPr>
        <p:spPr>
          <a:xfrm>
            <a:off x="5710217" y="1315616"/>
            <a:ext cx="1392798" cy="562326"/>
          </a:xfrm>
          <a:custGeom>
            <a:avLst/>
            <a:gdLst>
              <a:gd name="connsiteX0" fmla="*/ 1392258 w 1392798"/>
              <a:gd name="connsiteY0" fmla="*/ 557634 h 562326"/>
              <a:gd name="connsiteX1" fmla="*/ 1166833 w 1392798"/>
              <a:gd name="connsiteY1" fmla="*/ 487784 h 562326"/>
              <a:gd name="connsiteX2" fmla="*/ 950933 w 1392798"/>
              <a:gd name="connsiteY2" fmla="*/ 132184 h 562326"/>
              <a:gd name="connsiteX3" fmla="*/ 4783 w 1392798"/>
              <a:gd name="connsiteY3" fmla="*/ 2009 h 562326"/>
              <a:gd name="connsiteX4" fmla="*/ 560408 w 1392798"/>
              <a:gd name="connsiteY4" fmla="*/ 49634 h 562326"/>
              <a:gd name="connsiteX5" fmla="*/ 773133 w 1392798"/>
              <a:gd name="connsiteY5" fmla="*/ 65509 h 562326"/>
              <a:gd name="connsiteX6" fmla="*/ 947758 w 1392798"/>
              <a:gd name="connsiteY6" fmla="*/ 148059 h 562326"/>
              <a:gd name="connsiteX7" fmla="*/ 950933 w 1392798"/>
              <a:gd name="connsiteY7" fmla="*/ 109959 h 562326"/>
              <a:gd name="connsiteX8" fmla="*/ 1112858 w 1392798"/>
              <a:gd name="connsiteY8" fmla="*/ 281409 h 562326"/>
              <a:gd name="connsiteX9" fmla="*/ 1100158 w 1392798"/>
              <a:gd name="connsiteY9" fmla="*/ 408409 h 562326"/>
              <a:gd name="connsiteX10" fmla="*/ 1392258 w 1392798"/>
              <a:gd name="connsiteY10" fmla="*/ 557634 h 5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2798" h="562326">
                <a:moveTo>
                  <a:pt x="1392258" y="557634"/>
                </a:moveTo>
                <a:cubicBezTo>
                  <a:pt x="1403370" y="570863"/>
                  <a:pt x="1240387" y="558692"/>
                  <a:pt x="1166833" y="487784"/>
                </a:cubicBezTo>
                <a:cubicBezTo>
                  <a:pt x="1093279" y="416876"/>
                  <a:pt x="1144608" y="213146"/>
                  <a:pt x="950933" y="132184"/>
                </a:cubicBezTo>
                <a:cubicBezTo>
                  <a:pt x="757258" y="51222"/>
                  <a:pt x="69870" y="15767"/>
                  <a:pt x="4783" y="2009"/>
                </a:cubicBezTo>
                <a:cubicBezTo>
                  <a:pt x="-60305" y="-11749"/>
                  <a:pt x="560408" y="49634"/>
                  <a:pt x="560408" y="49634"/>
                </a:cubicBezTo>
                <a:cubicBezTo>
                  <a:pt x="688466" y="60217"/>
                  <a:pt x="708575" y="49105"/>
                  <a:pt x="773133" y="65509"/>
                </a:cubicBezTo>
                <a:cubicBezTo>
                  <a:pt x="837691" y="81913"/>
                  <a:pt x="918125" y="140651"/>
                  <a:pt x="947758" y="148059"/>
                </a:cubicBezTo>
                <a:cubicBezTo>
                  <a:pt x="977391" y="155467"/>
                  <a:pt x="923416" y="87734"/>
                  <a:pt x="950933" y="109959"/>
                </a:cubicBezTo>
                <a:cubicBezTo>
                  <a:pt x="978450" y="132184"/>
                  <a:pt x="1087987" y="231667"/>
                  <a:pt x="1112858" y="281409"/>
                </a:cubicBezTo>
                <a:cubicBezTo>
                  <a:pt x="1137729" y="331151"/>
                  <a:pt x="1049358" y="360784"/>
                  <a:pt x="1100158" y="408409"/>
                </a:cubicBezTo>
                <a:cubicBezTo>
                  <a:pt x="1150958" y="456034"/>
                  <a:pt x="1381146" y="544405"/>
                  <a:pt x="1392258" y="557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9" name="フリーフォーム 2228">
            <a:extLst>
              <a:ext uri="{FF2B5EF4-FFF2-40B4-BE49-F238E27FC236}">
                <a16:creationId xmlns:a16="http://schemas.microsoft.com/office/drawing/2014/main" id="{1CF0DB5C-B6EA-2F56-55AF-01CC323A9211}"/>
              </a:ext>
            </a:extLst>
          </p:cNvPr>
          <p:cNvSpPr/>
          <p:nvPr/>
        </p:nvSpPr>
        <p:spPr>
          <a:xfrm>
            <a:off x="5113639" y="1501190"/>
            <a:ext cx="1873693" cy="512286"/>
          </a:xfrm>
          <a:custGeom>
            <a:avLst/>
            <a:gdLst>
              <a:gd name="connsiteX0" fmla="*/ 1286 w 1873693"/>
              <a:gd name="connsiteY0" fmla="*/ 511760 h 512286"/>
              <a:gd name="connsiteX1" fmla="*/ 493411 w 1873693"/>
              <a:gd name="connsiteY1" fmla="*/ 238710 h 512286"/>
              <a:gd name="connsiteX2" fmla="*/ 1052211 w 1873693"/>
              <a:gd name="connsiteY2" fmla="*/ 13285 h 512286"/>
              <a:gd name="connsiteX3" fmla="*/ 1017286 w 1873693"/>
              <a:gd name="connsiteY3" fmla="*/ 60910 h 512286"/>
              <a:gd name="connsiteX4" fmla="*/ 1852311 w 1873693"/>
              <a:gd name="connsiteY4" fmla="*/ 346660 h 512286"/>
              <a:gd name="connsiteX5" fmla="*/ 1595136 w 1873693"/>
              <a:gd name="connsiteY5" fmla="*/ 299035 h 512286"/>
              <a:gd name="connsiteX6" fmla="*/ 1258586 w 1873693"/>
              <a:gd name="connsiteY6" fmla="*/ 76785 h 512286"/>
              <a:gd name="connsiteX7" fmla="*/ 1207786 w 1873693"/>
              <a:gd name="connsiteY7" fmla="*/ 86310 h 512286"/>
              <a:gd name="connsiteX8" fmla="*/ 953786 w 1873693"/>
              <a:gd name="connsiteY8" fmla="*/ 32335 h 512286"/>
              <a:gd name="connsiteX9" fmla="*/ 1033161 w 1873693"/>
              <a:gd name="connsiteY9" fmla="*/ 57735 h 512286"/>
              <a:gd name="connsiteX10" fmla="*/ 629936 w 1873693"/>
              <a:gd name="connsiteY10" fmla="*/ 172035 h 512286"/>
              <a:gd name="connsiteX11" fmla="*/ 763286 w 1873693"/>
              <a:gd name="connsiteY11" fmla="*/ 118060 h 512286"/>
              <a:gd name="connsiteX12" fmla="*/ 642636 w 1873693"/>
              <a:gd name="connsiteY12" fmla="*/ 165685 h 512286"/>
              <a:gd name="connsiteX13" fmla="*/ 1286 w 1873693"/>
              <a:gd name="connsiteY13" fmla="*/ 511760 h 51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3693" h="512286">
                <a:moveTo>
                  <a:pt x="1286" y="511760"/>
                </a:moveTo>
                <a:cubicBezTo>
                  <a:pt x="-23585" y="523931"/>
                  <a:pt x="318257" y="321789"/>
                  <a:pt x="493411" y="238710"/>
                </a:cubicBezTo>
                <a:cubicBezTo>
                  <a:pt x="668565" y="155631"/>
                  <a:pt x="964899" y="42918"/>
                  <a:pt x="1052211" y="13285"/>
                </a:cubicBezTo>
                <a:cubicBezTo>
                  <a:pt x="1139523" y="-16348"/>
                  <a:pt x="883936" y="5347"/>
                  <a:pt x="1017286" y="60910"/>
                </a:cubicBezTo>
                <a:cubicBezTo>
                  <a:pt x="1150636" y="116472"/>
                  <a:pt x="1756003" y="306972"/>
                  <a:pt x="1852311" y="346660"/>
                </a:cubicBezTo>
                <a:cubicBezTo>
                  <a:pt x="1948619" y="386347"/>
                  <a:pt x="1694090" y="344014"/>
                  <a:pt x="1595136" y="299035"/>
                </a:cubicBezTo>
                <a:cubicBezTo>
                  <a:pt x="1496182" y="254056"/>
                  <a:pt x="1323144" y="112239"/>
                  <a:pt x="1258586" y="76785"/>
                </a:cubicBezTo>
                <a:cubicBezTo>
                  <a:pt x="1194028" y="41331"/>
                  <a:pt x="1258586" y="93718"/>
                  <a:pt x="1207786" y="86310"/>
                </a:cubicBezTo>
                <a:cubicBezTo>
                  <a:pt x="1156986" y="78902"/>
                  <a:pt x="982890" y="37097"/>
                  <a:pt x="953786" y="32335"/>
                </a:cubicBezTo>
                <a:cubicBezTo>
                  <a:pt x="924682" y="27573"/>
                  <a:pt x="1087136" y="34452"/>
                  <a:pt x="1033161" y="57735"/>
                </a:cubicBezTo>
                <a:cubicBezTo>
                  <a:pt x="979186" y="81018"/>
                  <a:pt x="674915" y="161981"/>
                  <a:pt x="629936" y="172035"/>
                </a:cubicBezTo>
                <a:cubicBezTo>
                  <a:pt x="584957" y="182089"/>
                  <a:pt x="761169" y="119118"/>
                  <a:pt x="763286" y="118060"/>
                </a:cubicBezTo>
                <a:cubicBezTo>
                  <a:pt x="765403" y="117002"/>
                  <a:pt x="768578" y="103772"/>
                  <a:pt x="642636" y="165685"/>
                </a:cubicBezTo>
                <a:cubicBezTo>
                  <a:pt x="516694" y="227598"/>
                  <a:pt x="26157" y="499589"/>
                  <a:pt x="1286" y="511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 2229">
            <a:extLst>
              <a:ext uri="{FF2B5EF4-FFF2-40B4-BE49-F238E27FC236}">
                <a16:creationId xmlns:a16="http://schemas.microsoft.com/office/drawing/2014/main" id="{5B0FFAEC-AD03-30D4-F0AF-31F2F362BB44}"/>
              </a:ext>
            </a:extLst>
          </p:cNvPr>
          <p:cNvSpPr/>
          <p:nvPr/>
        </p:nvSpPr>
        <p:spPr>
          <a:xfrm>
            <a:off x="4811115" y="1158875"/>
            <a:ext cx="2389785" cy="607875"/>
          </a:xfrm>
          <a:custGeom>
            <a:avLst/>
            <a:gdLst>
              <a:gd name="connsiteX0" fmla="*/ 2389785 w 2389785"/>
              <a:gd name="connsiteY0" fmla="*/ 254000 h 607875"/>
              <a:gd name="connsiteX1" fmla="*/ 1627785 w 2389785"/>
              <a:gd name="connsiteY1" fmla="*/ 136525 h 607875"/>
              <a:gd name="connsiteX2" fmla="*/ 761010 w 2389785"/>
              <a:gd name="connsiteY2" fmla="*/ 0 h 607875"/>
              <a:gd name="connsiteX3" fmla="*/ 1135660 w 2389785"/>
              <a:gd name="connsiteY3" fmla="*/ 60325 h 607875"/>
              <a:gd name="connsiteX4" fmla="*/ 1278535 w 2389785"/>
              <a:gd name="connsiteY4" fmla="*/ 95250 h 607875"/>
              <a:gd name="connsiteX5" fmla="*/ 1062635 w 2389785"/>
              <a:gd name="connsiteY5" fmla="*/ 114300 h 607875"/>
              <a:gd name="connsiteX6" fmla="*/ 640360 w 2389785"/>
              <a:gd name="connsiteY6" fmla="*/ 212725 h 607875"/>
              <a:gd name="connsiteX7" fmla="*/ 18060 w 2389785"/>
              <a:gd name="connsiteY7" fmla="*/ 596900 h 607875"/>
              <a:gd name="connsiteX8" fmla="*/ 154585 w 2389785"/>
              <a:gd name="connsiteY8" fmla="*/ 511175 h 607875"/>
              <a:gd name="connsiteX9" fmla="*/ 662585 w 2389785"/>
              <a:gd name="connsiteY9" fmla="*/ 168275 h 607875"/>
              <a:gd name="connsiteX10" fmla="*/ 557810 w 2389785"/>
              <a:gd name="connsiteY10" fmla="*/ 225425 h 607875"/>
              <a:gd name="connsiteX11" fmla="*/ 1135660 w 2389785"/>
              <a:gd name="connsiteY11" fmla="*/ 79375 h 607875"/>
              <a:gd name="connsiteX12" fmla="*/ 992785 w 2389785"/>
              <a:gd name="connsiteY12" fmla="*/ 82550 h 607875"/>
              <a:gd name="connsiteX13" fmla="*/ 1361085 w 2389785"/>
              <a:gd name="connsiteY13" fmla="*/ 85725 h 607875"/>
              <a:gd name="connsiteX14" fmla="*/ 1361085 w 2389785"/>
              <a:gd name="connsiteY14" fmla="*/ 73025 h 607875"/>
              <a:gd name="connsiteX15" fmla="*/ 2389785 w 2389785"/>
              <a:gd name="connsiteY15" fmla="*/ 254000 h 60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89785" h="607875">
                <a:moveTo>
                  <a:pt x="2389785" y="254000"/>
                </a:moveTo>
                <a:lnTo>
                  <a:pt x="1627785" y="136525"/>
                </a:lnTo>
                <a:lnTo>
                  <a:pt x="761010" y="0"/>
                </a:lnTo>
                <a:lnTo>
                  <a:pt x="1135660" y="60325"/>
                </a:lnTo>
                <a:cubicBezTo>
                  <a:pt x="1221914" y="76200"/>
                  <a:pt x="1290706" y="86254"/>
                  <a:pt x="1278535" y="95250"/>
                </a:cubicBezTo>
                <a:cubicBezTo>
                  <a:pt x="1266364" y="104246"/>
                  <a:pt x="1168998" y="94721"/>
                  <a:pt x="1062635" y="114300"/>
                </a:cubicBezTo>
                <a:cubicBezTo>
                  <a:pt x="956272" y="133879"/>
                  <a:pt x="814456" y="132292"/>
                  <a:pt x="640360" y="212725"/>
                </a:cubicBezTo>
                <a:cubicBezTo>
                  <a:pt x="466264" y="293158"/>
                  <a:pt x="99022" y="547158"/>
                  <a:pt x="18060" y="596900"/>
                </a:cubicBezTo>
                <a:cubicBezTo>
                  <a:pt x="-62902" y="646642"/>
                  <a:pt x="154585" y="511175"/>
                  <a:pt x="154585" y="511175"/>
                </a:cubicBezTo>
                <a:lnTo>
                  <a:pt x="662585" y="168275"/>
                </a:lnTo>
                <a:cubicBezTo>
                  <a:pt x="729789" y="120650"/>
                  <a:pt x="478964" y="240242"/>
                  <a:pt x="557810" y="225425"/>
                </a:cubicBezTo>
                <a:cubicBezTo>
                  <a:pt x="636656" y="210608"/>
                  <a:pt x="1063164" y="103188"/>
                  <a:pt x="1135660" y="79375"/>
                </a:cubicBezTo>
                <a:cubicBezTo>
                  <a:pt x="1208156" y="55562"/>
                  <a:pt x="955214" y="81492"/>
                  <a:pt x="992785" y="82550"/>
                </a:cubicBezTo>
                <a:cubicBezTo>
                  <a:pt x="1030356" y="83608"/>
                  <a:pt x="1299702" y="87312"/>
                  <a:pt x="1361085" y="85725"/>
                </a:cubicBezTo>
                <a:cubicBezTo>
                  <a:pt x="1422468" y="84138"/>
                  <a:pt x="1191222" y="44450"/>
                  <a:pt x="1361085" y="73025"/>
                </a:cubicBezTo>
                <a:lnTo>
                  <a:pt x="2389785" y="254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 2230">
            <a:extLst>
              <a:ext uri="{FF2B5EF4-FFF2-40B4-BE49-F238E27FC236}">
                <a16:creationId xmlns:a16="http://schemas.microsoft.com/office/drawing/2014/main" id="{ECBE45A5-9C48-4695-DB82-24D6F790D532}"/>
              </a:ext>
            </a:extLst>
          </p:cNvPr>
          <p:cNvSpPr/>
          <p:nvPr/>
        </p:nvSpPr>
        <p:spPr>
          <a:xfrm>
            <a:off x="6248394" y="1087653"/>
            <a:ext cx="1111256" cy="172898"/>
          </a:xfrm>
          <a:custGeom>
            <a:avLst/>
            <a:gdLst>
              <a:gd name="connsiteX0" fmla="*/ 1111256 w 1111256"/>
              <a:gd name="connsiteY0" fmla="*/ 172822 h 172898"/>
              <a:gd name="connsiteX1" fmla="*/ 612781 w 1111256"/>
              <a:gd name="connsiteY1" fmla="*/ 36297 h 172898"/>
              <a:gd name="connsiteX2" fmla="*/ 6 w 1111256"/>
              <a:gd name="connsiteY2" fmla="*/ 125197 h 172898"/>
              <a:gd name="connsiteX3" fmla="*/ 600081 w 1111256"/>
              <a:gd name="connsiteY3" fmla="*/ 20422 h 172898"/>
              <a:gd name="connsiteX4" fmla="*/ 615956 w 1111256"/>
              <a:gd name="connsiteY4" fmla="*/ 14072 h 172898"/>
              <a:gd name="connsiteX5" fmla="*/ 1111256 w 1111256"/>
              <a:gd name="connsiteY5" fmla="*/ 172822 h 17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256" h="172898">
                <a:moveTo>
                  <a:pt x="1111256" y="172822"/>
                </a:moveTo>
                <a:cubicBezTo>
                  <a:pt x="1110727" y="176526"/>
                  <a:pt x="797989" y="44234"/>
                  <a:pt x="612781" y="36297"/>
                </a:cubicBezTo>
                <a:cubicBezTo>
                  <a:pt x="427573" y="28360"/>
                  <a:pt x="2123" y="127843"/>
                  <a:pt x="6" y="125197"/>
                </a:cubicBezTo>
                <a:cubicBezTo>
                  <a:pt x="-2111" y="122551"/>
                  <a:pt x="497423" y="38943"/>
                  <a:pt x="600081" y="20422"/>
                </a:cubicBezTo>
                <a:cubicBezTo>
                  <a:pt x="702739" y="1901"/>
                  <a:pt x="533406" y="-11328"/>
                  <a:pt x="615956" y="14072"/>
                </a:cubicBezTo>
                <a:cubicBezTo>
                  <a:pt x="698506" y="39472"/>
                  <a:pt x="1111785" y="169118"/>
                  <a:pt x="1111256" y="172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2" name="フリーフォーム 2231">
            <a:extLst>
              <a:ext uri="{FF2B5EF4-FFF2-40B4-BE49-F238E27FC236}">
                <a16:creationId xmlns:a16="http://schemas.microsoft.com/office/drawing/2014/main" id="{3B01DFC3-4172-437A-E817-FE44F4168EE6}"/>
              </a:ext>
            </a:extLst>
          </p:cNvPr>
          <p:cNvSpPr/>
          <p:nvPr/>
        </p:nvSpPr>
        <p:spPr>
          <a:xfrm>
            <a:off x="5489364" y="676480"/>
            <a:ext cx="1956108" cy="613865"/>
          </a:xfrm>
          <a:custGeom>
            <a:avLst/>
            <a:gdLst>
              <a:gd name="connsiteX0" fmla="*/ 1956011 w 1956108"/>
              <a:gd name="connsiteY0" fmla="*/ 403020 h 613865"/>
              <a:gd name="connsiteX1" fmla="*/ 1492461 w 1956108"/>
              <a:gd name="connsiteY1" fmla="*/ 422070 h 613865"/>
              <a:gd name="connsiteX2" fmla="*/ 673311 w 1956108"/>
              <a:gd name="connsiteY2" fmla="*/ 361745 h 613865"/>
              <a:gd name="connsiteX3" fmla="*/ 25611 w 1956108"/>
              <a:gd name="connsiteY3" fmla="*/ 603045 h 613865"/>
              <a:gd name="connsiteX4" fmla="*/ 238336 w 1956108"/>
              <a:gd name="connsiteY4" fmla="*/ 514145 h 613865"/>
              <a:gd name="connsiteX5" fmla="*/ 1228936 w 1956108"/>
              <a:gd name="connsiteY5" fmla="*/ 9320 h 613865"/>
              <a:gd name="connsiteX6" fmla="*/ 886036 w 1956108"/>
              <a:gd name="connsiteY6" fmla="*/ 196645 h 613865"/>
              <a:gd name="connsiteX7" fmla="*/ 603461 w 1956108"/>
              <a:gd name="connsiteY7" fmla="*/ 326820 h 613865"/>
              <a:gd name="connsiteX8" fmla="*/ 825711 w 1956108"/>
              <a:gd name="connsiteY8" fmla="*/ 320470 h 613865"/>
              <a:gd name="connsiteX9" fmla="*/ 701886 w 1956108"/>
              <a:gd name="connsiteY9" fmla="*/ 339520 h 613865"/>
              <a:gd name="connsiteX10" fmla="*/ 1457536 w 1956108"/>
              <a:gd name="connsiteY10" fmla="*/ 380795 h 613865"/>
              <a:gd name="connsiteX11" fmla="*/ 1956011 w 1956108"/>
              <a:gd name="connsiteY11" fmla="*/ 403020 h 61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56108" h="613865">
                <a:moveTo>
                  <a:pt x="1956011" y="403020"/>
                </a:moveTo>
                <a:cubicBezTo>
                  <a:pt x="1961832" y="409899"/>
                  <a:pt x="1706244" y="428949"/>
                  <a:pt x="1492461" y="422070"/>
                </a:cubicBezTo>
                <a:cubicBezTo>
                  <a:pt x="1278678" y="415191"/>
                  <a:pt x="917786" y="331583"/>
                  <a:pt x="673311" y="361745"/>
                </a:cubicBezTo>
                <a:cubicBezTo>
                  <a:pt x="428836" y="391907"/>
                  <a:pt x="98107" y="577645"/>
                  <a:pt x="25611" y="603045"/>
                </a:cubicBezTo>
                <a:cubicBezTo>
                  <a:pt x="-46885" y="628445"/>
                  <a:pt x="37782" y="613099"/>
                  <a:pt x="238336" y="514145"/>
                </a:cubicBezTo>
                <a:cubicBezTo>
                  <a:pt x="438890" y="415191"/>
                  <a:pt x="1120986" y="62237"/>
                  <a:pt x="1228936" y="9320"/>
                </a:cubicBezTo>
                <a:cubicBezTo>
                  <a:pt x="1336886" y="-43597"/>
                  <a:pt x="990282" y="143728"/>
                  <a:pt x="886036" y="196645"/>
                </a:cubicBezTo>
                <a:cubicBezTo>
                  <a:pt x="781790" y="249562"/>
                  <a:pt x="613515" y="306182"/>
                  <a:pt x="603461" y="326820"/>
                </a:cubicBezTo>
                <a:cubicBezTo>
                  <a:pt x="593407" y="347458"/>
                  <a:pt x="809307" y="318353"/>
                  <a:pt x="825711" y="320470"/>
                </a:cubicBezTo>
                <a:cubicBezTo>
                  <a:pt x="842115" y="322587"/>
                  <a:pt x="596582" y="329466"/>
                  <a:pt x="701886" y="339520"/>
                </a:cubicBezTo>
                <a:cubicBezTo>
                  <a:pt x="807190" y="349574"/>
                  <a:pt x="1252219" y="367566"/>
                  <a:pt x="1457536" y="380795"/>
                </a:cubicBezTo>
                <a:cubicBezTo>
                  <a:pt x="1662853" y="394024"/>
                  <a:pt x="1950190" y="396141"/>
                  <a:pt x="1956011" y="403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 2232">
            <a:extLst>
              <a:ext uri="{FF2B5EF4-FFF2-40B4-BE49-F238E27FC236}">
                <a16:creationId xmlns:a16="http://schemas.microsoft.com/office/drawing/2014/main" id="{10EEC154-1E2E-B781-77B4-EE0BC98D3E82}"/>
              </a:ext>
            </a:extLst>
          </p:cNvPr>
          <p:cNvSpPr/>
          <p:nvPr/>
        </p:nvSpPr>
        <p:spPr>
          <a:xfrm>
            <a:off x="5349792" y="685192"/>
            <a:ext cx="2141005" cy="362873"/>
          </a:xfrm>
          <a:custGeom>
            <a:avLst/>
            <a:gdLst>
              <a:gd name="connsiteX0" fmla="*/ 2140033 w 2141005"/>
              <a:gd name="connsiteY0" fmla="*/ 267308 h 362873"/>
              <a:gd name="connsiteX1" fmla="*/ 1508208 w 2141005"/>
              <a:gd name="connsiteY1" fmla="*/ 108558 h 362873"/>
              <a:gd name="connsiteX2" fmla="*/ 771608 w 2141005"/>
              <a:gd name="connsiteY2" fmla="*/ 95858 h 362873"/>
              <a:gd name="connsiteX3" fmla="*/ 3258 w 2141005"/>
              <a:gd name="connsiteY3" fmla="*/ 362558 h 362873"/>
              <a:gd name="connsiteX4" fmla="*/ 517608 w 2141005"/>
              <a:gd name="connsiteY4" fmla="*/ 146658 h 362873"/>
              <a:gd name="connsiteX5" fmla="*/ 1057358 w 2141005"/>
              <a:gd name="connsiteY5" fmla="*/ 608 h 362873"/>
              <a:gd name="connsiteX6" fmla="*/ 689058 w 2141005"/>
              <a:gd name="connsiteY6" fmla="*/ 92683 h 362873"/>
              <a:gd name="connsiteX7" fmla="*/ 1057358 w 2141005"/>
              <a:gd name="connsiteY7" fmla="*/ 45058 h 362873"/>
              <a:gd name="connsiteX8" fmla="*/ 876383 w 2141005"/>
              <a:gd name="connsiteY8" fmla="*/ 70458 h 362873"/>
              <a:gd name="connsiteX9" fmla="*/ 1311358 w 2141005"/>
              <a:gd name="connsiteY9" fmla="*/ 76808 h 362873"/>
              <a:gd name="connsiteX10" fmla="*/ 1393908 w 2141005"/>
              <a:gd name="connsiteY10" fmla="*/ 60933 h 362873"/>
              <a:gd name="connsiteX11" fmla="*/ 1739983 w 2141005"/>
              <a:gd name="connsiteY11" fmla="*/ 140308 h 362873"/>
              <a:gd name="connsiteX12" fmla="*/ 1654258 w 2141005"/>
              <a:gd name="connsiteY12" fmla="*/ 79983 h 362873"/>
              <a:gd name="connsiteX13" fmla="*/ 2140033 w 2141005"/>
              <a:gd name="connsiteY13" fmla="*/ 267308 h 36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41005" h="362873">
                <a:moveTo>
                  <a:pt x="2140033" y="267308"/>
                </a:moveTo>
                <a:cubicBezTo>
                  <a:pt x="2115691" y="272070"/>
                  <a:pt x="1736279" y="137133"/>
                  <a:pt x="1508208" y="108558"/>
                </a:cubicBezTo>
                <a:cubicBezTo>
                  <a:pt x="1280137" y="79983"/>
                  <a:pt x="1022433" y="53525"/>
                  <a:pt x="771608" y="95858"/>
                </a:cubicBezTo>
                <a:cubicBezTo>
                  <a:pt x="520783" y="138191"/>
                  <a:pt x="45591" y="354091"/>
                  <a:pt x="3258" y="362558"/>
                </a:cubicBezTo>
                <a:cubicBezTo>
                  <a:pt x="-39075" y="371025"/>
                  <a:pt x="341925" y="206983"/>
                  <a:pt x="517608" y="146658"/>
                </a:cubicBezTo>
                <a:cubicBezTo>
                  <a:pt x="693291" y="86333"/>
                  <a:pt x="1028783" y="9604"/>
                  <a:pt x="1057358" y="608"/>
                </a:cubicBezTo>
                <a:cubicBezTo>
                  <a:pt x="1085933" y="-8388"/>
                  <a:pt x="689058" y="85275"/>
                  <a:pt x="689058" y="92683"/>
                </a:cubicBezTo>
                <a:cubicBezTo>
                  <a:pt x="689058" y="100091"/>
                  <a:pt x="1026137" y="48762"/>
                  <a:pt x="1057358" y="45058"/>
                </a:cubicBezTo>
                <a:cubicBezTo>
                  <a:pt x="1088579" y="41354"/>
                  <a:pt x="834050" y="65166"/>
                  <a:pt x="876383" y="70458"/>
                </a:cubicBezTo>
                <a:cubicBezTo>
                  <a:pt x="918716" y="75750"/>
                  <a:pt x="1225104" y="78395"/>
                  <a:pt x="1311358" y="76808"/>
                </a:cubicBezTo>
                <a:cubicBezTo>
                  <a:pt x="1397612" y="75221"/>
                  <a:pt x="1322471" y="50350"/>
                  <a:pt x="1393908" y="60933"/>
                </a:cubicBezTo>
                <a:cubicBezTo>
                  <a:pt x="1465345" y="71516"/>
                  <a:pt x="1696591" y="137133"/>
                  <a:pt x="1739983" y="140308"/>
                </a:cubicBezTo>
                <a:cubicBezTo>
                  <a:pt x="1783375" y="143483"/>
                  <a:pt x="1584408" y="58287"/>
                  <a:pt x="1654258" y="79983"/>
                </a:cubicBezTo>
                <a:cubicBezTo>
                  <a:pt x="1724108" y="101679"/>
                  <a:pt x="2164375" y="262546"/>
                  <a:pt x="2140033" y="267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 2233">
            <a:extLst>
              <a:ext uri="{FF2B5EF4-FFF2-40B4-BE49-F238E27FC236}">
                <a16:creationId xmlns:a16="http://schemas.microsoft.com/office/drawing/2014/main" id="{472A73C5-9445-66BD-7BF1-42CD9FE0D395}"/>
              </a:ext>
            </a:extLst>
          </p:cNvPr>
          <p:cNvSpPr/>
          <p:nvPr/>
        </p:nvSpPr>
        <p:spPr>
          <a:xfrm>
            <a:off x="4767453" y="1595329"/>
            <a:ext cx="366460" cy="1299369"/>
          </a:xfrm>
          <a:custGeom>
            <a:avLst/>
            <a:gdLst>
              <a:gd name="connsiteX0" fmla="*/ 353822 w 366460"/>
              <a:gd name="connsiteY0" fmla="*/ 30271 h 1299369"/>
              <a:gd name="connsiteX1" fmla="*/ 58547 w 366460"/>
              <a:gd name="connsiteY1" fmla="*/ 414446 h 1299369"/>
              <a:gd name="connsiteX2" fmla="*/ 61722 w 366460"/>
              <a:gd name="connsiteY2" fmla="*/ 849421 h 1299369"/>
              <a:gd name="connsiteX3" fmla="*/ 61722 w 366460"/>
              <a:gd name="connsiteY3" fmla="*/ 747821 h 1299369"/>
              <a:gd name="connsiteX4" fmla="*/ 102997 w 366460"/>
              <a:gd name="connsiteY4" fmla="*/ 1290746 h 1299369"/>
              <a:gd name="connsiteX5" fmla="*/ 58547 w 366460"/>
              <a:gd name="connsiteY5" fmla="*/ 1036746 h 1299369"/>
              <a:gd name="connsiteX6" fmla="*/ 7747 w 366460"/>
              <a:gd name="connsiteY6" fmla="*/ 455721 h 1299369"/>
              <a:gd name="connsiteX7" fmla="*/ 14097 w 366460"/>
              <a:gd name="connsiteY7" fmla="*/ 573196 h 1299369"/>
              <a:gd name="connsiteX8" fmla="*/ 137922 w 366460"/>
              <a:gd name="connsiteY8" fmla="*/ 195371 h 1299369"/>
              <a:gd name="connsiteX9" fmla="*/ 115697 w 366460"/>
              <a:gd name="connsiteY9" fmla="*/ 290621 h 1299369"/>
              <a:gd name="connsiteX10" fmla="*/ 290322 w 366460"/>
              <a:gd name="connsiteY10" fmla="*/ 55671 h 1299369"/>
              <a:gd name="connsiteX11" fmla="*/ 353822 w 366460"/>
              <a:gd name="connsiteY11" fmla="*/ 30271 h 129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460" h="1299369">
                <a:moveTo>
                  <a:pt x="353822" y="30271"/>
                </a:moveTo>
                <a:cubicBezTo>
                  <a:pt x="315193" y="90067"/>
                  <a:pt x="107230" y="277921"/>
                  <a:pt x="58547" y="414446"/>
                </a:cubicBezTo>
                <a:cubicBezTo>
                  <a:pt x="9864" y="550971"/>
                  <a:pt x="61193" y="793859"/>
                  <a:pt x="61722" y="849421"/>
                </a:cubicBezTo>
                <a:cubicBezTo>
                  <a:pt x="62251" y="904983"/>
                  <a:pt x="54843" y="674267"/>
                  <a:pt x="61722" y="747821"/>
                </a:cubicBezTo>
                <a:cubicBezTo>
                  <a:pt x="68601" y="821375"/>
                  <a:pt x="103526" y="1242592"/>
                  <a:pt x="102997" y="1290746"/>
                </a:cubicBezTo>
                <a:cubicBezTo>
                  <a:pt x="102468" y="1338900"/>
                  <a:pt x="74422" y="1175917"/>
                  <a:pt x="58547" y="1036746"/>
                </a:cubicBezTo>
                <a:cubicBezTo>
                  <a:pt x="42672" y="897575"/>
                  <a:pt x="15155" y="532979"/>
                  <a:pt x="7747" y="455721"/>
                </a:cubicBezTo>
                <a:cubicBezTo>
                  <a:pt x="339" y="378463"/>
                  <a:pt x="-7599" y="616588"/>
                  <a:pt x="14097" y="573196"/>
                </a:cubicBezTo>
                <a:cubicBezTo>
                  <a:pt x="35793" y="529804"/>
                  <a:pt x="120989" y="242467"/>
                  <a:pt x="137922" y="195371"/>
                </a:cubicBezTo>
                <a:cubicBezTo>
                  <a:pt x="154855" y="148275"/>
                  <a:pt x="90297" y="313904"/>
                  <a:pt x="115697" y="290621"/>
                </a:cubicBezTo>
                <a:cubicBezTo>
                  <a:pt x="141097" y="267338"/>
                  <a:pt x="246401" y="101179"/>
                  <a:pt x="290322" y="55671"/>
                </a:cubicBezTo>
                <a:cubicBezTo>
                  <a:pt x="334243" y="10163"/>
                  <a:pt x="392451" y="-29525"/>
                  <a:pt x="353822" y="30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 2234">
            <a:extLst>
              <a:ext uri="{FF2B5EF4-FFF2-40B4-BE49-F238E27FC236}">
                <a16:creationId xmlns:a16="http://schemas.microsoft.com/office/drawing/2014/main" id="{94D7769C-98B2-8FB9-ACDD-3C5CC68C30D1}"/>
              </a:ext>
            </a:extLst>
          </p:cNvPr>
          <p:cNvSpPr/>
          <p:nvPr/>
        </p:nvSpPr>
        <p:spPr>
          <a:xfrm>
            <a:off x="7410934" y="414234"/>
            <a:ext cx="1504540" cy="550276"/>
          </a:xfrm>
          <a:custGeom>
            <a:avLst/>
            <a:gdLst>
              <a:gd name="connsiteX0" fmla="*/ 9041 w 1504540"/>
              <a:gd name="connsiteY0" fmla="*/ 439841 h 550276"/>
              <a:gd name="connsiteX1" fmla="*/ 348766 w 1504540"/>
              <a:gd name="connsiteY1" fmla="*/ 316016 h 550276"/>
              <a:gd name="connsiteX2" fmla="*/ 523391 w 1504540"/>
              <a:gd name="connsiteY2" fmla="*/ 157266 h 550276"/>
              <a:gd name="connsiteX3" fmla="*/ 923441 w 1504540"/>
              <a:gd name="connsiteY3" fmla="*/ 58841 h 550276"/>
              <a:gd name="connsiteX4" fmla="*/ 783741 w 1504540"/>
              <a:gd name="connsiteY4" fmla="*/ 33441 h 550276"/>
              <a:gd name="connsiteX5" fmla="*/ 1485416 w 1504540"/>
              <a:gd name="connsiteY5" fmla="*/ 535091 h 550276"/>
              <a:gd name="connsiteX6" fmla="*/ 1266341 w 1504540"/>
              <a:gd name="connsiteY6" fmla="*/ 389041 h 550276"/>
              <a:gd name="connsiteX7" fmla="*/ 844066 w 1504540"/>
              <a:gd name="connsiteY7" fmla="*/ 71541 h 550276"/>
              <a:gd name="connsiteX8" fmla="*/ 409091 w 1504540"/>
              <a:gd name="connsiteY8" fmla="*/ 141391 h 550276"/>
              <a:gd name="connsiteX9" fmla="*/ 513866 w 1504540"/>
              <a:gd name="connsiteY9" fmla="*/ 128691 h 550276"/>
              <a:gd name="connsiteX10" fmla="*/ 370991 w 1504540"/>
              <a:gd name="connsiteY10" fmla="*/ 293791 h 550276"/>
              <a:gd name="connsiteX11" fmla="*/ 120166 w 1504540"/>
              <a:gd name="connsiteY11" fmla="*/ 392216 h 550276"/>
              <a:gd name="connsiteX12" fmla="*/ 9041 w 1504540"/>
              <a:gd name="connsiteY12" fmla="*/ 439841 h 55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4540" h="550276">
                <a:moveTo>
                  <a:pt x="9041" y="439841"/>
                </a:moveTo>
                <a:cubicBezTo>
                  <a:pt x="47141" y="427141"/>
                  <a:pt x="263041" y="363112"/>
                  <a:pt x="348766" y="316016"/>
                </a:cubicBezTo>
                <a:cubicBezTo>
                  <a:pt x="434491" y="268920"/>
                  <a:pt x="427612" y="200128"/>
                  <a:pt x="523391" y="157266"/>
                </a:cubicBezTo>
                <a:cubicBezTo>
                  <a:pt x="619170" y="114404"/>
                  <a:pt x="880049" y="79478"/>
                  <a:pt x="923441" y="58841"/>
                </a:cubicBezTo>
                <a:cubicBezTo>
                  <a:pt x="966833" y="38203"/>
                  <a:pt x="690079" y="-45934"/>
                  <a:pt x="783741" y="33441"/>
                </a:cubicBezTo>
                <a:cubicBezTo>
                  <a:pt x="877403" y="112816"/>
                  <a:pt x="1404983" y="475824"/>
                  <a:pt x="1485416" y="535091"/>
                </a:cubicBezTo>
                <a:cubicBezTo>
                  <a:pt x="1565849" y="594358"/>
                  <a:pt x="1373233" y="466299"/>
                  <a:pt x="1266341" y="389041"/>
                </a:cubicBezTo>
                <a:cubicBezTo>
                  <a:pt x="1159449" y="311783"/>
                  <a:pt x="986941" y="112816"/>
                  <a:pt x="844066" y="71541"/>
                </a:cubicBezTo>
                <a:cubicBezTo>
                  <a:pt x="701191" y="30266"/>
                  <a:pt x="464124" y="131866"/>
                  <a:pt x="409091" y="141391"/>
                </a:cubicBezTo>
                <a:cubicBezTo>
                  <a:pt x="354058" y="150916"/>
                  <a:pt x="520216" y="103291"/>
                  <a:pt x="513866" y="128691"/>
                </a:cubicBezTo>
                <a:cubicBezTo>
                  <a:pt x="507516" y="154091"/>
                  <a:pt x="436608" y="249870"/>
                  <a:pt x="370991" y="293791"/>
                </a:cubicBezTo>
                <a:cubicBezTo>
                  <a:pt x="305374" y="337712"/>
                  <a:pt x="178374" y="372637"/>
                  <a:pt x="120166" y="392216"/>
                </a:cubicBezTo>
                <a:cubicBezTo>
                  <a:pt x="61958" y="411795"/>
                  <a:pt x="-29059" y="452541"/>
                  <a:pt x="9041" y="439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 2235">
            <a:extLst>
              <a:ext uri="{FF2B5EF4-FFF2-40B4-BE49-F238E27FC236}">
                <a16:creationId xmlns:a16="http://schemas.microsoft.com/office/drawing/2014/main" id="{F90750EF-05DF-7726-589D-4255EABCD891}"/>
              </a:ext>
            </a:extLst>
          </p:cNvPr>
          <p:cNvSpPr/>
          <p:nvPr/>
        </p:nvSpPr>
        <p:spPr>
          <a:xfrm>
            <a:off x="6603023" y="84705"/>
            <a:ext cx="925608" cy="786600"/>
          </a:xfrm>
          <a:custGeom>
            <a:avLst/>
            <a:gdLst>
              <a:gd name="connsiteX0" fmla="*/ 924902 w 925608"/>
              <a:gd name="connsiteY0" fmla="*/ 785245 h 786600"/>
              <a:gd name="connsiteX1" fmla="*/ 613752 w 925608"/>
              <a:gd name="connsiteY1" fmla="*/ 432820 h 786600"/>
              <a:gd name="connsiteX2" fmla="*/ 397852 w 925608"/>
              <a:gd name="connsiteY2" fmla="*/ 229620 h 786600"/>
              <a:gd name="connsiteX3" fmla="*/ 977 w 925608"/>
              <a:gd name="connsiteY3" fmla="*/ 1020 h 786600"/>
              <a:gd name="connsiteX4" fmla="*/ 293077 w 925608"/>
              <a:gd name="connsiteY4" fmla="*/ 153420 h 786600"/>
              <a:gd name="connsiteX5" fmla="*/ 531202 w 925608"/>
              <a:gd name="connsiteY5" fmla="*/ 337570 h 786600"/>
              <a:gd name="connsiteX6" fmla="*/ 521677 w 925608"/>
              <a:gd name="connsiteY6" fmla="*/ 293120 h 786600"/>
              <a:gd name="connsiteX7" fmla="*/ 924902 w 925608"/>
              <a:gd name="connsiteY7" fmla="*/ 785245 h 78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5608" h="786600">
                <a:moveTo>
                  <a:pt x="924902" y="785245"/>
                </a:moveTo>
                <a:cubicBezTo>
                  <a:pt x="940248" y="808528"/>
                  <a:pt x="701594" y="525424"/>
                  <a:pt x="613752" y="432820"/>
                </a:cubicBezTo>
                <a:cubicBezTo>
                  <a:pt x="525910" y="340216"/>
                  <a:pt x="499981" y="301587"/>
                  <a:pt x="397852" y="229620"/>
                </a:cubicBezTo>
                <a:cubicBezTo>
                  <a:pt x="295723" y="157653"/>
                  <a:pt x="18439" y="13720"/>
                  <a:pt x="977" y="1020"/>
                </a:cubicBezTo>
                <a:cubicBezTo>
                  <a:pt x="-16486" y="-11680"/>
                  <a:pt x="204706" y="97328"/>
                  <a:pt x="293077" y="153420"/>
                </a:cubicBezTo>
                <a:cubicBezTo>
                  <a:pt x="381448" y="209512"/>
                  <a:pt x="493102" y="314287"/>
                  <a:pt x="531202" y="337570"/>
                </a:cubicBezTo>
                <a:cubicBezTo>
                  <a:pt x="569302" y="360853"/>
                  <a:pt x="459235" y="216920"/>
                  <a:pt x="521677" y="293120"/>
                </a:cubicBezTo>
                <a:cubicBezTo>
                  <a:pt x="584119" y="369320"/>
                  <a:pt x="909556" y="761962"/>
                  <a:pt x="924902" y="78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 2236">
            <a:extLst>
              <a:ext uri="{FF2B5EF4-FFF2-40B4-BE49-F238E27FC236}">
                <a16:creationId xmlns:a16="http://schemas.microsoft.com/office/drawing/2014/main" id="{144A12B2-D99D-EEC6-D189-187C1EE6B577}"/>
              </a:ext>
            </a:extLst>
          </p:cNvPr>
          <p:cNvSpPr/>
          <p:nvPr/>
        </p:nvSpPr>
        <p:spPr>
          <a:xfrm>
            <a:off x="7345512" y="221050"/>
            <a:ext cx="584746" cy="683910"/>
          </a:xfrm>
          <a:custGeom>
            <a:avLst/>
            <a:gdLst>
              <a:gd name="connsiteX0" fmla="*/ 182413 w 584746"/>
              <a:gd name="connsiteY0" fmla="*/ 683825 h 683910"/>
              <a:gd name="connsiteX1" fmla="*/ 137963 w 584746"/>
              <a:gd name="connsiteY1" fmla="*/ 528250 h 683910"/>
              <a:gd name="connsiteX2" fmla="*/ 185588 w 584746"/>
              <a:gd name="connsiteY2" fmla="*/ 347275 h 683910"/>
              <a:gd name="connsiteX3" fmla="*/ 214163 w 584746"/>
              <a:gd name="connsiteY3" fmla="*/ 356800 h 683910"/>
              <a:gd name="connsiteX4" fmla="*/ 52238 w 584746"/>
              <a:gd name="connsiteY4" fmla="*/ 74225 h 683910"/>
              <a:gd name="connsiteX5" fmla="*/ 579288 w 584746"/>
              <a:gd name="connsiteY5" fmla="*/ 363150 h 683910"/>
              <a:gd name="connsiteX6" fmla="*/ 341163 w 584746"/>
              <a:gd name="connsiteY6" fmla="*/ 213925 h 683910"/>
              <a:gd name="connsiteX7" fmla="*/ 10963 w 584746"/>
              <a:gd name="connsiteY7" fmla="*/ 1200 h 683910"/>
              <a:gd name="connsiteX8" fmla="*/ 87163 w 584746"/>
              <a:gd name="connsiteY8" fmla="*/ 134550 h 683910"/>
              <a:gd name="connsiteX9" fmla="*/ 169713 w 584746"/>
              <a:gd name="connsiteY9" fmla="*/ 283775 h 683910"/>
              <a:gd name="connsiteX10" fmla="*/ 160188 w 584746"/>
              <a:gd name="connsiteY10" fmla="*/ 398075 h 683910"/>
              <a:gd name="connsiteX11" fmla="*/ 141138 w 584746"/>
              <a:gd name="connsiteY11" fmla="*/ 547300 h 683910"/>
              <a:gd name="connsiteX12" fmla="*/ 182413 w 584746"/>
              <a:gd name="connsiteY12" fmla="*/ 683825 h 68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4746" h="683910">
                <a:moveTo>
                  <a:pt x="182413" y="683825"/>
                </a:moveTo>
                <a:cubicBezTo>
                  <a:pt x="181884" y="680650"/>
                  <a:pt x="137434" y="584342"/>
                  <a:pt x="137963" y="528250"/>
                </a:cubicBezTo>
                <a:cubicBezTo>
                  <a:pt x="138492" y="472158"/>
                  <a:pt x="172888" y="375850"/>
                  <a:pt x="185588" y="347275"/>
                </a:cubicBezTo>
                <a:cubicBezTo>
                  <a:pt x="198288" y="318700"/>
                  <a:pt x="236388" y="402308"/>
                  <a:pt x="214163" y="356800"/>
                </a:cubicBezTo>
                <a:cubicBezTo>
                  <a:pt x="191938" y="311292"/>
                  <a:pt x="-8616" y="73167"/>
                  <a:pt x="52238" y="74225"/>
                </a:cubicBezTo>
                <a:cubicBezTo>
                  <a:pt x="113092" y="75283"/>
                  <a:pt x="531134" y="339867"/>
                  <a:pt x="579288" y="363150"/>
                </a:cubicBezTo>
                <a:cubicBezTo>
                  <a:pt x="627442" y="386433"/>
                  <a:pt x="341163" y="213925"/>
                  <a:pt x="341163" y="213925"/>
                </a:cubicBezTo>
                <a:cubicBezTo>
                  <a:pt x="246442" y="153600"/>
                  <a:pt x="53296" y="14429"/>
                  <a:pt x="10963" y="1200"/>
                </a:cubicBezTo>
                <a:cubicBezTo>
                  <a:pt x="-31370" y="-12029"/>
                  <a:pt x="60705" y="87454"/>
                  <a:pt x="87163" y="134550"/>
                </a:cubicBezTo>
                <a:cubicBezTo>
                  <a:pt x="113621" y="181646"/>
                  <a:pt x="157542" y="239854"/>
                  <a:pt x="169713" y="283775"/>
                </a:cubicBezTo>
                <a:cubicBezTo>
                  <a:pt x="181884" y="327696"/>
                  <a:pt x="164950" y="354154"/>
                  <a:pt x="160188" y="398075"/>
                </a:cubicBezTo>
                <a:cubicBezTo>
                  <a:pt x="155426" y="441996"/>
                  <a:pt x="133200" y="493854"/>
                  <a:pt x="141138" y="547300"/>
                </a:cubicBezTo>
                <a:cubicBezTo>
                  <a:pt x="149075" y="600746"/>
                  <a:pt x="182942" y="687000"/>
                  <a:pt x="182413" y="683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 2237">
            <a:extLst>
              <a:ext uri="{FF2B5EF4-FFF2-40B4-BE49-F238E27FC236}">
                <a16:creationId xmlns:a16="http://schemas.microsoft.com/office/drawing/2014/main" id="{C45D9881-3497-AB23-B4A5-F069E15117F2}"/>
              </a:ext>
            </a:extLst>
          </p:cNvPr>
          <p:cNvSpPr/>
          <p:nvPr/>
        </p:nvSpPr>
        <p:spPr>
          <a:xfrm>
            <a:off x="5744466" y="299050"/>
            <a:ext cx="1624833" cy="511789"/>
          </a:xfrm>
          <a:custGeom>
            <a:avLst/>
            <a:gdLst>
              <a:gd name="connsiteX0" fmla="*/ 1615184 w 1624833"/>
              <a:gd name="connsiteY0" fmla="*/ 501050 h 511789"/>
              <a:gd name="connsiteX1" fmla="*/ 1265934 w 1624833"/>
              <a:gd name="connsiteY1" fmla="*/ 370875 h 511789"/>
              <a:gd name="connsiteX2" fmla="*/ 675384 w 1624833"/>
              <a:gd name="connsiteY2" fmla="*/ 12100 h 511789"/>
              <a:gd name="connsiteX3" fmla="*/ 5459 w 1624833"/>
              <a:gd name="connsiteY3" fmla="*/ 94650 h 511789"/>
              <a:gd name="connsiteX4" fmla="*/ 373759 w 1624833"/>
              <a:gd name="connsiteY4" fmla="*/ 15275 h 511789"/>
              <a:gd name="connsiteX5" fmla="*/ 653159 w 1624833"/>
              <a:gd name="connsiteY5" fmla="*/ 15275 h 511789"/>
              <a:gd name="connsiteX6" fmla="*/ 932559 w 1624833"/>
              <a:gd name="connsiteY6" fmla="*/ 174025 h 511789"/>
              <a:gd name="connsiteX7" fmla="*/ 891284 w 1624833"/>
              <a:gd name="connsiteY7" fmla="*/ 116875 h 511789"/>
              <a:gd name="connsiteX8" fmla="*/ 1615184 w 1624833"/>
              <a:gd name="connsiteY8" fmla="*/ 501050 h 51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833" h="511789">
                <a:moveTo>
                  <a:pt x="1615184" y="501050"/>
                </a:moveTo>
                <a:cubicBezTo>
                  <a:pt x="1677626" y="543383"/>
                  <a:pt x="1422567" y="452367"/>
                  <a:pt x="1265934" y="370875"/>
                </a:cubicBezTo>
                <a:cubicBezTo>
                  <a:pt x="1109301" y="289383"/>
                  <a:pt x="885463" y="58138"/>
                  <a:pt x="675384" y="12100"/>
                </a:cubicBezTo>
                <a:cubicBezTo>
                  <a:pt x="465305" y="-33938"/>
                  <a:pt x="55730" y="94121"/>
                  <a:pt x="5459" y="94650"/>
                </a:cubicBezTo>
                <a:cubicBezTo>
                  <a:pt x="-44812" y="95179"/>
                  <a:pt x="265809" y="28504"/>
                  <a:pt x="373759" y="15275"/>
                </a:cubicBezTo>
                <a:cubicBezTo>
                  <a:pt x="481709" y="2046"/>
                  <a:pt x="560026" y="-11183"/>
                  <a:pt x="653159" y="15275"/>
                </a:cubicBezTo>
                <a:cubicBezTo>
                  <a:pt x="746292" y="41733"/>
                  <a:pt x="892872" y="157092"/>
                  <a:pt x="932559" y="174025"/>
                </a:cubicBezTo>
                <a:cubicBezTo>
                  <a:pt x="972246" y="190958"/>
                  <a:pt x="784392" y="62900"/>
                  <a:pt x="891284" y="116875"/>
                </a:cubicBezTo>
                <a:cubicBezTo>
                  <a:pt x="998176" y="170850"/>
                  <a:pt x="1552742" y="458717"/>
                  <a:pt x="1615184" y="50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 2238">
            <a:extLst>
              <a:ext uri="{FF2B5EF4-FFF2-40B4-BE49-F238E27FC236}">
                <a16:creationId xmlns:a16="http://schemas.microsoft.com/office/drawing/2014/main" id="{BFDE8984-C868-491E-75E4-B9034F01D917}"/>
              </a:ext>
            </a:extLst>
          </p:cNvPr>
          <p:cNvSpPr/>
          <p:nvPr/>
        </p:nvSpPr>
        <p:spPr>
          <a:xfrm>
            <a:off x="4258375" y="1005873"/>
            <a:ext cx="1489513" cy="1334426"/>
          </a:xfrm>
          <a:custGeom>
            <a:avLst/>
            <a:gdLst>
              <a:gd name="connsiteX0" fmla="*/ 1485200 w 1489513"/>
              <a:gd name="connsiteY0" fmla="*/ 3777 h 1334426"/>
              <a:gd name="connsiteX1" fmla="*/ 513650 w 1489513"/>
              <a:gd name="connsiteY1" fmla="*/ 527652 h 1334426"/>
              <a:gd name="connsiteX2" fmla="*/ 567625 w 1489513"/>
              <a:gd name="connsiteY2" fmla="*/ 499077 h 1334426"/>
              <a:gd name="connsiteX3" fmla="*/ 177100 w 1489513"/>
              <a:gd name="connsiteY3" fmla="*/ 988027 h 1334426"/>
              <a:gd name="connsiteX4" fmla="*/ 272350 w 1489513"/>
              <a:gd name="connsiteY4" fmla="*/ 854677 h 1334426"/>
              <a:gd name="connsiteX5" fmla="*/ 18350 w 1489513"/>
              <a:gd name="connsiteY5" fmla="*/ 1311877 h 1334426"/>
              <a:gd name="connsiteX6" fmla="*/ 88200 w 1489513"/>
              <a:gd name="connsiteY6" fmla="*/ 1178527 h 1334426"/>
              <a:gd name="connsiteX7" fmla="*/ 631125 w 1489513"/>
              <a:gd name="connsiteY7" fmla="*/ 441927 h 1334426"/>
              <a:gd name="connsiteX8" fmla="*/ 599375 w 1489513"/>
              <a:gd name="connsiteY8" fmla="*/ 460977 h 1334426"/>
              <a:gd name="connsiteX9" fmla="*/ 974025 w 1489513"/>
              <a:gd name="connsiteY9" fmla="*/ 260952 h 1334426"/>
              <a:gd name="connsiteX10" fmla="*/ 875600 w 1489513"/>
              <a:gd name="connsiteY10" fmla="*/ 289527 h 1334426"/>
              <a:gd name="connsiteX11" fmla="*/ 1485200 w 1489513"/>
              <a:gd name="connsiteY11" fmla="*/ 3777 h 133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9513" h="1334426">
                <a:moveTo>
                  <a:pt x="1485200" y="3777"/>
                </a:moveTo>
                <a:cubicBezTo>
                  <a:pt x="1424875" y="43465"/>
                  <a:pt x="666579" y="445102"/>
                  <a:pt x="513650" y="527652"/>
                </a:cubicBezTo>
                <a:cubicBezTo>
                  <a:pt x="360721" y="610202"/>
                  <a:pt x="623717" y="422348"/>
                  <a:pt x="567625" y="499077"/>
                </a:cubicBezTo>
                <a:cubicBezTo>
                  <a:pt x="511533" y="575806"/>
                  <a:pt x="226312" y="928760"/>
                  <a:pt x="177100" y="988027"/>
                </a:cubicBezTo>
                <a:cubicBezTo>
                  <a:pt x="127887" y="1047294"/>
                  <a:pt x="298808" y="800702"/>
                  <a:pt x="272350" y="854677"/>
                </a:cubicBezTo>
                <a:cubicBezTo>
                  <a:pt x="245892" y="908652"/>
                  <a:pt x="49042" y="1257902"/>
                  <a:pt x="18350" y="1311877"/>
                </a:cubicBezTo>
                <a:cubicBezTo>
                  <a:pt x="-12342" y="1365852"/>
                  <a:pt x="-13929" y="1323518"/>
                  <a:pt x="88200" y="1178527"/>
                </a:cubicBezTo>
                <a:cubicBezTo>
                  <a:pt x="190329" y="1033536"/>
                  <a:pt x="545929" y="561519"/>
                  <a:pt x="631125" y="441927"/>
                </a:cubicBezTo>
                <a:cubicBezTo>
                  <a:pt x="716321" y="322335"/>
                  <a:pt x="599375" y="460977"/>
                  <a:pt x="599375" y="460977"/>
                </a:cubicBezTo>
                <a:cubicBezTo>
                  <a:pt x="656525" y="430815"/>
                  <a:pt x="927987" y="289527"/>
                  <a:pt x="974025" y="260952"/>
                </a:cubicBezTo>
                <a:cubicBezTo>
                  <a:pt x="1020063" y="232377"/>
                  <a:pt x="796754" y="329744"/>
                  <a:pt x="875600" y="289527"/>
                </a:cubicBezTo>
                <a:cubicBezTo>
                  <a:pt x="954446" y="249310"/>
                  <a:pt x="1545525" y="-35911"/>
                  <a:pt x="1485200" y="3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0" name="フリーフォーム 2239">
            <a:extLst>
              <a:ext uri="{FF2B5EF4-FFF2-40B4-BE49-F238E27FC236}">
                <a16:creationId xmlns:a16="http://schemas.microsoft.com/office/drawing/2014/main" id="{E175F888-BAB9-A6C9-4FD1-557281AA0C60}"/>
              </a:ext>
            </a:extLst>
          </p:cNvPr>
          <p:cNvSpPr/>
          <p:nvPr/>
        </p:nvSpPr>
        <p:spPr>
          <a:xfrm>
            <a:off x="4993778" y="1488994"/>
            <a:ext cx="753057" cy="1417795"/>
          </a:xfrm>
          <a:custGeom>
            <a:avLst/>
            <a:gdLst>
              <a:gd name="connsiteX0" fmla="*/ 752972 w 753057"/>
              <a:gd name="connsiteY0" fmla="*/ 81 h 1417795"/>
              <a:gd name="connsiteX1" fmla="*/ 273547 w 753057"/>
              <a:gd name="connsiteY1" fmla="*/ 428706 h 1417795"/>
              <a:gd name="connsiteX2" fmla="*/ 305297 w 753057"/>
              <a:gd name="connsiteY2" fmla="*/ 416006 h 1417795"/>
              <a:gd name="connsiteX3" fmla="*/ 70347 w 753057"/>
              <a:gd name="connsiteY3" fmla="*/ 854156 h 1417795"/>
              <a:gd name="connsiteX4" fmla="*/ 114797 w 753057"/>
              <a:gd name="connsiteY4" fmla="*/ 768431 h 1417795"/>
              <a:gd name="connsiteX5" fmla="*/ 497 w 753057"/>
              <a:gd name="connsiteY5" fmla="*/ 1416131 h 1417795"/>
              <a:gd name="connsiteX6" fmla="*/ 83047 w 753057"/>
              <a:gd name="connsiteY6" fmla="*/ 936706 h 1417795"/>
              <a:gd name="connsiteX7" fmla="*/ 302122 w 753057"/>
              <a:gd name="connsiteY7" fmla="*/ 371556 h 1417795"/>
              <a:gd name="connsiteX8" fmla="*/ 232272 w 753057"/>
              <a:gd name="connsiteY8" fmla="*/ 466806 h 1417795"/>
              <a:gd name="connsiteX9" fmla="*/ 752972 w 753057"/>
              <a:gd name="connsiteY9" fmla="*/ 81 h 14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3057" h="1417795">
                <a:moveTo>
                  <a:pt x="752972" y="81"/>
                </a:moveTo>
                <a:cubicBezTo>
                  <a:pt x="759851" y="-6269"/>
                  <a:pt x="348159" y="359385"/>
                  <a:pt x="273547" y="428706"/>
                </a:cubicBezTo>
                <a:cubicBezTo>
                  <a:pt x="198935" y="498027"/>
                  <a:pt x="339164" y="345098"/>
                  <a:pt x="305297" y="416006"/>
                </a:cubicBezTo>
                <a:cubicBezTo>
                  <a:pt x="271430" y="486914"/>
                  <a:pt x="102097" y="795419"/>
                  <a:pt x="70347" y="854156"/>
                </a:cubicBezTo>
                <a:cubicBezTo>
                  <a:pt x="38597" y="912893"/>
                  <a:pt x="126439" y="674769"/>
                  <a:pt x="114797" y="768431"/>
                </a:cubicBezTo>
                <a:cubicBezTo>
                  <a:pt x="103155" y="862093"/>
                  <a:pt x="5789" y="1388085"/>
                  <a:pt x="497" y="1416131"/>
                </a:cubicBezTo>
                <a:cubicBezTo>
                  <a:pt x="-4795" y="1444177"/>
                  <a:pt x="32776" y="1110802"/>
                  <a:pt x="83047" y="936706"/>
                </a:cubicBezTo>
                <a:cubicBezTo>
                  <a:pt x="133318" y="762610"/>
                  <a:pt x="277251" y="449873"/>
                  <a:pt x="302122" y="371556"/>
                </a:cubicBezTo>
                <a:cubicBezTo>
                  <a:pt x="326993" y="293239"/>
                  <a:pt x="161364" y="524485"/>
                  <a:pt x="232272" y="466806"/>
                </a:cubicBezTo>
                <a:cubicBezTo>
                  <a:pt x="303180" y="409127"/>
                  <a:pt x="746093" y="6431"/>
                  <a:pt x="752972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 2240">
            <a:extLst>
              <a:ext uri="{FF2B5EF4-FFF2-40B4-BE49-F238E27FC236}">
                <a16:creationId xmlns:a16="http://schemas.microsoft.com/office/drawing/2014/main" id="{1D478F70-5C33-4735-6774-D2D77AEC8204}"/>
              </a:ext>
            </a:extLst>
          </p:cNvPr>
          <p:cNvSpPr/>
          <p:nvPr/>
        </p:nvSpPr>
        <p:spPr>
          <a:xfrm>
            <a:off x="4092455" y="1971566"/>
            <a:ext cx="759849" cy="1195130"/>
          </a:xfrm>
          <a:custGeom>
            <a:avLst/>
            <a:gdLst>
              <a:gd name="connsiteX0" fmla="*/ 758945 w 759849"/>
              <a:gd name="connsiteY0" fmla="*/ 109 h 1195130"/>
              <a:gd name="connsiteX1" fmla="*/ 546220 w 759849"/>
              <a:gd name="connsiteY1" fmla="*/ 209659 h 1195130"/>
              <a:gd name="connsiteX2" fmla="*/ 85845 w 759849"/>
              <a:gd name="connsiteY2" fmla="*/ 374759 h 1195130"/>
              <a:gd name="connsiteX3" fmla="*/ 292220 w 759849"/>
              <a:gd name="connsiteY3" fmla="*/ 330309 h 1195130"/>
              <a:gd name="connsiteX4" fmla="*/ 149345 w 759849"/>
              <a:gd name="connsiteY4" fmla="*/ 431909 h 1195130"/>
              <a:gd name="connsiteX5" fmla="*/ 54095 w 759849"/>
              <a:gd name="connsiteY5" fmla="*/ 793859 h 1195130"/>
              <a:gd name="connsiteX6" fmla="*/ 82670 w 759849"/>
              <a:gd name="connsiteY6" fmla="*/ 577959 h 1195130"/>
              <a:gd name="connsiteX7" fmla="*/ 22345 w 759849"/>
              <a:gd name="connsiteY7" fmla="*/ 1178034 h 1195130"/>
              <a:gd name="connsiteX8" fmla="*/ 12820 w 759849"/>
              <a:gd name="connsiteY8" fmla="*/ 971659 h 1195130"/>
              <a:gd name="connsiteX9" fmla="*/ 193795 w 759849"/>
              <a:gd name="connsiteY9" fmla="*/ 355709 h 1195130"/>
              <a:gd name="connsiteX10" fmla="*/ 117595 w 759849"/>
              <a:gd name="connsiteY10" fmla="*/ 425559 h 1195130"/>
              <a:gd name="connsiteX11" fmla="*/ 473195 w 759849"/>
              <a:gd name="connsiteY11" fmla="*/ 238234 h 1195130"/>
              <a:gd name="connsiteX12" fmla="*/ 758945 w 759849"/>
              <a:gd name="connsiteY12" fmla="*/ 109 h 11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9849" h="1195130">
                <a:moveTo>
                  <a:pt x="758945" y="109"/>
                </a:moveTo>
                <a:cubicBezTo>
                  <a:pt x="771116" y="-4653"/>
                  <a:pt x="658403" y="147217"/>
                  <a:pt x="546220" y="209659"/>
                </a:cubicBezTo>
                <a:cubicBezTo>
                  <a:pt x="434037" y="272101"/>
                  <a:pt x="128178" y="354651"/>
                  <a:pt x="85845" y="374759"/>
                </a:cubicBezTo>
                <a:cubicBezTo>
                  <a:pt x="43512" y="394867"/>
                  <a:pt x="281637" y="320784"/>
                  <a:pt x="292220" y="330309"/>
                </a:cubicBezTo>
                <a:cubicBezTo>
                  <a:pt x="302803" y="339834"/>
                  <a:pt x="189032" y="354651"/>
                  <a:pt x="149345" y="431909"/>
                </a:cubicBezTo>
                <a:cubicBezTo>
                  <a:pt x="109658" y="509167"/>
                  <a:pt x="65207" y="769517"/>
                  <a:pt x="54095" y="793859"/>
                </a:cubicBezTo>
                <a:cubicBezTo>
                  <a:pt x="42983" y="818201"/>
                  <a:pt x="87962" y="513930"/>
                  <a:pt x="82670" y="577959"/>
                </a:cubicBezTo>
                <a:cubicBezTo>
                  <a:pt x="77378" y="641988"/>
                  <a:pt x="33987" y="1112417"/>
                  <a:pt x="22345" y="1178034"/>
                </a:cubicBezTo>
                <a:cubicBezTo>
                  <a:pt x="10703" y="1243651"/>
                  <a:pt x="-15755" y="1108713"/>
                  <a:pt x="12820" y="971659"/>
                </a:cubicBezTo>
                <a:cubicBezTo>
                  <a:pt x="41395" y="834605"/>
                  <a:pt x="176333" y="446726"/>
                  <a:pt x="193795" y="355709"/>
                </a:cubicBezTo>
                <a:cubicBezTo>
                  <a:pt x="211257" y="264692"/>
                  <a:pt x="71028" y="445138"/>
                  <a:pt x="117595" y="425559"/>
                </a:cubicBezTo>
                <a:cubicBezTo>
                  <a:pt x="164162" y="405980"/>
                  <a:pt x="368420" y="309671"/>
                  <a:pt x="473195" y="238234"/>
                </a:cubicBezTo>
                <a:cubicBezTo>
                  <a:pt x="577970" y="166797"/>
                  <a:pt x="746774" y="4871"/>
                  <a:pt x="758945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 2241">
            <a:extLst>
              <a:ext uri="{FF2B5EF4-FFF2-40B4-BE49-F238E27FC236}">
                <a16:creationId xmlns:a16="http://schemas.microsoft.com/office/drawing/2014/main" id="{FA2946C6-3D51-E3E8-5CDD-640E893DF3BA}"/>
              </a:ext>
            </a:extLst>
          </p:cNvPr>
          <p:cNvSpPr/>
          <p:nvPr/>
        </p:nvSpPr>
        <p:spPr>
          <a:xfrm>
            <a:off x="4352924" y="2743760"/>
            <a:ext cx="429744" cy="1392529"/>
          </a:xfrm>
          <a:custGeom>
            <a:avLst/>
            <a:gdLst>
              <a:gd name="connsiteX0" fmla="*/ 428626 w 429744"/>
              <a:gd name="connsiteY0" fmla="*/ 5790 h 1392529"/>
              <a:gd name="connsiteX1" fmla="*/ 174626 w 429744"/>
              <a:gd name="connsiteY1" fmla="*/ 761440 h 1392529"/>
              <a:gd name="connsiteX2" fmla="*/ 1 w 429744"/>
              <a:gd name="connsiteY2" fmla="*/ 1215465 h 1392529"/>
              <a:gd name="connsiteX3" fmla="*/ 171451 w 429744"/>
              <a:gd name="connsiteY3" fmla="*/ 755090 h 1392529"/>
              <a:gd name="connsiteX4" fmla="*/ 95251 w 429744"/>
              <a:gd name="connsiteY4" fmla="*/ 1066240 h 1392529"/>
              <a:gd name="connsiteX5" fmla="*/ 117476 w 429744"/>
              <a:gd name="connsiteY5" fmla="*/ 1383740 h 1392529"/>
              <a:gd name="connsiteX6" fmla="*/ 85726 w 429744"/>
              <a:gd name="connsiteY6" fmla="*/ 1244040 h 1392529"/>
              <a:gd name="connsiteX7" fmla="*/ 161926 w 429744"/>
              <a:gd name="connsiteY7" fmla="*/ 637615 h 1392529"/>
              <a:gd name="connsiteX8" fmla="*/ 149226 w 429744"/>
              <a:gd name="connsiteY8" fmla="*/ 758265 h 1392529"/>
              <a:gd name="connsiteX9" fmla="*/ 276226 w 429744"/>
              <a:gd name="connsiteY9" fmla="*/ 383615 h 1392529"/>
              <a:gd name="connsiteX10" fmla="*/ 174626 w 429744"/>
              <a:gd name="connsiteY10" fmla="*/ 678890 h 1392529"/>
              <a:gd name="connsiteX11" fmla="*/ 263526 w 429744"/>
              <a:gd name="connsiteY11" fmla="*/ 424890 h 1392529"/>
              <a:gd name="connsiteX12" fmla="*/ 428626 w 429744"/>
              <a:gd name="connsiteY12" fmla="*/ 5790 h 139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9744" h="1392529">
                <a:moveTo>
                  <a:pt x="428626" y="5790"/>
                </a:moveTo>
                <a:cubicBezTo>
                  <a:pt x="413809" y="61882"/>
                  <a:pt x="246063" y="559828"/>
                  <a:pt x="174626" y="761440"/>
                </a:cubicBezTo>
                <a:cubicBezTo>
                  <a:pt x="103189" y="963052"/>
                  <a:pt x="530" y="1216523"/>
                  <a:pt x="1" y="1215465"/>
                </a:cubicBezTo>
                <a:cubicBezTo>
                  <a:pt x="-528" y="1214407"/>
                  <a:pt x="155576" y="779961"/>
                  <a:pt x="171451" y="755090"/>
                </a:cubicBezTo>
                <a:cubicBezTo>
                  <a:pt x="187326" y="730219"/>
                  <a:pt x="104247" y="961465"/>
                  <a:pt x="95251" y="1066240"/>
                </a:cubicBezTo>
                <a:cubicBezTo>
                  <a:pt x="86255" y="1171015"/>
                  <a:pt x="119063" y="1354107"/>
                  <a:pt x="117476" y="1383740"/>
                </a:cubicBezTo>
                <a:cubicBezTo>
                  <a:pt x="115889" y="1413373"/>
                  <a:pt x="78318" y="1368394"/>
                  <a:pt x="85726" y="1244040"/>
                </a:cubicBezTo>
                <a:cubicBezTo>
                  <a:pt x="93134" y="1119686"/>
                  <a:pt x="151343" y="718577"/>
                  <a:pt x="161926" y="637615"/>
                </a:cubicBezTo>
                <a:cubicBezTo>
                  <a:pt x="172509" y="556653"/>
                  <a:pt x="130176" y="800598"/>
                  <a:pt x="149226" y="758265"/>
                </a:cubicBezTo>
                <a:cubicBezTo>
                  <a:pt x="168276" y="715932"/>
                  <a:pt x="271993" y="396844"/>
                  <a:pt x="276226" y="383615"/>
                </a:cubicBezTo>
                <a:cubicBezTo>
                  <a:pt x="280459" y="370386"/>
                  <a:pt x="176743" y="672011"/>
                  <a:pt x="174626" y="678890"/>
                </a:cubicBezTo>
                <a:cubicBezTo>
                  <a:pt x="172509" y="685769"/>
                  <a:pt x="220134" y="532840"/>
                  <a:pt x="263526" y="424890"/>
                </a:cubicBezTo>
                <a:cubicBezTo>
                  <a:pt x="306918" y="316940"/>
                  <a:pt x="443443" y="-50302"/>
                  <a:pt x="428626" y="5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3" name="フリーフォーム 2242">
            <a:extLst>
              <a:ext uri="{FF2B5EF4-FFF2-40B4-BE49-F238E27FC236}">
                <a16:creationId xmlns:a16="http://schemas.microsoft.com/office/drawing/2014/main" id="{D7EF3A0D-41A8-E309-570C-F6AED5499E7E}"/>
              </a:ext>
            </a:extLst>
          </p:cNvPr>
          <p:cNvSpPr/>
          <p:nvPr/>
        </p:nvSpPr>
        <p:spPr>
          <a:xfrm>
            <a:off x="4624733" y="3476162"/>
            <a:ext cx="208066" cy="1365613"/>
          </a:xfrm>
          <a:custGeom>
            <a:avLst/>
            <a:gdLst>
              <a:gd name="connsiteX0" fmla="*/ 207617 w 208066"/>
              <a:gd name="connsiteY0" fmla="*/ 6813 h 1365613"/>
              <a:gd name="connsiteX1" fmla="*/ 36167 w 208066"/>
              <a:gd name="connsiteY1" fmla="*/ 619588 h 1365613"/>
              <a:gd name="connsiteX2" fmla="*/ 39342 w 208066"/>
              <a:gd name="connsiteY2" fmla="*/ 838663 h 1365613"/>
              <a:gd name="connsiteX3" fmla="*/ 45692 w 208066"/>
              <a:gd name="connsiteY3" fmla="*/ 730713 h 1365613"/>
              <a:gd name="connsiteX4" fmla="*/ 10767 w 208066"/>
              <a:gd name="connsiteY4" fmla="*/ 1127588 h 1365613"/>
              <a:gd name="connsiteX5" fmla="*/ 10767 w 208066"/>
              <a:gd name="connsiteY5" fmla="*/ 1362538 h 1365613"/>
              <a:gd name="connsiteX6" fmla="*/ 1242 w 208066"/>
              <a:gd name="connsiteY6" fmla="*/ 965663 h 1365613"/>
              <a:gd name="connsiteX7" fmla="*/ 42517 w 208066"/>
              <a:gd name="connsiteY7" fmla="*/ 371938 h 1365613"/>
              <a:gd name="connsiteX8" fmla="*/ 42517 w 208066"/>
              <a:gd name="connsiteY8" fmla="*/ 606888 h 1365613"/>
              <a:gd name="connsiteX9" fmla="*/ 118717 w 208066"/>
              <a:gd name="connsiteY9" fmla="*/ 200488 h 1365613"/>
              <a:gd name="connsiteX10" fmla="*/ 86967 w 208066"/>
              <a:gd name="connsiteY10" fmla="*/ 283038 h 1365613"/>
              <a:gd name="connsiteX11" fmla="*/ 207617 w 208066"/>
              <a:gd name="connsiteY11" fmla="*/ 6813 h 136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066" h="1365613">
                <a:moveTo>
                  <a:pt x="207617" y="6813"/>
                </a:moveTo>
                <a:cubicBezTo>
                  <a:pt x="199150" y="62905"/>
                  <a:pt x="64213" y="480946"/>
                  <a:pt x="36167" y="619588"/>
                </a:cubicBezTo>
                <a:cubicBezTo>
                  <a:pt x="8121" y="758230"/>
                  <a:pt x="37755" y="820142"/>
                  <a:pt x="39342" y="838663"/>
                </a:cubicBezTo>
                <a:cubicBezTo>
                  <a:pt x="40929" y="857184"/>
                  <a:pt x="50454" y="682559"/>
                  <a:pt x="45692" y="730713"/>
                </a:cubicBezTo>
                <a:cubicBezTo>
                  <a:pt x="40930" y="778867"/>
                  <a:pt x="16588" y="1022284"/>
                  <a:pt x="10767" y="1127588"/>
                </a:cubicBezTo>
                <a:cubicBezTo>
                  <a:pt x="4946" y="1232892"/>
                  <a:pt x="12354" y="1389525"/>
                  <a:pt x="10767" y="1362538"/>
                </a:cubicBezTo>
                <a:cubicBezTo>
                  <a:pt x="9180" y="1335551"/>
                  <a:pt x="-4050" y="1130763"/>
                  <a:pt x="1242" y="965663"/>
                </a:cubicBezTo>
                <a:cubicBezTo>
                  <a:pt x="6534" y="800563"/>
                  <a:pt x="35638" y="431734"/>
                  <a:pt x="42517" y="371938"/>
                </a:cubicBezTo>
                <a:cubicBezTo>
                  <a:pt x="49396" y="312142"/>
                  <a:pt x="29817" y="635463"/>
                  <a:pt x="42517" y="606888"/>
                </a:cubicBezTo>
                <a:cubicBezTo>
                  <a:pt x="55217" y="578313"/>
                  <a:pt x="111309" y="254463"/>
                  <a:pt x="118717" y="200488"/>
                </a:cubicBezTo>
                <a:cubicBezTo>
                  <a:pt x="126125" y="146513"/>
                  <a:pt x="71621" y="307380"/>
                  <a:pt x="86967" y="283038"/>
                </a:cubicBezTo>
                <a:cubicBezTo>
                  <a:pt x="102313" y="258696"/>
                  <a:pt x="216084" y="-49279"/>
                  <a:pt x="207617" y="6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4" name="フリーフォーム 2243">
            <a:extLst>
              <a:ext uri="{FF2B5EF4-FFF2-40B4-BE49-F238E27FC236}">
                <a16:creationId xmlns:a16="http://schemas.microsoft.com/office/drawing/2014/main" id="{1E35F37B-40C7-FDE9-DADF-9F9AD9F87EBC}"/>
              </a:ext>
            </a:extLst>
          </p:cNvPr>
          <p:cNvSpPr/>
          <p:nvPr/>
        </p:nvSpPr>
        <p:spPr>
          <a:xfrm>
            <a:off x="4026839" y="4025988"/>
            <a:ext cx="577705" cy="1152482"/>
          </a:xfrm>
          <a:custGeom>
            <a:avLst/>
            <a:gdLst>
              <a:gd name="connsiteX0" fmla="*/ 538811 w 577705"/>
              <a:gd name="connsiteY0" fmla="*/ 31662 h 1152482"/>
              <a:gd name="connsiteX1" fmla="*/ 221311 w 577705"/>
              <a:gd name="connsiteY1" fmla="*/ 520612 h 1152482"/>
              <a:gd name="connsiteX2" fmla="*/ 68911 w 577705"/>
              <a:gd name="connsiteY2" fmla="*/ 838112 h 1152482"/>
              <a:gd name="connsiteX3" fmla="*/ 316561 w 577705"/>
              <a:gd name="connsiteY3" fmla="*/ 371387 h 1152482"/>
              <a:gd name="connsiteX4" fmla="*/ 27636 w 577705"/>
              <a:gd name="connsiteY4" fmla="*/ 911137 h 1152482"/>
              <a:gd name="connsiteX5" fmla="*/ 18111 w 577705"/>
              <a:gd name="connsiteY5" fmla="*/ 1152437 h 1152482"/>
              <a:gd name="connsiteX6" fmla="*/ 84786 w 577705"/>
              <a:gd name="connsiteY6" fmla="*/ 895262 h 1152482"/>
              <a:gd name="connsiteX7" fmla="*/ 354661 w 577705"/>
              <a:gd name="connsiteY7" fmla="*/ 196762 h 1152482"/>
              <a:gd name="connsiteX8" fmla="*/ 249886 w 577705"/>
              <a:gd name="connsiteY8" fmla="*/ 396787 h 1152482"/>
              <a:gd name="connsiteX9" fmla="*/ 541986 w 577705"/>
              <a:gd name="connsiteY9" fmla="*/ 82462 h 1152482"/>
              <a:gd name="connsiteX10" fmla="*/ 538811 w 577705"/>
              <a:gd name="connsiteY10" fmla="*/ 31662 h 11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705" h="1152482">
                <a:moveTo>
                  <a:pt x="538811" y="31662"/>
                </a:moveTo>
                <a:cubicBezTo>
                  <a:pt x="485365" y="104687"/>
                  <a:pt x="299628" y="386204"/>
                  <a:pt x="221311" y="520612"/>
                </a:cubicBezTo>
                <a:cubicBezTo>
                  <a:pt x="142994" y="655020"/>
                  <a:pt x="53036" y="862983"/>
                  <a:pt x="68911" y="838112"/>
                </a:cubicBezTo>
                <a:cubicBezTo>
                  <a:pt x="84786" y="813241"/>
                  <a:pt x="323440" y="359216"/>
                  <a:pt x="316561" y="371387"/>
                </a:cubicBezTo>
                <a:cubicBezTo>
                  <a:pt x="309682" y="383558"/>
                  <a:pt x="77378" y="780962"/>
                  <a:pt x="27636" y="911137"/>
                </a:cubicBezTo>
                <a:cubicBezTo>
                  <a:pt x="-22106" y="1041312"/>
                  <a:pt x="8586" y="1155083"/>
                  <a:pt x="18111" y="1152437"/>
                </a:cubicBezTo>
                <a:cubicBezTo>
                  <a:pt x="27636" y="1149791"/>
                  <a:pt x="28694" y="1054541"/>
                  <a:pt x="84786" y="895262"/>
                </a:cubicBezTo>
                <a:cubicBezTo>
                  <a:pt x="140878" y="735983"/>
                  <a:pt x="327144" y="279841"/>
                  <a:pt x="354661" y="196762"/>
                </a:cubicBezTo>
                <a:cubicBezTo>
                  <a:pt x="382178" y="113683"/>
                  <a:pt x="218665" y="415837"/>
                  <a:pt x="249886" y="396787"/>
                </a:cubicBezTo>
                <a:cubicBezTo>
                  <a:pt x="281107" y="377737"/>
                  <a:pt x="495949" y="137495"/>
                  <a:pt x="541986" y="82462"/>
                </a:cubicBezTo>
                <a:cubicBezTo>
                  <a:pt x="588023" y="27429"/>
                  <a:pt x="592257" y="-41363"/>
                  <a:pt x="538811" y="31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5" name="フリーフォーム 2244">
            <a:extLst>
              <a:ext uri="{FF2B5EF4-FFF2-40B4-BE49-F238E27FC236}">
                <a16:creationId xmlns:a16="http://schemas.microsoft.com/office/drawing/2014/main" id="{2F83BFCD-43BD-C2F2-0C2F-37214E58F07D}"/>
              </a:ext>
            </a:extLst>
          </p:cNvPr>
          <p:cNvSpPr/>
          <p:nvPr/>
        </p:nvSpPr>
        <p:spPr>
          <a:xfrm>
            <a:off x="4431197" y="4449323"/>
            <a:ext cx="343473" cy="1521354"/>
          </a:xfrm>
          <a:custGeom>
            <a:avLst/>
            <a:gdLst>
              <a:gd name="connsiteX0" fmla="*/ 207478 w 343473"/>
              <a:gd name="connsiteY0" fmla="*/ 5202 h 1521354"/>
              <a:gd name="connsiteX1" fmla="*/ 74128 w 343473"/>
              <a:gd name="connsiteY1" fmla="*/ 551302 h 1521354"/>
              <a:gd name="connsiteX2" fmla="*/ 70953 w 343473"/>
              <a:gd name="connsiteY2" fmla="*/ 1157727 h 1521354"/>
              <a:gd name="connsiteX3" fmla="*/ 39203 w 343473"/>
              <a:gd name="connsiteY3" fmla="*/ 995802 h 1521354"/>
              <a:gd name="connsiteX4" fmla="*/ 331303 w 343473"/>
              <a:gd name="connsiteY4" fmla="*/ 1500627 h 1521354"/>
              <a:gd name="connsiteX5" fmla="*/ 261453 w 343473"/>
              <a:gd name="connsiteY5" fmla="*/ 1386327 h 1521354"/>
              <a:gd name="connsiteX6" fmla="*/ 16978 w 343473"/>
              <a:gd name="connsiteY6" fmla="*/ 1037077 h 1521354"/>
              <a:gd name="connsiteX7" fmla="*/ 20153 w 343473"/>
              <a:gd name="connsiteY7" fmla="*/ 427477 h 1521354"/>
              <a:gd name="connsiteX8" fmla="*/ 13803 w 343473"/>
              <a:gd name="connsiteY8" fmla="*/ 1056127 h 1521354"/>
              <a:gd name="connsiteX9" fmla="*/ 80478 w 343473"/>
              <a:gd name="connsiteY9" fmla="*/ 319527 h 1521354"/>
              <a:gd name="connsiteX10" fmla="*/ 207478 w 343473"/>
              <a:gd name="connsiteY10" fmla="*/ 5202 h 152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473" h="1521354">
                <a:moveTo>
                  <a:pt x="207478" y="5202"/>
                </a:moveTo>
                <a:cubicBezTo>
                  <a:pt x="206420" y="43831"/>
                  <a:pt x="96882" y="359214"/>
                  <a:pt x="74128" y="551302"/>
                </a:cubicBezTo>
                <a:cubicBezTo>
                  <a:pt x="51374" y="743390"/>
                  <a:pt x="76774" y="1083644"/>
                  <a:pt x="70953" y="1157727"/>
                </a:cubicBezTo>
                <a:cubicBezTo>
                  <a:pt x="65132" y="1231810"/>
                  <a:pt x="-4189" y="938652"/>
                  <a:pt x="39203" y="995802"/>
                </a:cubicBezTo>
                <a:cubicBezTo>
                  <a:pt x="82595" y="1052952"/>
                  <a:pt x="294261" y="1435539"/>
                  <a:pt x="331303" y="1500627"/>
                </a:cubicBezTo>
                <a:cubicBezTo>
                  <a:pt x="368345" y="1565715"/>
                  <a:pt x="313840" y="1463585"/>
                  <a:pt x="261453" y="1386327"/>
                </a:cubicBezTo>
                <a:cubicBezTo>
                  <a:pt x="209066" y="1309069"/>
                  <a:pt x="57195" y="1196885"/>
                  <a:pt x="16978" y="1037077"/>
                </a:cubicBezTo>
                <a:cubicBezTo>
                  <a:pt x="-23239" y="877269"/>
                  <a:pt x="20682" y="424302"/>
                  <a:pt x="20153" y="427477"/>
                </a:cubicBezTo>
                <a:cubicBezTo>
                  <a:pt x="19624" y="430652"/>
                  <a:pt x="3749" y="1074119"/>
                  <a:pt x="13803" y="1056127"/>
                </a:cubicBezTo>
                <a:cubicBezTo>
                  <a:pt x="23857" y="1038135"/>
                  <a:pt x="43966" y="488860"/>
                  <a:pt x="80478" y="319527"/>
                </a:cubicBezTo>
                <a:cubicBezTo>
                  <a:pt x="116990" y="150194"/>
                  <a:pt x="208536" y="-33427"/>
                  <a:pt x="207478" y="5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 2245">
            <a:extLst>
              <a:ext uri="{FF2B5EF4-FFF2-40B4-BE49-F238E27FC236}">
                <a16:creationId xmlns:a16="http://schemas.microsoft.com/office/drawing/2014/main" id="{08615401-146C-02EC-53DC-D77111D7CB21}"/>
              </a:ext>
            </a:extLst>
          </p:cNvPr>
          <p:cNvSpPr/>
          <p:nvPr/>
        </p:nvSpPr>
        <p:spPr>
          <a:xfrm>
            <a:off x="4064576" y="4764031"/>
            <a:ext cx="677392" cy="1475692"/>
          </a:xfrm>
          <a:custGeom>
            <a:avLst/>
            <a:gdLst>
              <a:gd name="connsiteX0" fmla="*/ 228024 w 677392"/>
              <a:gd name="connsiteY0" fmla="*/ 1644 h 1475692"/>
              <a:gd name="connsiteX1" fmla="*/ 31174 w 677392"/>
              <a:gd name="connsiteY1" fmla="*/ 528694 h 1475692"/>
              <a:gd name="connsiteX2" fmla="*/ 148649 w 677392"/>
              <a:gd name="connsiteY2" fmla="*/ 836669 h 1475692"/>
              <a:gd name="connsiteX3" fmla="*/ 37524 w 677392"/>
              <a:gd name="connsiteY3" fmla="*/ 712844 h 1475692"/>
              <a:gd name="connsiteX4" fmla="*/ 402649 w 677392"/>
              <a:gd name="connsiteY4" fmla="*/ 1122419 h 1475692"/>
              <a:gd name="connsiteX5" fmla="*/ 285174 w 677392"/>
              <a:gd name="connsiteY5" fmla="*/ 1097019 h 1475692"/>
              <a:gd name="connsiteX6" fmla="*/ 672524 w 677392"/>
              <a:gd name="connsiteY6" fmla="*/ 1468494 h 1475692"/>
              <a:gd name="connsiteX7" fmla="*/ 482024 w 677392"/>
              <a:gd name="connsiteY7" fmla="*/ 1325619 h 1475692"/>
              <a:gd name="connsiteX8" fmla="*/ 177224 w 677392"/>
              <a:gd name="connsiteY8" fmla="*/ 1119244 h 1475692"/>
              <a:gd name="connsiteX9" fmla="*/ 8949 w 677392"/>
              <a:gd name="connsiteY9" fmla="*/ 1008119 h 1475692"/>
              <a:gd name="connsiteX10" fmla="*/ 329624 w 677392"/>
              <a:gd name="connsiteY10" fmla="*/ 1170044 h 1475692"/>
              <a:gd name="connsiteX11" fmla="*/ 342324 w 677392"/>
              <a:gd name="connsiteY11" fmla="*/ 1116069 h 1475692"/>
              <a:gd name="connsiteX12" fmla="*/ 221674 w 677392"/>
              <a:gd name="connsiteY12" fmla="*/ 979544 h 1475692"/>
              <a:gd name="connsiteX13" fmla="*/ 37524 w 677392"/>
              <a:gd name="connsiteY13" fmla="*/ 738244 h 1475692"/>
              <a:gd name="connsiteX14" fmla="*/ 47049 w 677392"/>
              <a:gd name="connsiteY14" fmla="*/ 484244 h 1475692"/>
              <a:gd name="connsiteX15" fmla="*/ 5774 w 677392"/>
              <a:gd name="connsiteY15" fmla="*/ 563619 h 1475692"/>
              <a:gd name="connsiteX16" fmla="*/ 91499 w 677392"/>
              <a:gd name="connsiteY16" fmla="*/ 236594 h 1475692"/>
              <a:gd name="connsiteX17" fmla="*/ 2599 w 677392"/>
              <a:gd name="connsiteY17" fmla="*/ 357244 h 1475692"/>
              <a:gd name="connsiteX18" fmla="*/ 228024 w 677392"/>
              <a:gd name="connsiteY18" fmla="*/ 1644 h 147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7392" h="1475692">
                <a:moveTo>
                  <a:pt x="228024" y="1644"/>
                </a:moveTo>
                <a:cubicBezTo>
                  <a:pt x="232786" y="30219"/>
                  <a:pt x="44403" y="389523"/>
                  <a:pt x="31174" y="528694"/>
                </a:cubicBezTo>
                <a:cubicBezTo>
                  <a:pt x="17945" y="667865"/>
                  <a:pt x="147591" y="805977"/>
                  <a:pt x="148649" y="836669"/>
                </a:cubicBezTo>
                <a:cubicBezTo>
                  <a:pt x="149707" y="867361"/>
                  <a:pt x="37524" y="712844"/>
                  <a:pt x="37524" y="712844"/>
                </a:cubicBezTo>
                <a:cubicBezTo>
                  <a:pt x="79857" y="760469"/>
                  <a:pt x="361374" y="1058390"/>
                  <a:pt x="402649" y="1122419"/>
                </a:cubicBezTo>
                <a:cubicBezTo>
                  <a:pt x="443924" y="1186448"/>
                  <a:pt x="240195" y="1039340"/>
                  <a:pt x="285174" y="1097019"/>
                </a:cubicBezTo>
                <a:cubicBezTo>
                  <a:pt x="330153" y="1154698"/>
                  <a:pt x="639716" y="1430394"/>
                  <a:pt x="672524" y="1468494"/>
                </a:cubicBezTo>
                <a:cubicBezTo>
                  <a:pt x="705332" y="1506594"/>
                  <a:pt x="564574" y="1383827"/>
                  <a:pt x="482024" y="1325619"/>
                </a:cubicBezTo>
                <a:cubicBezTo>
                  <a:pt x="399474" y="1267411"/>
                  <a:pt x="256070" y="1172161"/>
                  <a:pt x="177224" y="1119244"/>
                </a:cubicBezTo>
                <a:cubicBezTo>
                  <a:pt x="98378" y="1066327"/>
                  <a:pt x="-16451" y="999652"/>
                  <a:pt x="8949" y="1008119"/>
                </a:cubicBezTo>
                <a:cubicBezTo>
                  <a:pt x="34349" y="1016586"/>
                  <a:pt x="274062" y="1152052"/>
                  <a:pt x="329624" y="1170044"/>
                </a:cubicBezTo>
                <a:cubicBezTo>
                  <a:pt x="385186" y="1188036"/>
                  <a:pt x="360316" y="1147819"/>
                  <a:pt x="342324" y="1116069"/>
                </a:cubicBezTo>
                <a:cubicBezTo>
                  <a:pt x="324332" y="1084319"/>
                  <a:pt x="272474" y="1042515"/>
                  <a:pt x="221674" y="979544"/>
                </a:cubicBezTo>
                <a:cubicBezTo>
                  <a:pt x="170874" y="916573"/>
                  <a:pt x="66628" y="820794"/>
                  <a:pt x="37524" y="738244"/>
                </a:cubicBezTo>
                <a:cubicBezTo>
                  <a:pt x="8420" y="655694"/>
                  <a:pt x="52341" y="513348"/>
                  <a:pt x="47049" y="484244"/>
                </a:cubicBezTo>
                <a:cubicBezTo>
                  <a:pt x="41757" y="455140"/>
                  <a:pt x="-1634" y="604894"/>
                  <a:pt x="5774" y="563619"/>
                </a:cubicBezTo>
                <a:cubicBezTo>
                  <a:pt x="13182" y="522344"/>
                  <a:pt x="92028" y="270990"/>
                  <a:pt x="91499" y="236594"/>
                </a:cubicBezTo>
                <a:cubicBezTo>
                  <a:pt x="90970" y="202198"/>
                  <a:pt x="-18038" y="388465"/>
                  <a:pt x="2599" y="357244"/>
                </a:cubicBezTo>
                <a:cubicBezTo>
                  <a:pt x="23236" y="326023"/>
                  <a:pt x="223262" y="-26931"/>
                  <a:pt x="228024" y="1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 2246">
            <a:extLst>
              <a:ext uri="{FF2B5EF4-FFF2-40B4-BE49-F238E27FC236}">
                <a16:creationId xmlns:a16="http://schemas.microsoft.com/office/drawing/2014/main" id="{3B4C6BDF-B04C-75A4-B1A0-A279F5141776}"/>
              </a:ext>
            </a:extLst>
          </p:cNvPr>
          <p:cNvSpPr/>
          <p:nvPr/>
        </p:nvSpPr>
        <p:spPr>
          <a:xfrm>
            <a:off x="3979763" y="3622563"/>
            <a:ext cx="302518" cy="1300091"/>
          </a:xfrm>
          <a:custGeom>
            <a:avLst/>
            <a:gdLst>
              <a:gd name="connsiteX0" fmla="*/ 246162 w 302518"/>
              <a:gd name="connsiteY0" fmla="*/ 112 h 1300091"/>
              <a:gd name="connsiteX1" fmla="*/ 296962 w 302518"/>
              <a:gd name="connsiteY1" fmla="*/ 279512 h 1300091"/>
              <a:gd name="connsiteX2" fmla="*/ 90587 w 302518"/>
              <a:gd name="connsiteY2" fmla="*/ 695437 h 1300091"/>
              <a:gd name="connsiteX3" fmla="*/ 223937 w 302518"/>
              <a:gd name="connsiteY3" fmla="*/ 562087 h 1300091"/>
              <a:gd name="connsiteX4" fmla="*/ 14387 w 302518"/>
              <a:gd name="connsiteY4" fmla="*/ 981187 h 1300091"/>
              <a:gd name="connsiteX5" fmla="*/ 20737 w 302518"/>
              <a:gd name="connsiteY5" fmla="*/ 1298687 h 1300091"/>
              <a:gd name="connsiteX6" fmla="*/ 39787 w 302518"/>
              <a:gd name="connsiteY6" fmla="*/ 1073262 h 1300091"/>
              <a:gd name="connsiteX7" fmla="*/ 223937 w 302518"/>
              <a:gd name="connsiteY7" fmla="*/ 530337 h 1300091"/>
              <a:gd name="connsiteX8" fmla="*/ 119162 w 302518"/>
              <a:gd name="connsiteY8" fmla="*/ 635112 h 1300091"/>
              <a:gd name="connsiteX9" fmla="*/ 208062 w 302518"/>
              <a:gd name="connsiteY9" fmla="*/ 400162 h 1300091"/>
              <a:gd name="connsiteX10" fmla="*/ 157262 w 302518"/>
              <a:gd name="connsiteY10" fmla="*/ 136637 h 1300091"/>
              <a:gd name="connsiteX11" fmla="*/ 220762 w 302518"/>
              <a:gd name="connsiteY11" fmla="*/ 450962 h 1300091"/>
              <a:gd name="connsiteX12" fmla="*/ 274737 w 302518"/>
              <a:gd name="connsiteY12" fmla="*/ 247762 h 1300091"/>
              <a:gd name="connsiteX13" fmla="*/ 246162 w 302518"/>
              <a:gd name="connsiteY13" fmla="*/ 112 h 130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518" h="1300091">
                <a:moveTo>
                  <a:pt x="246162" y="112"/>
                </a:moveTo>
                <a:cubicBezTo>
                  <a:pt x="249866" y="5404"/>
                  <a:pt x="322891" y="163625"/>
                  <a:pt x="296962" y="279512"/>
                </a:cubicBezTo>
                <a:cubicBezTo>
                  <a:pt x="271033" y="395399"/>
                  <a:pt x="102758" y="648341"/>
                  <a:pt x="90587" y="695437"/>
                </a:cubicBezTo>
                <a:cubicBezTo>
                  <a:pt x="78416" y="742533"/>
                  <a:pt x="236637" y="514462"/>
                  <a:pt x="223937" y="562087"/>
                </a:cubicBezTo>
                <a:cubicBezTo>
                  <a:pt x="211237" y="609712"/>
                  <a:pt x="48254" y="858420"/>
                  <a:pt x="14387" y="981187"/>
                </a:cubicBezTo>
                <a:cubicBezTo>
                  <a:pt x="-19480" y="1103954"/>
                  <a:pt x="16504" y="1283341"/>
                  <a:pt x="20737" y="1298687"/>
                </a:cubicBezTo>
                <a:cubicBezTo>
                  <a:pt x="24970" y="1314033"/>
                  <a:pt x="5920" y="1201320"/>
                  <a:pt x="39787" y="1073262"/>
                </a:cubicBezTo>
                <a:cubicBezTo>
                  <a:pt x="73654" y="945204"/>
                  <a:pt x="210708" y="603362"/>
                  <a:pt x="223937" y="530337"/>
                </a:cubicBezTo>
                <a:cubicBezTo>
                  <a:pt x="237166" y="457312"/>
                  <a:pt x="121808" y="656808"/>
                  <a:pt x="119162" y="635112"/>
                </a:cubicBezTo>
                <a:cubicBezTo>
                  <a:pt x="116516" y="613416"/>
                  <a:pt x="201712" y="483241"/>
                  <a:pt x="208062" y="400162"/>
                </a:cubicBezTo>
                <a:cubicBezTo>
                  <a:pt x="214412" y="317083"/>
                  <a:pt x="155145" y="128170"/>
                  <a:pt x="157262" y="136637"/>
                </a:cubicBezTo>
                <a:cubicBezTo>
                  <a:pt x="159379" y="145104"/>
                  <a:pt x="201183" y="432441"/>
                  <a:pt x="220762" y="450962"/>
                </a:cubicBezTo>
                <a:cubicBezTo>
                  <a:pt x="240341" y="469483"/>
                  <a:pt x="268387" y="317083"/>
                  <a:pt x="274737" y="247762"/>
                </a:cubicBezTo>
                <a:cubicBezTo>
                  <a:pt x="281087" y="178441"/>
                  <a:pt x="242458" y="-5180"/>
                  <a:pt x="246162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 2247">
            <a:extLst>
              <a:ext uri="{FF2B5EF4-FFF2-40B4-BE49-F238E27FC236}">
                <a16:creationId xmlns:a16="http://schemas.microsoft.com/office/drawing/2014/main" id="{6F32B500-DEA1-C824-FD92-ECDA9495445D}"/>
              </a:ext>
            </a:extLst>
          </p:cNvPr>
          <p:cNvSpPr/>
          <p:nvPr/>
        </p:nvSpPr>
        <p:spPr>
          <a:xfrm>
            <a:off x="4422731" y="2349290"/>
            <a:ext cx="257454" cy="1299253"/>
          </a:xfrm>
          <a:custGeom>
            <a:avLst/>
            <a:gdLst>
              <a:gd name="connsiteX0" fmla="*/ 257219 w 257454"/>
              <a:gd name="connsiteY0" fmla="*/ 3385 h 1299253"/>
              <a:gd name="connsiteX1" fmla="*/ 54019 w 257454"/>
              <a:gd name="connsiteY1" fmla="*/ 565360 h 1299253"/>
              <a:gd name="connsiteX2" fmla="*/ 44 w 257454"/>
              <a:gd name="connsiteY2" fmla="*/ 1298785 h 1299253"/>
              <a:gd name="connsiteX3" fmla="*/ 44494 w 257454"/>
              <a:gd name="connsiteY3" fmla="*/ 454235 h 1299253"/>
              <a:gd name="connsiteX4" fmla="*/ 28619 w 257454"/>
              <a:gd name="connsiteY4" fmla="*/ 600285 h 1299253"/>
              <a:gd name="connsiteX5" fmla="*/ 130219 w 257454"/>
              <a:gd name="connsiteY5" fmla="*/ 216110 h 1299253"/>
              <a:gd name="connsiteX6" fmla="*/ 95294 w 257454"/>
              <a:gd name="connsiteY6" fmla="*/ 324060 h 1299253"/>
              <a:gd name="connsiteX7" fmla="*/ 257219 w 257454"/>
              <a:gd name="connsiteY7" fmla="*/ 3385 h 129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454" h="1299253">
                <a:moveTo>
                  <a:pt x="257219" y="3385"/>
                </a:moveTo>
                <a:cubicBezTo>
                  <a:pt x="250340" y="43602"/>
                  <a:pt x="96881" y="349460"/>
                  <a:pt x="54019" y="565360"/>
                </a:cubicBezTo>
                <a:cubicBezTo>
                  <a:pt x="11157" y="781260"/>
                  <a:pt x="1631" y="1317306"/>
                  <a:pt x="44" y="1298785"/>
                </a:cubicBezTo>
                <a:cubicBezTo>
                  <a:pt x="-1543" y="1280264"/>
                  <a:pt x="39731" y="570652"/>
                  <a:pt x="44494" y="454235"/>
                </a:cubicBezTo>
                <a:cubicBezTo>
                  <a:pt x="49256" y="337818"/>
                  <a:pt x="14332" y="639972"/>
                  <a:pt x="28619" y="600285"/>
                </a:cubicBezTo>
                <a:cubicBezTo>
                  <a:pt x="42906" y="560598"/>
                  <a:pt x="119107" y="262147"/>
                  <a:pt x="130219" y="216110"/>
                </a:cubicBezTo>
                <a:cubicBezTo>
                  <a:pt x="141331" y="170073"/>
                  <a:pt x="72540" y="354222"/>
                  <a:pt x="95294" y="324060"/>
                </a:cubicBezTo>
                <a:cubicBezTo>
                  <a:pt x="118048" y="293898"/>
                  <a:pt x="264098" y="-36832"/>
                  <a:pt x="257219" y="3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9" name="フリーフォーム 2248">
            <a:extLst>
              <a:ext uri="{FF2B5EF4-FFF2-40B4-BE49-F238E27FC236}">
                <a16:creationId xmlns:a16="http://schemas.microsoft.com/office/drawing/2014/main" id="{72B071ED-679F-15D0-D127-1F2E92606930}"/>
              </a:ext>
            </a:extLst>
          </p:cNvPr>
          <p:cNvSpPr/>
          <p:nvPr/>
        </p:nvSpPr>
        <p:spPr>
          <a:xfrm>
            <a:off x="3946190" y="2399397"/>
            <a:ext cx="502229" cy="1624015"/>
          </a:xfrm>
          <a:custGeom>
            <a:avLst/>
            <a:gdLst>
              <a:gd name="connsiteX0" fmla="*/ 501985 w 502229"/>
              <a:gd name="connsiteY0" fmla="*/ 903 h 1624015"/>
              <a:gd name="connsiteX1" fmla="*/ 273385 w 502229"/>
              <a:gd name="connsiteY1" fmla="*/ 791478 h 1624015"/>
              <a:gd name="connsiteX2" fmla="*/ 317835 w 502229"/>
              <a:gd name="connsiteY2" fmla="*/ 724803 h 1624015"/>
              <a:gd name="connsiteX3" fmla="*/ 184485 w 502229"/>
              <a:gd name="connsiteY3" fmla="*/ 956578 h 1624015"/>
              <a:gd name="connsiteX4" fmla="*/ 63835 w 502229"/>
              <a:gd name="connsiteY4" fmla="*/ 1315353 h 1624015"/>
              <a:gd name="connsiteX5" fmla="*/ 140035 w 502229"/>
              <a:gd name="connsiteY5" fmla="*/ 1175653 h 1624015"/>
              <a:gd name="connsiteX6" fmla="*/ 335 w 502229"/>
              <a:gd name="connsiteY6" fmla="*/ 1616978 h 1624015"/>
              <a:gd name="connsiteX7" fmla="*/ 105110 w 502229"/>
              <a:gd name="connsiteY7" fmla="*/ 1420128 h 1624015"/>
              <a:gd name="connsiteX8" fmla="*/ 235285 w 502229"/>
              <a:gd name="connsiteY8" fmla="*/ 1064528 h 1624015"/>
              <a:gd name="connsiteX9" fmla="*/ 38435 w 502229"/>
              <a:gd name="connsiteY9" fmla="*/ 1455053 h 1624015"/>
              <a:gd name="connsiteX10" fmla="*/ 244810 w 502229"/>
              <a:gd name="connsiteY10" fmla="*/ 835928 h 1624015"/>
              <a:gd name="connsiteX11" fmla="*/ 340060 w 502229"/>
              <a:gd name="connsiteY11" fmla="*/ 299353 h 1624015"/>
              <a:gd name="connsiteX12" fmla="*/ 317835 w 502229"/>
              <a:gd name="connsiteY12" fmla="*/ 626378 h 1624015"/>
              <a:gd name="connsiteX13" fmla="*/ 501985 w 502229"/>
              <a:gd name="connsiteY13" fmla="*/ 903 h 162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2229" h="1624015">
                <a:moveTo>
                  <a:pt x="501985" y="903"/>
                </a:moveTo>
                <a:cubicBezTo>
                  <a:pt x="494577" y="28420"/>
                  <a:pt x="304077" y="670828"/>
                  <a:pt x="273385" y="791478"/>
                </a:cubicBezTo>
                <a:cubicBezTo>
                  <a:pt x="242693" y="912128"/>
                  <a:pt x="332652" y="697286"/>
                  <a:pt x="317835" y="724803"/>
                </a:cubicBezTo>
                <a:cubicBezTo>
                  <a:pt x="303018" y="752320"/>
                  <a:pt x="226818" y="858153"/>
                  <a:pt x="184485" y="956578"/>
                </a:cubicBezTo>
                <a:cubicBezTo>
                  <a:pt x="142152" y="1055003"/>
                  <a:pt x="71243" y="1278841"/>
                  <a:pt x="63835" y="1315353"/>
                </a:cubicBezTo>
                <a:cubicBezTo>
                  <a:pt x="56427" y="1351865"/>
                  <a:pt x="150618" y="1125382"/>
                  <a:pt x="140035" y="1175653"/>
                </a:cubicBezTo>
                <a:cubicBezTo>
                  <a:pt x="129452" y="1225924"/>
                  <a:pt x="6156" y="1576232"/>
                  <a:pt x="335" y="1616978"/>
                </a:cubicBezTo>
                <a:cubicBezTo>
                  <a:pt x="-5486" y="1657724"/>
                  <a:pt x="65952" y="1512203"/>
                  <a:pt x="105110" y="1420128"/>
                </a:cubicBezTo>
                <a:cubicBezTo>
                  <a:pt x="144268" y="1328053"/>
                  <a:pt x="246397" y="1058707"/>
                  <a:pt x="235285" y="1064528"/>
                </a:cubicBezTo>
                <a:cubicBezTo>
                  <a:pt x="224173" y="1070349"/>
                  <a:pt x="36847" y="1493153"/>
                  <a:pt x="38435" y="1455053"/>
                </a:cubicBezTo>
                <a:cubicBezTo>
                  <a:pt x="40023" y="1416953"/>
                  <a:pt x="194539" y="1028545"/>
                  <a:pt x="244810" y="835928"/>
                </a:cubicBezTo>
                <a:cubicBezTo>
                  <a:pt x="295081" y="643311"/>
                  <a:pt x="327889" y="334278"/>
                  <a:pt x="340060" y="299353"/>
                </a:cubicBezTo>
                <a:cubicBezTo>
                  <a:pt x="352231" y="264428"/>
                  <a:pt x="289260" y="669770"/>
                  <a:pt x="317835" y="626378"/>
                </a:cubicBezTo>
                <a:cubicBezTo>
                  <a:pt x="346410" y="582986"/>
                  <a:pt x="509393" y="-26614"/>
                  <a:pt x="501985" y="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 2249">
            <a:extLst>
              <a:ext uri="{FF2B5EF4-FFF2-40B4-BE49-F238E27FC236}">
                <a16:creationId xmlns:a16="http://schemas.microsoft.com/office/drawing/2014/main" id="{51ABB122-B597-C460-0410-F0C4404725D2}"/>
              </a:ext>
            </a:extLst>
          </p:cNvPr>
          <p:cNvSpPr/>
          <p:nvPr/>
        </p:nvSpPr>
        <p:spPr>
          <a:xfrm>
            <a:off x="4879884" y="1358023"/>
            <a:ext cx="1028908" cy="1158396"/>
          </a:xfrm>
          <a:custGeom>
            <a:avLst/>
            <a:gdLst>
              <a:gd name="connsiteX0" fmla="*/ 1028791 w 1028908"/>
              <a:gd name="connsiteY0" fmla="*/ 877 h 1158396"/>
              <a:gd name="connsiteX1" fmla="*/ 269966 w 1028908"/>
              <a:gd name="connsiteY1" fmla="*/ 445377 h 1158396"/>
              <a:gd name="connsiteX2" fmla="*/ 377916 w 1028908"/>
              <a:gd name="connsiteY2" fmla="*/ 378702 h 1158396"/>
              <a:gd name="connsiteX3" fmla="*/ 108041 w 1028908"/>
              <a:gd name="connsiteY3" fmla="*/ 712077 h 1158396"/>
              <a:gd name="connsiteX4" fmla="*/ 3266 w 1028908"/>
              <a:gd name="connsiteY4" fmla="*/ 1153402 h 1158396"/>
              <a:gd name="connsiteX5" fmla="*/ 47716 w 1028908"/>
              <a:gd name="connsiteY5" fmla="*/ 918452 h 1158396"/>
              <a:gd name="connsiteX6" fmla="*/ 254091 w 1028908"/>
              <a:gd name="connsiteY6" fmla="*/ 439027 h 1158396"/>
              <a:gd name="connsiteX7" fmla="*/ 187416 w 1028908"/>
              <a:gd name="connsiteY7" fmla="*/ 524752 h 1158396"/>
              <a:gd name="connsiteX8" fmla="*/ 587466 w 1028908"/>
              <a:gd name="connsiteY8" fmla="*/ 219952 h 1158396"/>
              <a:gd name="connsiteX9" fmla="*/ 330291 w 1028908"/>
              <a:gd name="connsiteY9" fmla="*/ 327902 h 1158396"/>
              <a:gd name="connsiteX10" fmla="*/ 1028791 w 1028908"/>
              <a:gd name="connsiteY10" fmla="*/ 877 h 115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8908" h="1158396">
                <a:moveTo>
                  <a:pt x="1028791" y="877"/>
                </a:moveTo>
                <a:cubicBezTo>
                  <a:pt x="1018737" y="20456"/>
                  <a:pt x="378445" y="382406"/>
                  <a:pt x="269966" y="445377"/>
                </a:cubicBezTo>
                <a:cubicBezTo>
                  <a:pt x="161487" y="508348"/>
                  <a:pt x="404904" y="334252"/>
                  <a:pt x="377916" y="378702"/>
                </a:cubicBezTo>
                <a:cubicBezTo>
                  <a:pt x="350928" y="423152"/>
                  <a:pt x="170483" y="582960"/>
                  <a:pt x="108041" y="712077"/>
                </a:cubicBezTo>
                <a:cubicBezTo>
                  <a:pt x="45599" y="841194"/>
                  <a:pt x="13320" y="1119006"/>
                  <a:pt x="3266" y="1153402"/>
                </a:cubicBezTo>
                <a:cubicBezTo>
                  <a:pt x="-6788" y="1187798"/>
                  <a:pt x="5912" y="1037514"/>
                  <a:pt x="47716" y="918452"/>
                </a:cubicBezTo>
                <a:cubicBezTo>
                  <a:pt x="89520" y="799390"/>
                  <a:pt x="230808" y="504644"/>
                  <a:pt x="254091" y="439027"/>
                </a:cubicBezTo>
                <a:cubicBezTo>
                  <a:pt x="277374" y="373410"/>
                  <a:pt x="131853" y="561265"/>
                  <a:pt x="187416" y="524752"/>
                </a:cubicBezTo>
                <a:cubicBezTo>
                  <a:pt x="242978" y="488240"/>
                  <a:pt x="563653" y="252760"/>
                  <a:pt x="587466" y="219952"/>
                </a:cubicBezTo>
                <a:cubicBezTo>
                  <a:pt x="611279" y="187144"/>
                  <a:pt x="260970" y="360181"/>
                  <a:pt x="330291" y="327902"/>
                </a:cubicBezTo>
                <a:cubicBezTo>
                  <a:pt x="399612" y="295623"/>
                  <a:pt x="1038845" y="-18702"/>
                  <a:pt x="1028791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1" name="フリーフォーム 2250">
            <a:extLst>
              <a:ext uri="{FF2B5EF4-FFF2-40B4-BE49-F238E27FC236}">
                <a16:creationId xmlns:a16="http://schemas.microsoft.com/office/drawing/2014/main" id="{BC5790C7-8589-6351-C872-8E5526F2CDF5}"/>
              </a:ext>
            </a:extLst>
          </p:cNvPr>
          <p:cNvSpPr/>
          <p:nvPr/>
        </p:nvSpPr>
        <p:spPr>
          <a:xfrm>
            <a:off x="7200722" y="724219"/>
            <a:ext cx="1826271" cy="680249"/>
          </a:xfrm>
          <a:custGeom>
            <a:avLst/>
            <a:gdLst>
              <a:gd name="connsiteX0" fmla="*/ 178 w 1826271"/>
              <a:gd name="connsiteY0" fmla="*/ 206056 h 680249"/>
              <a:gd name="connsiteX1" fmla="*/ 1079678 w 1826271"/>
              <a:gd name="connsiteY1" fmla="*/ 69531 h 680249"/>
              <a:gd name="connsiteX2" fmla="*/ 1371778 w 1826271"/>
              <a:gd name="connsiteY2" fmla="*/ 221931 h 680249"/>
              <a:gd name="connsiteX3" fmla="*/ 1387653 w 1826271"/>
              <a:gd name="connsiteY3" fmla="*/ 190181 h 680249"/>
              <a:gd name="connsiteX4" fmla="*/ 1816278 w 1826271"/>
              <a:gd name="connsiteY4" fmla="*/ 666431 h 680249"/>
              <a:gd name="connsiteX5" fmla="*/ 1657528 w 1826271"/>
              <a:gd name="connsiteY5" fmla="*/ 504506 h 680249"/>
              <a:gd name="connsiteX6" fmla="*/ 1292403 w 1826271"/>
              <a:gd name="connsiteY6" fmla="*/ 15556 h 680249"/>
              <a:gd name="connsiteX7" fmla="*/ 1378128 w 1826271"/>
              <a:gd name="connsiteY7" fmla="*/ 117156 h 680249"/>
              <a:gd name="connsiteX8" fmla="*/ 997128 w 1826271"/>
              <a:gd name="connsiteY8" fmla="*/ 72706 h 680249"/>
              <a:gd name="connsiteX9" fmla="*/ 178 w 1826271"/>
              <a:gd name="connsiteY9" fmla="*/ 206056 h 68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6271" h="680249">
                <a:moveTo>
                  <a:pt x="178" y="206056"/>
                </a:moveTo>
                <a:cubicBezTo>
                  <a:pt x="13936" y="205527"/>
                  <a:pt x="851078" y="66885"/>
                  <a:pt x="1079678" y="69531"/>
                </a:cubicBezTo>
                <a:cubicBezTo>
                  <a:pt x="1308278" y="72177"/>
                  <a:pt x="1320449" y="201823"/>
                  <a:pt x="1371778" y="221931"/>
                </a:cubicBezTo>
                <a:cubicBezTo>
                  <a:pt x="1423107" y="242039"/>
                  <a:pt x="1313570" y="116098"/>
                  <a:pt x="1387653" y="190181"/>
                </a:cubicBezTo>
                <a:cubicBezTo>
                  <a:pt x="1461736" y="264264"/>
                  <a:pt x="1771299" y="614044"/>
                  <a:pt x="1816278" y="666431"/>
                </a:cubicBezTo>
                <a:cubicBezTo>
                  <a:pt x="1861257" y="718818"/>
                  <a:pt x="1744841" y="612985"/>
                  <a:pt x="1657528" y="504506"/>
                </a:cubicBezTo>
                <a:cubicBezTo>
                  <a:pt x="1570216" y="396027"/>
                  <a:pt x="1338970" y="80114"/>
                  <a:pt x="1292403" y="15556"/>
                </a:cubicBezTo>
                <a:cubicBezTo>
                  <a:pt x="1245836" y="-49002"/>
                  <a:pt x="1427341" y="107631"/>
                  <a:pt x="1378128" y="117156"/>
                </a:cubicBezTo>
                <a:cubicBezTo>
                  <a:pt x="1328915" y="126681"/>
                  <a:pt x="1223082" y="58948"/>
                  <a:pt x="997128" y="72706"/>
                </a:cubicBezTo>
                <a:cubicBezTo>
                  <a:pt x="771174" y="86464"/>
                  <a:pt x="-13580" y="206585"/>
                  <a:pt x="178" y="206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2" name="フリーフォーム 2251">
            <a:extLst>
              <a:ext uri="{FF2B5EF4-FFF2-40B4-BE49-F238E27FC236}">
                <a16:creationId xmlns:a16="http://schemas.microsoft.com/office/drawing/2014/main" id="{6A26EE89-BEE3-0E79-2C9F-0ECCC655ADC5}"/>
              </a:ext>
            </a:extLst>
          </p:cNvPr>
          <p:cNvSpPr/>
          <p:nvPr/>
        </p:nvSpPr>
        <p:spPr>
          <a:xfrm>
            <a:off x="7450635" y="1019922"/>
            <a:ext cx="1820634" cy="941471"/>
          </a:xfrm>
          <a:custGeom>
            <a:avLst/>
            <a:gdLst>
              <a:gd name="connsiteX0" fmla="*/ 1090 w 1820634"/>
              <a:gd name="connsiteY0" fmla="*/ 5603 h 941471"/>
              <a:gd name="connsiteX1" fmla="*/ 772615 w 1820634"/>
              <a:gd name="connsiteY1" fmla="*/ 56403 h 941471"/>
              <a:gd name="connsiteX2" fmla="*/ 1471115 w 1820634"/>
              <a:gd name="connsiteY2" fmla="*/ 539003 h 941471"/>
              <a:gd name="connsiteX3" fmla="*/ 1458415 w 1820634"/>
              <a:gd name="connsiteY3" fmla="*/ 500903 h 941471"/>
              <a:gd name="connsiteX4" fmla="*/ 1810840 w 1820634"/>
              <a:gd name="connsiteY4" fmla="*/ 932703 h 941471"/>
              <a:gd name="connsiteX5" fmla="*/ 1693365 w 1820634"/>
              <a:gd name="connsiteY5" fmla="*/ 764428 h 941471"/>
              <a:gd name="connsiteX6" fmla="*/ 1388565 w 1820634"/>
              <a:gd name="connsiteY6" fmla="*/ 446928 h 941471"/>
              <a:gd name="connsiteX7" fmla="*/ 832940 w 1820634"/>
              <a:gd name="connsiteY7" fmla="*/ 62753 h 941471"/>
              <a:gd name="connsiteX8" fmla="*/ 607515 w 1820634"/>
              <a:gd name="connsiteY8" fmla="*/ 18303 h 941471"/>
              <a:gd name="connsiteX9" fmla="*/ 1090 w 1820634"/>
              <a:gd name="connsiteY9" fmla="*/ 5603 h 94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0634" h="941471">
                <a:moveTo>
                  <a:pt x="1090" y="5603"/>
                </a:moveTo>
                <a:cubicBezTo>
                  <a:pt x="28607" y="11953"/>
                  <a:pt x="527611" y="-32497"/>
                  <a:pt x="772615" y="56403"/>
                </a:cubicBezTo>
                <a:cubicBezTo>
                  <a:pt x="1017619" y="145303"/>
                  <a:pt x="1356815" y="464920"/>
                  <a:pt x="1471115" y="539003"/>
                </a:cubicBezTo>
                <a:cubicBezTo>
                  <a:pt x="1585415" y="613086"/>
                  <a:pt x="1401794" y="435286"/>
                  <a:pt x="1458415" y="500903"/>
                </a:cubicBezTo>
                <a:cubicBezTo>
                  <a:pt x="1515036" y="566520"/>
                  <a:pt x="1771682" y="888782"/>
                  <a:pt x="1810840" y="932703"/>
                </a:cubicBezTo>
                <a:cubicBezTo>
                  <a:pt x="1849998" y="976624"/>
                  <a:pt x="1763744" y="845390"/>
                  <a:pt x="1693365" y="764428"/>
                </a:cubicBezTo>
                <a:cubicBezTo>
                  <a:pt x="1622986" y="683466"/>
                  <a:pt x="1531969" y="563874"/>
                  <a:pt x="1388565" y="446928"/>
                </a:cubicBezTo>
                <a:cubicBezTo>
                  <a:pt x="1245161" y="329982"/>
                  <a:pt x="963115" y="134191"/>
                  <a:pt x="832940" y="62753"/>
                </a:cubicBezTo>
                <a:cubicBezTo>
                  <a:pt x="702765" y="-8685"/>
                  <a:pt x="740336" y="27299"/>
                  <a:pt x="607515" y="18303"/>
                </a:cubicBezTo>
                <a:cubicBezTo>
                  <a:pt x="474694" y="9307"/>
                  <a:pt x="-26427" y="-747"/>
                  <a:pt x="1090" y="5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3" name="フリーフォーム 2252">
            <a:extLst>
              <a:ext uri="{FF2B5EF4-FFF2-40B4-BE49-F238E27FC236}">
                <a16:creationId xmlns:a16="http://schemas.microsoft.com/office/drawing/2014/main" id="{C0DC94D9-A70B-71AC-B2C4-47DFFC73BD38}"/>
              </a:ext>
            </a:extLst>
          </p:cNvPr>
          <p:cNvSpPr/>
          <p:nvPr/>
        </p:nvSpPr>
        <p:spPr>
          <a:xfrm>
            <a:off x="7304605" y="1105437"/>
            <a:ext cx="1673610" cy="990806"/>
          </a:xfrm>
          <a:custGeom>
            <a:avLst/>
            <a:gdLst>
              <a:gd name="connsiteX0" fmla="*/ 1070 w 1673610"/>
              <a:gd name="connsiteY0" fmla="*/ 53438 h 990806"/>
              <a:gd name="connsiteX1" fmla="*/ 521770 w 1673610"/>
              <a:gd name="connsiteY1" fmla="*/ 50263 h 990806"/>
              <a:gd name="connsiteX2" fmla="*/ 1220270 w 1673610"/>
              <a:gd name="connsiteY2" fmla="*/ 485238 h 990806"/>
              <a:gd name="connsiteX3" fmla="*/ 1121845 w 1673610"/>
              <a:gd name="connsiteY3" fmla="*/ 421738 h 990806"/>
              <a:gd name="connsiteX4" fmla="*/ 1661595 w 1673610"/>
              <a:gd name="connsiteY4" fmla="*/ 971013 h 990806"/>
              <a:gd name="connsiteX5" fmla="*/ 1467920 w 1673610"/>
              <a:gd name="connsiteY5" fmla="*/ 828138 h 990806"/>
              <a:gd name="connsiteX6" fmla="*/ 1137720 w 1673610"/>
              <a:gd name="connsiteY6" fmla="*/ 431263 h 990806"/>
              <a:gd name="connsiteX7" fmla="*/ 715445 w 1673610"/>
              <a:gd name="connsiteY7" fmla="*/ 196313 h 990806"/>
              <a:gd name="connsiteX8" fmla="*/ 394770 w 1673610"/>
              <a:gd name="connsiteY8" fmla="*/ 5813 h 990806"/>
              <a:gd name="connsiteX9" fmla="*/ 1070 w 1673610"/>
              <a:gd name="connsiteY9" fmla="*/ 53438 h 99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610" h="990806">
                <a:moveTo>
                  <a:pt x="1070" y="53438"/>
                </a:moveTo>
                <a:cubicBezTo>
                  <a:pt x="22237" y="60846"/>
                  <a:pt x="318570" y="-21704"/>
                  <a:pt x="521770" y="50263"/>
                </a:cubicBezTo>
                <a:cubicBezTo>
                  <a:pt x="724970" y="122230"/>
                  <a:pt x="1120257" y="423325"/>
                  <a:pt x="1220270" y="485238"/>
                </a:cubicBezTo>
                <a:cubicBezTo>
                  <a:pt x="1320283" y="547151"/>
                  <a:pt x="1048291" y="340776"/>
                  <a:pt x="1121845" y="421738"/>
                </a:cubicBezTo>
                <a:cubicBezTo>
                  <a:pt x="1195399" y="502700"/>
                  <a:pt x="1603916" y="903280"/>
                  <a:pt x="1661595" y="971013"/>
                </a:cubicBezTo>
                <a:cubicBezTo>
                  <a:pt x="1719274" y="1038746"/>
                  <a:pt x="1555232" y="918096"/>
                  <a:pt x="1467920" y="828138"/>
                </a:cubicBezTo>
                <a:cubicBezTo>
                  <a:pt x="1380608" y="738180"/>
                  <a:pt x="1263133" y="536567"/>
                  <a:pt x="1137720" y="431263"/>
                </a:cubicBezTo>
                <a:cubicBezTo>
                  <a:pt x="1012308" y="325959"/>
                  <a:pt x="839270" y="267221"/>
                  <a:pt x="715445" y="196313"/>
                </a:cubicBezTo>
                <a:cubicBezTo>
                  <a:pt x="591620" y="125405"/>
                  <a:pt x="511187" y="31213"/>
                  <a:pt x="394770" y="5813"/>
                </a:cubicBezTo>
                <a:cubicBezTo>
                  <a:pt x="278353" y="-19587"/>
                  <a:pt x="-20097" y="46030"/>
                  <a:pt x="1070" y="53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4" name="フリーフォーム 2253">
            <a:extLst>
              <a:ext uri="{FF2B5EF4-FFF2-40B4-BE49-F238E27FC236}">
                <a16:creationId xmlns:a16="http://schemas.microsoft.com/office/drawing/2014/main" id="{97710401-CF9B-6BAE-3901-0143E2BAB2D1}"/>
              </a:ext>
            </a:extLst>
          </p:cNvPr>
          <p:cNvSpPr/>
          <p:nvPr/>
        </p:nvSpPr>
        <p:spPr>
          <a:xfrm>
            <a:off x="7218073" y="1186046"/>
            <a:ext cx="1441218" cy="1008118"/>
          </a:xfrm>
          <a:custGeom>
            <a:avLst/>
            <a:gdLst>
              <a:gd name="connsiteX0" fmla="*/ 1877 w 1441218"/>
              <a:gd name="connsiteY0" fmla="*/ 1404 h 1008118"/>
              <a:gd name="connsiteX1" fmla="*/ 878177 w 1441218"/>
              <a:gd name="connsiteY1" fmla="*/ 639579 h 1008118"/>
              <a:gd name="connsiteX2" fmla="*/ 767052 w 1441218"/>
              <a:gd name="connsiteY2" fmla="*/ 553854 h 1008118"/>
              <a:gd name="connsiteX3" fmla="*/ 1427452 w 1441218"/>
              <a:gd name="connsiteY3" fmla="*/ 995179 h 1008118"/>
              <a:gd name="connsiteX4" fmla="*/ 1186152 w 1441218"/>
              <a:gd name="connsiteY4" fmla="*/ 865004 h 1008118"/>
              <a:gd name="connsiteX5" fmla="*/ 843252 w 1441218"/>
              <a:gd name="connsiteY5" fmla="*/ 601479 h 1008118"/>
              <a:gd name="connsiteX6" fmla="*/ 649577 w 1441218"/>
              <a:gd name="connsiteY6" fmla="*/ 471304 h 1008118"/>
              <a:gd name="connsiteX7" fmla="*/ 1877 w 1441218"/>
              <a:gd name="connsiteY7" fmla="*/ 1404 h 100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1218" h="1008118">
                <a:moveTo>
                  <a:pt x="1877" y="1404"/>
                </a:moveTo>
                <a:lnTo>
                  <a:pt x="878177" y="639579"/>
                </a:lnTo>
                <a:cubicBezTo>
                  <a:pt x="1005706" y="731654"/>
                  <a:pt x="675506" y="494587"/>
                  <a:pt x="767052" y="553854"/>
                </a:cubicBezTo>
                <a:cubicBezTo>
                  <a:pt x="858598" y="613121"/>
                  <a:pt x="1357602" y="943321"/>
                  <a:pt x="1427452" y="995179"/>
                </a:cubicBezTo>
                <a:cubicBezTo>
                  <a:pt x="1497302" y="1047037"/>
                  <a:pt x="1283519" y="930621"/>
                  <a:pt x="1186152" y="865004"/>
                </a:cubicBezTo>
                <a:cubicBezTo>
                  <a:pt x="1088785" y="799387"/>
                  <a:pt x="932681" y="667096"/>
                  <a:pt x="843252" y="601479"/>
                </a:cubicBezTo>
                <a:cubicBezTo>
                  <a:pt x="753823" y="535862"/>
                  <a:pt x="782398" y="569200"/>
                  <a:pt x="649577" y="471304"/>
                </a:cubicBezTo>
                <a:cubicBezTo>
                  <a:pt x="516756" y="373408"/>
                  <a:pt x="-36223" y="-26642"/>
                  <a:pt x="1877" y="1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5" name="フリーフォーム 2254">
            <a:extLst>
              <a:ext uri="{FF2B5EF4-FFF2-40B4-BE49-F238E27FC236}">
                <a16:creationId xmlns:a16="http://schemas.microsoft.com/office/drawing/2014/main" id="{BA066A36-6F49-A25D-113A-30A0980A07EB}"/>
              </a:ext>
            </a:extLst>
          </p:cNvPr>
          <p:cNvSpPr/>
          <p:nvPr/>
        </p:nvSpPr>
        <p:spPr>
          <a:xfrm>
            <a:off x="7376795" y="1144885"/>
            <a:ext cx="1576861" cy="1511540"/>
          </a:xfrm>
          <a:custGeom>
            <a:avLst/>
            <a:gdLst>
              <a:gd name="connsiteX0" fmla="*/ 74930 w 1576861"/>
              <a:gd name="connsiteY0" fmla="*/ 29865 h 1511540"/>
              <a:gd name="connsiteX1" fmla="*/ 119380 w 1576861"/>
              <a:gd name="connsiteY1" fmla="*/ 64790 h 1511540"/>
              <a:gd name="connsiteX2" fmla="*/ 1078230 w 1576861"/>
              <a:gd name="connsiteY2" fmla="*/ 572790 h 1511540"/>
              <a:gd name="connsiteX3" fmla="*/ 1014730 w 1576861"/>
              <a:gd name="connsiteY3" fmla="*/ 544215 h 1511540"/>
              <a:gd name="connsiteX4" fmla="*/ 1341755 w 1576861"/>
              <a:gd name="connsiteY4" fmla="*/ 947440 h 1511540"/>
              <a:gd name="connsiteX5" fmla="*/ 1567180 w 1576861"/>
              <a:gd name="connsiteY5" fmla="*/ 1490365 h 1511540"/>
              <a:gd name="connsiteX6" fmla="*/ 1490980 w 1576861"/>
              <a:gd name="connsiteY6" fmla="*/ 1318915 h 1511540"/>
              <a:gd name="connsiteX7" fmla="*/ 1094105 w 1576861"/>
              <a:gd name="connsiteY7" fmla="*/ 563265 h 1511540"/>
              <a:gd name="connsiteX8" fmla="*/ 487680 w 1576861"/>
              <a:gd name="connsiteY8" fmla="*/ 201315 h 1511540"/>
              <a:gd name="connsiteX9" fmla="*/ 919480 w 1576861"/>
              <a:gd name="connsiteY9" fmla="*/ 474365 h 1511540"/>
              <a:gd name="connsiteX10" fmla="*/ 411480 w 1576861"/>
              <a:gd name="connsiteY10" fmla="*/ 194965 h 1511540"/>
              <a:gd name="connsiteX11" fmla="*/ 20955 w 1576861"/>
              <a:gd name="connsiteY11" fmla="*/ 10815 h 1511540"/>
              <a:gd name="connsiteX12" fmla="*/ 74930 w 1576861"/>
              <a:gd name="connsiteY12" fmla="*/ 29865 h 15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6861" h="1511540">
                <a:moveTo>
                  <a:pt x="74930" y="29865"/>
                </a:moveTo>
                <a:cubicBezTo>
                  <a:pt x="91334" y="38861"/>
                  <a:pt x="-47837" y="-25697"/>
                  <a:pt x="119380" y="64790"/>
                </a:cubicBezTo>
                <a:cubicBezTo>
                  <a:pt x="286597" y="155277"/>
                  <a:pt x="929005" y="492886"/>
                  <a:pt x="1078230" y="572790"/>
                </a:cubicBezTo>
                <a:cubicBezTo>
                  <a:pt x="1227455" y="652694"/>
                  <a:pt x="970809" y="481773"/>
                  <a:pt x="1014730" y="544215"/>
                </a:cubicBezTo>
                <a:cubicBezTo>
                  <a:pt x="1058651" y="606657"/>
                  <a:pt x="1249680" y="789748"/>
                  <a:pt x="1341755" y="947440"/>
                </a:cubicBezTo>
                <a:cubicBezTo>
                  <a:pt x="1433830" y="1105132"/>
                  <a:pt x="1542309" y="1428452"/>
                  <a:pt x="1567180" y="1490365"/>
                </a:cubicBezTo>
                <a:cubicBezTo>
                  <a:pt x="1592051" y="1552278"/>
                  <a:pt x="1569826" y="1473432"/>
                  <a:pt x="1490980" y="1318915"/>
                </a:cubicBezTo>
                <a:cubicBezTo>
                  <a:pt x="1412134" y="1164398"/>
                  <a:pt x="1261322" y="749532"/>
                  <a:pt x="1094105" y="563265"/>
                </a:cubicBezTo>
                <a:cubicBezTo>
                  <a:pt x="926888" y="376998"/>
                  <a:pt x="516784" y="216132"/>
                  <a:pt x="487680" y="201315"/>
                </a:cubicBezTo>
                <a:cubicBezTo>
                  <a:pt x="458576" y="186498"/>
                  <a:pt x="932180" y="475423"/>
                  <a:pt x="919480" y="474365"/>
                </a:cubicBezTo>
                <a:cubicBezTo>
                  <a:pt x="906780" y="473307"/>
                  <a:pt x="561234" y="272223"/>
                  <a:pt x="411480" y="194965"/>
                </a:cubicBezTo>
                <a:cubicBezTo>
                  <a:pt x="261726" y="117707"/>
                  <a:pt x="84984" y="40448"/>
                  <a:pt x="20955" y="10815"/>
                </a:cubicBezTo>
                <a:cubicBezTo>
                  <a:pt x="-43074" y="-18818"/>
                  <a:pt x="58526" y="20869"/>
                  <a:pt x="74930" y="29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6" name="フリーフォーム 2255">
            <a:extLst>
              <a:ext uri="{FF2B5EF4-FFF2-40B4-BE49-F238E27FC236}">
                <a16:creationId xmlns:a16="http://schemas.microsoft.com/office/drawing/2014/main" id="{5F14D10A-058E-D557-E7F4-F88D4FE39EEB}"/>
              </a:ext>
            </a:extLst>
          </p:cNvPr>
          <p:cNvSpPr/>
          <p:nvPr/>
        </p:nvSpPr>
        <p:spPr>
          <a:xfrm>
            <a:off x="7375641" y="1433557"/>
            <a:ext cx="1608645" cy="1344056"/>
          </a:xfrm>
          <a:custGeom>
            <a:avLst/>
            <a:gdLst>
              <a:gd name="connsiteX0" fmla="*/ 12584 w 1608645"/>
              <a:gd name="connsiteY0" fmla="*/ 11068 h 1344056"/>
              <a:gd name="connsiteX1" fmla="*/ 568209 w 1608645"/>
              <a:gd name="connsiteY1" fmla="*/ 693693 h 1344056"/>
              <a:gd name="connsiteX2" fmla="*/ 1542934 w 1608645"/>
              <a:gd name="connsiteY2" fmla="*/ 1306468 h 1344056"/>
              <a:gd name="connsiteX3" fmla="*/ 1450859 w 1608645"/>
              <a:gd name="connsiteY3" fmla="*/ 1246143 h 1344056"/>
              <a:gd name="connsiteX4" fmla="*/ 892059 w 1608645"/>
              <a:gd name="connsiteY4" fmla="*/ 988968 h 1344056"/>
              <a:gd name="connsiteX5" fmla="*/ 965084 w 1608645"/>
              <a:gd name="connsiteY5" fmla="*/ 1027068 h 1344056"/>
              <a:gd name="connsiteX6" fmla="*/ 523759 w 1608645"/>
              <a:gd name="connsiteY6" fmla="*/ 700043 h 1344056"/>
              <a:gd name="connsiteX7" fmla="*/ 622184 w 1608645"/>
              <a:gd name="connsiteY7" fmla="*/ 757193 h 1344056"/>
              <a:gd name="connsiteX8" fmla="*/ 301509 w 1608645"/>
              <a:gd name="connsiteY8" fmla="*/ 423818 h 1344056"/>
              <a:gd name="connsiteX9" fmla="*/ 374534 w 1608645"/>
              <a:gd name="connsiteY9" fmla="*/ 496843 h 1344056"/>
              <a:gd name="connsiteX10" fmla="*/ 193559 w 1608645"/>
              <a:gd name="connsiteY10" fmla="*/ 287293 h 1344056"/>
              <a:gd name="connsiteX11" fmla="*/ 12584 w 1608645"/>
              <a:gd name="connsiteY11" fmla="*/ 11068 h 134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8645" h="1344056">
                <a:moveTo>
                  <a:pt x="12584" y="11068"/>
                </a:moveTo>
                <a:cubicBezTo>
                  <a:pt x="75026" y="78801"/>
                  <a:pt x="313151" y="477793"/>
                  <a:pt x="568209" y="693693"/>
                </a:cubicBezTo>
                <a:cubicBezTo>
                  <a:pt x="823267" y="909593"/>
                  <a:pt x="1395826" y="1214393"/>
                  <a:pt x="1542934" y="1306468"/>
                </a:cubicBezTo>
                <a:cubicBezTo>
                  <a:pt x="1690042" y="1398543"/>
                  <a:pt x="1559338" y="1299060"/>
                  <a:pt x="1450859" y="1246143"/>
                </a:cubicBezTo>
                <a:cubicBezTo>
                  <a:pt x="1342380" y="1193226"/>
                  <a:pt x="973021" y="1025480"/>
                  <a:pt x="892059" y="988968"/>
                </a:cubicBezTo>
                <a:cubicBezTo>
                  <a:pt x="811097" y="952456"/>
                  <a:pt x="1026467" y="1075222"/>
                  <a:pt x="965084" y="1027068"/>
                </a:cubicBezTo>
                <a:cubicBezTo>
                  <a:pt x="903701" y="978914"/>
                  <a:pt x="580909" y="745022"/>
                  <a:pt x="523759" y="700043"/>
                </a:cubicBezTo>
                <a:cubicBezTo>
                  <a:pt x="466609" y="655064"/>
                  <a:pt x="659226" y="803230"/>
                  <a:pt x="622184" y="757193"/>
                </a:cubicBezTo>
                <a:cubicBezTo>
                  <a:pt x="585142" y="711156"/>
                  <a:pt x="342784" y="467210"/>
                  <a:pt x="301509" y="423818"/>
                </a:cubicBezTo>
                <a:cubicBezTo>
                  <a:pt x="260234" y="380426"/>
                  <a:pt x="392526" y="519597"/>
                  <a:pt x="374534" y="496843"/>
                </a:cubicBezTo>
                <a:cubicBezTo>
                  <a:pt x="356542" y="474089"/>
                  <a:pt x="249651" y="369314"/>
                  <a:pt x="193559" y="287293"/>
                </a:cubicBezTo>
                <a:cubicBezTo>
                  <a:pt x="137467" y="205272"/>
                  <a:pt x="-49858" y="-56665"/>
                  <a:pt x="12584" y="11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7" name="フリーフォーム 2256">
            <a:extLst>
              <a:ext uri="{FF2B5EF4-FFF2-40B4-BE49-F238E27FC236}">
                <a16:creationId xmlns:a16="http://schemas.microsoft.com/office/drawing/2014/main" id="{DEB26B11-B474-9C12-2919-4EA2D1E38FA5}"/>
              </a:ext>
            </a:extLst>
          </p:cNvPr>
          <p:cNvSpPr/>
          <p:nvPr/>
        </p:nvSpPr>
        <p:spPr>
          <a:xfrm>
            <a:off x="7273925" y="1460500"/>
            <a:ext cx="807809" cy="1469882"/>
          </a:xfrm>
          <a:custGeom>
            <a:avLst/>
            <a:gdLst>
              <a:gd name="connsiteX0" fmla="*/ 0 w 807809"/>
              <a:gd name="connsiteY0" fmla="*/ 0 h 1469882"/>
              <a:gd name="connsiteX1" fmla="*/ 571500 w 807809"/>
              <a:gd name="connsiteY1" fmla="*/ 1120775 h 1469882"/>
              <a:gd name="connsiteX2" fmla="*/ 530225 w 807809"/>
              <a:gd name="connsiteY2" fmla="*/ 962025 h 1469882"/>
              <a:gd name="connsiteX3" fmla="*/ 806450 w 807809"/>
              <a:gd name="connsiteY3" fmla="*/ 1463675 h 1469882"/>
              <a:gd name="connsiteX4" fmla="*/ 625475 w 807809"/>
              <a:gd name="connsiteY4" fmla="*/ 1209675 h 1469882"/>
              <a:gd name="connsiteX5" fmla="*/ 387350 w 807809"/>
              <a:gd name="connsiteY5" fmla="*/ 733425 h 1469882"/>
              <a:gd name="connsiteX6" fmla="*/ 422275 w 807809"/>
              <a:gd name="connsiteY6" fmla="*/ 800100 h 1469882"/>
              <a:gd name="connsiteX7" fmla="*/ 0 w 807809"/>
              <a:gd name="connsiteY7" fmla="*/ 0 h 146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9" h="1469882">
                <a:moveTo>
                  <a:pt x="0" y="0"/>
                </a:moveTo>
                <a:cubicBezTo>
                  <a:pt x="241564" y="480219"/>
                  <a:pt x="483129" y="960438"/>
                  <a:pt x="571500" y="1120775"/>
                </a:cubicBezTo>
                <a:cubicBezTo>
                  <a:pt x="659871" y="1281112"/>
                  <a:pt x="491067" y="904875"/>
                  <a:pt x="530225" y="962025"/>
                </a:cubicBezTo>
                <a:cubicBezTo>
                  <a:pt x="569383" y="1019175"/>
                  <a:pt x="790575" y="1422400"/>
                  <a:pt x="806450" y="1463675"/>
                </a:cubicBezTo>
                <a:cubicBezTo>
                  <a:pt x="822325" y="1504950"/>
                  <a:pt x="695325" y="1331383"/>
                  <a:pt x="625475" y="1209675"/>
                </a:cubicBezTo>
                <a:cubicBezTo>
                  <a:pt x="555625" y="1087967"/>
                  <a:pt x="421217" y="801687"/>
                  <a:pt x="387350" y="733425"/>
                </a:cubicBezTo>
                <a:cubicBezTo>
                  <a:pt x="353483" y="665163"/>
                  <a:pt x="422275" y="800100"/>
                  <a:pt x="422275" y="800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フリーフォーム 2257">
            <a:extLst>
              <a:ext uri="{FF2B5EF4-FFF2-40B4-BE49-F238E27FC236}">
                <a16:creationId xmlns:a16="http://schemas.microsoft.com/office/drawing/2014/main" id="{F0AC09E7-9F90-2345-F8E4-27F449D6F5A9}"/>
              </a:ext>
            </a:extLst>
          </p:cNvPr>
          <p:cNvSpPr/>
          <p:nvPr/>
        </p:nvSpPr>
        <p:spPr>
          <a:xfrm>
            <a:off x="8782607" y="1652125"/>
            <a:ext cx="780781" cy="1434015"/>
          </a:xfrm>
          <a:custGeom>
            <a:avLst/>
            <a:gdLst>
              <a:gd name="connsiteX0" fmla="*/ 2618 w 780781"/>
              <a:gd name="connsiteY0" fmla="*/ 5225 h 1434015"/>
              <a:gd name="connsiteX1" fmla="*/ 558243 w 780781"/>
              <a:gd name="connsiteY1" fmla="*/ 691025 h 1434015"/>
              <a:gd name="connsiteX2" fmla="*/ 723343 w 780781"/>
              <a:gd name="connsiteY2" fmla="*/ 1189500 h 1434015"/>
              <a:gd name="connsiteX3" fmla="*/ 720168 w 780781"/>
              <a:gd name="connsiteY3" fmla="*/ 1103775 h 1434015"/>
              <a:gd name="connsiteX4" fmla="*/ 685243 w 780781"/>
              <a:gd name="connsiteY4" fmla="*/ 1300625 h 1434015"/>
              <a:gd name="connsiteX5" fmla="*/ 780493 w 780781"/>
              <a:gd name="connsiteY5" fmla="*/ 1433975 h 1434015"/>
              <a:gd name="connsiteX6" fmla="*/ 713818 w 780781"/>
              <a:gd name="connsiteY6" fmla="*/ 1287925 h 1434015"/>
              <a:gd name="connsiteX7" fmla="*/ 685243 w 780781"/>
              <a:gd name="connsiteY7" fmla="*/ 979950 h 1434015"/>
              <a:gd name="connsiteX8" fmla="*/ 536018 w 780781"/>
              <a:gd name="connsiteY8" fmla="*/ 652925 h 1434015"/>
              <a:gd name="connsiteX9" fmla="*/ 243918 w 780781"/>
              <a:gd name="connsiteY9" fmla="*/ 237000 h 1434015"/>
              <a:gd name="connsiteX10" fmla="*/ 345518 w 780781"/>
              <a:gd name="connsiteY10" fmla="*/ 370350 h 1434015"/>
              <a:gd name="connsiteX11" fmla="*/ 2618 w 780781"/>
              <a:gd name="connsiteY11" fmla="*/ 5225 h 143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0781" h="1434015">
                <a:moveTo>
                  <a:pt x="2618" y="5225"/>
                </a:moveTo>
                <a:cubicBezTo>
                  <a:pt x="38072" y="58671"/>
                  <a:pt x="438122" y="493646"/>
                  <a:pt x="558243" y="691025"/>
                </a:cubicBezTo>
                <a:cubicBezTo>
                  <a:pt x="678364" y="888404"/>
                  <a:pt x="696356" y="1120708"/>
                  <a:pt x="723343" y="1189500"/>
                </a:cubicBezTo>
                <a:cubicBezTo>
                  <a:pt x="750331" y="1258292"/>
                  <a:pt x="726518" y="1085254"/>
                  <a:pt x="720168" y="1103775"/>
                </a:cubicBezTo>
                <a:cubicBezTo>
                  <a:pt x="713818" y="1122296"/>
                  <a:pt x="675189" y="1245592"/>
                  <a:pt x="685243" y="1300625"/>
                </a:cubicBezTo>
                <a:cubicBezTo>
                  <a:pt x="695297" y="1355658"/>
                  <a:pt x="775731" y="1436092"/>
                  <a:pt x="780493" y="1433975"/>
                </a:cubicBezTo>
                <a:cubicBezTo>
                  <a:pt x="785255" y="1431858"/>
                  <a:pt x="729693" y="1363596"/>
                  <a:pt x="713818" y="1287925"/>
                </a:cubicBezTo>
                <a:cubicBezTo>
                  <a:pt x="697943" y="1212254"/>
                  <a:pt x="714876" y="1085783"/>
                  <a:pt x="685243" y="979950"/>
                </a:cubicBezTo>
                <a:cubicBezTo>
                  <a:pt x="655610" y="874117"/>
                  <a:pt x="609572" y="776750"/>
                  <a:pt x="536018" y="652925"/>
                </a:cubicBezTo>
                <a:cubicBezTo>
                  <a:pt x="462464" y="529100"/>
                  <a:pt x="275668" y="284096"/>
                  <a:pt x="243918" y="237000"/>
                </a:cubicBezTo>
                <a:cubicBezTo>
                  <a:pt x="212168" y="189904"/>
                  <a:pt x="388381" y="415858"/>
                  <a:pt x="345518" y="370350"/>
                </a:cubicBezTo>
                <a:cubicBezTo>
                  <a:pt x="302656" y="324842"/>
                  <a:pt x="-32836" y="-48221"/>
                  <a:pt x="2618" y="5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9" name="フリーフォーム 2258">
            <a:extLst>
              <a:ext uri="{FF2B5EF4-FFF2-40B4-BE49-F238E27FC236}">
                <a16:creationId xmlns:a16="http://schemas.microsoft.com/office/drawing/2014/main" id="{86A3ACD3-6A53-D362-2870-72209B4BBFA7}"/>
              </a:ext>
            </a:extLst>
          </p:cNvPr>
          <p:cNvSpPr/>
          <p:nvPr/>
        </p:nvSpPr>
        <p:spPr>
          <a:xfrm>
            <a:off x="7860187" y="1873881"/>
            <a:ext cx="826670" cy="1685769"/>
          </a:xfrm>
          <a:custGeom>
            <a:avLst/>
            <a:gdLst>
              <a:gd name="connsiteX0" fmla="*/ 16988 w 826670"/>
              <a:gd name="connsiteY0" fmla="*/ 2544 h 1685769"/>
              <a:gd name="connsiteX1" fmla="*/ 131288 w 826670"/>
              <a:gd name="connsiteY1" fmla="*/ 608969 h 1685769"/>
              <a:gd name="connsiteX2" fmla="*/ 134463 w 826670"/>
              <a:gd name="connsiteY2" fmla="*/ 564519 h 1685769"/>
              <a:gd name="connsiteX3" fmla="*/ 455138 w 826670"/>
              <a:gd name="connsiteY3" fmla="*/ 1167769 h 1685769"/>
              <a:gd name="connsiteX4" fmla="*/ 410688 w 826670"/>
              <a:gd name="connsiteY4" fmla="*/ 1107444 h 1685769"/>
              <a:gd name="connsiteX5" fmla="*/ 823438 w 826670"/>
              <a:gd name="connsiteY5" fmla="*/ 1682119 h 1685769"/>
              <a:gd name="connsiteX6" fmla="*/ 613888 w 826670"/>
              <a:gd name="connsiteY6" fmla="*/ 1367794 h 1685769"/>
              <a:gd name="connsiteX7" fmla="*/ 115413 w 826670"/>
              <a:gd name="connsiteY7" fmla="*/ 608969 h 1685769"/>
              <a:gd name="connsiteX8" fmla="*/ 210663 w 826670"/>
              <a:gd name="connsiteY8" fmla="*/ 789944 h 1685769"/>
              <a:gd name="connsiteX9" fmla="*/ 7463 w 826670"/>
              <a:gd name="connsiteY9" fmla="*/ 215269 h 1685769"/>
              <a:gd name="connsiteX10" fmla="*/ 42388 w 826670"/>
              <a:gd name="connsiteY10" fmla="*/ 383544 h 1685769"/>
              <a:gd name="connsiteX11" fmla="*/ 16988 w 826670"/>
              <a:gd name="connsiteY11" fmla="*/ 2544 h 168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6670" h="1685769">
                <a:moveTo>
                  <a:pt x="16988" y="2544"/>
                </a:moveTo>
                <a:cubicBezTo>
                  <a:pt x="31805" y="40115"/>
                  <a:pt x="111709" y="515307"/>
                  <a:pt x="131288" y="608969"/>
                </a:cubicBezTo>
                <a:cubicBezTo>
                  <a:pt x="150867" y="702632"/>
                  <a:pt x="80488" y="471386"/>
                  <a:pt x="134463" y="564519"/>
                </a:cubicBezTo>
                <a:cubicBezTo>
                  <a:pt x="188438" y="657652"/>
                  <a:pt x="409101" y="1077282"/>
                  <a:pt x="455138" y="1167769"/>
                </a:cubicBezTo>
                <a:cubicBezTo>
                  <a:pt x="501176" y="1258257"/>
                  <a:pt x="410688" y="1107444"/>
                  <a:pt x="410688" y="1107444"/>
                </a:cubicBezTo>
                <a:lnTo>
                  <a:pt x="823438" y="1682119"/>
                </a:lnTo>
                <a:cubicBezTo>
                  <a:pt x="857305" y="1725511"/>
                  <a:pt x="613888" y="1367794"/>
                  <a:pt x="613888" y="1367794"/>
                </a:cubicBezTo>
                <a:cubicBezTo>
                  <a:pt x="495884" y="1188936"/>
                  <a:pt x="182617" y="705277"/>
                  <a:pt x="115413" y="608969"/>
                </a:cubicBezTo>
                <a:cubicBezTo>
                  <a:pt x="48209" y="512661"/>
                  <a:pt x="228655" y="855561"/>
                  <a:pt x="210663" y="789944"/>
                </a:cubicBezTo>
                <a:cubicBezTo>
                  <a:pt x="192671" y="724327"/>
                  <a:pt x="35509" y="283002"/>
                  <a:pt x="7463" y="215269"/>
                </a:cubicBezTo>
                <a:cubicBezTo>
                  <a:pt x="-20583" y="147536"/>
                  <a:pt x="39213" y="411590"/>
                  <a:pt x="42388" y="383544"/>
                </a:cubicBezTo>
                <a:cubicBezTo>
                  <a:pt x="45563" y="355498"/>
                  <a:pt x="2171" y="-35027"/>
                  <a:pt x="16988" y="2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0" name="フリーフォーム 2259">
            <a:extLst>
              <a:ext uri="{FF2B5EF4-FFF2-40B4-BE49-F238E27FC236}">
                <a16:creationId xmlns:a16="http://schemas.microsoft.com/office/drawing/2014/main" id="{22E44E77-582B-0AEC-42A1-47B74A6888BF}"/>
              </a:ext>
            </a:extLst>
          </p:cNvPr>
          <p:cNvSpPr/>
          <p:nvPr/>
        </p:nvSpPr>
        <p:spPr>
          <a:xfrm>
            <a:off x="8099422" y="3082675"/>
            <a:ext cx="930475" cy="1448915"/>
          </a:xfrm>
          <a:custGeom>
            <a:avLst/>
            <a:gdLst>
              <a:gd name="connsiteX0" fmla="*/ 3 w 930475"/>
              <a:gd name="connsiteY0" fmla="*/ 51050 h 1448915"/>
              <a:gd name="connsiteX1" fmla="*/ 577853 w 930475"/>
              <a:gd name="connsiteY1" fmla="*/ 736850 h 1448915"/>
              <a:gd name="connsiteX2" fmla="*/ 542928 w 930475"/>
              <a:gd name="connsiteY2" fmla="*/ 647950 h 1448915"/>
              <a:gd name="connsiteX3" fmla="*/ 917578 w 930475"/>
              <a:gd name="connsiteY3" fmla="*/ 1422650 h 1448915"/>
              <a:gd name="connsiteX4" fmla="*/ 825503 w 930475"/>
              <a:gd name="connsiteY4" fmla="*/ 1225800 h 1448915"/>
              <a:gd name="connsiteX5" fmla="*/ 644528 w 930475"/>
              <a:gd name="connsiteY5" fmla="*/ 816225 h 1448915"/>
              <a:gd name="connsiteX6" fmla="*/ 536578 w 930475"/>
              <a:gd name="connsiteY6" fmla="*/ 597150 h 1448915"/>
              <a:gd name="connsiteX7" fmla="*/ 149228 w 930475"/>
              <a:gd name="connsiteY7" fmla="*/ 250 h 1448915"/>
              <a:gd name="connsiteX8" fmla="*/ 568328 w 930475"/>
              <a:gd name="connsiteY8" fmla="*/ 673350 h 1448915"/>
              <a:gd name="connsiteX9" fmla="*/ 3 w 930475"/>
              <a:gd name="connsiteY9" fmla="*/ 51050 h 144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0475" h="1448915">
                <a:moveTo>
                  <a:pt x="3" y="51050"/>
                </a:moveTo>
                <a:cubicBezTo>
                  <a:pt x="1591" y="61633"/>
                  <a:pt x="487366" y="637367"/>
                  <a:pt x="577853" y="736850"/>
                </a:cubicBezTo>
                <a:cubicBezTo>
                  <a:pt x="668340" y="836333"/>
                  <a:pt x="486307" y="533650"/>
                  <a:pt x="542928" y="647950"/>
                </a:cubicBezTo>
                <a:cubicBezTo>
                  <a:pt x="599549" y="762250"/>
                  <a:pt x="870482" y="1326342"/>
                  <a:pt x="917578" y="1422650"/>
                </a:cubicBezTo>
                <a:cubicBezTo>
                  <a:pt x="964674" y="1518958"/>
                  <a:pt x="871011" y="1326871"/>
                  <a:pt x="825503" y="1225800"/>
                </a:cubicBezTo>
                <a:cubicBezTo>
                  <a:pt x="779995" y="1124729"/>
                  <a:pt x="692682" y="921000"/>
                  <a:pt x="644528" y="816225"/>
                </a:cubicBezTo>
                <a:cubicBezTo>
                  <a:pt x="596374" y="711450"/>
                  <a:pt x="619128" y="733146"/>
                  <a:pt x="536578" y="597150"/>
                </a:cubicBezTo>
                <a:cubicBezTo>
                  <a:pt x="454028" y="461154"/>
                  <a:pt x="143936" y="-12450"/>
                  <a:pt x="149228" y="250"/>
                </a:cubicBezTo>
                <a:cubicBezTo>
                  <a:pt x="154520" y="12950"/>
                  <a:pt x="590553" y="667000"/>
                  <a:pt x="568328" y="673350"/>
                </a:cubicBezTo>
                <a:cubicBezTo>
                  <a:pt x="546103" y="679700"/>
                  <a:pt x="-1585" y="40467"/>
                  <a:pt x="3" y="5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1" name="フリーフォーム 2260">
            <a:extLst>
              <a:ext uri="{FF2B5EF4-FFF2-40B4-BE49-F238E27FC236}">
                <a16:creationId xmlns:a16="http://schemas.microsoft.com/office/drawing/2014/main" id="{8F846B43-D935-4681-ACA0-283D5EB2683F}"/>
              </a:ext>
            </a:extLst>
          </p:cNvPr>
          <p:cNvSpPr/>
          <p:nvPr/>
        </p:nvSpPr>
        <p:spPr>
          <a:xfrm>
            <a:off x="8630312" y="2708866"/>
            <a:ext cx="670737" cy="1438126"/>
          </a:xfrm>
          <a:custGeom>
            <a:avLst/>
            <a:gdLst>
              <a:gd name="connsiteX0" fmla="*/ 2513 w 670737"/>
              <a:gd name="connsiteY0" fmla="*/ 2584 h 1438126"/>
              <a:gd name="connsiteX1" fmla="*/ 558138 w 670737"/>
              <a:gd name="connsiteY1" fmla="*/ 716959 h 1438126"/>
              <a:gd name="connsiteX2" fmla="*/ 656563 w 670737"/>
              <a:gd name="connsiteY2" fmla="*/ 1129709 h 1438126"/>
              <a:gd name="connsiteX3" fmla="*/ 659738 w 670737"/>
              <a:gd name="connsiteY3" fmla="*/ 1031284 h 1438126"/>
              <a:gd name="connsiteX4" fmla="*/ 662913 w 670737"/>
              <a:gd name="connsiteY4" fmla="*/ 1437684 h 1438126"/>
              <a:gd name="connsiteX5" fmla="*/ 666088 w 670737"/>
              <a:gd name="connsiteY5" fmla="*/ 1101134 h 1438126"/>
              <a:gd name="connsiteX6" fmla="*/ 593063 w 670737"/>
              <a:gd name="connsiteY6" fmla="*/ 672509 h 1438126"/>
              <a:gd name="connsiteX7" fmla="*/ 643863 w 670737"/>
              <a:gd name="connsiteY7" fmla="*/ 821734 h 1438126"/>
              <a:gd name="connsiteX8" fmla="*/ 364463 w 670737"/>
              <a:gd name="connsiteY8" fmla="*/ 488359 h 1438126"/>
              <a:gd name="connsiteX9" fmla="*/ 2513 w 670737"/>
              <a:gd name="connsiteY9" fmla="*/ 2584 h 143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0737" h="1438126">
                <a:moveTo>
                  <a:pt x="2513" y="2584"/>
                </a:moveTo>
                <a:cubicBezTo>
                  <a:pt x="34792" y="40684"/>
                  <a:pt x="449130" y="529105"/>
                  <a:pt x="558138" y="716959"/>
                </a:cubicBezTo>
                <a:cubicBezTo>
                  <a:pt x="667146" y="904813"/>
                  <a:pt x="639630" y="1077322"/>
                  <a:pt x="656563" y="1129709"/>
                </a:cubicBezTo>
                <a:cubicBezTo>
                  <a:pt x="673496" y="1182096"/>
                  <a:pt x="658680" y="979955"/>
                  <a:pt x="659738" y="1031284"/>
                </a:cubicBezTo>
                <a:cubicBezTo>
                  <a:pt x="660796" y="1082613"/>
                  <a:pt x="661855" y="1426042"/>
                  <a:pt x="662913" y="1437684"/>
                </a:cubicBezTo>
                <a:cubicBezTo>
                  <a:pt x="663971" y="1449326"/>
                  <a:pt x="677730" y="1228663"/>
                  <a:pt x="666088" y="1101134"/>
                </a:cubicBezTo>
                <a:cubicBezTo>
                  <a:pt x="654446" y="973605"/>
                  <a:pt x="596767" y="719076"/>
                  <a:pt x="593063" y="672509"/>
                </a:cubicBezTo>
                <a:cubicBezTo>
                  <a:pt x="589359" y="625942"/>
                  <a:pt x="681963" y="852426"/>
                  <a:pt x="643863" y="821734"/>
                </a:cubicBezTo>
                <a:cubicBezTo>
                  <a:pt x="605763" y="791042"/>
                  <a:pt x="471355" y="618534"/>
                  <a:pt x="364463" y="488359"/>
                </a:cubicBezTo>
                <a:cubicBezTo>
                  <a:pt x="257571" y="358184"/>
                  <a:pt x="-29766" y="-35516"/>
                  <a:pt x="2513" y="2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2" name="フリーフォーム 2261">
            <a:extLst>
              <a:ext uri="{FF2B5EF4-FFF2-40B4-BE49-F238E27FC236}">
                <a16:creationId xmlns:a16="http://schemas.microsoft.com/office/drawing/2014/main" id="{990AAA4F-E280-2C29-99D4-05E8B3962FBC}"/>
              </a:ext>
            </a:extLst>
          </p:cNvPr>
          <p:cNvSpPr/>
          <p:nvPr/>
        </p:nvSpPr>
        <p:spPr>
          <a:xfrm>
            <a:off x="8728019" y="3457559"/>
            <a:ext cx="447378" cy="833449"/>
          </a:xfrm>
          <a:custGeom>
            <a:avLst/>
            <a:gdLst>
              <a:gd name="connsiteX0" fmla="*/ 56 w 447378"/>
              <a:gd name="connsiteY0" fmla="*/ 16 h 833449"/>
              <a:gd name="connsiteX1" fmla="*/ 250881 w 447378"/>
              <a:gd name="connsiteY1" fmla="*/ 368316 h 833449"/>
              <a:gd name="connsiteX2" fmla="*/ 444556 w 447378"/>
              <a:gd name="connsiteY2" fmla="*/ 828691 h 833449"/>
              <a:gd name="connsiteX3" fmla="*/ 355656 w 447378"/>
              <a:gd name="connsiteY3" fmla="*/ 587391 h 833449"/>
              <a:gd name="connsiteX4" fmla="*/ 212781 w 447378"/>
              <a:gd name="connsiteY4" fmla="*/ 257191 h 833449"/>
              <a:gd name="connsiteX5" fmla="*/ 273106 w 447378"/>
              <a:gd name="connsiteY5" fmla="*/ 352441 h 833449"/>
              <a:gd name="connsiteX6" fmla="*/ 56 w 447378"/>
              <a:gd name="connsiteY6" fmla="*/ 16 h 83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378" h="833449">
                <a:moveTo>
                  <a:pt x="56" y="16"/>
                </a:moveTo>
                <a:cubicBezTo>
                  <a:pt x="-3648" y="2662"/>
                  <a:pt x="176798" y="230204"/>
                  <a:pt x="250881" y="368316"/>
                </a:cubicBezTo>
                <a:cubicBezTo>
                  <a:pt x="324964" y="506428"/>
                  <a:pt x="427094" y="792179"/>
                  <a:pt x="444556" y="828691"/>
                </a:cubicBezTo>
                <a:cubicBezTo>
                  <a:pt x="462018" y="865203"/>
                  <a:pt x="394285" y="682641"/>
                  <a:pt x="355656" y="587391"/>
                </a:cubicBezTo>
                <a:cubicBezTo>
                  <a:pt x="317027" y="492141"/>
                  <a:pt x="226539" y="296349"/>
                  <a:pt x="212781" y="257191"/>
                </a:cubicBezTo>
                <a:cubicBezTo>
                  <a:pt x="199023" y="218033"/>
                  <a:pt x="310148" y="396891"/>
                  <a:pt x="273106" y="352441"/>
                </a:cubicBezTo>
                <a:cubicBezTo>
                  <a:pt x="236064" y="307991"/>
                  <a:pt x="3760" y="-2630"/>
                  <a:pt x="56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3" name="フリーフォーム 2262">
            <a:extLst>
              <a:ext uri="{FF2B5EF4-FFF2-40B4-BE49-F238E27FC236}">
                <a16:creationId xmlns:a16="http://schemas.microsoft.com/office/drawing/2014/main" id="{271288A0-2E63-1246-BD44-48A33393815E}"/>
              </a:ext>
            </a:extLst>
          </p:cNvPr>
          <p:cNvSpPr/>
          <p:nvPr/>
        </p:nvSpPr>
        <p:spPr>
          <a:xfrm>
            <a:off x="8856649" y="2095919"/>
            <a:ext cx="607039" cy="1616843"/>
          </a:xfrm>
          <a:custGeom>
            <a:avLst/>
            <a:gdLst>
              <a:gd name="connsiteX0" fmla="*/ 1601 w 607039"/>
              <a:gd name="connsiteY0" fmla="*/ 2756 h 1616843"/>
              <a:gd name="connsiteX1" fmla="*/ 509601 w 607039"/>
              <a:gd name="connsiteY1" fmla="*/ 993356 h 1616843"/>
              <a:gd name="connsiteX2" fmla="*/ 446101 w 607039"/>
              <a:gd name="connsiteY2" fmla="*/ 901281 h 1616843"/>
              <a:gd name="connsiteX3" fmla="*/ 554051 w 607039"/>
              <a:gd name="connsiteY3" fmla="*/ 1183856 h 1616843"/>
              <a:gd name="connsiteX4" fmla="*/ 442926 w 607039"/>
              <a:gd name="connsiteY4" fmla="*/ 1037806 h 1616843"/>
              <a:gd name="connsiteX5" fmla="*/ 604851 w 607039"/>
              <a:gd name="connsiteY5" fmla="*/ 1609306 h 1616843"/>
              <a:gd name="connsiteX6" fmla="*/ 535001 w 607039"/>
              <a:gd name="connsiteY6" fmla="*/ 1361656 h 1616843"/>
              <a:gd name="connsiteX7" fmla="*/ 512776 w 607039"/>
              <a:gd name="connsiteY7" fmla="*/ 1310856 h 1616843"/>
              <a:gd name="connsiteX8" fmla="*/ 354026 w 607039"/>
              <a:gd name="connsiteY8" fmla="*/ 717131 h 1616843"/>
              <a:gd name="connsiteX9" fmla="*/ 1601 w 607039"/>
              <a:gd name="connsiteY9" fmla="*/ 2756 h 1616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039" h="1616843">
                <a:moveTo>
                  <a:pt x="1601" y="2756"/>
                </a:moveTo>
                <a:cubicBezTo>
                  <a:pt x="27530" y="48794"/>
                  <a:pt x="435518" y="843602"/>
                  <a:pt x="509601" y="993356"/>
                </a:cubicBezTo>
                <a:cubicBezTo>
                  <a:pt x="583684" y="1143110"/>
                  <a:pt x="438693" y="869531"/>
                  <a:pt x="446101" y="901281"/>
                </a:cubicBezTo>
                <a:cubicBezTo>
                  <a:pt x="453509" y="933031"/>
                  <a:pt x="554580" y="1161102"/>
                  <a:pt x="554051" y="1183856"/>
                </a:cubicBezTo>
                <a:cubicBezTo>
                  <a:pt x="553522" y="1206610"/>
                  <a:pt x="434459" y="966898"/>
                  <a:pt x="442926" y="1037806"/>
                </a:cubicBezTo>
                <a:cubicBezTo>
                  <a:pt x="451393" y="1108714"/>
                  <a:pt x="589505" y="1555331"/>
                  <a:pt x="604851" y="1609306"/>
                </a:cubicBezTo>
                <a:cubicBezTo>
                  <a:pt x="620197" y="1663281"/>
                  <a:pt x="550347" y="1411398"/>
                  <a:pt x="535001" y="1361656"/>
                </a:cubicBezTo>
                <a:cubicBezTo>
                  <a:pt x="519655" y="1311914"/>
                  <a:pt x="542939" y="1418277"/>
                  <a:pt x="512776" y="1310856"/>
                </a:cubicBezTo>
                <a:cubicBezTo>
                  <a:pt x="482613" y="1203435"/>
                  <a:pt x="436047" y="934618"/>
                  <a:pt x="354026" y="717131"/>
                </a:cubicBezTo>
                <a:cubicBezTo>
                  <a:pt x="272005" y="499644"/>
                  <a:pt x="-24328" y="-43282"/>
                  <a:pt x="1601" y="2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4" name="フリーフォーム 2263">
            <a:extLst>
              <a:ext uri="{FF2B5EF4-FFF2-40B4-BE49-F238E27FC236}">
                <a16:creationId xmlns:a16="http://schemas.microsoft.com/office/drawing/2014/main" id="{D4C8BD30-B413-4F53-85A0-0286B58104C9}"/>
              </a:ext>
            </a:extLst>
          </p:cNvPr>
          <p:cNvSpPr/>
          <p:nvPr/>
        </p:nvSpPr>
        <p:spPr>
          <a:xfrm>
            <a:off x="9191190" y="3420664"/>
            <a:ext cx="318004" cy="1553560"/>
          </a:xfrm>
          <a:custGeom>
            <a:avLst/>
            <a:gdLst>
              <a:gd name="connsiteX0" fmla="*/ 317935 w 318004"/>
              <a:gd name="connsiteY0" fmla="*/ 1986 h 1553560"/>
              <a:gd name="connsiteX1" fmla="*/ 156010 w 318004"/>
              <a:gd name="connsiteY1" fmla="*/ 608411 h 1553560"/>
              <a:gd name="connsiteX2" fmla="*/ 200460 w 318004"/>
              <a:gd name="connsiteY2" fmla="*/ 541736 h 1553560"/>
              <a:gd name="connsiteX3" fmla="*/ 102035 w 318004"/>
              <a:gd name="connsiteY3" fmla="*/ 1125936 h 1553560"/>
              <a:gd name="connsiteX4" fmla="*/ 108385 w 318004"/>
              <a:gd name="connsiteY4" fmla="*/ 944961 h 1553560"/>
              <a:gd name="connsiteX5" fmla="*/ 435 w 318004"/>
              <a:gd name="connsiteY5" fmla="*/ 1551386 h 1553560"/>
              <a:gd name="connsiteX6" fmla="*/ 76635 w 318004"/>
              <a:gd name="connsiteY6" fmla="*/ 1119586 h 1553560"/>
              <a:gd name="connsiteX7" fmla="*/ 225860 w 318004"/>
              <a:gd name="connsiteY7" fmla="*/ 402036 h 1553560"/>
              <a:gd name="connsiteX8" fmla="*/ 136960 w 318004"/>
              <a:gd name="connsiteY8" fmla="*/ 605236 h 1553560"/>
              <a:gd name="connsiteX9" fmla="*/ 232210 w 318004"/>
              <a:gd name="connsiteY9" fmla="*/ 182961 h 1553560"/>
              <a:gd name="connsiteX10" fmla="*/ 133785 w 318004"/>
              <a:gd name="connsiteY10" fmla="*/ 405211 h 1553560"/>
              <a:gd name="connsiteX11" fmla="*/ 317935 w 318004"/>
              <a:gd name="connsiteY11" fmla="*/ 1986 h 155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004" h="1553560">
                <a:moveTo>
                  <a:pt x="317935" y="1986"/>
                </a:moveTo>
                <a:cubicBezTo>
                  <a:pt x="321639" y="35853"/>
                  <a:pt x="175589" y="518453"/>
                  <a:pt x="156010" y="608411"/>
                </a:cubicBezTo>
                <a:cubicBezTo>
                  <a:pt x="136431" y="698369"/>
                  <a:pt x="209456" y="455482"/>
                  <a:pt x="200460" y="541736"/>
                </a:cubicBezTo>
                <a:cubicBezTo>
                  <a:pt x="191464" y="627990"/>
                  <a:pt x="117381" y="1058732"/>
                  <a:pt x="102035" y="1125936"/>
                </a:cubicBezTo>
                <a:cubicBezTo>
                  <a:pt x="86689" y="1193140"/>
                  <a:pt x="125318" y="874053"/>
                  <a:pt x="108385" y="944961"/>
                </a:cubicBezTo>
                <a:cubicBezTo>
                  <a:pt x="91452" y="1015869"/>
                  <a:pt x="5727" y="1522282"/>
                  <a:pt x="435" y="1551386"/>
                </a:cubicBezTo>
                <a:cubicBezTo>
                  <a:pt x="-4857" y="1580490"/>
                  <a:pt x="39064" y="1311144"/>
                  <a:pt x="76635" y="1119586"/>
                </a:cubicBezTo>
                <a:cubicBezTo>
                  <a:pt x="114206" y="928028"/>
                  <a:pt x="215806" y="487761"/>
                  <a:pt x="225860" y="402036"/>
                </a:cubicBezTo>
                <a:cubicBezTo>
                  <a:pt x="235914" y="316311"/>
                  <a:pt x="135902" y="641748"/>
                  <a:pt x="136960" y="605236"/>
                </a:cubicBezTo>
                <a:cubicBezTo>
                  <a:pt x="138018" y="568724"/>
                  <a:pt x="232739" y="216298"/>
                  <a:pt x="232210" y="182961"/>
                </a:cubicBezTo>
                <a:cubicBezTo>
                  <a:pt x="231681" y="149624"/>
                  <a:pt x="123202" y="432198"/>
                  <a:pt x="133785" y="405211"/>
                </a:cubicBezTo>
                <a:cubicBezTo>
                  <a:pt x="144368" y="378224"/>
                  <a:pt x="314231" y="-31881"/>
                  <a:pt x="317935" y="1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5" name="フリーフォーム 2264">
            <a:extLst>
              <a:ext uri="{FF2B5EF4-FFF2-40B4-BE49-F238E27FC236}">
                <a16:creationId xmlns:a16="http://schemas.microsoft.com/office/drawing/2014/main" id="{D0B58360-26F3-94C7-FB0C-E800379C1019}"/>
              </a:ext>
            </a:extLst>
          </p:cNvPr>
          <p:cNvSpPr/>
          <p:nvPr/>
        </p:nvSpPr>
        <p:spPr>
          <a:xfrm>
            <a:off x="9140637" y="3384372"/>
            <a:ext cx="517816" cy="937066"/>
          </a:xfrm>
          <a:custGeom>
            <a:avLst/>
            <a:gdLst>
              <a:gd name="connsiteX0" fmla="*/ 188 w 517816"/>
              <a:gd name="connsiteY0" fmla="*/ 476428 h 937066"/>
              <a:gd name="connsiteX1" fmla="*/ 381188 w 517816"/>
              <a:gd name="connsiteY1" fmla="*/ 251003 h 937066"/>
              <a:gd name="connsiteX2" fmla="*/ 485963 w 517816"/>
              <a:gd name="connsiteY2" fmla="*/ 178 h 937066"/>
              <a:gd name="connsiteX3" fmla="*/ 444688 w 517816"/>
              <a:gd name="connsiteY3" fmla="*/ 209728 h 937066"/>
              <a:gd name="connsiteX4" fmla="*/ 517713 w 517816"/>
              <a:gd name="connsiteY4" fmla="*/ 133528 h 937066"/>
              <a:gd name="connsiteX5" fmla="*/ 425638 w 517816"/>
              <a:gd name="connsiteY5" fmla="*/ 454203 h 937066"/>
              <a:gd name="connsiteX6" fmla="*/ 368488 w 517816"/>
              <a:gd name="connsiteY6" fmla="*/ 641528 h 937066"/>
              <a:gd name="connsiteX7" fmla="*/ 374838 w 517816"/>
              <a:gd name="connsiteY7" fmla="*/ 936803 h 937066"/>
              <a:gd name="connsiteX8" fmla="*/ 387538 w 517816"/>
              <a:gd name="connsiteY8" fmla="*/ 587553 h 937066"/>
              <a:gd name="connsiteX9" fmla="*/ 463738 w 517816"/>
              <a:gd name="connsiteY9" fmla="*/ 146228 h 937066"/>
              <a:gd name="connsiteX10" fmla="*/ 460563 w 517816"/>
              <a:gd name="connsiteY10" fmla="*/ 41453 h 937066"/>
              <a:gd name="connsiteX11" fmla="*/ 349438 w 517816"/>
              <a:gd name="connsiteY11" fmla="*/ 270053 h 937066"/>
              <a:gd name="connsiteX12" fmla="*/ 371663 w 517816"/>
              <a:gd name="connsiteY12" fmla="*/ 197028 h 937066"/>
              <a:gd name="connsiteX13" fmla="*/ 330388 w 517816"/>
              <a:gd name="connsiteY13" fmla="*/ 292278 h 937066"/>
              <a:gd name="connsiteX14" fmla="*/ 188 w 517816"/>
              <a:gd name="connsiteY14" fmla="*/ 476428 h 93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7816" h="937066">
                <a:moveTo>
                  <a:pt x="188" y="476428"/>
                </a:moveTo>
                <a:cubicBezTo>
                  <a:pt x="8655" y="469549"/>
                  <a:pt x="300226" y="330378"/>
                  <a:pt x="381188" y="251003"/>
                </a:cubicBezTo>
                <a:cubicBezTo>
                  <a:pt x="462150" y="171628"/>
                  <a:pt x="475380" y="7057"/>
                  <a:pt x="485963" y="178"/>
                </a:cubicBezTo>
                <a:cubicBezTo>
                  <a:pt x="496546" y="-6701"/>
                  <a:pt x="439396" y="187503"/>
                  <a:pt x="444688" y="209728"/>
                </a:cubicBezTo>
                <a:cubicBezTo>
                  <a:pt x="449980" y="231953"/>
                  <a:pt x="520888" y="92782"/>
                  <a:pt x="517713" y="133528"/>
                </a:cubicBezTo>
                <a:cubicBezTo>
                  <a:pt x="514538" y="174274"/>
                  <a:pt x="450509" y="369536"/>
                  <a:pt x="425638" y="454203"/>
                </a:cubicBezTo>
                <a:cubicBezTo>
                  <a:pt x="400767" y="538870"/>
                  <a:pt x="376955" y="561095"/>
                  <a:pt x="368488" y="641528"/>
                </a:cubicBezTo>
                <a:cubicBezTo>
                  <a:pt x="360021" y="721961"/>
                  <a:pt x="371663" y="945799"/>
                  <a:pt x="374838" y="936803"/>
                </a:cubicBezTo>
                <a:cubicBezTo>
                  <a:pt x="378013" y="927807"/>
                  <a:pt x="372721" y="719315"/>
                  <a:pt x="387538" y="587553"/>
                </a:cubicBezTo>
                <a:cubicBezTo>
                  <a:pt x="402355" y="455791"/>
                  <a:pt x="451567" y="237245"/>
                  <a:pt x="463738" y="146228"/>
                </a:cubicBezTo>
                <a:cubicBezTo>
                  <a:pt x="475909" y="55211"/>
                  <a:pt x="479613" y="20816"/>
                  <a:pt x="460563" y="41453"/>
                </a:cubicBezTo>
                <a:cubicBezTo>
                  <a:pt x="441513" y="62090"/>
                  <a:pt x="364255" y="244124"/>
                  <a:pt x="349438" y="270053"/>
                </a:cubicBezTo>
                <a:cubicBezTo>
                  <a:pt x="334621" y="295982"/>
                  <a:pt x="374838" y="193324"/>
                  <a:pt x="371663" y="197028"/>
                </a:cubicBezTo>
                <a:cubicBezTo>
                  <a:pt x="368488" y="200732"/>
                  <a:pt x="389125" y="246241"/>
                  <a:pt x="330388" y="292278"/>
                </a:cubicBezTo>
                <a:cubicBezTo>
                  <a:pt x="271651" y="338315"/>
                  <a:pt x="-8279" y="483307"/>
                  <a:pt x="188" y="476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6" name="フリーフォーム 2265">
            <a:extLst>
              <a:ext uri="{FF2B5EF4-FFF2-40B4-BE49-F238E27FC236}">
                <a16:creationId xmlns:a16="http://schemas.microsoft.com/office/drawing/2014/main" id="{B186EFA9-F1B2-1A85-65B3-3A5AF0F448B1}"/>
              </a:ext>
            </a:extLst>
          </p:cNvPr>
          <p:cNvSpPr/>
          <p:nvPr/>
        </p:nvSpPr>
        <p:spPr>
          <a:xfrm>
            <a:off x="9210663" y="4121493"/>
            <a:ext cx="355713" cy="264044"/>
          </a:xfrm>
          <a:custGeom>
            <a:avLst/>
            <a:gdLst>
              <a:gd name="connsiteX0" fmla="*/ 66687 w 355713"/>
              <a:gd name="connsiteY0" fmla="*/ 94907 h 264044"/>
              <a:gd name="connsiteX1" fmla="*/ 320687 w 355713"/>
              <a:gd name="connsiteY1" fmla="*/ 2832 h 264044"/>
              <a:gd name="connsiteX2" fmla="*/ 266712 w 355713"/>
              <a:gd name="connsiteY2" fmla="*/ 28232 h 264044"/>
              <a:gd name="connsiteX3" fmla="*/ 266712 w 355713"/>
              <a:gd name="connsiteY3" fmla="*/ 75857 h 264044"/>
              <a:gd name="connsiteX4" fmla="*/ 336562 w 355713"/>
              <a:gd name="connsiteY4" fmla="*/ 72682 h 264044"/>
              <a:gd name="connsiteX5" fmla="*/ 25412 w 355713"/>
              <a:gd name="connsiteY5" fmla="*/ 190157 h 264044"/>
              <a:gd name="connsiteX6" fmla="*/ 304812 w 355713"/>
              <a:gd name="connsiteY6" fmla="*/ 91732 h 264044"/>
              <a:gd name="connsiteX7" fmla="*/ 50812 w 355713"/>
              <a:gd name="connsiteY7" fmla="*/ 206032 h 264044"/>
              <a:gd name="connsiteX8" fmla="*/ 282587 w 355713"/>
              <a:gd name="connsiteY8" fmla="*/ 161582 h 264044"/>
              <a:gd name="connsiteX9" fmla="*/ 12 w 355713"/>
              <a:gd name="connsiteY9" fmla="*/ 263182 h 264044"/>
              <a:gd name="connsiteX10" fmla="*/ 295287 w 355713"/>
              <a:gd name="connsiteY10" fmla="*/ 212382 h 264044"/>
              <a:gd name="connsiteX11" fmla="*/ 101612 w 355713"/>
              <a:gd name="connsiteY11" fmla="*/ 247307 h 264044"/>
              <a:gd name="connsiteX12" fmla="*/ 355612 w 355713"/>
              <a:gd name="connsiteY12" fmla="*/ 69507 h 264044"/>
              <a:gd name="connsiteX13" fmla="*/ 133362 w 355713"/>
              <a:gd name="connsiteY13" fmla="*/ 91732 h 264044"/>
              <a:gd name="connsiteX14" fmla="*/ 215912 w 355713"/>
              <a:gd name="connsiteY14" fmla="*/ 37757 h 264044"/>
              <a:gd name="connsiteX15" fmla="*/ 66687 w 355713"/>
              <a:gd name="connsiteY15" fmla="*/ 94907 h 26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5713" h="264044">
                <a:moveTo>
                  <a:pt x="66687" y="94907"/>
                </a:moveTo>
                <a:cubicBezTo>
                  <a:pt x="84149" y="89086"/>
                  <a:pt x="287350" y="13944"/>
                  <a:pt x="320687" y="2832"/>
                </a:cubicBezTo>
                <a:cubicBezTo>
                  <a:pt x="354024" y="-8280"/>
                  <a:pt x="275708" y="16061"/>
                  <a:pt x="266712" y="28232"/>
                </a:cubicBezTo>
                <a:cubicBezTo>
                  <a:pt x="257716" y="40403"/>
                  <a:pt x="255070" y="68449"/>
                  <a:pt x="266712" y="75857"/>
                </a:cubicBezTo>
                <a:cubicBezTo>
                  <a:pt x="278354" y="83265"/>
                  <a:pt x="376779" y="53632"/>
                  <a:pt x="336562" y="72682"/>
                </a:cubicBezTo>
                <a:cubicBezTo>
                  <a:pt x="296345" y="91732"/>
                  <a:pt x="30704" y="186982"/>
                  <a:pt x="25412" y="190157"/>
                </a:cubicBezTo>
                <a:cubicBezTo>
                  <a:pt x="20120" y="193332"/>
                  <a:pt x="300579" y="89086"/>
                  <a:pt x="304812" y="91732"/>
                </a:cubicBezTo>
                <a:cubicBezTo>
                  <a:pt x="309045" y="94378"/>
                  <a:pt x="54516" y="194390"/>
                  <a:pt x="50812" y="206032"/>
                </a:cubicBezTo>
                <a:cubicBezTo>
                  <a:pt x="47108" y="217674"/>
                  <a:pt x="291054" y="152057"/>
                  <a:pt x="282587" y="161582"/>
                </a:cubicBezTo>
                <a:cubicBezTo>
                  <a:pt x="274120" y="171107"/>
                  <a:pt x="-2105" y="254715"/>
                  <a:pt x="12" y="263182"/>
                </a:cubicBezTo>
                <a:cubicBezTo>
                  <a:pt x="2129" y="271649"/>
                  <a:pt x="278354" y="215028"/>
                  <a:pt x="295287" y="212382"/>
                </a:cubicBezTo>
                <a:cubicBezTo>
                  <a:pt x="312220" y="209736"/>
                  <a:pt x="91558" y="271119"/>
                  <a:pt x="101612" y="247307"/>
                </a:cubicBezTo>
                <a:cubicBezTo>
                  <a:pt x="111666" y="223495"/>
                  <a:pt x="350320" y="95436"/>
                  <a:pt x="355612" y="69507"/>
                </a:cubicBezTo>
                <a:cubicBezTo>
                  <a:pt x="360904" y="43578"/>
                  <a:pt x="156645" y="97024"/>
                  <a:pt x="133362" y="91732"/>
                </a:cubicBezTo>
                <a:cubicBezTo>
                  <a:pt x="110079" y="86440"/>
                  <a:pt x="221733" y="39344"/>
                  <a:pt x="215912" y="37757"/>
                </a:cubicBezTo>
                <a:cubicBezTo>
                  <a:pt x="210091" y="36169"/>
                  <a:pt x="49225" y="100728"/>
                  <a:pt x="66687" y="94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7" name="フリーフォーム 2266">
            <a:extLst>
              <a:ext uri="{FF2B5EF4-FFF2-40B4-BE49-F238E27FC236}">
                <a16:creationId xmlns:a16="http://schemas.microsoft.com/office/drawing/2014/main" id="{00328AC8-27F2-F772-5BBB-35655B8522D6}"/>
              </a:ext>
            </a:extLst>
          </p:cNvPr>
          <p:cNvSpPr/>
          <p:nvPr/>
        </p:nvSpPr>
        <p:spPr>
          <a:xfrm>
            <a:off x="8155206" y="2415272"/>
            <a:ext cx="1049294" cy="1576050"/>
          </a:xfrm>
          <a:custGeom>
            <a:avLst/>
            <a:gdLst>
              <a:gd name="connsiteX0" fmla="*/ 7719 w 1049294"/>
              <a:gd name="connsiteY0" fmla="*/ 13603 h 1576050"/>
              <a:gd name="connsiteX1" fmla="*/ 747494 w 1049294"/>
              <a:gd name="connsiteY1" fmla="*/ 1070878 h 1576050"/>
              <a:gd name="connsiteX2" fmla="*/ 766544 w 1049294"/>
              <a:gd name="connsiteY2" fmla="*/ 1001028 h 1576050"/>
              <a:gd name="connsiteX3" fmla="*/ 1045944 w 1049294"/>
              <a:gd name="connsiteY3" fmla="*/ 1566178 h 1576050"/>
              <a:gd name="connsiteX4" fmla="*/ 912594 w 1049294"/>
              <a:gd name="connsiteY4" fmla="*/ 1337578 h 1576050"/>
              <a:gd name="connsiteX5" fmla="*/ 788769 w 1049294"/>
              <a:gd name="connsiteY5" fmla="*/ 1042303 h 1576050"/>
              <a:gd name="connsiteX6" fmla="*/ 528419 w 1049294"/>
              <a:gd name="connsiteY6" fmla="*/ 458103 h 1576050"/>
              <a:gd name="connsiteX7" fmla="*/ 807819 w 1049294"/>
              <a:gd name="connsiteY7" fmla="*/ 1096278 h 1576050"/>
              <a:gd name="connsiteX8" fmla="*/ 385544 w 1049294"/>
              <a:gd name="connsiteY8" fmla="*/ 512078 h 1576050"/>
              <a:gd name="connsiteX9" fmla="*/ 7719 w 1049294"/>
              <a:gd name="connsiteY9" fmla="*/ 13603 h 157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9294" h="1576050">
                <a:moveTo>
                  <a:pt x="7719" y="13603"/>
                </a:moveTo>
                <a:cubicBezTo>
                  <a:pt x="68044" y="106736"/>
                  <a:pt x="621023" y="906307"/>
                  <a:pt x="747494" y="1070878"/>
                </a:cubicBezTo>
                <a:cubicBezTo>
                  <a:pt x="873965" y="1235449"/>
                  <a:pt x="716802" y="918478"/>
                  <a:pt x="766544" y="1001028"/>
                </a:cubicBezTo>
                <a:cubicBezTo>
                  <a:pt x="816286" y="1083578"/>
                  <a:pt x="1021602" y="1510086"/>
                  <a:pt x="1045944" y="1566178"/>
                </a:cubicBezTo>
                <a:cubicBezTo>
                  <a:pt x="1070286" y="1622270"/>
                  <a:pt x="955456" y="1424890"/>
                  <a:pt x="912594" y="1337578"/>
                </a:cubicBezTo>
                <a:cubicBezTo>
                  <a:pt x="869732" y="1250266"/>
                  <a:pt x="852798" y="1188882"/>
                  <a:pt x="788769" y="1042303"/>
                </a:cubicBezTo>
                <a:cubicBezTo>
                  <a:pt x="724740" y="895724"/>
                  <a:pt x="525244" y="449107"/>
                  <a:pt x="528419" y="458103"/>
                </a:cubicBezTo>
                <a:cubicBezTo>
                  <a:pt x="531594" y="467099"/>
                  <a:pt x="831631" y="1087282"/>
                  <a:pt x="807819" y="1096278"/>
                </a:cubicBezTo>
                <a:cubicBezTo>
                  <a:pt x="784007" y="1105274"/>
                  <a:pt x="514661" y="694640"/>
                  <a:pt x="385544" y="512078"/>
                </a:cubicBezTo>
                <a:cubicBezTo>
                  <a:pt x="256427" y="329516"/>
                  <a:pt x="-52606" y="-79530"/>
                  <a:pt x="7719" y="13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8" name="フリーフォーム 2267">
            <a:extLst>
              <a:ext uri="{FF2B5EF4-FFF2-40B4-BE49-F238E27FC236}">
                <a16:creationId xmlns:a16="http://schemas.microsoft.com/office/drawing/2014/main" id="{C91EDD21-4A00-AE3B-F992-312D99481F77}"/>
              </a:ext>
            </a:extLst>
          </p:cNvPr>
          <p:cNvSpPr/>
          <p:nvPr/>
        </p:nvSpPr>
        <p:spPr>
          <a:xfrm>
            <a:off x="9020114" y="3771085"/>
            <a:ext cx="279817" cy="1467997"/>
          </a:xfrm>
          <a:custGeom>
            <a:avLst/>
            <a:gdLst>
              <a:gd name="connsiteX0" fmla="*/ 279461 w 279817"/>
              <a:gd name="connsiteY0" fmla="*/ 3990 h 1467997"/>
              <a:gd name="connsiteX1" fmla="*/ 95311 w 279817"/>
              <a:gd name="connsiteY1" fmla="*/ 978715 h 1467997"/>
              <a:gd name="connsiteX2" fmla="*/ 98486 w 279817"/>
              <a:gd name="connsiteY2" fmla="*/ 886640 h 1467997"/>
              <a:gd name="connsiteX3" fmla="*/ 54036 w 279817"/>
              <a:gd name="connsiteY3" fmla="*/ 1445440 h 1467997"/>
              <a:gd name="connsiteX4" fmla="*/ 60386 w 279817"/>
              <a:gd name="connsiteY4" fmla="*/ 1293040 h 1467997"/>
              <a:gd name="connsiteX5" fmla="*/ 61 w 279817"/>
              <a:gd name="connsiteY5" fmla="*/ 692965 h 1467997"/>
              <a:gd name="connsiteX6" fmla="*/ 73086 w 279817"/>
              <a:gd name="connsiteY6" fmla="*/ 1321615 h 1467997"/>
              <a:gd name="connsiteX7" fmla="*/ 95311 w 279817"/>
              <a:gd name="connsiteY7" fmla="*/ 969190 h 1467997"/>
              <a:gd name="connsiteX8" fmla="*/ 168336 w 279817"/>
              <a:gd name="connsiteY8" fmla="*/ 467540 h 1467997"/>
              <a:gd name="connsiteX9" fmla="*/ 142936 w 279817"/>
              <a:gd name="connsiteY9" fmla="*/ 626290 h 1467997"/>
              <a:gd name="connsiteX10" fmla="*/ 279461 w 279817"/>
              <a:gd name="connsiteY10" fmla="*/ 3990 h 146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817" h="1467997">
                <a:moveTo>
                  <a:pt x="279461" y="3990"/>
                </a:moveTo>
                <a:cubicBezTo>
                  <a:pt x="271523" y="62728"/>
                  <a:pt x="125473" y="831607"/>
                  <a:pt x="95311" y="978715"/>
                </a:cubicBezTo>
                <a:cubicBezTo>
                  <a:pt x="65149" y="1125823"/>
                  <a:pt x="105365" y="808853"/>
                  <a:pt x="98486" y="886640"/>
                </a:cubicBezTo>
                <a:cubicBezTo>
                  <a:pt x="91607" y="964427"/>
                  <a:pt x="60386" y="1377707"/>
                  <a:pt x="54036" y="1445440"/>
                </a:cubicBezTo>
                <a:cubicBezTo>
                  <a:pt x="47686" y="1513173"/>
                  <a:pt x="69382" y="1418453"/>
                  <a:pt x="60386" y="1293040"/>
                </a:cubicBezTo>
                <a:cubicBezTo>
                  <a:pt x="51390" y="1167627"/>
                  <a:pt x="-2056" y="688203"/>
                  <a:pt x="61" y="692965"/>
                </a:cubicBezTo>
                <a:cubicBezTo>
                  <a:pt x="2178" y="697727"/>
                  <a:pt x="57211" y="1275578"/>
                  <a:pt x="73086" y="1321615"/>
                </a:cubicBezTo>
                <a:cubicBezTo>
                  <a:pt x="88961" y="1367653"/>
                  <a:pt x="79436" y="1111536"/>
                  <a:pt x="95311" y="969190"/>
                </a:cubicBezTo>
                <a:cubicBezTo>
                  <a:pt x="111186" y="826844"/>
                  <a:pt x="160399" y="524690"/>
                  <a:pt x="168336" y="467540"/>
                </a:cubicBezTo>
                <a:cubicBezTo>
                  <a:pt x="176273" y="410390"/>
                  <a:pt x="125474" y="699315"/>
                  <a:pt x="142936" y="626290"/>
                </a:cubicBezTo>
                <a:cubicBezTo>
                  <a:pt x="160398" y="553265"/>
                  <a:pt x="287399" y="-54748"/>
                  <a:pt x="279461" y="3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9" name="フリーフォーム 2268">
            <a:extLst>
              <a:ext uri="{FF2B5EF4-FFF2-40B4-BE49-F238E27FC236}">
                <a16:creationId xmlns:a16="http://schemas.microsoft.com/office/drawing/2014/main" id="{12291B29-B0F1-4B41-D253-34E11FE09AF4}"/>
              </a:ext>
            </a:extLst>
          </p:cNvPr>
          <p:cNvSpPr/>
          <p:nvPr/>
        </p:nvSpPr>
        <p:spPr>
          <a:xfrm>
            <a:off x="9213846" y="4390985"/>
            <a:ext cx="130215" cy="1165756"/>
          </a:xfrm>
          <a:custGeom>
            <a:avLst/>
            <a:gdLst>
              <a:gd name="connsiteX0" fmla="*/ 130179 w 130215"/>
              <a:gd name="connsiteY0" fmla="*/ 40 h 1165756"/>
              <a:gd name="connsiteX1" fmla="*/ 28579 w 130215"/>
              <a:gd name="connsiteY1" fmla="*/ 603290 h 1165756"/>
              <a:gd name="connsiteX2" fmla="*/ 50804 w 130215"/>
              <a:gd name="connsiteY2" fmla="*/ 527090 h 1165756"/>
              <a:gd name="connsiteX3" fmla="*/ 4 w 130215"/>
              <a:gd name="connsiteY3" fmla="*/ 866815 h 1165756"/>
              <a:gd name="connsiteX4" fmla="*/ 47629 w 130215"/>
              <a:gd name="connsiteY4" fmla="*/ 1162090 h 1165756"/>
              <a:gd name="connsiteX5" fmla="*/ 19054 w 130215"/>
              <a:gd name="connsiteY5" fmla="*/ 990640 h 1165756"/>
              <a:gd name="connsiteX6" fmla="*/ 25404 w 130215"/>
              <a:gd name="connsiteY6" fmla="*/ 415965 h 1165756"/>
              <a:gd name="connsiteX7" fmla="*/ 15879 w 130215"/>
              <a:gd name="connsiteY7" fmla="*/ 635040 h 1165756"/>
              <a:gd name="connsiteX8" fmla="*/ 130179 w 130215"/>
              <a:gd name="connsiteY8" fmla="*/ 40 h 116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15" h="1165756">
                <a:moveTo>
                  <a:pt x="130179" y="40"/>
                </a:moveTo>
                <a:cubicBezTo>
                  <a:pt x="132296" y="-5252"/>
                  <a:pt x="41808" y="515448"/>
                  <a:pt x="28579" y="603290"/>
                </a:cubicBezTo>
                <a:cubicBezTo>
                  <a:pt x="15350" y="691132"/>
                  <a:pt x="55566" y="483169"/>
                  <a:pt x="50804" y="527090"/>
                </a:cubicBezTo>
                <a:cubicBezTo>
                  <a:pt x="46042" y="571011"/>
                  <a:pt x="533" y="760982"/>
                  <a:pt x="4" y="866815"/>
                </a:cubicBezTo>
                <a:cubicBezTo>
                  <a:pt x="-525" y="972648"/>
                  <a:pt x="44454" y="1141453"/>
                  <a:pt x="47629" y="1162090"/>
                </a:cubicBezTo>
                <a:cubicBezTo>
                  <a:pt x="50804" y="1182728"/>
                  <a:pt x="22758" y="1114994"/>
                  <a:pt x="19054" y="990640"/>
                </a:cubicBezTo>
                <a:cubicBezTo>
                  <a:pt x="15350" y="866286"/>
                  <a:pt x="25933" y="475232"/>
                  <a:pt x="25404" y="415965"/>
                </a:cubicBezTo>
                <a:cubicBezTo>
                  <a:pt x="24875" y="356698"/>
                  <a:pt x="1062" y="699598"/>
                  <a:pt x="15879" y="635040"/>
                </a:cubicBezTo>
                <a:cubicBezTo>
                  <a:pt x="30696" y="570482"/>
                  <a:pt x="128062" y="5332"/>
                  <a:pt x="130179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0" name="フリーフォーム 2269">
            <a:extLst>
              <a:ext uri="{FF2B5EF4-FFF2-40B4-BE49-F238E27FC236}">
                <a16:creationId xmlns:a16="http://schemas.microsoft.com/office/drawing/2014/main" id="{B3CCD585-89A3-E9B4-FB10-CCD36EE8952B}"/>
              </a:ext>
            </a:extLst>
          </p:cNvPr>
          <p:cNvSpPr/>
          <p:nvPr/>
        </p:nvSpPr>
        <p:spPr>
          <a:xfrm>
            <a:off x="9039163" y="4609036"/>
            <a:ext cx="71427" cy="1467963"/>
          </a:xfrm>
          <a:custGeom>
            <a:avLst/>
            <a:gdLst>
              <a:gd name="connsiteX0" fmla="*/ 12762 w 71427"/>
              <a:gd name="connsiteY0" fmla="*/ 48689 h 1467963"/>
              <a:gd name="connsiteX1" fmla="*/ 69912 w 71427"/>
              <a:gd name="connsiteY1" fmla="*/ 890064 h 1467963"/>
              <a:gd name="connsiteX2" fmla="*/ 54037 w 71427"/>
              <a:gd name="connsiteY2" fmla="*/ 763064 h 1467963"/>
              <a:gd name="connsiteX3" fmla="*/ 44512 w 71427"/>
              <a:gd name="connsiteY3" fmla="*/ 1445689 h 1467963"/>
              <a:gd name="connsiteX4" fmla="*/ 44512 w 71427"/>
              <a:gd name="connsiteY4" fmla="*/ 1242489 h 1467963"/>
              <a:gd name="connsiteX5" fmla="*/ 19112 w 71427"/>
              <a:gd name="connsiteY5" fmla="*/ 651939 h 1467963"/>
              <a:gd name="connsiteX6" fmla="*/ 62 w 71427"/>
              <a:gd name="connsiteY6" fmla="*/ 1198039 h 1467963"/>
              <a:gd name="connsiteX7" fmla="*/ 12762 w 71427"/>
              <a:gd name="connsiteY7" fmla="*/ 658289 h 1467963"/>
              <a:gd name="connsiteX8" fmla="*/ 6412 w 71427"/>
              <a:gd name="connsiteY8" fmla="*/ 159814 h 1467963"/>
              <a:gd name="connsiteX9" fmla="*/ 12762 w 71427"/>
              <a:gd name="connsiteY9" fmla="*/ 48689 h 146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427" h="1467963">
                <a:moveTo>
                  <a:pt x="12762" y="48689"/>
                </a:moveTo>
                <a:cubicBezTo>
                  <a:pt x="23345" y="170397"/>
                  <a:pt x="63033" y="771002"/>
                  <a:pt x="69912" y="890064"/>
                </a:cubicBezTo>
                <a:cubicBezTo>
                  <a:pt x="76791" y="1009127"/>
                  <a:pt x="58270" y="670460"/>
                  <a:pt x="54037" y="763064"/>
                </a:cubicBezTo>
                <a:cubicBezTo>
                  <a:pt x="49804" y="855668"/>
                  <a:pt x="46099" y="1365785"/>
                  <a:pt x="44512" y="1445689"/>
                </a:cubicBezTo>
                <a:cubicBezTo>
                  <a:pt x="42925" y="1525593"/>
                  <a:pt x="48745" y="1374781"/>
                  <a:pt x="44512" y="1242489"/>
                </a:cubicBezTo>
                <a:cubicBezTo>
                  <a:pt x="40279" y="1110197"/>
                  <a:pt x="26520" y="659347"/>
                  <a:pt x="19112" y="651939"/>
                </a:cubicBezTo>
                <a:cubicBezTo>
                  <a:pt x="11704" y="644531"/>
                  <a:pt x="1120" y="1196981"/>
                  <a:pt x="62" y="1198039"/>
                </a:cubicBezTo>
                <a:cubicBezTo>
                  <a:pt x="-996" y="1199097"/>
                  <a:pt x="11704" y="831326"/>
                  <a:pt x="12762" y="658289"/>
                </a:cubicBezTo>
                <a:cubicBezTo>
                  <a:pt x="13820" y="485252"/>
                  <a:pt x="6412" y="259826"/>
                  <a:pt x="6412" y="159814"/>
                </a:cubicBezTo>
                <a:cubicBezTo>
                  <a:pt x="6412" y="59802"/>
                  <a:pt x="2179" y="-73019"/>
                  <a:pt x="12762" y="48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1" name="フリーフォーム 2270">
            <a:extLst>
              <a:ext uri="{FF2B5EF4-FFF2-40B4-BE49-F238E27FC236}">
                <a16:creationId xmlns:a16="http://schemas.microsoft.com/office/drawing/2014/main" id="{A3407443-8971-C7F8-DA1E-D4BD8E1DB1B0}"/>
              </a:ext>
            </a:extLst>
          </p:cNvPr>
          <p:cNvSpPr/>
          <p:nvPr/>
        </p:nvSpPr>
        <p:spPr>
          <a:xfrm>
            <a:off x="4744209" y="4766278"/>
            <a:ext cx="194751" cy="1044922"/>
          </a:xfrm>
          <a:custGeom>
            <a:avLst/>
            <a:gdLst>
              <a:gd name="connsiteX0" fmla="*/ 24641 w 194751"/>
              <a:gd name="connsiteY0" fmla="*/ 2572 h 1044922"/>
              <a:gd name="connsiteX1" fmla="*/ 72266 w 194751"/>
              <a:gd name="connsiteY1" fmla="*/ 640747 h 1044922"/>
              <a:gd name="connsiteX2" fmla="*/ 75441 w 194751"/>
              <a:gd name="connsiteY2" fmla="*/ 564547 h 1044922"/>
              <a:gd name="connsiteX3" fmla="*/ 189741 w 194751"/>
              <a:gd name="connsiteY3" fmla="*/ 1015397 h 1044922"/>
              <a:gd name="connsiteX4" fmla="*/ 157991 w 194751"/>
              <a:gd name="connsiteY4" fmla="*/ 929672 h 1044922"/>
              <a:gd name="connsiteX5" fmla="*/ 11941 w 194751"/>
              <a:gd name="connsiteY5" fmla="*/ 348647 h 1044922"/>
              <a:gd name="connsiteX6" fmla="*/ 8766 w 194751"/>
              <a:gd name="connsiteY6" fmla="*/ 412147 h 1044922"/>
              <a:gd name="connsiteX7" fmla="*/ 24641 w 194751"/>
              <a:gd name="connsiteY7" fmla="*/ 2572 h 104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751" h="1044922">
                <a:moveTo>
                  <a:pt x="24641" y="2572"/>
                </a:moveTo>
                <a:cubicBezTo>
                  <a:pt x="35224" y="40672"/>
                  <a:pt x="63799" y="547085"/>
                  <a:pt x="72266" y="640747"/>
                </a:cubicBezTo>
                <a:cubicBezTo>
                  <a:pt x="80733" y="734409"/>
                  <a:pt x="55862" y="502105"/>
                  <a:pt x="75441" y="564547"/>
                </a:cubicBezTo>
                <a:cubicBezTo>
                  <a:pt x="95020" y="626989"/>
                  <a:pt x="175983" y="954543"/>
                  <a:pt x="189741" y="1015397"/>
                </a:cubicBezTo>
                <a:cubicBezTo>
                  <a:pt x="203499" y="1076251"/>
                  <a:pt x="187624" y="1040797"/>
                  <a:pt x="157991" y="929672"/>
                </a:cubicBezTo>
                <a:cubicBezTo>
                  <a:pt x="128358" y="818547"/>
                  <a:pt x="36812" y="434901"/>
                  <a:pt x="11941" y="348647"/>
                </a:cubicBezTo>
                <a:cubicBezTo>
                  <a:pt x="-12930" y="262393"/>
                  <a:pt x="8766" y="462947"/>
                  <a:pt x="8766" y="412147"/>
                </a:cubicBezTo>
                <a:cubicBezTo>
                  <a:pt x="8766" y="361347"/>
                  <a:pt x="14058" y="-35528"/>
                  <a:pt x="24641" y="2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3" name="フリーフォーム 2272">
            <a:extLst>
              <a:ext uri="{FF2B5EF4-FFF2-40B4-BE49-F238E27FC236}">
                <a16:creationId xmlns:a16="http://schemas.microsoft.com/office/drawing/2014/main" id="{89451076-8A93-B1BB-1F73-0E7718D1B39B}"/>
              </a:ext>
            </a:extLst>
          </p:cNvPr>
          <p:cNvSpPr/>
          <p:nvPr/>
        </p:nvSpPr>
        <p:spPr>
          <a:xfrm>
            <a:off x="8280227" y="3498296"/>
            <a:ext cx="410024" cy="530985"/>
          </a:xfrm>
          <a:custGeom>
            <a:avLst/>
            <a:gdLst>
              <a:gd name="connsiteX0" fmla="*/ 173 w 410024"/>
              <a:gd name="connsiteY0" fmla="*/ 554 h 530985"/>
              <a:gd name="connsiteX1" fmla="*/ 368473 w 410024"/>
              <a:gd name="connsiteY1" fmla="*/ 495854 h 530985"/>
              <a:gd name="connsiteX2" fmla="*/ 349423 w 410024"/>
              <a:gd name="connsiteY2" fmla="*/ 432354 h 530985"/>
              <a:gd name="connsiteX3" fmla="*/ 409748 w 410024"/>
              <a:gd name="connsiteY3" fmla="*/ 530779 h 530985"/>
              <a:gd name="connsiteX4" fmla="*/ 320848 w 410024"/>
              <a:gd name="connsiteY4" fmla="*/ 400604 h 530985"/>
              <a:gd name="connsiteX5" fmla="*/ 173 w 410024"/>
              <a:gd name="connsiteY5" fmla="*/ 554 h 530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24" h="530985">
                <a:moveTo>
                  <a:pt x="173" y="554"/>
                </a:moveTo>
                <a:cubicBezTo>
                  <a:pt x="8110" y="16429"/>
                  <a:pt x="310265" y="423887"/>
                  <a:pt x="368473" y="495854"/>
                </a:cubicBezTo>
                <a:cubicBezTo>
                  <a:pt x="426681" y="567821"/>
                  <a:pt x="342544" y="426533"/>
                  <a:pt x="349423" y="432354"/>
                </a:cubicBezTo>
                <a:cubicBezTo>
                  <a:pt x="356302" y="438175"/>
                  <a:pt x="414511" y="536071"/>
                  <a:pt x="409748" y="530779"/>
                </a:cubicBezTo>
                <a:cubicBezTo>
                  <a:pt x="404986" y="525487"/>
                  <a:pt x="383290" y="486858"/>
                  <a:pt x="320848" y="400604"/>
                </a:cubicBezTo>
                <a:cubicBezTo>
                  <a:pt x="258406" y="314350"/>
                  <a:pt x="-7764" y="-15321"/>
                  <a:pt x="173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4" name="フリーフォーム 2273">
            <a:extLst>
              <a:ext uri="{FF2B5EF4-FFF2-40B4-BE49-F238E27FC236}">
                <a16:creationId xmlns:a16="http://schemas.microsoft.com/office/drawing/2014/main" id="{671B8EE3-57BE-1758-5DBC-733838E3D5D2}"/>
              </a:ext>
            </a:extLst>
          </p:cNvPr>
          <p:cNvSpPr/>
          <p:nvPr/>
        </p:nvSpPr>
        <p:spPr>
          <a:xfrm>
            <a:off x="8430057" y="3761994"/>
            <a:ext cx="339808" cy="1329654"/>
          </a:xfrm>
          <a:custGeom>
            <a:avLst/>
            <a:gdLst>
              <a:gd name="connsiteX0" fmla="*/ 78943 w 339808"/>
              <a:gd name="connsiteY0" fmla="*/ 381 h 1329654"/>
              <a:gd name="connsiteX1" fmla="*/ 2743 w 339808"/>
              <a:gd name="connsiteY1" fmla="*/ 460756 h 1329654"/>
              <a:gd name="connsiteX2" fmla="*/ 21793 w 339808"/>
              <a:gd name="connsiteY2" fmla="*/ 381381 h 1329654"/>
              <a:gd name="connsiteX3" fmla="*/ 69418 w 339808"/>
              <a:gd name="connsiteY3" fmla="*/ 778256 h 1329654"/>
              <a:gd name="connsiteX4" fmla="*/ 37668 w 339808"/>
              <a:gd name="connsiteY4" fmla="*/ 717931 h 1329654"/>
              <a:gd name="connsiteX5" fmla="*/ 158318 w 339808"/>
              <a:gd name="connsiteY5" fmla="*/ 1308481 h 1329654"/>
              <a:gd name="connsiteX6" fmla="*/ 123393 w 339808"/>
              <a:gd name="connsiteY6" fmla="*/ 1178306 h 1329654"/>
              <a:gd name="connsiteX7" fmla="*/ 158318 w 339808"/>
              <a:gd name="connsiteY7" fmla="*/ 981456 h 1329654"/>
              <a:gd name="connsiteX8" fmla="*/ 339293 w 339808"/>
              <a:gd name="connsiteY8" fmla="*/ 324231 h 1329654"/>
              <a:gd name="connsiteX9" fmla="*/ 94818 w 339808"/>
              <a:gd name="connsiteY9" fmla="*/ 1092581 h 1329654"/>
              <a:gd name="connsiteX10" fmla="*/ 101168 w 339808"/>
              <a:gd name="connsiteY10" fmla="*/ 740156 h 1329654"/>
              <a:gd name="connsiteX11" fmla="*/ 47193 w 339808"/>
              <a:gd name="connsiteY11" fmla="*/ 387731 h 1329654"/>
              <a:gd name="connsiteX12" fmla="*/ 78943 w 339808"/>
              <a:gd name="connsiteY12" fmla="*/ 381 h 132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808" h="1329654">
                <a:moveTo>
                  <a:pt x="78943" y="381"/>
                </a:moveTo>
                <a:cubicBezTo>
                  <a:pt x="71535" y="12552"/>
                  <a:pt x="12268" y="397256"/>
                  <a:pt x="2743" y="460756"/>
                </a:cubicBezTo>
                <a:cubicBezTo>
                  <a:pt x="-6782" y="524256"/>
                  <a:pt x="10680" y="328464"/>
                  <a:pt x="21793" y="381381"/>
                </a:cubicBezTo>
                <a:cubicBezTo>
                  <a:pt x="32905" y="434298"/>
                  <a:pt x="66772" y="722164"/>
                  <a:pt x="69418" y="778256"/>
                </a:cubicBezTo>
                <a:cubicBezTo>
                  <a:pt x="72064" y="834348"/>
                  <a:pt x="22851" y="629560"/>
                  <a:pt x="37668" y="717931"/>
                </a:cubicBezTo>
                <a:cubicBezTo>
                  <a:pt x="52485" y="806302"/>
                  <a:pt x="144031" y="1231752"/>
                  <a:pt x="158318" y="1308481"/>
                </a:cubicBezTo>
                <a:cubicBezTo>
                  <a:pt x="172605" y="1385210"/>
                  <a:pt x="123393" y="1232810"/>
                  <a:pt x="123393" y="1178306"/>
                </a:cubicBezTo>
                <a:cubicBezTo>
                  <a:pt x="123393" y="1123802"/>
                  <a:pt x="122335" y="1123802"/>
                  <a:pt x="158318" y="981456"/>
                </a:cubicBezTo>
                <a:cubicBezTo>
                  <a:pt x="194301" y="839110"/>
                  <a:pt x="349876" y="305710"/>
                  <a:pt x="339293" y="324231"/>
                </a:cubicBezTo>
                <a:cubicBezTo>
                  <a:pt x="328710" y="342752"/>
                  <a:pt x="134505" y="1023260"/>
                  <a:pt x="94818" y="1092581"/>
                </a:cubicBezTo>
                <a:cubicBezTo>
                  <a:pt x="55131" y="1161902"/>
                  <a:pt x="109105" y="857631"/>
                  <a:pt x="101168" y="740156"/>
                </a:cubicBezTo>
                <a:cubicBezTo>
                  <a:pt x="93231" y="622681"/>
                  <a:pt x="53014" y="504677"/>
                  <a:pt x="47193" y="387731"/>
                </a:cubicBezTo>
                <a:cubicBezTo>
                  <a:pt x="41372" y="270785"/>
                  <a:pt x="86351" y="-11790"/>
                  <a:pt x="78943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5" name="フリーフォーム 2274">
            <a:extLst>
              <a:ext uri="{FF2B5EF4-FFF2-40B4-BE49-F238E27FC236}">
                <a16:creationId xmlns:a16="http://schemas.microsoft.com/office/drawing/2014/main" id="{7206A778-3FCC-F30B-2290-40DB5B19D815}"/>
              </a:ext>
            </a:extLst>
          </p:cNvPr>
          <p:cNvSpPr/>
          <p:nvPr/>
        </p:nvSpPr>
        <p:spPr>
          <a:xfrm>
            <a:off x="8286530" y="3669742"/>
            <a:ext cx="879695" cy="795044"/>
          </a:xfrm>
          <a:custGeom>
            <a:avLst/>
            <a:gdLst>
              <a:gd name="connsiteX0" fmla="*/ 220 w 879695"/>
              <a:gd name="connsiteY0" fmla="*/ 558 h 795044"/>
              <a:gd name="connsiteX1" fmla="*/ 273270 w 879695"/>
              <a:gd name="connsiteY1" fmla="*/ 397433 h 795044"/>
              <a:gd name="connsiteX2" fmla="*/ 597120 w 879695"/>
              <a:gd name="connsiteY2" fmla="*/ 514908 h 795044"/>
              <a:gd name="connsiteX3" fmla="*/ 444720 w 879695"/>
              <a:gd name="connsiteY3" fmla="*/ 476808 h 795044"/>
              <a:gd name="connsiteX4" fmla="*/ 212945 w 879695"/>
              <a:gd name="connsiteY4" fmla="*/ 445058 h 795044"/>
              <a:gd name="connsiteX5" fmla="*/ 590770 w 879695"/>
              <a:gd name="connsiteY5" fmla="*/ 600633 h 795044"/>
              <a:gd name="connsiteX6" fmla="*/ 378045 w 879695"/>
              <a:gd name="connsiteY6" fmla="*/ 524433 h 795044"/>
              <a:gd name="connsiteX7" fmla="*/ 212945 w 879695"/>
              <a:gd name="connsiteY7" fmla="*/ 543483 h 795044"/>
              <a:gd name="connsiteX8" fmla="*/ 670145 w 879695"/>
              <a:gd name="connsiteY8" fmla="*/ 714933 h 795044"/>
              <a:gd name="connsiteX9" fmla="*/ 327245 w 879695"/>
              <a:gd name="connsiteY9" fmla="*/ 724458 h 795044"/>
              <a:gd name="connsiteX10" fmla="*/ 879695 w 879695"/>
              <a:gd name="connsiteY10" fmla="*/ 759383 h 795044"/>
              <a:gd name="connsiteX11" fmla="*/ 327245 w 879695"/>
              <a:gd name="connsiteY11" fmla="*/ 787958 h 795044"/>
              <a:gd name="connsiteX12" fmla="*/ 276445 w 879695"/>
              <a:gd name="connsiteY12" fmla="*/ 787958 h 795044"/>
              <a:gd name="connsiteX13" fmla="*/ 635220 w 879695"/>
              <a:gd name="connsiteY13" fmla="*/ 708583 h 795044"/>
              <a:gd name="connsiteX14" fmla="*/ 317720 w 879695"/>
              <a:gd name="connsiteY14" fmla="*/ 492683 h 795044"/>
              <a:gd name="connsiteX15" fmla="*/ 220 w 879695"/>
              <a:gd name="connsiteY15" fmla="*/ 558 h 79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9695" h="795044">
                <a:moveTo>
                  <a:pt x="220" y="558"/>
                </a:moveTo>
                <a:cubicBezTo>
                  <a:pt x="-7188" y="-15317"/>
                  <a:pt x="173787" y="311708"/>
                  <a:pt x="273270" y="397433"/>
                </a:cubicBezTo>
                <a:cubicBezTo>
                  <a:pt x="372753" y="483158"/>
                  <a:pt x="568545" y="501679"/>
                  <a:pt x="597120" y="514908"/>
                </a:cubicBezTo>
                <a:cubicBezTo>
                  <a:pt x="625695" y="528137"/>
                  <a:pt x="508749" y="488450"/>
                  <a:pt x="444720" y="476808"/>
                </a:cubicBezTo>
                <a:cubicBezTo>
                  <a:pt x="380691" y="465166"/>
                  <a:pt x="188603" y="424421"/>
                  <a:pt x="212945" y="445058"/>
                </a:cubicBezTo>
                <a:cubicBezTo>
                  <a:pt x="237287" y="465695"/>
                  <a:pt x="563253" y="587404"/>
                  <a:pt x="590770" y="600633"/>
                </a:cubicBezTo>
                <a:cubicBezTo>
                  <a:pt x="618287" y="613862"/>
                  <a:pt x="441016" y="533958"/>
                  <a:pt x="378045" y="524433"/>
                </a:cubicBezTo>
                <a:cubicBezTo>
                  <a:pt x="315074" y="514908"/>
                  <a:pt x="164262" y="511733"/>
                  <a:pt x="212945" y="543483"/>
                </a:cubicBezTo>
                <a:cubicBezTo>
                  <a:pt x="261628" y="575233"/>
                  <a:pt x="651095" y="684771"/>
                  <a:pt x="670145" y="714933"/>
                </a:cubicBezTo>
                <a:cubicBezTo>
                  <a:pt x="689195" y="745096"/>
                  <a:pt x="292320" y="717050"/>
                  <a:pt x="327245" y="724458"/>
                </a:cubicBezTo>
                <a:cubicBezTo>
                  <a:pt x="362170" y="731866"/>
                  <a:pt x="879695" y="748800"/>
                  <a:pt x="879695" y="759383"/>
                </a:cubicBezTo>
                <a:cubicBezTo>
                  <a:pt x="879695" y="769966"/>
                  <a:pt x="427787" y="783196"/>
                  <a:pt x="327245" y="787958"/>
                </a:cubicBezTo>
                <a:cubicBezTo>
                  <a:pt x="226703" y="792721"/>
                  <a:pt x="225116" y="801187"/>
                  <a:pt x="276445" y="787958"/>
                </a:cubicBezTo>
                <a:cubicBezTo>
                  <a:pt x="327774" y="774729"/>
                  <a:pt x="628341" y="757795"/>
                  <a:pt x="635220" y="708583"/>
                </a:cubicBezTo>
                <a:cubicBezTo>
                  <a:pt x="642099" y="659371"/>
                  <a:pt x="420907" y="610158"/>
                  <a:pt x="317720" y="492683"/>
                </a:cubicBezTo>
                <a:cubicBezTo>
                  <a:pt x="214533" y="375208"/>
                  <a:pt x="7628" y="16433"/>
                  <a:pt x="220" y="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6" name="フリーフォーム 2275">
            <a:extLst>
              <a:ext uri="{FF2B5EF4-FFF2-40B4-BE49-F238E27FC236}">
                <a16:creationId xmlns:a16="http://schemas.microsoft.com/office/drawing/2014/main" id="{E3BFF544-CA79-0D39-E5E0-44B4A10F69D6}"/>
              </a:ext>
            </a:extLst>
          </p:cNvPr>
          <p:cNvSpPr/>
          <p:nvPr/>
        </p:nvSpPr>
        <p:spPr>
          <a:xfrm>
            <a:off x="5889210" y="4003568"/>
            <a:ext cx="127533" cy="383688"/>
          </a:xfrm>
          <a:custGeom>
            <a:avLst/>
            <a:gdLst>
              <a:gd name="connsiteX0" fmla="*/ 127415 w 127533"/>
              <a:gd name="connsiteY0" fmla="*/ 107 h 383688"/>
              <a:gd name="connsiteX1" fmla="*/ 57565 w 127533"/>
              <a:gd name="connsiteY1" fmla="*/ 181082 h 383688"/>
              <a:gd name="connsiteX2" fmla="*/ 57565 w 127533"/>
              <a:gd name="connsiteY2" fmla="*/ 381107 h 383688"/>
              <a:gd name="connsiteX3" fmla="*/ 38515 w 127533"/>
              <a:gd name="connsiteY3" fmla="*/ 279507 h 383688"/>
              <a:gd name="connsiteX4" fmla="*/ 415 w 127533"/>
              <a:gd name="connsiteY4" fmla="*/ 63607 h 383688"/>
              <a:gd name="connsiteX5" fmla="*/ 19465 w 127533"/>
              <a:gd name="connsiteY5" fmla="*/ 263632 h 383688"/>
              <a:gd name="connsiteX6" fmla="*/ 38515 w 127533"/>
              <a:gd name="connsiteY6" fmla="*/ 155682 h 383688"/>
              <a:gd name="connsiteX7" fmla="*/ 127415 w 127533"/>
              <a:gd name="connsiteY7" fmla="*/ 107 h 38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3" h="383688">
                <a:moveTo>
                  <a:pt x="127415" y="107"/>
                </a:moveTo>
                <a:cubicBezTo>
                  <a:pt x="130590" y="4340"/>
                  <a:pt x="69207" y="117582"/>
                  <a:pt x="57565" y="181082"/>
                </a:cubicBezTo>
                <a:cubicBezTo>
                  <a:pt x="45923" y="244582"/>
                  <a:pt x="60740" y="364703"/>
                  <a:pt x="57565" y="381107"/>
                </a:cubicBezTo>
                <a:cubicBezTo>
                  <a:pt x="54390" y="397511"/>
                  <a:pt x="48040" y="332424"/>
                  <a:pt x="38515" y="279507"/>
                </a:cubicBezTo>
                <a:cubicBezTo>
                  <a:pt x="28990" y="226590"/>
                  <a:pt x="3590" y="66253"/>
                  <a:pt x="415" y="63607"/>
                </a:cubicBezTo>
                <a:cubicBezTo>
                  <a:pt x="-2760" y="60961"/>
                  <a:pt x="13115" y="248286"/>
                  <a:pt x="19465" y="263632"/>
                </a:cubicBezTo>
                <a:cubicBezTo>
                  <a:pt x="25815" y="278978"/>
                  <a:pt x="19994" y="193782"/>
                  <a:pt x="38515" y="155682"/>
                </a:cubicBezTo>
                <a:cubicBezTo>
                  <a:pt x="57036" y="117582"/>
                  <a:pt x="124240" y="-4126"/>
                  <a:pt x="127415" y="1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7" name="フリーフォーム 2276">
            <a:extLst>
              <a:ext uri="{FF2B5EF4-FFF2-40B4-BE49-F238E27FC236}">
                <a16:creationId xmlns:a16="http://schemas.microsoft.com/office/drawing/2014/main" id="{E0905E1F-FEED-D33C-79A1-BC63959BF728}"/>
              </a:ext>
            </a:extLst>
          </p:cNvPr>
          <p:cNvSpPr/>
          <p:nvPr/>
        </p:nvSpPr>
        <p:spPr>
          <a:xfrm>
            <a:off x="5752113" y="4323147"/>
            <a:ext cx="159742" cy="402181"/>
          </a:xfrm>
          <a:custGeom>
            <a:avLst/>
            <a:gdLst>
              <a:gd name="connsiteX0" fmla="*/ 159737 w 159742"/>
              <a:gd name="connsiteY0" fmla="*/ 1203 h 402181"/>
              <a:gd name="connsiteX1" fmla="*/ 96237 w 159742"/>
              <a:gd name="connsiteY1" fmla="*/ 175828 h 402181"/>
              <a:gd name="connsiteX2" fmla="*/ 4162 w 159742"/>
              <a:gd name="connsiteY2" fmla="*/ 398078 h 402181"/>
              <a:gd name="connsiteX3" fmla="*/ 20037 w 159742"/>
              <a:gd name="connsiteY3" fmla="*/ 302828 h 402181"/>
              <a:gd name="connsiteX4" fmla="*/ 58137 w 159742"/>
              <a:gd name="connsiteY4" fmla="*/ 90103 h 402181"/>
              <a:gd name="connsiteX5" fmla="*/ 35912 w 159742"/>
              <a:gd name="connsiteY5" fmla="*/ 242503 h 402181"/>
              <a:gd name="connsiteX6" fmla="*/ 99412 w 159742"/>
              <a:gd name="connsiteY6" fmla="*/ 105978 h 402181"/>
              <a:gd name="connsiteX7" fmla="*/ 159737 w 159742"/>
              <a:gd name="connsiteY7" fmla="*/ 1203 h 40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742" h="402181">
                <a:moveTo>
                  <a:pt x="159737" y="1203"/>
                </a:moveTo>
                <a:cubicBezTo>
                  <a:pt x="159208" y="12845"/>
                  <a:pt x="122166" y="109682"/>
                  <a:pt x="96237" y="175828"/>
                </a:cubicBezTo>
                <a:cubicBezTo>
                  <a:pt x="70308" y="241974"/>
                  <a:pt x="16862" y="376911"/>
                  <a:pt x="4162" y="398078"/>
                </a:cubicBezTo>
                <a:cubicBezTo>
                  <a:pt x="-8538" y="419245"/>
                  <a:pt x="11041" y="354157"/>
                  <a:pt x="20037" y="302828"/>
                </a:cubicBezTo>
                <a:cubicBezTo>
                  <a:pt x="29033" y="251499"/>
                  <a:pt x="55491" y="100157"/>
                  <a:pt x="58137" y="90103"/>
                </a:cubicBezTo>
                <a:cubicBezTo>
                  <a:pt x="60783" y="80049"/>
                  <a:pt x="29033" y="239857"/>
                  <a:pt x="35912" y="242503"/>
                </a:cubicBezTo>
                <a:cubicBezTo>
                  <a:pt x="42791" y="245149"/>
                  <a:pt x="78775" y="146724"/>
                  <a:pt x="99412" y="105978"/>
                </a:cubicBezTo>
                <a:cubicBezTo>
                  <a:pt x="120049" y="65232"/>
                  <a:pt x="160266" y="-10439"/>
                  <a:pt x="159737" y="12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8" name="フリーフォーム 2277">
            <a:extLst>
              <a:ext uri="{FF2B5EF4-FFF2-40B4-BE49-F238E27FC236}">
                <a16:creationId xmlns:a16="http://schemas.microsoft.com/office/drawing/2014/main" id="{21568168-DE22-F2F4-1146-B36F496A0253}"/>
              </a:ext>
            </a:extLst>
          </p:cNvPr>
          <p:cNvSpPr/>
          <p:nvPr/>
        </p:nvSpPr>
        <p:spPr>
          <a:xfrm>
            <a:off x="5025790" y="4810107"/>
            <a:ext cx="375047" cy="130194"/>
          </a:xfrm>
          <a:custGeom>
            <a:avLst/>
            <a:gdLst>
              <a:gd name="connsiteX0" fmla="*/ 235 w 375047"/>
              <a:gd name="connsiteY0" fmla="*/ 18 h 130194"/>
              <a:gd name="connsiteX1" fmla="*/ 111360 w 375047"/>
              <a:gd name="connsiteY1" fmla="*/ 114318 h 130194"/>
              <a:gd name="connsiteX2" fmla="*/ 371710 w 375047"/>
              <a:gd name="connsiteY2" fmla="*/ 95268 h 130194"/>
              <a:gd name="connsiteX3" fmla="*/ 251060 w 375047"/>
              <a:gd name="connsiteY3" fmla="*/ 120668 h 130194"/>
              <a:gd name="connsiteX4" fmla="*/ 136760 w 375047"/>
              <a:gd name="connsiteY4" fmla="*/ 123843 h 130194"/>
              <a:gd name="connsiteX5" fmla="*/ 235 w 375047"/>
              <a:gd name="connsiteY5" fmla="*/ 18 h 13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047" h="130194">
                <a:moveTo>
                  <a:pt x="235" y="18"/>
                </a:moveTo>
                <a:cubicBezTo>
                  <a:pt x="-3998" y="-1569"/>
                  <a:pt x="49448" y="98443"/>
                  <a:pt x="111360" y="114318"/>
                </a:cubicBezTo>
                <a:cubicBezTo>
                  <a:pt x="173273" y="130193"/>
                  <a:pt x="348427" y="94210"/>
                  <a:pt x="371710" y="95268"/>
                </a:cubicBezTo>
                <a:cubicBezTo>
                  <a:pt x="394993" y="96326"/>
                  <a:pt x="290218" y="115906"/>
                  <a:pt x="251060" y="120668"/>
                </a:cubicBezTo>
                <a:cubicBezTo>
                  <a:pt x="211902" y="125431"/>
                  <a:pt x="175389" y="137601"/>
                  <a:pt x="136760" y="123843"/>
                </a:cubicBezTo>
                <a:cubicBezTo>
                  <a:pt x="98131" y="110085"/>
                  <a:pt x="4468" y="1605"/>
                  <a:pt x="235" y="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9" name="フリーフォーム 2278">
            <a:extLst>
              <a:ext uri="{FF2B5EF4-FFF2-40B4-BE49-F238E27FC236}">
                <a16:creationId xmlns:a16="http://schemas.microsoft.com/office/drawing/2014/main" id="{F4CF6334-0DC4-9950-D41B-61D171DF4F8A}"/>
              </a:ext>
            </a:extLst>
          </p:cNvPr>
          <p:cNvSpPr/>
          <p:nvPr/>
        </p:nvSpPr>
        <p:spPr>
          <a:xfrm>
            <a:off x="5048016" y="5041883"/>
            <a:ext cx="82497" cy="149258"/>
          </a:xfrm>
          <a:custGeom>
            <a:avLst/>
            <a:gdLst>
              <a:gd name="connsiteX0" fmla="*/ 234 w 82497"/>
              <a:gd name="connsiteY0" fmla="*/ 17 h 149258"/>
              <a:gd name="connsiteX1" fmla="*/ 51034 w 82497"/>
              <a:gd name="connsiteY1" fmla="*/ 69867 h 149258"/>
              <a:gd name="connsiteX2" fmla="*/ 79609 w 82497"/>
              <a:gd name="connsiteY2" fmla="*/ 149242 h 149258"/>
              <a:gd name="connsiteX3" fmla="*/ 73259 w 82497"/>
              <a:gd name="connsiteY3" fmla="*/ 76217 h 149258"/>
              <a:gd name="connsiteX4" fmla="*/ 234 w 82497"/>
              <a:gd name="connsiteY4" fmla="*/ 17 h 14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97" h="149258">
                <a:moveTo>
                  <a:pt x="234" y="17"/>
                </a:moveTo>
                <a:cubicBezTo>
                  <a:pt x="-3470" y="-1041"/>
                  <a:pt x="37805" y="44996"/>
                  <a:pt x="51034" y="69867"/>
                </a:cubicBezTo>
                <a:cubicBezTo>
                  <a:pt x="64263" y="94738"/>
                  <a:pt x="75905" y="148184"/>
                  <a:pt x="79609" y="149242"/>
                </a:cubicBezTo>
                <a:cubicBezTo>
                  <a:pt x="83313" y="150300"/>
                  <a:pt x="85430" y="99500"/>
                  <a:pt x="73259" y="76217"/>
                </a:cubicBezTo>
                <a:cubicBezTo>
                  <a:pt x="61088" y="52934"/>
                  <a:pt x="3938" y="1075"/>
                  <a:pt x="23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0" name="フリーフォーム 2279">
            <a:extLst>
              <a:ext uri="{FF2B5EF4-FFF2-40B4-BE49-F238E27FC236}">
                <a16:creationId xmlns:a16="http://schemas.microsoft.com/office/drawing/2014/main" id="{2FFB6D17-E0F9-BE69-4FC2-33FD572D33FC}"/>
              </a:ext>
            </a:extLst>
          </p:cNvPr>
          <p:cNvSpPr/>
          <p:nvPr/>
        </p:nvSpPr>
        <p:spPr>
          <a:xfrm>
            <a:off x="7477125" y="4610047"/>
            <a:ext cx="130175" cy="104885"/>
          </a:xfrm>
          <a:custGeom>
            <a:avLst/>
            <a:gdLst>
              <a:gd name="connsiteX0" fmla="*/ 130175 w 130175"/>
              <a:gd name="connsiteY0" fmla="*/ 53 h 104885"/>
              <a:gd name="connsiteX1" fmla="*/ 34925 w 130175"/>
              <a:gd name="connsiteY1" fmla="*/ 57203 h 104885"/>
              <a:gd name="connsiteX2" fmla="*/ 0 w 130175"/>
              <a:gd name="connsiteY2" fmla="*/ 104828 h 104885"/>
              <a:gd name="connsiteX3" fmla="*/ 34925 w 130175"/>
              <a:gd name="connsiteY3" fmla="*/ 47678 h 104885"/>
              <a:gd name="connsiteX4" fmla="*/ 130175 w 130175"/>
              <a:gd name="connsiteY4" fmla="*/ 53 h 10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75" h="104885">
                <a:moveTo>
                  <a:pt x="130175" y="53"/>
                </a:moveTo>
                <a:cubicBezTo>
                  <a:pt x="130175" y="1640"/>
                  <a:pt x="56621" y="39741"/>
                  <a:pt x="34925" y="57203"/>
                </a:cubicBezTo>
                <a:cubicBezTo>
                  <a:pt x="13229" y="74665"/>
                  <a:pt x="0" y="106415"/>
                  <a:pt x="0" y="104828"/>
                </a:cubicBezTo>
                <a:cubicBezTo>
                  <a:pt x="0" y="103241"/>
                  <a:pt x="17463" y="63024"/>
                  <a:pt x="34925" y="47678"/>
                </a:cubicBezTo>
                <a:cubicBezTo>
                  <a:pt x="52387" y="32332"/>
                  <a:pt x="130175" y="-1534"/>
                  <a:pt x="130175" y="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1" name="フリーフォーム 2280">
            <a:extLst>
              <a:ext uri="{FF2B5EF4-FFF2-40B4-BE49-F238E27FC236}">
                <a16:creationId xmlns:a16="http://schemas.microsoft.com/office/drawing/2014/main" id="{CF9CA327-1CD0-277F-9717-43AEC815347E}"/>
              </a:ext>
            </a:extLst>
          </p:cNvPr>
          <p:cNvSpPr/>
          <p:nvPr/>
        </p:nvSpPr>
        <p:spPr>
          <a:xfrm>
            <a:off x="7302393" y="5092357"/>
            <a:ext cx="146830" cy="172189"/>
          </a:xfrm>
          <a:custGeom>
            <a:avLst/>
            <a:gdLst>
              <a:gd name="connsiteX0" fmla="*/ 107 w 146830"/>
              <a:gd name="connsiteY0" fmla="*/ 47968 h 172189"/>
              <a:gd name="connsiteX1" fmla="*/ 89007 w 146830"/>
              <a:gd name="connsiteY1" fmla="*/ 101943 h 172189"/>
              <a:gd name="connsiteX2" fmla="*/ 146157 w 146830"/>
              <a:gd name="connsiteY2" fmla="*/ 171793 h 172189"/>
              <a:gd name="connsiteX3" fmla="*/ 120757 w 146830"/>
              <a:gd name="connsiteY3" fmla="*/ 124168 h 172189"/>
              <a:gd name="connsiteX4" fmla="*/ 127107 w 146830"/>
              <a:gd name="connsiteY4" fmla="*/ 343 h 172189"/>
              <a:gd name="connsiteX5" fmla="*/ 108057 w 146830"/>
              <a:gd name="connsiteY5" fmla="*/ 86068 h 172189"/>
              <a:gd name="connsiteX6" fmla="*/ 107 w 146830"/>
              <a:gd name="connsiteY6" fmla="*/ 47968 h 17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830" h="172189">
                <a:moveTo>
                  <a:pt x="107" y="47968"/>
                </a:moveTo>
                <a:cubicBezTo>
                  <a:pt x="-3068" y="50614"/>
                  <a:pt x="64665" y="81306"/>
                  <a:pt x="89007" y="101943"/>
                </a:cubicBezTo>
                <a:cubicBezTo>
                  <a:pt x="113349" y="122580"/>
                  <a:pt x="140865" y="168089"/>
                  <a:pt x="146157" y="171793"/>
                </a:cubicBezTo>
                <a:cubicBezTo>
                  <a:pt x="151449" y="175497"/>
                  <a:pt x="123932" y="152743"/>
                  <a:pt x="120757" y="124168"/>
                </a:cubicBezTo>
                <a:cubicBezTo>
                  <a:pt x="117582" y="95593"/>
                  <a:pt x="129224" y="6693"/>
                  <a:pt x="127107" y="343"/>
                </a:cubicBezTo>
                <a:cubicBezTo>
                  <a:pt x="124990" y="-6007"/>
                  <a:pt x="126049" y="77601"/>
                  <a:pt x="108057" y="86068"/>
                </a:cubicBezTo>
                <a:cubicBezTo>
                  <a:pt x="90065" y="94535"/>
                  <a:pt x="3282" y="45322"/>
                  <a:pt x="107" y="479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2" name="フリーフォーム 2281">
            <a:extLst>
              <a:ext uri="{FF2B5EF4-FFF2-40B4-BE49-F238E27FC236}">
                <a16:creationId xmlns:a16="http://schemas.microsoft.com/office/drawing/2014/main" id="{4F938FAD-A577-980C-2D57-768F4E2384DD}"/>
              </a:ext>
            </a:extLst>
          </p:cNvPr>
          <p:cNvSpPr/>
          <p:nvPr/>
        </p:nvSpPr>
        <p:spPr>
          <a:xfrm>
            <a:off x="7378134" y="5556052"/>
            <a:ext cx="80363" cy="273548"/>
          </a:xfrm>
          <a:custGeom>
            <a:avLst/>
            <a:gdLst>
              <a:gd name="connsiteX0" fmla="*/ 45016 w 80363"/>
              <a:gd name="connsiteY0" fmla="*/ 198 h 273548"/>
              <a:gd name="connsiteX1" fmla="*/ 64066 w 80363"/>
              <a:gd name="connsiteY1" fmla="*/ 155773 h 273548"/>
              <a:gd name="connsiteX2" fmla="*/ 566 w 80363"/>
              <a:gd name="connsiteY2" fmla="*/ 273248 h 273548"/>
              <a:gd name="connsiteX3" fmla="*/ 35491 w 80363"/>
              <a:gd name="connsiteY3" fmla="*/ 187523 h 273548"/>
              <a:gd name="connsiteX4" fmla="*/ 79941 w 80363"/>
              <a:gd name="connsiteY4" fmla="*/ 124023 h 273548"/>
              <a:gd name="connsiteX5" fmla="*/ 45016 w 80363"/>
              <a:gd name="connsiteY5" fmla="*/ 198 h 27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63" h="273548">
                <a:moveTo>
                  <a:pt x="45016" y="198"/>
                </a:moveTo>
                <a:cubicBezTo>
                  <a:pt x="42370" y="5490"/>
                  <a:pt x="71474" y="110265"/>
                  <a:pt x="64066" y="155773"/>
                </a:cubicBezTo>
                <a:cubicBezTo>
                  <a:pt x="56658" y="201281"/>
                  <a:pt x="5328" y="267956"/>
                  <a:pt x="566" y="273248"/>
                </a:cubicBezTo>
                <a:cubicBezTo>
                  <a:pt x="-4197" y="278540"/>
                  <a:pt x="22262" y="212394"/>
                  <a:pt x="35491" y="187523"/>
                </a:cubicBezTo>
                <a:cubicBezTo>
                  <a:pt x="48720" y="162652"/>
                  <a:pt x="75179" y="151010"/>
                  <a:pt x="79941" y="124023"/>
                </a:cubicBezTo>
                <a:cubicBezTo>
                  <a:pt x="84703" y="97036"/>
                  <a:pt x="47662" y="-5094"/>
                  <a:pt x="45016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3" name="フリーフォーム 2282">
            <a:extLst>
              <a:ext uri="{FF2B5EF4-FFF2-40B4-BE49-F238E27FC236}">
                <a16:creationId xmlns:a16="http://schemas.microsoft.com/office/drawing/2014/main" id="{D424BE99-AC69-0019-CAB0-E822FE37ED4B}"/>
              </a:ext>
            </a:extLst>
          </p:cNvPr>
          <p:cNvSpPr/>
          <p:nvPr/>
        </p:nvSpPr>
        <p:spPr>
          <a:xfrm>
            <a:off x="7762871" y="4959195"/>
            <a:ext cx="47633" cy="232150"/>
          </a:xfrm>
          <a:custGeom>
            <a:avLst/>
            <a:gdLst>
              <a:gd name="connsiteX0" fmla="*/ 4 w 47633"/>
              <a:gd name="connsiteY0" fmla="*/ 155 h 232150"/>
              <a:gd name="connsiteX1" fmla="*/ 44454 w 47633"/>
              <a:gd name="connsiteY1" fmla="*/ 139855 h 232150"/>
              <a:gd name="connsiteX2" fmla="*/ 6354 w 47633"/>
              <a:gd name="connsiteY2" fmla="*/ 231930 h 232150"/>
              <a:gd name="connsiteX3" fmla="*/ 47629 w 47633"/>
              <a:gd name="connsiteY3" fmla="*/ 114455 h 232150"/>
              <a:gd name="connsiteX4" fmla="*/ 4 w 47633"/>
              <a:gd name="connsiteY4" fmla="*/ 155 h 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33" h="232150">
                <a:moveTo>
                  <a:pt x="4" y="155"/>
                </a:moveTo>
                <a:cubicBezTo>
                  <a:pt x="-525" y="4388"/>
                  <a:pt x="43396" y="101226"/>
                  <a:pt x="44454" y="139855"/>
                </a:cubicBezTo>
                <a:cubicBezTo>
                  <a:pt x="45512" y="178484"/>
                  <a:pt x="5825" y="236163"/>
                  <a:pt x="6354" y="231930"/>
                </a:cubicBezTo>
                <a:cubicBezTo>
                  <a:pt x="6883" y="227697"/>
                  <a:pt x="47100" y="149909"/>
                  <a:pt x="47629" y="114455"/>
                </a:cubicBezTo>
                <a:cubicBezTo>
                  <a:pt x="48158" y="79001"/>
                  <a:pt x="533" y="-4078"/>
                  <a:pt x="4" y="1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4" name="フリーフォーム 2283">
            <a:extLst>
              <a:ext uri="{FF2B5EF4-FFF2-40B4-BE49-F238E27FC236}">
                <a16:creationId xmlns:a16="http://schemas.microsoft.com/office/drawing/2014/main" id="{F913A00D-A073-277B-D07F-449AC0A6419E}"/>
              </a:ext>
            </a:extLst>
          </p:cNvPr>
          <p:cNvSpPr/>
          <p:nvPr/>
        </p:nvSpPr>
        <p:spPr>
          <a:xfrm>
            <a:off x="7311632" y="5844745"/>
            <a:ext cx="252391" cy="381391"/>
          </a:xfrm>
          <a:custGeom>
            <a:avLst/>
            <a:gdLst>
              <a:gd name="connsiteX0" fmla="*/ 251218 w 252391"/>
              <a:gd name="connsiteY0" fmla="*/ 430 h 381391"/>
              <a:gd name="connsiteX1" fmla="*/ 121043 w 252391"/>
              <a:gd name="connsiteY1" fmla="*/ 159180 h 381391"/>
              <a:gd name="connsiteX2" fmla="*/ 3568 w 252391"/>
              <a:gd name="connsiteY2" fmla="*/ 378255 h 381391"/>
              <a:gd name="connsiteX3" fmla="*/ 38493 w 252391"/>
              <a:gd name="connsiteY3" fmla="*/ 276655 h 381391"/>
              <a:gd name="connsiteX4" fmla="*/ 121043 w 252391"/>
              <a:gd name="connsiteY4" fmla="*/ 111555 h 381391"/>
              <a:gd name="connsiteX5" fmla="*/ 41668 w 252391"/>
              <a:gd name="connsiteY5" fmla="*/ 206805 h 381391"/>
              <a:gd name="connsiteX6" fmla="*/ 251218 w 252391"/>
              <a:gd name="connsiteY6" fmla="*/ 430 h 38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91" h="381391">
                <a:moveTo>
                  <a:pt x="251218" y="430"/>
                </a:moveTo>
                <a:cubicBezTo>
                  <a:pt x="264447" y="-7507"/>
                  <a:pt x="162318" y="96209"/>
                  <a:pt x="121043" y="159180"/>
                </a:cubicBezTo>
                <a:cubicBezTo>
                  <a:pt x="79768" y="222151"/>
                  <a:pt x="17326" y="358676"/>
                  <a:pt x="3568" y="378255"/>
                </a:cubicBezTo>
                <a:cubicBezTo>
                  <a:pt x="-10190" y="397834"/>
                  <a:pt x="18914" y="321105"/>
                  <a:pt x="38493" y="276655"/>
                </a:cubicBezTo>
                <a:cubicBezTo>
                  <a:pt x="58072" y="232205"/>
                  <a:pt x="120514" y="123197"/>
                  <a:pt x="121043" y="111555"/>
                </a:cubicBezTo>
                <a:cubicBezTo>
                  <a:pt x="121572" y="99913"/>
                  <a:pt x="21560" y="218447"/>
                  <a:pt x="41668" y="206805"/>
                </a:cubicBezTo>
                <a:cubicBezTo>
                  <a:pt x="61776" y="195163"/>
                  <a:pt x="237989" y="8367"/>
                  <a:pt x="251218" y="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5" name="フリーフォーム 2284">
            <a:extLst>
              <a:ext uri="{FF2B5EF4-FFF2-40B4-BE49-F238E27FC236}">
                <a16:creationId xmlns:a16="http://schemas.microsoft.com/office/drawing/2014/main" id="{82EF46F2-C067-00D7-8583-0D37521694C1}"/>
              </a:ext>
            </a:extLst>
          </p:cNvPr>
          <p:cNvSpPr/>
          <p:nvPr/>
        </p:nvSpPr>
        <p:spPr>
          <a:xfrm>
            <a:off x="8013681" y="4797314"/>
            <a:ext cx="111179" cy="403406"/>
          </a:xfrm>
          <a:custGeom>
            <a:avLst/>
            <a:gdLst>
              <a:gd name="connsiteX0" fmla="*/ 111144 w 111179"/>
              <a:gd name="connsiteY0" fmla="*/ 111 h 403406"/>
              <a:gd name="connsiteX1" fmla="*/ 50819 w 111179"/>
              <a:gd name="connsiteY1" fmla="*/ 165211 h 403406"/>
              <a:gd name="connsiteX2" fmla="*/ 50819 w 111179"/>
              <a:gd name="connsiteY2" fmla="*/ 311261 h 403406"/>
              <a:gd name="connsiteX3" fmla="*/ 19 w 111179"/>
              <a:gd name="connsiteY3" fmla="*/ 403336 h 403406"/>
              <a:gd name="connsiteX4" fmla="*/ 57169 w 111179"/>
              <a:gd name="connsiteY4" fmla="*/ 323961 h 403406"/>
              <a:gd name="connsiteX5" fmla="*/ 41294 w 111179"/>
              <a:gd name="connsiteY5" fmla="*/ 190611 h 403406"/>
              <a:gd name="connsiteX6" fmla="*/ 111144 w 111179"/>
              <a:gd name="connsiteY6" fmla="*/ 111 h 40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79" h="403406">
                <a:moveTo>
                  <a:pt x="111144" y="111"/>
                </a:moveTo>
                <a:cubicBezTo>
                  <a:pt x="112731" y="-4122"/>
                  <a:pt x="60873" y="113353"/>
                  <a:pt x="50819" y="165211"/>
                </a:cubicBezTo>
                <a:cubicBezTo>
                  <a:pt x="40765" y="217069"/>
                  <a:pt x="59286" y="271574"/>
                  <a:pt x="50819" y="311261"/>
                </a:cubicBezTo>
                <a:cubicBezTo>
                  <a:pt x="42352" y="350949"/>
                  <a:pt x="-1039" y="401219"/>
                  <a:pt x="19" y="403336"/>
                </a:cubicBezTo>
                <a:cubicBezTo>
                  <a:pt x="1077" y="405453"/>
                  <a:pt x="50290" y="359415"/>
                  <a:pt x="57169" y="323961"/>
                </a:cubicBezTo>
                <a:cubicBezTo>
                  <a:pt x="64048" y="288507"/>
                  <a:pt x="32298" y="238236"/>
                  <a:pt x="41294" y="190611"/>
                </a:cubicBezTo>
                <a:cubicBezTo>
                  <a:pt x="50290" y="142986"/>
                  <a:pt x="109557" y="4344"/>
                  <a:pt x="111144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6" name="フリーフォーム 2285">
            <a:extLst>
              <a:ext uri="{FF2B5EF4-FFF2-40B4-BE49-F238E27FC236}">
                <a16:creationId xmlns:a16="http://schemas.microsoft.com/office/drawing/2014/main" id="{423AAE98-03F0-52B9-6E11-2BCC3418A9AC}"/>
              </a:ext>
            </a:extLst>
          </p:cNvPr>
          <p:cNvSpPr/>
          <p:nvPr/>
        </p:nvSpPr>
        <p:spPr>
          <a:xfrm>
            <a:off x="7711988" y="5314901"/>
            <a:ext cx="124030" cy="285967"/>
          </a:xfrm>
          <a:custGeom>
            <a:avLst/>
            <a:gdLst>
              <a:gd name="connsiteX0" fmla="*/ 87 w 124030"/>
              <a:gd name="connsiteY0" fmla="*/ 49 h 285967"/>
              <a:gd name="connsiteX1" fmla="*/ 35012 w 124030"/>
              <a:gd name="connsiteY1" fmla="*/ 181024 h 285967"/>
              <a:gd name="connsiteX2" fmla="*/ 87 w 124030"/>
              <a:gd name="connsiteY2" fmla="*/ 285799 h 285967"/>
              <a:gd name="connsiteX3" fmla="*/ 28662 w 124030"/>
              <a:gd name="connsiteY3" fmla="*/ 203249 h 285967"/>
              <a:gd name="connsiteX4" fmla="*/ 123912 w 124030"/>
              <a:gd name="connsiteY4" fmla="*/ 117524 h 285967"/>
              <a:gd name="connsiteX5" fmla="*/ 47712 w 124030"/>
              <a:gd name="connsiteY5" fmla="*/ 161974 h 285967"/>
              <a:gd name="connsiteX6" fmla="*/ 87 w 124030"/>
              <a:gd name="connsiteY6" fmla="*/ 49 h 28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30" h="285967">
                <a:moveTo>
                  <a:pt x="87" y="49"/>
                </a:moveTo>
                <a:cubicBezTo>
                  <a:pt x="-2030" y="3224"/>
                  <a:pt x="35012" y="133399"/>
                  <a:pt x="35012" y="181024"/>
                </a:cubicBezTo>
                <a:cubicBezTo>
                  <a:pt x="35012" y="228649"/>
                  <a:pt x="1145" y="282095"/>
                  <a:pt x="87" y="285799"/>
                </a:cubicBezTo>
                <a:cubicBezTo>
                  <a:pt x="-971" y="289503"/>
                  <a:pt x="8025" y="231295"/>
                  <a:pt x="28662" y="203249"/>
                </a:cubicBezTo>
                <a:cubicBezTo>
                  <a:pt x="49300" y="175203"/>
                  <a:pt x="120737" y="124403"/>
                  <a:pt x="123912" y="117524"/>
                </a:cubicBezTo>
                <a:cubicBezTo>
                  <a:pt x="127087" y="110645"/>
                  <a:pt x="65704" y="176791"/>
                  <a:pt x="47712" y="161974"/>
                </a:cubicBezTo>
                <a:cubicBezTo>
                  <a:pt x="29720" y="147157"/>
                  <a:pt x="2204" y="-3126"/>
                  <a:pt x="8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7" name="フリーフォーム 2286">
            <a:extLst>
              <a:ext uri="{FF2B5EF4-FFF2-40B4-BE49-F238E27FC236}">
                <a16:creationId xmlns:a16="http://schemas.microsoft.com/office/drawing/2014/main" id="{76C509E9-DFF4-80DF-1085-A55F15FEE8D3}"/>
              </a:ext>
            </a:extLst>
          </p:cNvPr>
          <p:cNvSpPr/>
          <p:nvPr/>
        </p:nvSpPr>
        <p:spPr>
          <a:xfrm>
            <a:off x="7461249" y="4882251"/>
            <a:ext cx="291186" cy="264481"/>
          </a:xfrm>
          <a:custGeom>
            <a:avLst/>
            <a:gdLst>
              <a:gd name="connsiteX0" fmla="*/ 1 w 291186"/>
              <a:gd name="connsiteY0" fmla="*/ 178699 h 264481"/>
              <a:gd name="connsiteX1" fmla="*/ 127001 w 291186"/>
              <a:gd name="connsiteY1" fmla="*/ 131074 h 264481"/>
              <a:gd name="connsiteX2" fmla="*/ 288926 w 291186"/>
              <a:gd name="connsiteY2" fmla="*/ 899 h 264481"/>
              <a:gd name="connsiteX3" fmla="*/ 215901 w 291186"/>
              <a:gd name="connsiteY3" fmla="*/ 77099 h 264481"/>
              <a:gd name="connsiteX4" fmla="*/ 133351 w 291186"/>
              <a:gd name="connsiteY4" fmla="*/ 146949 h 264481"/>
              <a:gd name="connsiteX5" fmla="*/ 111126 w 291186"/>
              <a:gd name="connsiteY5" fmla="*/ 264424 h 264481"/>
              <a:gd name="connsiteX6" fmla="*/ 123826 w 291186"/>
              <a:gd name="connsiteY6" fmla="*/ 131074 h 264481"/>
              <a:gd name="connsiteX7" fmla="*/ 1 w 291186"/>
              <a:gd name="connsiteY7" fmla="*/ 178699 h 26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186" h="264481">
                <a:moveTo>
                  <a:pt x="1" y="178699"/>
                </a:moveTo>
                <a:cubicBezTo>
                  <a:pt x="530" y="178699"/>
                  <a:pt x="78847" y="160707"/>
                  <a:pt x="127001" y="131074"/>
                </a:cubicBezTo>
                <a:cubicBezTo>
                  <a:pt x="175155" y="101441"/>
                  <a:pt x="274109" y="9895"/>
                  <a:pt x="288926" y="899"/>
                </a:cubicBezTo>
                <a:cubicBezTo>
                  <a:pt x="303743" y="-8097"/>
                  <a:pt x="241830" y="52757"/>
                  <a:pt x="215901" y="77099"/>
                </a:cubicBezTo>
                <a:cubicBezTo>
                  <a:pt x="189972" y="101441"/>
                  <a:pt x="150813" y="115728"/>
                  <a:pt x="133351" y="146949"/>
                </a:cubicBezTo>
                <a:cubicBezTo>
                  <a:pt x="115889" y="178170"/>
                  <a:pt x="112714" y="267070"/>
                  <a:pt x="111126" y="264424"/>
                </a:cubicBezTo>
                <a:cubicBezTo>
                  <a:pt x="109539" y="261778"/>
                  <a:pt x="138114" y="146420"/>
                  <a:pt x="123826" y="131074"/>
                </a:cubicBezTo>
                <a:cubicBezTo>
                  <a:pt x="109539" y="115728"/>
                  <a:pt x="-528" y="178699"/>
                  <a:pt x="1" y="1786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8" name="フリーフォーム 2287">
            <a:extLst>
              <a:ext uri="{FF2B5EF4-FFF2-40B4-BE49-F238E27FC236}">
                <a16:creationId xmlns:a16="http://schemas.microsoft.com/office/drawing/2014/main" id="{F67AB7FE-B188-23C9-F3AA-80205B40D2F0}"/>
              </a:ext>
            </a:extLst>
          </p:cNvPr>
          <p:cNvSpPr/>
          <p:nvPr/>
        </p:nvSpPr>
        <p:spPr>
          <a:xfrm>
            <a:off x="8238356" y="4737561"/>
            <a:ext cx="32718" cy="561047"/>
          </a:xfrm>
          <a:custGeom>
            <a:avLst/>
            <a:gdLst>
              <a:gd name="connsiteX0" fmla="*/ 32519 w 32718"/>
              <a:gd name="connsiteY0" fmla="*/ 2714 h 561047"/>
              <a:gd name="connsiteX1" fmla="*/ 16644 w 32718"/>
              <a:gd name="connsiteY1" fmla="*/ 136064 h 561047"/>
              <a:gd name="connsiteX2" fmla="*/ 16644 w 32718"/>
              <a:gd name="connsiteY2" fmla="*/ 345614 h 561047"/>
              <a:gd name="connsiteX3" fmla="*/ 16644 w 32718"/>
              <a:gd name="connsiteY3" fmla="*/ 310689 h 561047"/>
              <a:gd name="connsiteX4" fmla="*/ 3944 w 32718"/>
              <a:gd name="connsiteY4" fmla="*/ 555164 h 561047"/>
              <a:gd name="connsiteX5" fmla="*/ 769 w 32718"/>
              <a:gd name="connsiteY5" fmla="*/ 459914 h 561047"/>
              <a:gd name="connsiteX6" fmla="*/ 16644 w 32718"/>
              <a:gd name="connsiteY6" fmla="*/ 183689 h 561047"/>
              <a:gd name="connsiteX7" fmla="*/ 3944 w 32718"/>
              <a:gd name="connsiteY7" fmla="*/ 256714 h 561047"/>
              <a:gd name="connsiteX8" fmla="*/ 32519 w 32718"/>
              <a:gd name="connsiteY8" fmla="*/ 2714 h 56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18" h="561047">
                <a:moveTo>
                  <a:pt x="32519" y="2714"/>
                </a:moveTo>
                <a:cubicBezTo>
                  <a:pt x="34636" y="-17394"/>
                  <a:pt x="19290" y="78914"/>
                  <a:pt x="16644" y="136064"/>
                </a:cubicBezTo>
                <a:cubicBezTo>
                  <a:pt x="13998" y="193214"/>
                  <a:pt x="16644" y="345614"/>
                  <a:pt x="16644" y="345614"/>
                </a:cubicBezTo>
                <a:cubicBezTo>
                  <a:pt x="16644" y="374718"/>
                  <a:pt x="18761" y="275764"/>
                  <a:pt x="16644" y="310689"/>
                </a:cubicBezTo>
                <a:cubicBezTo>
                  <a:pt x="14527" y="345614"/>
                  <a:pt x="6590" y="530293"/>
                  <a:pt x="3944" y="555164"/>
                </a:cubicBezTo>
                <a:cubicBezTo>
                  <a:pt x="1298" y="580035"/>
                  <a:pt x="-1348" y="521826"/>
                  <a:pt x="769" y="459914"/>
                </a:cubicBezTo>
                <a:cubicBezTo>
                  <a:pt x="2886" y="398002"/>
                  <a:pt x="16115" y="217556"/>
                  <a:pt x="16644" y="183689"/>
                </a:cubicBezTo>
                <a:cubicBezTo>
                  <a:pt x="17173" y="149822"/>
                  <a:pt x="-819" y="279468"/>
                  <a:pt x="3944" y="256714"/>
                </a:cubicBezTo>
                <a:cubicBezTo>
                  <a:pt x="8707" y="233960"/>
                  <a:pt x="30402" y="22822"/>
                  <a:pt x="32519" y="2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9" name="フリーフォーム 2288">
            <a:extLst>
              <a:ext uri="{FF2B5EF4-FFF2-40B4-BE49-F238E27FC236}">
                <a16:creationId xmlns:a16="http://schemas.microsoft.com/office/drawing/2014/main" id="{6C794D2F-8478-734A-3327-B6413D7A0C0E}"/>
              </a:ext>
            </a:extLst>
          </p:cNvPr>
          <p:cNvSpPr/>
          <p:nvPr/>
        </p:nvSpPr>
        <p:spPr>
          <a:xfrm>
            <a:off x="5051198" y="4270366"/>
            <a:ext cx="212998" cy="307991"/>
          </a:xfrm>
          <a:custGeom>
            <a:avLst/>
            <a:gdLst>
              <a:gd name="connsiteX0" fmla="*/ 212952 w 212998"/>
              <a:gd name="connsiteY0" fmla="*/ 9 h 307991"/>
              <a:gd name="connsiteX1" fmla="*/ 25627 w 212998"/>
              <a:gd name="connsiteY1" fmla="*/ 142884 h 307991"/>
              <a:gd name="connsiteX2" fmla="*/ 38327 w 212998"/>
              <a:gd name="connsiteY2" fmla="*/ 307984 h 307991"/>
              <a:gd name="connsiteX3" fmla="*/ 6577 w 212998"/>
              <a:gd name="connsiteY3" fmla="*/ 136534 h 307991"/>
              <a:gd name="connsiteX4" fmla="*/ 212952 w 212998"/>
              <a:gd name="connsiteY4" fmla="*/ 9 h 307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98" h="307991">
                <a:moveTo>
                  <a:pt x="212952" y="9"/>
                </a:moveTo>
                <a:cubicBezTo>
                  <a:pt x="216127" y="1067"/>
                  <a:pt x="54731" y="91555"/>
                  <a:pt x="25627" y="142884"/>
                </a:cubicBezTo>
                <a:cubicBezTo>
                  <a:pt x="-3477" y="194213"/>
                  <a:pt x="41502" y="309042"/>
                  <a:pt x="38327" y="307984"/>
                </a:cubicBezTo>
                <a:cubicBezTo>
                  <a:pt x="35152" y="306926"/>
                  <a:pt x="-18294" y="182571"/>
                  <a:pt x="6577" y="136534"/>
                </a:cubicBezTo>
                <a:cubicBezTo>
                  <a:pt x="31448" y="90497"/>
                  <a:pt x="209777" y="-1049"/>
                  <a:pt x="212952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0" name="フリーフォーム 2289">
            <a:extLst>
              <a:ext uri="{FF2B5EF4-FFF2-40B4-BE49-F238E27FC236}">
                <a16:creationId xmlns:a16="http://schemas.microsoft.com/office/drawing/2014/main" id="{B1735F57-959E-28F2-7781-388DDEFEF9A0}"/>
              </a:ext>
            </a:extLst>
          </p:cNvPr>
          <p:cNvSpPr/>
          <p:nvPr/>
        </p:nvSpPr>
        <p:spPr>
          <a:xfrm>
            <a:off x="5772003" y="4270260"/>
            <a:ext cx="92236" cy="270006"/>
          </a:xfrm>
          <a:custGeom>
            <a:avLst/>
            <a:gdLst>
              <a:gd name="connsiteX0" fmla="*/ 92222 w 92236"/>
              <a:gd name="connsiteY0" fmla="*/ 115 h 270006"/>
              <a:gd name="connsiteX1" fmla="*/ 22372 w 92236"/>
              <a:gd name="connsiteY1" fmla="*/ 120765 h 270006"/>
              <a:gd name="connsiteX2" fmla="*/ 147 w 92236"/>
              <a:gd name="connsiteY2" fmla="*/ 269990 h 270006"/>
              <a:gd name="connsiteX3" fmla="*/ 12847 w 92236"/>
              <a:gd name="connsiteY3" fmla="*/ 130290 h 270006"/>
              <a:gd name="connsiteX4" fmla="*/ 16022 w 92236"/>
              <a:gd name="connsiteY4" fmla="*/ 98540 h 270006"/>
              <a:gd name="connsiteX5" fmla="*/ 92222 w 92236"/>
              <a:gd name="connsiteY5" fmla="*/ 115 h 27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36" h="270006">
                <a:moveTo>
                  <a:pt x="92222" y="115"/>
                </a:moveTo>
                <a:cubicBezTo>
                  <a:pt x="93280" y="3819"/>
                  <a:pt x="37718" y="75786"/>
                  <a:pt x="22372" y="120765"/>
                </a:cubicBezTo>
                <a:cubicBezTo>
                  <a:pt x="7026" y="165744"/>
                  <a:pt x="1734" y="268403"/>
                  <a:pt x="147" y="269990"/>
                </a:cubicBezTo>
                <a:cubicBezTo>
                  <a:pt x="-1440" y="271577"/>
                  <a:pt x="10201" y="158865"/>
                  <a:pt x="12847" y="130290"/>
                </a:cubicBezTo>
                <a:cubicBezTo>
                  <a:pt x="15493" y="101715"/>
                  <a:pt x="7026" y="114415"/>
                  <a:pt x="16022" y="98540"/>
                </a:cubicBezTo>
                <a:cubicBezTo>
                  <a:pt x="25018" y="82665"/>
                  <a:pt x="91164" y="-3589"/>
                  <a:pt x="92222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1" name="フリーフォーム 2290">
            <a:extLst>
              <a:ext uri="{FF2B5EF4-FFF2-40B4-BE49-F238E27FC236}">
                <a16:creationId xmlns:a16="http://schemas.microsoft.com/office/drawing/2014/main" id="{7B4208D7-F053-D19F-3D80-B7CD837FFE2D}"/>
              </a:ext>
            </a:extLst>
          </p:cNvPr>
          <p:cNvSpPr/>
          <p:nvPr/>
        </p:nvSpPr>
        <p:spPr>
          <a:xfrm>
            <a:off x="5235467" y="3482754"/>
            <a:ext cx="537370" cy="149937"/>
          </a:xfrm>
          <a:custGeom>
            <a:avLst/>
            <a:gdLst>
              <a:gd name="connsiteX0" fmla="*/ 108 w 537370"/>
              <a:gd name="connsiteY0" fmla="*/ 31971 h 149937"/>
              <a:gd name="connsiteX1" fmla="*/ 393808 w 537370"/>
              <a:gd name="connsiteY1" fmla="*/ 89121 h 149937"/>
              <a:gd name="connsiteX2" fmla="*/ 365233 w 537370"/>
              <a:gd name="connsiteY2" fmla="*/ 79596 h 149937"/>
              <a:gd name="connsiteX3" fmla="*/ 536683 w 537370"/>
              <a:gd name="connsiteY3" fmla="*/ 149446 h 149937"/>
              <a:gd name="connsiteX4" fmla="*/ 419208 w 537370"/>
              <a:gd name="connsiteY4" fmla="*/ 104996 h 149937"/>
              <a:gd name="connsiteX5" fmla="*/ 266808 w 537370"/>
              <a:gd name="connsiteY5" fmla="*/ 221 h 149937"/>
              <a:gd name="connsiteX6" fmla="*/ 352533 w 537370"/>
              <a:gd name="connsiteY6" fmla="*/ 76421 h 149937"/>
              <a:gd name="connsiteX7" fmla="*/ 108 w 537370"/>
              <a:gd name="connsiteY7" fmla="*/ 31971 h 14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370" h="149937">
                <a:moveTo>
                  <a:pt x="108" y="31971"/>
                </a:moveTo>
                <a:cubicBezTo>
                  <a:pt x="6987" y="34088"/>
                  <a:pt x="332954" y="81183"/>
                  <a:pt x="393808" y="89121"/>
                </a:cubicBezTo>
                <a:cubicBezTo>
                  <a:pt x="454662" y="97059"/>
                  <a:pt x="341421" y="69542"/>
                  <a:pt x="365233" y="79596"/>
                </a:cubicBezTo>
                <a:cubicBezTo>
                  <a:pt x="389045" y="89650"/>
                  <a:pt x="527687" y="145213"/>
                  <a:pt x="536683" y="149446"/>
                </a:cubicBezTo>
                <a:cubicBezTo>
                  <a:pt x="545679" y="153679"/>
                  <a:pt x="464187" y="129867"/>
                  <a:pt x="419208" y="104996"/>
                </a:cubicBezTo>
                <a:cubicBezTo>
                  <a:pt x="374229" y="80125"/>
                  <a:pt x="277920" y="4983"/>
                  <a:pt x="266808" y="221"/>
                </a:cubicBezTo>
                <a:cubicBezTo>
                  <a:pt x="255696" y="-4541"/>
                  <a:pt x="390633" y="69013"/>
                  <a:pt x="352533" y="76421"/>
                </a:cubicBezTo>
                <a:cubicBezTo>
                  <a:pt x="314433" y="83829"/>
                  <a:pt x="-6771" y="29854"/>
                  <a:pt x="108" y="31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2" name="フリーフォーム 2291">
            <a:extLst>
              <a:ext uri="{FF2B5EF4-FFF2-40B4-BE49-F238E27FC236}">
                <a16:creationId xmlns:a16="http://schemas.microsoft.com/office/drawing/2014/main" id="{D6BEF583-87AF-EDF2-4CF6-6644FC11976F}"/>
              </a:ext>
            </a:extLst>
          </p:cNvPr>
          <p:cNvSpPr/>
          <p:nvPr/>
        </p:nvSpPr>
        <p:spPr>
          <a:xfrm>
            <a:off x="7626513" y="3724697"/>
            <a:ext cx="378188" cy="414855"/>
          </a:xfrm>
          <a:custGeom>
            <a:avLst/>
            <a:gdLst>
              <a:gd name="connsiteX0" fmla="*/ 3012 w 378188"/>
              <a:gd name="connsiteY0" fmla="*/ 2753 h 414855"/>
              <a:gd name="connsiteX1" fmla="*/ 279237 w 378188"/>
              <a:gd name="connsiteY1" fmla="*/ 310728 h 414855"/>
              <a:gd name="connsiteX2" fmla="*/ 253837 w 378188"/>
              <a:gd name="connsiteY2" fmla="*/ 244053 h 414855"/>
              <a:gd name="connsiteX3" fmla="*/ 377662 w 378188"/>
              <a:gd name="connsiteY3" fmla="*/ 412328 h 414855"/>
              <a:gd name="connsiteX4" fmla="*/ 291937 w 378188"/>
              <a:gd name="connsiteY4" fmla="*/ 332953 h 414855"/>
              <a:gd name="connsiteX5" fmla="*/ 139537 w 378188"/>
              <a:gd name="connsiteY5" fmla="*/ 167853 h 414855"/>
              <a:gd name="connsiteX6" fmla="*/ 3012 w 378188"/>
              <a:gd name="connsiteY6" fmla="*/ 2753 h 41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188" h="414855">
                <a:moveTo>
                  <a:pt x="3012" y="2753"/>
                </a:moveTo>
                <a:cubicBezTo>
                  <a:pt x="26295" y="26566"/>
                  <a:pt x="237433" y="270511"/>
                  <a:pt x="279237" y="310728"/>
                </a:cubicBezTo>
                <a:cubicBezTo>
                  <a:pt x="321041" y="350945"/>
                  <a:pt x="237433" y="227120"/>
                  <a:pt x="253837" y="244053"/>
                </a:cubicBezTo>
                <a:cubicBezTo>
                  <a:pt x="270241" y="260986"/>
                  <a:pt x="371312" y="397511"/>
                  <a:pt x="377662" y="412328"/>
                </a:cubicBezTo>
                <a:cubicBezTo>
                  <a:pt x="384012" y="427145"/>
                  <a:pt x="331625" y="373699"/>
                  <a:pt x="291937" y="332953"/>
                </a:cubicBezTo>
                <a:cubicBezTo>
                  <a:pt x="252249" y="292207"/>
                  <a:pt x="181341" y="219711"/>
                  <a:pt x="139537" y="167853"/>
                </a:cubicBezTo>
                <a:cubicBezTo>
                  <a:pt x="97733" y="115995"/>
                  <a:pt x="-20271" y="-21060"/>
                  <a:pt x="3012" y="2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3" name="フリーフォーム 2292">
            <a:extLst>
              <a:ext uri="{FF2B5EF4-FFF2-40B4-BE49-F238E27FC236}">
                <a16:creationId xmlns:a16="http://schemas.microsoft.com/office/drawing/2014/main" id="{036E4759-38A4-BCC1-9C5A-C3A9E1EB46E7}"/>
              </a:ext>
            </a:extLst>
          </p:cNvPr>
          <p:cNvSpPr/>
          <p:nvPr/>
        </p:nvSpPr>
        <p:spPr>
          <a:xfrm>
            <a:off x="6629695" y="3105027"/>
            <a:ext cx="171161" cy="200293"/>
          </a:xfrm>
          <a:custGeom>
            <a:avLst/>
            <a:gdLst>
              <a:gd name="connsiteX0" fmla="*/ 171155 w 171161"/>
              <a:gd name="connsiteY0" fmla="*/ 123 h 200293"/>
              <a:gd name="connsiteX1" fmla="*/ 18755 w 171161"/>
              <a:gd name="connsiteY1" fmla="*/ 92198 h 200293"/>
              <a:gd name="connsiteX2" fmla="*/ 31455 w 171161"/>
              <a:gd name="connsiteY2" fmla="*/ 200148 h 200293"/>
              <a:gd name="connsiteX3" fmla="*/ 6055 w 171161"/>
              <a:gd name="connsiteY3" fmla="*/ 114423 h 200293"/>
              <a:gd name="connsiteX4" fmla="*/ 12405 w 171161"/>
              <a:gd name="connsiteY4" fmla="*/ 73148 h 200293"/>
              <a:gd name="connsiteX5" fmla="*/ 171155 w 171161"/>
              <a:gd name="connsiteY5" fmla="*/ 123 h 20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161" h="200293">
                <a:moveTo>
                  <a:pt x="171155" y="123"/>
                </a:moveTo>
                <a:cubicBezTo>
                  <a:pt x="172213" y="3298"/>
                  <a:pt x="42038" y="58861"/>
                  <a:pt x="18755" y="92198"/>
                </a:cubicBezTo>
                <a:cubicBezTo>
                  <a:pt x="-4528" y="125535"/>
                  <a:pt x="33572" y="196444"/>
                  <a:pt x="31455" y="200148"/>
                </a:cubicBezTo>
                <a:cubicBezTo>
                  <a:pt x="29338" y="203852"/>
                  <a:pt x="9230" y="135590"/>
                  <a:pt x="6055" y="114423"/>
                </a:cubicBezTo>
                <a:cubicBezTo>
                  <a:pt x="2880" y="93256"/>
                  <a:pt x="-8762" y="90610"/>
                  <a:pt x="12405" y="73148"/>
                </a:cubicBezTo>
                <a:cubicBezTo>
                  <a:pt x="33572" y="55686"/>
                  <a:pt x="170097" y="-3052"/>
                  <a:pt x="171155" y="1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4" name="フリーフォーム 2293">
            <a:extLst>
              <a:ext uri="{FF2B5EF4-FFF2-40B4-BE49-F238E27FC236}">
                <a16:creationId xmlns:a16="http://schemas.microsoft.com/office/drawing/2014/main" id="{00ECC862-66F5-35F3-956B-07C4EB2B3F82}"/>
              </a:ext>
            </a:extLst>
          </p:cNvPr>
          <p:cNvSpPr/>
          <p:nvPr/>
        </p:nvSpPr>
        <p:spPr>
          <a:xfrm>
            <a:off x="5386437" y="2677629"/>
            <a:ext cx="223766" cy="302513"/>
          </a:xfrm>
          <a:custGeom>
            <a:avLst/>
            <a:gdLst>
              <a:gd name="connsiteX0" fmla="*/ 14238 w 223766"/>
              <a:gd name="connsiteY0" fmla="*/ 240196 h 302513"/>
              <a:gd name="connsiteX1" fmla="*/ 220613 w 223766"/>
              <a:gd name="connsiteY1" fmla="*/ 5246 h 302513"/>
              <a:gd name="connsiteX2" fmla="*/ 131713 w 223766"/>
              <a:gd name="connsiteY2" fmla="*/ 94146 h 302513"/>
              <a:gd name="connsiteX3" fmla="*/ 30113 w 223766"/>
              <a:gd name="connsiteY3" fmla="*/ 290996 h 302513"/>
              <a:gd name="connsiteX4" fmla="*/ 14238 w 223766"/>
              <a:gd name="connsiteY4" fmla="*/ 240196 h 30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766" h="302513">
                <a:moveTo>
                  <a:pt x="14238" y="240196"/>
                </a:moveTo>
                <a:cubicBezTo>
                  <a:pt x="45988" y="192571"/>
                  <a:pt x="201034" y="29588"/>
                  <a:pt x="220613" y="5246"/>
                </a:cubicBezTo>
                <a:cubicBezTo>
                  <a:pt x="240192" y="-19096"/>
                  <a:pt x="163463" y="46521"/>
                  <a:pt x="131713" y="94146"/>
                </a:cubicBezTo>
                <a:cubicBezTo>
                  <a:pt x="99963" y="141771"/>
                  <a:pt x="49163" y="260834"/>
                  <a:pt x="30113" y="290996"/>
                </a:cubicBezTo>
                <a:cubicBezTo>
                  <a:pt x="11063" y="321159"/>
                  <a:pt x="-17512" y="287821"/>
                  <a:pt x="14238" y="2401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5" name="フリーフォーム 2294">
            <a:extLst>
              <a:ext uri="{FF2B5EF4-FFF2-40B4-BE49-F238E27FC236}">
                <a16:creationId xmlns:a16="http://schemas.microsoft.com/office/drawing/2014/main" id="{8D9F31D2-5D5C-A7BC-D131-20236B6256E6}"/>
              </a:ext>
            </a:extLst>
          </p:cNvPr>
          <p:cNvSpPr/>
          <p:nvPr/>
        </p:nvSpPr>
        <p:spPr>
          <a:xfrm>
            <a:off x="5742318" y="2920904"/>
            <a:ext cx="175846" cy="355226"/>
          </a:xfrm>
          <a:custGeom>
            <a:avLst/>
            <a:gdLst>
              <a:gd name="connsiteX0" fmla="*/ 13957 w 175846"/>
              <a:gd name="connsiteY0" fmla="*/ 96 h 355226"/>
              <a:gd name="connsiteX1" fmla="*/ 10782 w 175846"/>
              <a:gd name="connsiteY1" fmla="*/ 158846 h 355226"/>
              <a:gd name="connsiteX2" fmla="*/ 172707 w 175846"/>
              <a:gd name="connsiteY2" fmla="*/ 349346 h 355226"/>
              <a:gd name="connsiteX3" fmla="*/ 109207 w 175846"/>
              <a:gd name="connsiteY3" fmla="*/ 295371 h 355226"/>
              <a:gd name="connsiteX4" fmla="*/ 4432 w 175846"/>
              <a:gd name="connsiteY4" fmla="*/ 181071 h 355226"/>
              <a:gd name="connsiteX5" fmla="*/ 13957 w 175846"/>
              <a:gd name="connsiteY5" fmla="*/ 96 h 35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846" h="355226">
                <a:moveTo>
                  <a:pt x="13957" y="96"/>
                </a:moveTo>
                <a:cubicBezTo>
                  <a:pt x="15015" y="-3608"/>
                  <a:pt x="-15676" y="100638"/>
                  <a:pt x="10782" y="158846"/>
                </a:cubicBezTo>
                <a:cubicBezTo>
                  <a:pt x="37240" y="217054"/>
                  <a:pt x="156303" y="326592"/>
                  <a:pt x="172707" y="349346"/>
                </a:cubicBezTo>
                <a:cubicBezTo>
                  <a:pt x="189111" y="372100"/>
                  <a:pt x="137253" y="323417"/>
                  <a:pt x="109207" y="295371"/>
                </a:cubicBezTo>
                <a:cubicBezTo>
                  <a:pt x="81161" y="267325"/>
                  <a:pt x="17661" y="229754"/>
                  <a:pt x="4432" y="181071"/>
                </a:cubicBezTo>
                <a:cubicBezTo>
                  <a:pt x="-8797" y="132388"/>
                  <a:pt x="12899" y="3800"/>
                  <a:pt x="13957" y="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6" name="フリーフォーム 2295">
            <a:extLst>
              <a:ext uri="{FF2B5EF4-FFF2-40B4-BE49-F238E27FC236}">
                <a16:creationId xmlns:a16="http://schemas.microsoft.com/office/drawing/2014/main" id="{EBDB0A26-CF45-8A37-8B48-4DD54820D34D}"/>
              </a:ext>
            </a:extLst>
          </p:cNvPr>
          <p:cNvSpPr/>
          <p:nvPr/>
        </p:nvSpPr>
        <p:spPr>
          <a:xfrm>
            <a:off x="5962638" y="2911437"/>
            <a:ext cx="47647" cy="263574"/>
          </a:xfrm>
          <a:custGeom>
            <a:avLst/>
            <a:gdLst>
              <a:gd name="connsiteX0" fmla="*/ 47637 w 47647"/>
              <a:gd name="connsiteY0" fmla="*/ 3213 h 263574"/>
              <a:gd name="connsiteX1" fmla="*/ 19062 w 47647"/>
              <a:gd name="connsiteY1" fmla="*/ 149263 h 263574"/>
              <a:gd name="connsiteX2" fmla="*/ 19062 w 47647"/>
              <a:gd name="connsiteY2" fmla="*/ 263563 h 263574"/>
              <a:gd name="connsiteX3" fmla="*/ 12 w 47647"/>
              <a:gd name="connsiteY3" fmla="*/ 142913 h 263574"/>
              <a:gd name="connsiteX4" fmla="*/ 22237 w 47647"/>
              <a:gd name="connsiteY4" fmla="*/ 54013 h 263574"/>
              <a:gd name="connsiteX5" fmla="*/ 47637 w 47647"/>
              <a:gd name="connsiteY5" fmla="*/ 3213 h 26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47" h="263574">
                <a:moveTo>
                  <a:pt x="47637" y="3213"/>
                </a:moveTo>
                <a:cubicBezTo>
                  <a:pt x="47108" y="19088"/>
                  <a:pt x="23824" y="105871"/>
                  <a:pt x="19062" y="149263"/>
                </a:cubicBezTo>
                <a:cubicBezTo>
                  <a:pt x="14299" y="192655"/>
                  <a:pt x="22237" y="264621"/>
                  <a:pt x="19062" y="263563"/>
                </a:cubicBezTo>
                <a:cubicBezTo>
                  <a:pt x="15887" y="262505"/>
                  <a:pt x="-517" y="177838"/>
                  <a:pt x="12" y="142913"/>
                </a:cubicBezTo>
                <a:cubicBezTo>
                  <a:pt x="541" y="107988"/>
                  <a:pt x="15887" y="73592"/>
                  <a:pt x="22237" y="54013"/>
                </a:cubicBezTo>
                <a:cubicBezTo>
                  <a:pt x="28587" y="34434"/>
                  <a:pt x="48166" y="-12662"/>
                  <a:pt x="47637" y="32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7" name="フリーフォーム 2296">
            <a:extLst>
              <a:ext uri="{FF2B5EF4-FFF2-40B4-BE49-F238E27FC236}">
                <a16:creationId xmlns:a16="http://schemas.microsoft.com/office/drawing/2014/main" id="{A8743847-79FF-89D5-0119-7DA925D4EA8A}"/>
              </a:ext>
            </a:extLst>
          </p:cNvPr>
          <p:cNvSpPr/>
          <p:nvPr/>
        </p:nvSpPr>
        <p:spPr>
          <a:xfrm>
            <a:off x="6065830" y="2155575"/>
            <a:ext cx="87433" cy="558813"/>
          </a:xfrm>
          <a:custGeom>
            <a:avLst/>
            <a:gdLst>
              <a:gd name="connsiteX0" fmla="*/ 87320 w 87433"/>
              <a:gd name="connsiteY0" fmla="*/ 3425 h 558813"/>
              <a:gd name="connsiteX1" fmla="*/ 14295 w 87433"/>
              <a:gd name="connsiteY1" fmla="*/ 276475 h 558813"/>
              <a:gd name="connsiteX2" fmla="*/ 4770 w 87433"/>
              <a:gd name="connsiteY2" fmla="*/ 552700 h 558813"/>
              <a:gd name="connsiteX3" fmla="*/ 1595 w 87433"/>
              <a:gd name="connsiteY3" fmla="*/ 441575 h 558813"/>
              <a:gd name="connsiteX4" fmla="*/ 30170 w 87433"/>
              <a:gd name="connsiteY4" fmla="*/ 143125 h 558813"/>
              <a:gd name="connsiteX5" fmla="*/ 87320 w 87433"/>
              <a:gd name="connsiteY5" fmla="*/ 3425 h 55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33" h="558813">
                <a:moveTo>
                  <a:pt x="87320" y="3425"/>
                </a:moveTo>
                <a:cubicBezTo>
                  <a:pt x="84674" y="25650"/>
                  <a:pt x="28053" y="184929"/>
                  <a:pt x="14295" y="276475"/>
                </a:cubicBezTo>
                <a:cubicBezTo>
                  <a:pt x="537" y="368021"/>
                  <a:pt x="6887" y="525183"/>
                  <a:pt x="4770" y="552700"/>
                </a:cubicBezTo>
                <a:cubicBezTo>
                  <a:pt x="2653" y="580217"/>
                  <a:pt x="-2638" y="509837"/>
                  <a:pt x="1595" y="441575"/>
                </a:cubicBezTo>
                <a:cubicBezTo>
                  <a:pt x="5828" y="373313"/>
                  <a:pt x="14824" y="214562"/>
                  <a:pt x="30170" y="143125"/>
                </a:cubicBezTo>
                <a:cubicBezTo>
                  <a:pt x="45516" y="71688"/>
                  <a:pt x="89966" y="-18800"/>
                  <a:pt x="87320" y="34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8" name="フリーフォーム 2297">
            <a:extLst>
              <a:ext uri="{FF2B5EF4-FFF2-40B4-BE49-F238E27FC236}">
                <a16:creationId xmlns:a16="http://schemas.microsoft.com/office/drawing/2014/main" id="{43851354-5D74-E474-A101-B99F2119E4DA}"/>
              </a:ext>
            </a:extLst>
          </p:cNvPr>
          <p:cNvSpPr/>
          <p:nvPr/>
        </p:nvSpPr>
        <p:spPr>
          <a:xfrm>
            <a:off x="6327775" y="2765097"/>
            <a:ext cx="96176" cy="400383"/>
          </a:xfrm>
          <a:custGeom>
            <a:avLst/>
            <a:gdLst>
              <a:gd name="connsiteX0" fmla="*/ 0 w 96176"/>
              <a:gd name="connsiteY0" fmla="*/ 328 h 400383"/>
              <a:gd name="connsiteX1" fmla="*/ 88900 w 96176"/>
              <a:gd name="connsiteY1" fmla="*/ 187653 h 400383"/>
              <a:gd name="connsiteX2" fmla="*/ 47625 w 96176"/>
              <a:gd name="connsiteY2" fmla="*/ 400378 h 400383"/>
              <a:gd name="connsiteX3" fmla="*/ 88900 w 96176"/>
              <a:gd name="connsiteY3" fmla="*/ 194003 h 400383"/>
              <a:gd name="connsiteX4" fmla="*/ 88900 w 96176"/>
              <a:gd name="connsiteY4" fmla="*/ 143203 h 400383"/>
              <a:gd name="connsiteX5" fmla="*/ 0 w 96176"/>
              <a:gd name="connsiteY5" fmla="*/ 328 h 40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76" h="400383">
                <a:moveTo>
                  <a:pt x="0" y="328"/>
                </a:moveTo>
                <a:cubicBezTo>
                  <a:pt x="0" y="7736"/>
                  <a:pt x="80963" y="120978"/>
                  <a:pt x="88900" y="187653"/>
                </a:cubicBezTo>
                <a:cubicBezTo>
                  <a:pt x="96837" y="254328"/>
                  <a:pt x="47625" y="399320"/>
                  <a:pt x="47625" y="400378"/>
                </a:cubicBezTo>
                <a:cubicBezTo>
                  <a:pt x="47625" y="401436"/>
                  <a:pt x="82021" y="236866"/>
                  <a:pt x="88900" y="194003"/>
                </a:cubicBezTo>
                <a:cubicBezTo>
                  <a:pt x="95779" y="151141"/>
                  <a:pt x="101071" y="173365"/>
                  <a:pt x="88900" y="143203"/>
                </a:cubicBezTo>
                <a:cubicBezTo>
                  <a:pt x="76729" y="113041"/>
                  <a:pt x="0" y="-7080"/>
                  <a:pt x="0" y="3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9" name="フリーフォーム 2298">
            <a:extLst>
              <a:ext uri="{FF2B5EF4-FFF2-40B4-BE49-F238E27FC236}">
                <a16:creationId xmlns:a16="http://schemas.microsoft.com/office/drawing/2014/main" id="{49AAEE8C-1831-7E70-DAAB-21A6BDB89087}"/>
              </a:ext>
            </a:extLst>
          </p:cNvPr>
          <p:cNvSpPr/>
          <p:nvPr/>
        </p:nvSpPr>
        <p:spPr>
          <a:xfrm>
            <a:off x="6634400" y="3695575"/>
            <a:ext cx="227770" cy="499175"/>
          </a:xfrm>
          <a:custGeom>
            <a:avLst/>
            <a:gdLst>
              <a:gd name="connsiteX0" fmla="*/ 42625 w 227770"/>
              <a:gd name="connsiteY0" fmla="*/ 125 h 499175"/>
              <a:gd name="connsiteX1" fmla="*/ 36275 w 227770"/>
              <a:gd name="connsiteY1" fmla="*/ 209675 h 499175"/>
              <a:gd name="connsiteX2" fmla="*/ 134700 w 227770"/>
              <a:gd name="connsiteY2" fmla="*/ 304925 h 499175"/>
              <a:gd name="connsiteX3" fmla="*/ 93425 w 227770"/>
              <a:gd name="connsiteY3" fmla="*/ 308100 h 499175"/>
              <a:gd name="connsiteX4" fmla="*/ 226775 w 227770"/>
              <a:gd name="connsiteY4" fmla="*/ 250950 h 499175"/>
              <a:gd name="connsiteX5" fmla="*/ 150575 w 227770"/>
              <a:gd name="connsiteY5" fmla="*/ 308100 h 499175"/>
              <a:gd name="connsiteX6" fmla="*/ 80725 w 227770"/>
              <a:gd name="connsiteY6" fmla="*/ 425575 h 499175"/>
              <a:gd name="connsiteX7" fmla="*/ 93425 w 227770"/>
              <a:gd name="connsiteY7" fmla="*/ 498600 h 499175"/>
              <a:gd name="connsiteX8" fmla="*/ 90250 w 227770"/>
              <a:gd name="connsiteY8" fmla="*/ 387475 h 499175"/>
              <a:gd name="connsiteX9" fmla="*/ 45800 w 227770"/>
              <a:gd name="connsiteY9" fmla="*/ 314450 h 499175"/>
              <a:gd name="connsiteX10" fmla="*/ 96600 w 227770"/>
              <a:gd name="connsiteY10" fmla="*/ 362075 h 499175"/>
              <a:gd name="connsiteX11" fmla="*/ 106125 w 227770"/>
              <a:gd name="connsiteY11" fmla="*/ 292225 h 499175"/>
              <a:gd name="connsiteX12" fmla="*/ 1350 w 227770"/>
              <a:gd name="connsiteY12" fmla="*/ 162050 h 499175"/>
              <a:gd name="connsiteX13" fmla="*/ 45800 w 227770"/>
              <a:gd name="connsiteY13" fmla="*/ 241425 h 499175"/>
              <a:gd name="connsiteX14" fmla="*/ 42625 w 227770"/>
              <a:gd name="connsiteY14" fmla="*/ 125 h 49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7770" h="499175">
                <a:moveTo>
                  <a:pt x="42625" y="125"/>
                </a:moveTo>
                <a:cubicBezTo>
                  <a:pt x="41038" y="-5167"/>
                  <a:pt x="20929" y="158875"/>
                  <a:pt x="36275" y="209675"/>
                </a:cubicBezTo>
                <a:cubicBezTo>
                  <a:pt x="51621" y="260475"/>
                  <a:pt x="125175" y="288521"/>
                  <a:pt x="134700" y="304925"/>
                </a:cubicBezTo>
                <a:cubicBezTo>
                  <a:pt x="144225" y="321329"/>
                  <a:pt x="78079" y="317096"/>
                  <a:pt x="93425" y="308100"/>
                </a:cubicBezTo>
                <a:cubicBezTo>
                  <a:pt x="108771" y="299104"/>
                  <a:pt x="217250" y="250950"/>
                  <a:pt x="226775" y="250950"/>
                </a:cubicBezTo>
                <a:cubicBezTo>
                  <a:pt x="236300" y="250950"/>
                  <a:pt x="174917" y="278996"/>
                  <a:pt x="150575" y="308100"/>
                </a:cubicBezTo>
                <a:cubicBezTo>
                  <a:pt x="126233" y="337204"/>
                  <a:pt x="90250" y="393825"/>
                  <a:pt x="80725" y="425575"/>
                </a:cubicBezTo>
                <a:cubicBezTo>
                  <a:pt x="71200" y="457325"/>
                  <a:pt x="91838" y="504950"/>
                  <a:pt x="93425" y="498600"/>
                </a:cubicBezTo>
                <a:cubicBezTo>
                  <a:pt x="95013" y="492250"/>
                  <a:pt x="98187" y="418167"/>
                  <a:pt x="90250" y="387475"/>
                </a:cubicBezTo>
                <a:cubicBezTo>
                  <a:pt x="82313" y="356783"/>
                  <a:pt x="44742" y="318683"/>
                  <a:pt x="45800" y="314450"/>
                </a:cubicBezTo>
                <a:cubicBezTo>
                  <a:pt x="46858" y="310217"/>
                  <a:pt x="86546" y="365779"/>
                  <a:pt x="96600" y="362075"/>
                </a:cubicBezTo>
                <a:cubicBezTo>
                  <a:pt x="106654" y="358371"/>
                  <a:pt x="122000" y="325562"/>
                  <a:pt x="106125" y="292225"/>
                </a:cubicBezTo>
                <a:cubicBezTo>
                  <a:pt x="90250" y="258888"/>
                  <a:pt x="11404" y="170517"/>
                  <a:pt x="1350" y="162050"/>
                </a:cubicBezTo>
                <a:cubicBezTo>
                  <a:pt x="-8704" y="153583"/>
                  <a:pt x="40508" y="262062"/>
                  <a:pt x="45800" y="241425"/>
                </a:cubicBezTo>
                <a:cubicBezTo>
                  <a:pt x="51092" y="220788"/>
                  <a:pt x="44212" y="5417"/>
                  <a:pt x="42625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0" name="フリーフォーム 2299">
            <a:extLst>
              <a:ext uri="{FF2B5EF4-FFF2-40B4-BE49-F238E27FC236}">
                <a16:creationId xmlns:a16="http://schemas.microsoft.com/office/drawing/2014/main" id="{4C5848DC-23D7-3FB3-A86B-F8D050A250D9}"/>
              </a:ext>
            </a:extLst>
          </p:cNvPr>
          <p:cNvSpPr/>
          <p:nvPr/>
        </p:nvSpPr>
        <p:spPr>
          <a:xfrm>
            <a:off x="4829546" y="1823930"/>
            <a:ext cx="2131999" cy="1435867"/>
          </a:xfrm>
          <a:custGeom>
            <a:avLst/>
            <a:gdLst>
              <a:gd name="connsiteX0" fmla="*/ 2117354 w 2131999"/>
              <a:gd name="connsiteY0" fmla="*/ 163620 h 1435867"/>
              <a:gd name="connsiteX1" fmla="*/ 904504 w 2131999"/>
              <a:gd name="connsiteY1" fmla="*/ 128695 h 1435867"/>
              <a:gd name="connsiteX2" fmla="*/ 1377579 w 2131999"/>
              <a:gd name="connsiteY2" fmla="*/ 135045 h 1435867"/>
              <a:gd name="connsiteX3" fmla="*/ 542554 w 2131999"/>
              <a:gd name="connsiteY3" fmla="*/ 27095 h 1435867"/>
              <a:gd name="connsiteX4" fmla="*/ 891804 w 2131999"/>
              <a:gd name="connsiteY4" fmla="*/ 90595 h 1435867"/>
              <a:gd name="connsiteX5" fmla="*/ 460004 w 2131999"/>
              <a:gd name="connsiteY5" fmla="*/ 360470 h 1435867"/>
              <a:gd name="connsiteX6" fmla="*/ 679079 w 2131999"/>
              <a:gd name="connsiteY6" fmla="*/ 296970 h 1435867"/>
              <a:gd name="connsiteX7" fmla="*/ 333004 w 2131999"/>
              <a:gd name="connsiteY7" fmla="*/ 903395 h 1435867"/>
              <a:gd name="connsiteX8" fmla="*/ 367929 w 2131999"/>
              <a:gd name="connsiteY8" fmla="*/ 738295 h 1435867"/>
              <a:gd name="connsiteX9" fmla="*/ 12329 w 2131999"/>
              <a:gd name="connsiteY9" fmla="*/ 1414570 h 1435867"/>
              <a:gd name="connsiteX10" fmla="*/ 75829 w 2131999"/>
              <a:gd name="connsiteY10" fmla="*/ 1220895 h 1435867"/>
              <a:gd name="connsiteX11" fmla="*/ 18679 w 2131999"/>
              <a:gd name="connsiteY11" fmla="*/ 1424095 h 1435867"/>
              <a:gd name="connsiteX12" fmla="*/ 263154 w 2131999"/>
              <a:gd name="connsiteY12" fmla="*/ 795445 h 1435867"/>
              <a:gd name="connsiteX13" fmla="*/ 529854 w 2131999"/>
              <a:gd name="connsiteY13" fmla="*/ 138220 h 1435867"/>
              <a:gd name="connsiteX14" fmla="*/ 841004 w 2131999"/>
              <a:gd name="connsiteY14" fmla="*/ 131870 h 1435867"/>
              <a:gd name="connsiteX15" fmla="*/ 790204 w 2131999"/>
              <a:gd name="connsiteY15" fmla="*/ 36620 h 1435867"/>
              <a:gd name="connsiteX16" fmla="*/ 1288679 w 2131999"/>
              <a:gd name="connsiteY16" fmla="*/ 52495 h 1435867"/>
              <a:gd name="connsiteX17" fmla="*/ 1234704 w 2131999"/>
              <a:gd name="connsiteY17" fmla="*/ 1695 h 1435867"/>
              <a:gd name="connsiteX18" fmla="*/ 1555379 w 2131999"/>
              <a:gd name="connsiteY18" fmla="*/ 125520 h 1435867"/>
              <a:gd name="connsiteX19" fmla="*/ 2117354 w 2131999"/>
              <a:gd name="connsiteY19" fmla="*/ 163620 h 143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31999" h="1435867">
                <a:moveTo>
                  <a:pt x="2117354" y="163620"/>
                </a:moveTo>
                <a:cubicBezTo>
                  <a:pt x="2008875" y="164149"/>
                  <a:pt x="1027800" y="133457"/>
                  <a:pt x="904504" y="128695"/>
                </a:cubicBezTo>
                <a:cubicBezTo>
                  <a:pt x="781208" y="123933"/>
                  <a:pt x="1437904" y="151978"/>
                  <a:pt x="1377579" y="135045"/>
                </a:cubicBezTo>
                <a:cubicBezTo>
                  <a:pt x="1317254" y="118112"/>
                  <a:pt x="623516" y="34503"/>
                  <a:pt x="542554" y="27095"/>
                </a:cubicBezTo>
                <a:cubicBezTo>
                  <a:pt x="461592" y="19687"/>
                  <a:pt x="905562" y="35032"/>
                  <a:pt x="891804" y="90595"/>
                </a:cubicBezTo>
                <a:cubicBezTo>
                  <a:pt x="878046" y="146157"/>
                  <a:pt x="495458" y="326074"/>
                  <a:pt x="460004" y="360470"/>
                </a:cubicBezTo>
                <a:cubicBezTo>
                  <a:pt x="424550" y="394866"/>
                  <a:pt x="700246" y="206482"/>
                  <a:pt x="679079" y="296970"/>
                </a:cubicBezTo>
                <a:cubicBezTo>
                  <a:pt x="657912" y="387458"/>
                  <a:pt x="384862" y="829841"/>
                  <a:pt x="333004" y="903395"/>
                </a:cubicBezTo>
                <a:cubicBezTo>
                  <a:pt x="281146" y="976949"/>
                  <a:pt x="421375" y="653099"/>
                  <a:pt x="367929" y="738295"/>
                </a:cubicBezTo>
                <a:cubicBezTo>
                  <a:pt x="314483" y="823491"/>
                  <a:pt x="61012" y="1334137"/>
                  <a:pt x="12329" y="1414570"/>
                </a:cubicBezTo>
                <a:cubicBezTo>
                  <a:pt x="-36354" y="1495003"/>
                  <a:pt x="74771" y="1219307"/>
                  <a:pt x="75829" y="1220895"/>
                </a:cubicBezTo>
                <a:cubicBezTo>
                  <a:pt x="76887" y="1222483"/>
                  <a:pt x="-12542" y="1495003"/>
                  <a:pt x="18679" y="1424095"/>
                </a:cubicBezTo>
                <a:cubicBezTo>
                  <a:pt x="49900" y="1353187"/>
                  <a:pt x="177958" y="1009757"/>
                  <a:pt x="263154" y="795445"/>
                </a:cubicBezTo>
                <a:cubicBezTo>
                  <a:pt x="348350" y="581133"/>
                  <a:pt x="433546" y="248816"/>
                  <a:pt x="529854" y="138220"/>
                </a:cubicBezTo>
                <a:cubicBezTo>
                  <a:pt x="626162" y="27624"/>
                  <a:pt x="797612" y="148803"/>
                  <a:pt x="841004" y="131870"/>
                </a:cubicBezTo>
                <a:cubicBezTo>
                  <a:pt x="884396" y="114937"/>
                  <a:pt x="715591" y="49849"/>
                  <a:pt x="790204" y="36620"/>
                </a:cubicBezTo>
                <a:cubicBezTo>
                  <a:pt x="864816" y="23391"/>
                  <a:pt x="1214596" y="58316"/>
                  <a:pt x="1288679" y="52495"/>
                </a:cubicBezTo>
                <a:cubicBezTo>
                  <a:pt x="1362762" y="46674"/>
                  <a:pt x="1190254" y="-10476"/>
                  <a:pt x="1234704" y="1695"/>
                </a:cubicBezTo>
                <a:cubicBezTo>
                  <a:pt x="1279154" y="13866"/>
                  <a:pt x="1409858" y="99062"/>
                  <a:pt x="1555379" y="125520"/>
                </a:cubicBezTo>
                <a:cubicBezTo>
                  <a:pt x="1700900" y="151978"/>
                  <a:pt x="2225833" y="163091"/>
                  <a:pt x="2117354" y="1636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1" name="フリーフォーム 2300">
            <a:extLst>
              <a:ext uri="{FF2B5EF4-FFF2-40B4-BE49-F238E27FC236}">
                <a16:creationId xmlns:a16="http://schemas.microsoft.com/office/drawing/2014/main" id="{92BE56E3-B342-FCE1-BCA9-75C630BB330F}"/>
              </a:ext>
            </a:extLst>
          </p:cNvPr>
          <p:cNvSpPr/>
          <p:nvPr/>
        </p:nvSpPr>
        <p:spPr>
          <a:xfrm>
            <a:off x="4781587" y="2717630"/>
            <a:ext cx="335135" cy="1319691"/>
          </a:xfrm>
          <a:custGeom>
            <a:avLst/>
            <a:gdLst>
              <a:gd name="connsiteX0" fmla="*/ 333338 w 335135"/>
              <a:gd name="connsiteY0" fmla="*/ 170 h 1319691"/>
              <a:gd name="connsiteX1" fmla="*/ 165063 w 335135"/>
              <a:gd name="connsiteY1" fmla="*/ 479595 h 1319691"/>
              <a:gd name="connsiteX2" fmla="*/ 130138 w 335135"/>
              <a:gd name="connsiteY2" fmla="*/ 841545 h 1319691"/>
              <a:gd name="connsiteX3" fmla="*/ 111088 w 335135"/>
              <a:gd name="connsiteY3" fmla="*/ 752645 h 1319691"/>
              <a:gd name="connsiteX4" fmla="*/ 3138 w 335135"/>
              <a:gd name="connsiteY4" fmla="*/ 1305095 h 1319691"/>
              <a:gd name="connsiteX5" fmla="*/ 31713 w 335135"/>
              <a:gd name="connsiteY5" fmla="*/ 1079670 h 1319691"/>
              <a:gd name="connsiteX6" fmla="*/ 60288 w 335135"/>
              <a:gd name="connsiteY6" fmla="*/ 244645 h 1319691"/>
              <a:gd name="connsiteX7" fmla="*/ 44413 w 335135"/>
              <a:gd name="connsiteY7" fmla="*/ 422445 h 1319691"/>
              <a:gd name="connsiteX8" fmla="*/ 333338 w 335135"/>
              <a:gd name="connsiteY8" fmla="*/ 170 h 131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135" h="1319691">
                <a:moveTo>
                  <a:pt x="333338" y="170"/>
                </a:moveTo>
                <a:cubicBezTo>
                  <a:pt x="353446" y="9695"/>
                  <a:pt x="198930" y="339366"/>
                  <a:pt x="165063" y="479595"/>
                </a:cubicBezTo>
                <a:cubicBezTo>
                  <a:pt x="131196" y="619824"/>
                  <a:pt x="139134" y="796037"/>
                  <a:pt x="130138" y="841545"/>
                </a:cubicBezTo>
                <a:cubicBezTo>
                  <a:pt x="121142" y="887053"/>
                  <a:pt x="132255" y="675387"/>
                  <a:pt x="111088" y="752645"/>
                </a:cubicBezTo>
                <a:cubicBezTo>
                  <a:pt x="89921" y="829903"/>
                  <a:pt x="16367" y="1250591"/>
                  <a:pt x="3138" y="1305095"/>
                </a:cubicBezTo>
                <a:cubicBezTo>
                  <a:pt x="-10091" y="1359599"/>
                  <a:pt x="22188" y="1256412"/>
                  <a:pt x="31713" y="1079670"/>
                </a:cubicBezTo>
                <a:cubicBezTo>
                  <a:pt x="41238" y="902928"/>
                  <a:pt x="58171" y="354182"/>
                  <a:pt x="60288" y="244645"/>
                </a:cubicBezTo>
                <a:cubicBezTo>
                  <a:pt x="62405" y="135108"/>
                  <a:pt x="4196" y="462132"/>
                  <a:pt x="44413" y="422445"/>
                </a:cubicBezTo>
                <a:cubicBezTo>
                  <a:pt x="84630" y="382758"/>
                  <a:pt x="313230" y="-9355"/>
                  <a:pt x="333338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2" name="フリーフォーム 2301">
            <a:extLst>
              <a:ext uri="{FF2B5EF4-FFF2-40B4-BE49-F238E27FC236}">
                <a16:creationId xmlns:a16="http://schemas.microsoft.com/office/drawing/2014/main" id="{A160B8C2-0824-FFA5-F4C0-56EA8FCE1E24}"/>
              </a:ext>
            </a:extLst>
          </p:cNvPr>
          <p:cNvSpPr/>
          <p:nvPr/>
        </p:nvSpPr>
        <p:spPr>
          <a:xfrm>
            <a:off x="4613140" y="4071499"/>
            <a:ext cx="176390" cy="1402080"/>
          </a:xfrm>
          <a:custGeom>
            <a:avLst/>
            <a:gdLst>
              <a:gd name="connsiteX0" fmla="*/ 168410 w 176390"/>
              <a:gd name="connsiteY0" fmla="*/ 49651 h 1402080"/>
              <a:gd name="connsiteX1" fmla="*/ 69985 w 176390"/>
              <a:gd name="connsiteY1" fmla="*/ 402076 h 1402080"/>
              <a:gd name="connsiteX2" fmla="*/ 76335 w 176390"/>
              <a:gd name="connsiteY2" fmla="*/ 376676 h 1402080"/>
              <a:gd name="connsiteX3" fmla="*/ 92210 w 176390"/>
              <a:gd name="connsiteY3" fmla="*/ 970401 h 1402080"/>
              <a:gd name="connsiteX4" fmla="*/ 101735 w 176390"/>
              <a:gd name="connsiteY4" fmla="*/ 852926 h 1402080"/>
              <a:gd name="connsiteX5" fmla="*/ 149360 w 176390"/>
              <a:gd name="connsiteY5" fmla="*/ 1383151 h 1402080"/>
              <a:gd name="connsiteX6" fmla="*/ 98560 w 176390"/>
              <a:gd name="connsiteY6" fmla="*/ 1202176 h 1402080"/>
              <a:gd name="connsiteX7" fmla="*/ 135 w 176390"/>
              <a:gd name="connsiteY7" fmla="*/ 430651 h 1402080"/>
              <a:gd name="connsiteX8" fmla="*/ 76335 w 176390"/>
              <a:gd name="connsiteY8" fmla="*/ 2026 h 1402080"/>
              <a:gd name="connsiteX9" fmla="*/ 38235 w 176390"/>
              <a:gd name="connsiteY9" fmla="*/ 262376 h 1402080"/>
              <a:gd name="connsiteX10" fmla="*/ 155710 w 176390"/>
              <a:gd name="connsiteY10" fmla="*/ 100451 h 1402080"/>
              <a:gd name="connsiteX11" fmla="*/ 168410 w 176390"/>
              <a:gd name="connsiteY11" fmla="*/ 49651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390" h="1402080">
                <a:moveTo>
                  <a:pt x="168410" y="49651"/>
                </a:moveTo>
                <a:cubicBezTo>
                  <a:pt x="154123" y="99922"/>
                  <a:pt x="85331" y="347572"/>
                  <a:pt x="69985" y="402076"/>
                </a:cubicBezTo>
                <a:cubicBezTo>
                  <a:pt x="54639" y="456580"/>
                  <a:pt x="72631" y="281955"/>
                  <a:pt x="76335" y="376676"/>
                </a:cubicBezTo>
                <a:cubicBezTo>
                  <a:pt x="80039" y="471397"/>
                  <a:pt x="87977" y="891026"/>
                  <a:pt x="92210" y="970401"/>
                </a:cubicBezTo>
                <a:cubicBezTo>
                  <a:pt x="96443" y="1049776"/>
                  <a:pt x="92210" y="784134"/>
                  <a:pt x="101735" y="852926"/>
                </a:cubicBezTo>
                <a:cubicBezTo>
                  <a:pt x="111260" y="921718"/>
                  <a:pt x="149889" y="1324943"/>
                  <a:pt x="149360" y="1383151"/>
                </a:cubicBezTo>
                <a:cubicBezTo>
                  <a:pt x="148831" y="1441359"/>
                  <a:pt x="123431" y="1360926"/>
                  <a:pt x="98560" y="1202176"/>
                </a:cubicBezTo>
                <a:cubicBezTo>
                  <a:pt x="73689" y="1043426"/>
                  <a:pt x="3839" y="630676"/>
                  <a:pt x="135" y="430651"/>
                </a:cubicBezTo>
                <a:cubicBezTo>
                  <a:pt x="-3569" y="230626"/>
                  <a:pt x="69985" y="30072"/>
                  <a:pt x="76335" y="2026"/>
                </a:cubicBezTo>
                <a:cubicBezTo>
                  <a:pt x="82685" y="-26020"/>
                  <a:pt x="25006" y="245972"/>
                  <a:pt x="38235" y="262376"/>
                </a:cubicBezTo>
                <a:cubicBezTo>
                  <a:pt x="51464" y="278780"/>
                  <a:pt x="134014" y="133259"/>
                  <a:pt x="155710" y="100451"/>
                </a:cubicBezTo>
                <a:cubicBezTo>
                  <a:pt x="177406" y="67643"/>
                  <a:pt x="182697" y="-620"/>
                  <a:pt x="168410" y="49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3" name="フリーフォーム 2302">
            <a:extLst>
              <a:ext uri="{FF2B5EF4-FFF2-40B4-BE49-F238E27FC236}">
                <a16:creationId xmlns:a16="http://schemas.microsoft.com/office/drawing/2014/main" id="{EA56E0F0-04B6-210A-656C-68F9F034518D}"/>
              </a:ext>
            </a:extLst>
          </p:cNvPr>
          <p:cNvSpPr/>
          <p:nvPr/>
        </p:nvSpPr>
        <p:spPr>
          <a:xfrm>
            <a:off x="4631375" y="4856167"/>
            <a:ext cx="486657" cy="1346747"/>
          </a:xfrm>
          <a:custGeom>
            <a:avLst/>
            <a:gdLst>
              <a:gd name="connsiteX0" fmla="*/ 58100 w 486657"/>
              <a:gd name="connsiteY0" fmla="*/ 4758 h 1346747"/>
              <a:gd name="connsiteX1" fmla="*/ 207325 w 486657"/>
              <a:gd name="connsiteY1" fmla="*/ 893758 h 1346747"/>
              <a:gd name="connsiteX2" fmla="*/ 200975 w 486657"/>
              <a:gd name="connsiteY2" fmla="*/ 865183 h 1346747"/>
              <a:gd name="connsiteX3" fmla="*/ 480375 w 486657"/>
              <a:gd name="connsiteY3" fmla="*/ 1293808 h 1346747"/>
              <a:gd name="connsiteX4" fmla="*/ 401000 w 486657"/>
              <a:gd name="connsiteY4" fmla="*/ 1077908 h 1346747"/>
              <a:gd name="connsiteX5" fmla="*/ 464500 w 486657"/>
              <a:gd name="connsiteY5" fmla="*/ 1344608 h 1346747"/>
              <a:gd name="connsiteX6" fmla="*/ 156525 w 486657"/>
              <a:gd name="connsiteY6" fmla="*/ 900108 h 1346747"/>
              <a:gd name="connsiteX7" fmla="*/ 7300 w 486657"/>
              <a:gd name="connsiteY7" fmla="*/ 446083 h 1346747"/>
              <a:gd name="connsiteX8" fmla="*/ 26350 w 486657"/>
              <a:gd name="connsiteY8" fmla="*/ 534983 h 1346747"/>
              <a:gd name="connsiteX9" fmla="*/ 58100 w 486657"/>
              <a:gd name="connsiteY9" fmla="*/ 4758 h 134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6657" h="1346747">
                <a:moveTo>
                  <a:pt x="58100" y="4758"/>
                </a:moveTo>
                <a:cubicBezTo>
                  <a:pt x="88262" y="64554"/>
                  <a:pt x="183513" y="750354"/>
                  <a:pt x="207325" y="893758"/>
                </a:cubicBezTo>
                <a:cubicBezTo>
                  <a:pt x="231137" y="1037162"/>
                  <a:pt x="155467" y="798508"/>
                  <a:pt x="200975" y="865183"/>
                </a:cubicBezTo>
                <a:cubicBezTo>
                  <a:pt x="246483" y="931858"/>
                  <a:pt x="447038" y="1258354"/>
                  <a:pt x="480375" y="1293808"/>
                </a:cubicBezTo>
                <a:cubicBezTo>
                  <a:pt x="513712" y="1329262"/>
                  <a:pt x="403646" y="1069441"/>
                  <a:pt x="401000" y="1077908"/>
                </a:cubicBezTo>
                <a:cubicBezTo>
                  <a:pt x="398354" y="1086375"/>
                  <a:pt x="505246" y="1374241"/>
                  <a:pt x="464500" y="1344608"/>
                </a:cubicBezTo>
                <a:cubicBezTo>
                  <a:pt x="423754" y="1314975"/>
                  <a:pt x="232725" y="1049862"/>
                  <a:pt x="156525" y="900108"/>
                </a:cubicBezTo>
                <a:cubicBezTo>
                  <a:pt x="80325" y="750354"/>
                  <a:pt x="28996" y="506937"/>
                  <a:pt x="7300" y="446083"/>
                </a:cubicBezTo>
                <a:cubicBezTo>
                  <a:pt x="-14396" y="385229"/>
                  <a:pt x="18413" y="602716"/>
                  <a:pt x="26350" y="534983"/>
                </a:cubicBezTo>
                <a:cubicBezTo>
                  <a:pt x="34287" y="467250"/>
                  <a:pt x="27938" y="-55038"/>
                  <a:pt x="58100" y="4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6" name="フリーフォーム 2305">
            <a:extLst>
              <a:ext uri="{FF2B5EF4-FFF2-40B4-BE49-F238E27FC236}">
                <a16:creationId xmlns:a16="http://schemas.microsoft.com/office/drawing/2014/main" id="{50AEDA76-BFA6-451F-8E19-5CE869DE8FF1}"/>
              </a:ext>
            </a:extLst>
          </p:cNvPr>
          <p:cNvSpPr/>
          <p:nvPr/>
        </p:nvSpPr>
        <p:spPr>
          <a:xfrm>
            <a:off x="5457647" y="5848296"/>
            <a:ext cx="1722039" cy="454208"/>
          </a:xfrm>
          <a:custGeom>
            <a:avLst/>
            <a:gdLst>
              <a:gd name="connsiteX0" fmla="*/ 1721028 w 1722039"/>
              <a:gd name="connsiteY0" fmla="*/ 41329 h 454208"/>
              <a:gd name="connsiteX1" fmla="*/ 943153 w 1722039"/>
              <a:gd name="connsiteY1" fmla="*/ 409629 h 454208"/>
              <a:gd name="connsiteX2" fmla="*/ 1140003 w 1722039"/>
              <a:gd name="connsiteY2" fmla="*/ 387404 h 454208"/>
              <a:gd name="connsiteX3" fmla="*/ 720903 w 1722039"/>
              <a:gd name="connsiteY3" fmla="*/ 428679 h 454208"/>
              <a:gd name="connsiteX4" fmla="*/ 365303 w 1722039"/>
              <a:gd name="connsiteY4" fmla="*/ 438204 h 454208"/>
              <a:gd name="connsiteX5" fmla="*/ 495478 w 1722039"/>
              <a:gd name="connsiteY5" fmla="*/ 441379 h 454208"/>
              <a:gd name="connsiteX6" fmla="*/ 6528 w 1722039"/>
              <a:gd name="connsiteY6" fmla="*/ 260404 h 454208"/>
              <a:gd name="connsiteX7" fmla="*/ 228778 w 1722039"/>
              <a:gd name="connsiteY7" fmla="*/ 346129 h 454208"/>
              <a:gd name="connsiteX8" fmla="*/ 6528 w 1722039"/>
              <a:gd name="connsiteY8" fmla="*/ 54 h 454208"/>
              <a:gd name="connsiteX9" fmla="*/ 539928 w 1722039"/>
              <a:gd name="connsiteY9" fmla="*/ 374704 h 454208"/>
              <a:gd name="connsiteX10" fmla="*/ 955853 w 1722039"/>
              <a:gd name="connsiteY10" fmla="*/ 320729 h 454208"/>
              <a:gd name="connsiteX11" fmla="*/ 695503 w 1722039"/>
              <a:gd name="connsiteY11" fmla="*/ 390579 h 454208"/>
              <a:gd name="connsiteX12" fmla="*/ 1422578 w 1722039"/>
              <a:gd name="connsiteY12" fmla="*/ 181029 h 454208"/>
              <a:gd name="connsiteX13" fmla="*/ 1114603 w 1722039"/>
              <a:gd name="connsiteY13" fmla="*/ 244529 h 454208"/>
              <a:gd name="connsiteX14" fmla="*/ 1721028 w 1722039"/>
              <a:gd name="connsiteY14" fmla="*/ 41329 h 45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22039" h="454208">
                <a:moveTo>
                  <a:pt x="1721028" y="41329"/>
                </a:moveTo>
                <a:cubicBezTo>
                  <a:pt x="1692453" y="68846"/>
                  <a:pt x="1039990" y="351950"/>
                  <a:pt x="943153" y="409629"/>
                </a:cubicBezTo>
                <a:cubicBezTo>
                  <a:pt x="846315" y="467308"/>
                  <a:pt x="1177045" y="384229"/>
                  <a:pt x="1140003" y="387404"/>
                </a:cubicBezTo>
                <a:cubicBezTo>
                  <a:pt x="1102961" y="390579"/>
                  <a:pt x="850020" y="420212"/>
                  <a:pt x="720903" y="428679"/>
                </a:cubicBezTo>
                <a:cubicBezTo>
                  <a:pt x="591786" y="437146"/>
                  <a:pt x="402874" y="436087"/>
                  <a:pt x="365303" y="438204"/>
                </a:cubicBezTo>
                <a:cubicBezTo>
                  <a:pt x="327732" y="440321"/>
                  <a:pt x="555274" y="471012"/>
                  <a:pt x="495478" y="441379"/>
                </a:cubicBezTo>
                <a:cubicBezTo>
                  <a:pt x="435682" y="411746"/>
                  <a:pt x="50978" y="276279"/>
                  <a:pt x="6528" y="260404"/>
                </a:cubicBezTo>
                <a:cubicBezTo>
                  <a:pt x="-37922" y="244529"/>
                  <a:pt x="228778" y="389521"/>
                  <a:pt x="228778" y="346129"/>
                </a:cubicBezTo>
                <a:cubicBezTo>
                  <a:pt x="228778" y="302737"/>
                  <a:pt x="-45330" y="-4709"/>
                  <a:pt x="6528" y="54"/>
                </a:cubicBezTo>
                <a:cubicBezTo>
                  <a:pt x="58386" y="4816"/>
                  <a:pt x="381707" y="321258"/>
                  <a:pt x="539928" y="374704"/>
                </a:cubicBezTo>
                <a:cubicBezTo>
                  <a:pt x="698149" y="428150"/>
                  <a:pt x="929924" y="318083"/>
                  <a:pt x="955853" y="320729"/>
                </a:cubicBezTo>
                <a:cubicBezTo>
                  <a:pt x="981782" y="323375"/>
                  <a:pt x="617716" y="413862"/>
                  <a:pt x="695503" y="390579"/>
                </a:cubicBezTo>
                <a:cubicBezTo>
                  <a:pt x="773290" y="367296"/>
                  <a:pt x="1352728" y="205371"/>
                  <a:pt x="1422578" y="181029"/>
                </a:cubicBezTo>
                <a:cubicBezTo>
                  <a:pt x="1492428" y="156687"/>
                  <a:pt x="1065390" y="267283"/>
                  <a:pt x="1114603" y="244529"/>
                </a:cubicBezTo>
                <a:cubicBezTo>
                  <a:pt x="1163815" y="221775"/>
                  <a:pt x="1749603" y="13812"/>
                  <a:pt x="1721028" y="413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7" name="フリーフォーム 2306">
            <a:extLst>
              <a:ext uri="{FF2B5EF4-FFF2-40B4-BE49-F238E27FC236}">
                <a16:creationId xmlns:a16="http://schemas.microsoft.com/office/drawing/2014/main" id="{0747499C-AF5B-FF50-430F-80078AF56F67}"/>
              </a:ext>
            </a:extLst>
          </p:cNvPr>
          <p:cNvSpPr/>
          <p:nvPr/>
        </p:nvSpPr>
        <p:spPr>
          <a:xfrm>
            <a:off x="7510986" y="5044200"/>
            <a:ext cx="1045836" cy="1469503"/>
          </a:xfrm>
          <a:custGeom>
            <a:avLst/>
            <a:gdLst>
              <a:gd name="connsiteX0" fmla="*/ 1045639 w 1045836"/>
              <a:gd name="connsiteY0" fmla="*/ 4050 h 1469503"/>
              <a:gd name="connsiteX1" fmla="*/ 744014 w 1045836"/>
              <a:gd name="connsiteY1" fmla="*/ 639050 h 1469503"/>
              <a:gd name="connsiteX2" fmla="*/ 740839 w 1045836"/>
              <a:gd name="connsiteY2" fmla="*/ 651750 h 1469503"/>
              <a:gd name="connsiteX3" fmla="*/ 410639 w 1045836"/>
              <a:gd name="connsiteY3" fmla="*/ 1143875 h 1469503"/>
              <a:gd name="connsiteX4" fmla="*/ 486839 w 1045836"/>
              <a:gd name="connsiteY4" fmla="*/ 1039100 h 1469503"/>
              <a:gd name="connsiteX5" fmla="*/ 10589 w 1045836"/>
              <a:gd name="connsiteY5" fmla="*/ 1458200 h 1469503"/>
              <a:gd name="connsiteX6" fmla="*/ 178864 w 1045836"/>
              <a:gd name="connsiteY6" fmla="*/ 1308975 h 1469503"/>
              <a:gd name="connsiteX7" fmla="*/ 439214 w 1045836"/>
              <a:gd name="connsiteY7" fmla="*/ 877175 h 1469503"/>
              <a:gd name="connsiteX8" fmla="*/ 270939 w 1045836"/>
              <a:gd name="connsiteY8" fmla="*/ 1118475 h 1469503"/>
              <a:gd name="connsiteX9" fmla="*/ 648764 w 1045836"/>
              <a:gd name="connsiteY9" fmla="*/ 708900 h 1469503"/>
              <a:gd name="connsiteX10" fmla="*/ 845614 w 1045836"/>
              <a:gd name="connsiteY10" fmla="*/ 89775 h 1469503"/>
              <a:gd name="connsiteX11" fmla="*/ 791639 w 1045836"/>
              <a:gd name="connsiteY11" fmla="*/ 353300 h 1469503"/>
              <a:gd name="connsiteX12" fmla="*/ 1045639 w 1045836"/>
              <a:gd name="connsiteY12" fmla="*/ 4050 h 146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5836" h="1469503">
                <a:moveTo>
                  <a:pt x="1045639" y="4050"/>
                </a:moveTo>
                <a:cubicBezTo>
                  <a:pt x="1037702" y="51675"/>
                  <a:pt x="794814" y="531100"/>
                  <a:pt x="744014" y="639050"/>
                </a:cubicBezTo>
                <a:cubicBezTo>
                  <a:pt x="693214" y="747000"/>
                  <a:pt x="796401" y="567613"/>
                  <a:pt x="740839" y="651750"/>
                </a:cubicBezTo>
                <a:cubicBezTo>
                  <a:pt x="685277" y="735887"/>
                  <a:pt x="452972" y="1079317"/>
                  <a:pt x="410639" y="1143875"/>
                </a:cubicBezTo>
                <a:cubicBezTo>
                  <a:pt x="368306" y="1208433"/>
                  <a:pt x="553514" y="986713"/>
                  <a:pt x="486839" y="1039100"/>
                </a:cubicBezTo>
                <a:cubicBezTo>
                  <a:pt x="420164" y="1091487"/>
                  <a:pt x="61918" y="1413221"/>
                  <a:pt x="10589" y="1458200"/>
                </a:cubicBezTo>
                <a:cubicBezTo>
                  <a:pt x="-40740" y="1503179"/>
                  <a:pt x="107426" y="1405813"/>
                  <a:pt x="178864" y="1308975"/>
                </a:cubicBezTo>
                <a:cubicBezTo>
                  <a:pt x="250301" y="1212138"/>
                  <a:pt x="423868" y="908925"/>
                  <a:pt x="439214" y="877175"/>
                </a:cubicBezTo>
                <a:cubicBezTo>
                  <a:pt x="454560" y="845425"/>
                  <a:pt x="236014" y="1146521"/>
                  <a:pt x="270939" y="1118475"/>
                </a:cubicBezTo>
                <a:cubicBezTo>
                  <a:pt x="305864" y="1090429"/>
                  <a:pt x="552985" y="880350"/>
                  <a:pt x="648764" y="708900"/>
                </a:cubicBezTo>
                <a:cubicBezTo>
                  <a:pt x="744543" y="537450"/>
                  <a:pt x="821801" y="149042"/>
                  <a:pt x="845614" y="89775"/>
                </a:cubicBezTo>
                <a:cubicBezTo>
                  <a:pt x="869427" y="30508"/>
                  <a:pt x="763593" y="362296"/>
                  <a:pt x="791639" y="353300"/>
                </a:cubicBezTo>
                <a:cubicBezTo>
                  <a:pt x="819685" y="344304"/>
                  <a:pt x="1053576" y="-43575"/>
                  <a:pt x="1045639" y="4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8" name="フリーフォーム 2307">
            <a:extLst>
              <a:ext uri="{FF2B5EF4-FFF2-40B4-BE49-F238E27FC236}">
                <a16:creationId xmlns:a16="http://schemas.microsoft.com/office/drawing/2014/main" id="{4E79D5A7-325B-A54C-5999-2CBBC3A9AD49}"/>
              </a:ext>
            </a:extLst>
          </p:cNvPr>
          <p:cNvSpPr/>
          <p:nvPr/>
        </p:nvSpPr>
        <p:spPr>
          <a:xfrm>
            <a:off x="8329957" y="4020745"/>
            <a:ext cx="175297" cy="1341846"/>
          </a:xfrm>
          <a:custGeom>
            <a:avLst/>
            <a:gdLst>
              <a:gd name="connsiteX0" fmla="*/ 131418 w 175297"/>
              <a:gd name="connsiteY0" fmla="*/ 8330 h 1341846"/>
              <a:gd name="connsiteX1" fmla="*/ 163168 w 175297"/>
              <a:gd name="connsiteY1" fmla="*/ 741755 h 1341846"/>
              <a:gd name="connsiteX2" fmla="*/ 172693 w 175297"/>
              <a:gd name="connsiteY2" fmla="*/ 579830 h 1341846"/>
              <a:gd name="connsiteX3" fmla="*/ 118718 w 175297"/>
              <a:gd name="connsiteY3" fmla="*/ 1221180 h 1341846"/>
              <a:gd name="connsiteX4" fmla="*/ 131418 w 175297"/>
              <a:gd name="connsiteY4" fmla="*/ 1030680 h 1341846"/>
              <a:gd name="connsiteX5" fmla="*/ 48868 w 175297"/>
              <a:gd name="connsiteY5" fmla="*/ 1341830 h 1341846"/>
              <a:gd name="connsiteX6" fmla="*/ 93318 w 175297"/>
              <a:gd name="connsiteY6" fmla="*/ 1043380 h 1341846"/>
              <a:gd name="connsiteX7" fmla="*/ 102843 w 175297"/>
              <a:gd name="connsiteY7" fmla="*/ 773505 h 1341846"/>
              <a:gd name="connsiteX8" fmla="*/ 4418 w 175297"/>
              <a:gd name="connsiteY8" fmla="*/ 192480 h 1341846"/>
              <a:gd name="connsiteX9" fmla="*/ 26643 w 175297"/>
              <a:gd name="connsiteY9" fmla="*/ 335355 h 1341846"/>
              <a:gd name="connsiteX10" fmla="*/ 131418 w 175297"/>
              <a:gd name="connsiteY10" fmla="*/ 8330 h 134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297" h="1341846">
                <a:moveTo>
                  <a:pt x="131418" y="8330"/>
                </a:moveTo>
                <a:cubicBezTo>
                  <a:pt x="154172" y="76063"/>
                  <a:pt x="156289" y="646505"/>
                  <a:pt x="163168" y="741755"/>
                </a:cubicBezTo>
                <a:cubicBezTo>
                  <a:pt x="170047" y="837005"/>
                  <a:pt x="180101" y="499926"/>
                  <a:pt x="172693" y="579830"/>
                </a:cubicBezTo>
                <a:cubicBezTo>
                  <a:pt x="165285" y="659734"/>
                  <a:pt x="125597" y="1146039"/>
                  <a:pt x="118718" y="1221180"/>
                </a:cubicBezTo>
                <a:cubicBezTo>
                  <a:pt x="111839" y="1296321"/>
                  <a:pt x="143060" y="1010572"/>
                  <a:pt x="131418" y="1030680"/>
                </a:cubicBezTo>
                <a:cubicBezTo>
                  <a:pt x="119776" y="1050788"/>
                  <a:pt x="55218" y="1339713"/>
                  <a:pt x="48868" y="1341830"/>
                </a:cubicBezTo>
                <a:cubicBezTo>
                  <a:pt x="42518" y="1343947"/>
                  <a:pt x="84322" y="1138101"/>
                  <a:pt x="93318" y="1043380"/>
                </a:cubicBezTo>
                <a:cubicBezTo>
                  <a:pt x="102314" y="948659"/>
                  <a:pt x="117660" y="915322"/>
                  <a:pt x="102843" y="773505"/>
                </a:cubicBezTo>
                <a:cubicBezTo>
                  <a:pt x="88026" y="631688"/>
                  <a:pt x="17118" y="265505"/>
                  <a:pt x="4418" y="192480"/>
                </a:cubicBezTo>
                <a:cubicBezTo>
                  <a:pt x="-8282" y="119455"/>
                  <a:pt x="8651" y="363401"/>
                  <a:pt x="26643" y="335355"/>
                </a:cubicBezTo>
                <a:cubicBezTo>
                  <a:pt x="44635" y="307309"/>
                  <a:pt x="108664" y="-59403"/>
                  <a:pt x="131418" y="8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9" name="フリーフォーム 2308">
            <a:extLst>
              <a:ext uri="{FF2B5EF4-FFF2-40B4-BE49-F238E27FC236}">
                <a16:creationId xmlns:a16="http://schemas.microsoft.com/office/drawing/2014/main" id="{CF1B5FDC-C2F7-7732-F09B-48A65117AACD}"/>
              </a:ext>
            </a:extLst>
          </p:cNvPr>
          <p:cNvSpPr/>
          <p:nvPr/>
        </p:nvSpPr>
        <p:spPr>
          <a:xfrm>
            <a:off x="4763426" y="4593746"/>
            <a:ext cx="453099" cy="1356795"/>
          </a:xfrm>
          <a:custGeom>
            <a:avLst/>
            <a:gdLst>
              <a:gd name="connsiteX0" fmla="*/ 27649 w 453099"/>
              <a:gd name="connsiteY0" fmla="*/ 3654 h 1356795"/>
              <a:gd name="connsiteX1" fmla="*/ 211799 w 453099"/>
              <a:gd name="connsiteY1" fmla="*/ 552929 h 1356795"/>
              <a:gd name="connsiteX2" fmla="*/ 214974 w 453099"/>
              <a:gd name="connsiteY2" fmla="*/ 476729 h 1356795"/>
              <a:gd name="connsiteX3" fmla="*/ 265774 w 453099"/>
              <a:gd name="connsiteY3" fmla="*/ 654529 h 1356795"/>
              <a:gd name="connsiteX4" fmla="*/ 214974 w 453099"/>
              <a:gd name="connsiteY4" fmla="*/ 835504 h 1356795"/>
              <a:gd name="connsiteX5" fmla="*/ 348324 w 453099"/>
              <a:gd name="connsiteY5" fmla="*/ 1099029 h 1356795"/>
              <a:gd name="connsiteX6" fmla="*/ 253074 w 453099"/>
              <a:gd name="connsiteY6" fmla="*/ 994254 h 1356795"/>
              <a:gd name="connsiteX7" fmla="*/ 453099 w 453099"/>
              <a:gd name="connsiteY7" fmla="*/ 1356204 h 1356795"/>
              <a:gd name="connsiteX8" fmla="*/ 253074 w 453099"/>
              <a:gd name="connsiteY8" fmla="*/ 1064104 h 1356795"/>
              <a:gd name="connsiteX9" fmla="*/ 8599 w 453099"/>
              <a:gd name="connsiteY9" fmla="*/ 508479 h 1356795"/>
              <a:gd name="connsiteX10" fmla="*/ 53049 w 453099"/>
              <a:gd name="connsiteY10" fmla="*/ 635479 h 1356795"/>
              <a:gd name="connsiteX11" fmla="*/ 30824 w 453099"/>
              <a:gd name="connsiteY11" fmla="*/ 225904 h 1356795"/>
              <a:gd name="connsiteX12" fmla="*/ 53049 w 453099"/>
              <a:gd name="connsiteY12" fmla="*/ 308454 h 1356795"/>
              <a:gd name="connsiteX13" fmla="*/ 27649 w 453099"/>
              <a:gd name="connsiteY13" fmla="*/ 3654 h 135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3099" h="1356795">
                <a:moveTo>
                  <a:pt x="27649" y="3654"/>
                </a:moveTo>
                <a:cubicBezTo>
                  <a:pt x="54107" y="44400"/>
                  <a:pt x="180578" y="474083"/>
                  <a:pt x="211799" y="552929"/>
                </a:cubicBezTo>
                <a:cubicBezTo>
                  <a:pt x="243020" y="631775"/>
                  <a:pt x="205978" y="459796"/>
                  <a:pt x="214974" y="476729"/>
                </a:cubicBezTo>
                <a:cubicBezTo>
                  <a:pt x="223970" y="493662"/>
                  <a:pt x="265774" y="594733"/>
                  <a:pt x="265774" y="654529"/>
                </a:cubicBezTo>
                <a:cubicBezTo>
                  <a:pt x="265774" y="714325"/>
                  <a:pt x="201216" y="761421"/>
                  <a:pt x="214974" y="835504"/>
                </a:cubicBezTo>
                <a:cubicBezTo>
                  <a:pt x="228732" y="909587"/>
                  <a:pt x="341974" y="1072571"/>
                  <a:pt x="348324" y="1099029"/>
                </a:cubicBezTo>
                <a:cubicBezTo>
                  <a:pt x="354674" y="1125487"/>
                  <a:pt x="235612" y="951392"/>
                  <a:pt x="253074" y="994254"/>
                </a:cubicBezTo>
                <a:cubicBezTo>
                  <a:pt x="270536" y="1037116"/>
                  <a:pt x="453099" y="1344562"/>
                  <a:pt x="453099" y="1356204"/>
                </a:cubicBezTo>
                <a:cubicBezTo>
                  <a:pt x="453099" y="1367846"/>
                  <a:pt x="327157" y="1205392"/>
                  <a:pt x="253074" y="1064104"/>
                </a:cubicBezTo>
                <a:cubicBezTo>
                  <a:pt x="178991" y="922817"/>
                  <a:pt x="41936" y="579916"/>
                  <a:pt x="8599" y="508479"/>
                </a:cubicBezTo>
                <a:cubicBezTo>
                  <a:pt x="-24738" y="437042"/>
                  <a:pt x="49345" y="682575"/>
                  <a:pt x="53049" y="635479"/>
                </a:cubicBezTo>
                <a:cubicBezTo>
                  <a:pt x="56753" y="588383"/>
                  <a:pt x="30824" y="280408"/>
                  <a:pt x="30824" y="225904"/>
                </a:cubicBezTo>
                <a:cubicBezTo>
                  <a:pt x="30824" y="171400"/>
                  <a:pt x="51991" y="341262"/>
                  <a:pt x="53049" y="308454"/>
                </a:cubicBezTo>
                <a:cubicBezTo>
                  <a:pt x="54107" y="275646"/>
                  <a:pt x="1191" y="-37092"/>
                  <a:pt x="27649" y="36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0" name="フリーフォーム 2309">
            <a:extLst>
              <a:ext uri="{FF2B5EF4-FFF2-40B4-BE49-F238E27FC236}">
                <a16:creationId xmlns:a16="http://schemas.microsoft.com/office/drawing/2014/main" id="{3D290ED5-74FB-0CD5-BE75-751C67C47CBE}"/>
              </a:ext>
            </a:extLst>
          </p:cNvPr>
          <p:cNvSpPr/>
          <p:nvPr/>
        </p:nvSpPr>
        <p:spPr>
          <a:xfrm>
            <a:off x="7965034" y="4160305"/>
            <a:ext cx="467338" cy="1592698"/>
          </a:xfrm>
          <a:custGeom>
            <a:avLst/>
            <a:gdLst>
              <a:gd name="connsiteX0" fmla="*/ 299491 w 467338"/>
              <a:gd name="connsiteY0" fmla="*/ 5295 h 1592698"/>
              <a:gd name="connsiteX1" fmla="*/ 461416 w 467338"/>
              <a:gd name="connsiteY1" fmla="*/ 703795 h 1592698"/>
              <a:gd name="connsiteX2" fmla="*/ 420141 w 467338"/>
              <a:gd name="connsiteY2" fmla="*/ 697445 h 1592698"/>
              <a:gd name="connsiteX3" fmla="*/ 305841 w 467338"/>
              <a:gd name="connsiteY3" fmla="*/ 1164170 h 1592698"/>
              <a:gd name="connsiteX4" fmla="*/ 296316 w 467338"/>
              <a:gd name="connsiteY4" fmla="*/ 1110195 h 1592698"/>
              <a:gd name="connsiteX5" fmla="*/ 134391 w 467338"/>
              <a:gd name="connsiteY5" fmla="*/ 1586445 h 1592698"/>
              <a:gd name="connsiteX6" fmla="*/ 172491 w 467338"/>
              <a:gd name="connsiteY6" fmla="*/ 1367370 h 1592698"/>
              <a:gd name="connsiteX7" fmla="*/ 185191 w 467338"/>
              <a:gd name="connsiteY7" fmla="*/ 1148295 h 1592698"/>
              <a:gd name="connsiteX8" fmla="*/ 1041 w 467338"/>
              <a:gd name="connsiteY8" fmla="*/ 535520 h 1592698"/>
              <a:gd name="connsiteX9" fmla="*/ 118516 w 467338"/>
              <a:gd name="connsiteY9" fmla="*/ 833970 h 1592698"/>
              <a:gd name="connsiteX10" fmla="*/ 289966 w 467338"/>
              <a:gd name="connsiteY10" fmla="*/ 452970 h 1592698"/>
              <a:gd name="connsiteX11" fmla="*/ 267741 w 467338"/>
              <a:gd name="connsiteY11" fmla="*/ 348195 h 1592698"/>
              <a:gd name="connsiteX12" fmla="*/ 321716 w 467338"/>
              <a:gd name="connsiteY12" fmla="*/ 379945 h 1592698"/>
              <a:gd name="connsiteX13" fmla="*/ 299491 w 467338"/>
              <a:gd name="connsiteY13" fmla="*/ 5295 h 159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7338" h="1592698">
                <a:moveTo>
                  <a:pt x="299491" y="5295"/>
                </a:moveTo>
                <a:cubicBezTo>
                  <a:pt x="322774" y="59270"/>
                  <a:pt x="441308" y="588437"/>
                  <a:pt x="461416" y="703795"/>
                </a:cubicBezTo>
                <a:cubicBezTo>
                  <a:pt x="481524" y="819153"/>
                  <a:pt x="446070" y="620716"/>
                  <a:pt x="420141" y="697445"/>
                </a:cubicBezTo>
                <a:cubicBezTo>
                  <a:pt x="394212" y="774174"/>
                  <a:pt x="326479" y="1095378"/>
                  <a:pt x="305841" y="1164170"/>
                </a:cubicBezTo>
                <a:cubicBezTo>
                  <a:pt x="285203" y="1232962"/>
                  <a:pt x="324891" y="1039816"/>
                  <a:pt x="296316" y="1110195"/>
                </a:cubicBezTo>
                <a:cubicBezTo>
                  <a:pt x="267741" y="1180574"/>
                  <a:pt x="155028" y="1543583"/>
                  <a:pt x="134391" y="1586445"/>
                </a:cubicBezTo>
                <a:cubicBezTo>
                  <a:pt x="113754" y="1629307"/>
                  <a:pt x="164024" y="1440395"/>
                  <a:pt x="172491" y="1367370"/>
                </a:cubicBezTo>
                <a:cubicBezTo>
                  <a:pt x="180958" y="1294345"/>
                  <a:pt x="213766" y="1286937"/>
                  <a:pt x="185191" y="1148295"/>
                </a:cubicBezTo>
                <a:cubicBezTo>
                  <a:pt x="156616" y="1009653"/>
                  <a:pt x="12153" y="587907"/>
                  <a:pt x="1041" y="535520"/>
                </a:cubicBezTo>
                <a:cubicBezTo>
                  <a:pt x="-10071" y="483133"/>
                  <a:pt x="70362" y="847728"/>
                  <a:pt x="118516" y="833970"/>
                </a:cubicBezTo>
                <a:cubicBezTo>
                  <a:pt x="166670" y="820212"/>
                  <a:pt x="265095" y="533932"/>
                  <a:pt x="289966" y="452970"/>
                </a:cubicBezTo>
                <a:cubicBezTo>
                  <a:pt x="314837" y="372008"/>
                  <a:pt x="262449" y="360366"/>
                  <a:pt x="267741" y="348195"/>
                </a:cubicBezTo>
                <a:cubicBezTo>
                  <a:pt x="273033" y="336024"/>
                  <a:pt x="320129" y="433391"/>
                  <a:pt x="321716" y="379945"/>
                </a:cubicBezTo>
                <a:cubicBezTo>
                  <a:pt x="323303" y="326499"/>
                  <a:pt x="276208" y="-48680"/>
                  <a:pt x="299491" y="52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1" name="フリーフォーム 2310">
            <a:extLst>
              <a:ext uri="{FF2B5EF4-FFF2-40B4-BE49-F238E27FC236}">
                <a16:creationId xmlns:a16="http://schemas.microsoft.com/office/drawing/2014/main" id="{CF2E10B9-12FF-77D0-B936-B5B634523E44}"/>
              </a:ext>
            </a:extLst>
          </p:cNvPr>
          <p:cNvSpPr/>
          <p:nvPr/>
        </p:nvSpPr>
        <p:spPr>
          <a:xfrm>
            <a:off x="7951517" y="3273010"/>
            <a:ext cx="551999" cy="884723"/>
          </a:xfrm>
          <a:custGeom>
            <a:avLst/>
            <a:gdLst>
              <a:gd name="connsiteX0" fmla="*/ 1858 w 551999"/>
              <a:gd name="connsiteY0" fmla="*/ 3590 h 884723"/>
              <a:gd name="connsiteX1" fmla="*/ 335233 w 551999"/>
              <a:gd name="connsiteY1" fmla="*/ 575090 h 884723"/>
              <a:gd name="connsiteX2" fmla="*/ 293958 w 551999"/>
              <a:gd name="connsiteY2" fmla="*/ 530640 h 884723"/>
              <a:gd name="connsiteX3" fmla="*/ 551133 w 551999"/>
              <a:gd name="connsiteY3" fmla="*/ 883065 h 884723"/>
              <a:gd name="connsiteX4" fmla="*/ 370158 w 551999"/>
              <a:gd name="connsiteY4" fmla="*/ 641765 h 884723"/>
              <a:gd name="connsiteX5" fmla="*/ 170133 w 551999"/>
              <a:gd name="connsiteY5" fmla="*/ 165515 h 884723"/>
              <a:gd name="connsiteX6" fmla="*/ 198708 w 551999"/>
              <a:gd name="connsiteY6" fmla="*/ 324265 h 884723"/>
              <a:gd name="connsiteX7" fmla="*/ 1858 w 551999"/>
              <a:gd name="connsiteY7" fmla="*/ 3590 h 88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999" h="884723">
                <a:moveTo>
                  <a:pt x="1858" y="3590"/>
                </a:moveTo>
                <a:cubicBezTo>
                  <a:pt x="24612" y="45394"/>
                  <a:pt x="286550" y="487248"/>
                  <a:pt x="335233" y="575090"/>
                </a:cubicBezTo>
                <a:cubicBezTo>
                  <a:pt x="383916" y="662932"/>
                  <a:pt x="257975" y="479311"/>
                  <a:pt x="293958" y="530640"/>
                </a:cubicBezTo>
                <a:cubicBezTo>
                  <a:pt x="329941" y="581969"/>
                  <a:pt x="538433" y="864544"/>
                  <a:pt x="551133" y="883065"/>
                </a:cubicBezTo>
                <a:cubicBezTo>
                  <a:pt x="563833" y="901586"/>
                  <a:pt x="433658" y="761357"/>
                  <a:pt x="370158" y="641765"/>
                </a:cubicBezTo>
                <a:cubicBezTo>
                  <a:pt x="306658" y="522173"/>
                  <a:pt x="198708" y="218432"/>
                  <a:pt x="170133" y="165515"/>
                </a:cubicBezTo>
                <a:cubicBezTo>
                  <a:pt x="141558" y="112598"/>
                  <a:pt x="225166" y="350194"/>
                  <a:pt x="198708" y="324265"/>
                </a:cubicBezTo>
                <a:cubicBezTo>
                  <a:pt x="172250" y="298336"/>
                  <a:pt x="-20896" y="-38214"/>
                  <a:pt x="1858" y="3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2" name="フリーフォーム 2311">
            <a:extLst>
              <a:ext uri="{FF2B5EF4-FFF2-40B4-BE49-F238E27FC236}">
                <a16:creationId xmlns:a16="http://schemas.microsoft.com/office/drawing/2014/main" id="{764A5D87-E676-159C-F940-4ADA42348CD8}"/>
              </a:ext>
            </a:extLst>
          </p:cNvPr>
          <p:cNvSpPr/>
          <p:nvPr/>
        </p:nvSpPr>
        <p:spPr>
          <a:xfrm>
            <a:off x="7215768" y="2098446"/>
            <a:ext cx="763548" cy="1081029"/>
          </a:xfrm>
          <a:custGeom>
            <a:avLst/>
            <a:gdLst>
              <a:gd name="connsiteX0" fmla="*/ 4182 w 763548"/>
              <a:gd name="connsiteY0" fmla="*/ 3404 h 1081029"/>
              <a:gd name="connsiteX1" fmla="*/ 509007 w 763548"/>
              <a:gd name="connsiteY1" fmla="*/ 733654 h 1081029"/>
              <a:gd name="connsiteX2" fmla="*/ 496307 w 763548"/>
              <a:gd name="connsiteY2" fmla="*/ 714604 h 1081029"/>
              <a:gd name="connsiteX3" fmla="*/ 763007 w 763548"/>
              <a:gd name="connsiteY3" fmla="*/ 1076554 h 1081029"/>
              <a:gd name="connsiteX4" fmla="*/ 553457 w 763548"/>
              <a:gd name="connsiteY4" fmla="*/ 882879 h 1081029"/>
              <a:gd name="connsiteX5" fmla="*/ 156582 w 763548"/>
              <a:gd name="connsiteY5" fmla="*/ 397104 h 1081029"/>
              <a:gd name="connsiteX6" fmla="*/ 261357 w 763548"/>
              <a:gd name="connsiteY6" fmla="*/ 457429 h 1081029"/>
              <a:gd name="connsiteX7" fmla="*/ 4182 w 763548"/>
              <a:gd name="connsiteY7" fmla="*/ 3404 h 1081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548" h="1081029">
                <a:moveTo>
                  <a:pt x="4182" y="3404"/>
                </a:moveTo>
                <a:cubicBezTo>
                  <a:pt x="45457" y="49441"/>
                  <a:pt x="426986" y="615121"/>
                  <a:pt x="509007" y="733654"/>
                </a:cubicBezTo>
                <a:cubicBezTo>
                  <a:pt x="591028" y="852187"/>
                  <a:pt x="496307" y="714604"/>
                  <a:pt x="496307" y="714604"/>
                </a:cubicBezTo>
                <a:cubicBezTo>
                  <a:pt x="538640" y="771754"/>
                  <a:pt x="753482" y="1048508"/>
                  <a:pt x="763007" y="1076554"/>
                </a:cubicBezTo>
                <a:cubicBezTo>
                  <a:pt x="772532" y="1104600"/>
                  <a:pt x="654528" y="996121"/>
                  <a:pt x="553457" y="882879"/>
                </a:cubicBezTo>
                <a:cubicBezTo>
                  <a:pt x="452386" y="769637"/>
                  <a:pt x="205265" y="468012"/>
                  <a:pt x="156582" y="397104"/>
                </a:cubicBezTo>
                <a:cubicBezTo>
                  <a:pt x="107899" y="326196"/>
                  <a:pt x="282524" y="522517"/>
                  <a:pt x="261357" y="457429"/>
                </a:cubicBezTo>
                <a:cubicBezTo>
                  <a:pt x="240190" y="392342"/>
                  <a:pt x="-37093" y="-42633"/>
                  <a:pt x="4182" y="3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3" name="フリーフォーム 2312">
            <a:extLst>
              <a:ext uri="{FF2B5EF4-FFF2-40B4-BE49-F238E27FC236}">
                <a16:creationId xmlns:a16="http://schemas.microsoft.com/office/drawing/2014/main" id="{CE7C2321-703A-E66F-1F12-428C75F01F4B}"/>
              </a:ext>
            </a:extLst>
          </p:cNvPr>
          <p:cNvSpPr/>
          <p:nvPr/>
        </p:nvSpPr>
        <p:spPr>
          <a:xfrm>
            <a:off x="7746653" y="3104667"/>
            <a:ext cx="638809" cy="1269011"/>
          </a:xfrm>
          <a:custGeom>
            <a:avLst/>
            <a:gdLst>
              <a:gd name="connsiteX0" fmla="*/ 194022 w 638809"/>
              <a:gd name="connsiteY0" fmla="*/ 483 h 1269011"/>
              <a:gd name="connsiteX1" fmla="*/ 324197 w 638809"/>
              <a:gd name="connsiteY1" fmla="*/ 286233 h 1269011"/>
              <a:gd name="connsiteX2" fmla="*/ 346422 w 638809"/>
              <a:gd name="connsiteY2" fmla="*/ 219558 h 1269011"/>
              <a:gd name="connsiteX3" fmla="*/ 622647 w 638809"/>
              <a:gd name="connsiteY3" fmla="*/ 737083 h 1269011"/>
              <a:gd name="connsiteX4" fmla="*/ 581372 w 638809"/>
              <a:gd name="connsiteY4" fmla="*/ 648183 h 1269011"/>
              <a:gd name="connsiteX5" fmla="*/ 632172 w 638809"/>
              <a:gd name="connsiteY5" fmla="*/ 1248258 h 1269011"/>
              <a:gd name="connsiteX6" fmla="*/ 587722 w 638809"/>
              <a:gd name="connsiteY6" fmla="*/ 1086333 h 1269011"/>
              <a:gd name="connsiteX7" fmla="*/ 181322 w 638809"/>
              <a:gd name="connsiteY7" fmla="*/ 651358 h 1269011"/>
              <a:gd name="connsiteX8" fmla="*/ 336897 w 638809"/>
              <a:gd name="connsiteY8" fmla="*/ 800583 h 1269011"/>
              <a:gd name="connsiteX9" fmla="*/ 222597 w 638809"/>
              <a:gd name="connsiteY9" fmla="*/ 530708 h 1269011"/>
              <a:gd name="connsiteX10" fmla="*/ 347 w 638809"/>
              <a:gd name="connsiteY10" fmla="*/ 162408 h 1269011"/>
              <a:gd name="connsiteX11" fmla="*/ 171797 w 638809"/>
              <a:gd name="connsiteY11" fmla="*/ 365608 h 1269011"/>
              <a:gd name="connsiteX12" fmla="*/ 194022 w 638809"/>
              <a:gd name="connsiteY12" fmla="*/ 483 h 126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8809" h="1269011">
                <a:moveTo>
                  <a:pt x="194022" y="483"/>
                </a:moveTo>
                <a:cubicBezTo>
                  <a:pt x="219422" y="-12746"/>
                  <a:pt x="298797" y="249721"/>
                  <a:pt x="324197" y="286233"/>
                </a:cubicBezTo>
                <a:cubicBezTo>
                  <a:pt x="349597" y="322745"/>
                  <a:pt x="296680" y="144416"/>
                  <a:pt x="346422" y="219558"/>
                </a:cubicBezTo>
                <a:cubicBezTo>
                  <a:pt x="396164" y="294700"/>
                  <a:pt x="583489" y="665646"/>
                  <a:pt x="622647" y="737083"/>
                </a:cubicBezTo>
                <a:cubicBezTo>
                  <a:pt x="661805" y="808520"/>
                  <a:pt x="579785" y="562987"/>
                  <a:pt x="581372" y="648183"/>
                </a:cubicBezTo>
                <a:cubicBezTo>
                  <a:pt x="582959" y="733379"/>
                  <a:pt x="631114" y="1175233"/>
                  <a:pt x="632172" y="1248258"/>
                </a:cubicBezTo>
                <a:cubicBezTo>
                  <a:pt x="633230" y="1321283"/>
                  <a:pt x="662864" y="1185816"/>
                  <a:pt x="587722" y="1086333"/>
                </a:cubicBezTo>
                <a:cubicBezTo>
                  <a:pt x="512580" y="986850"/>
                  <a:pt x="223126" y="698983"/>
                  <a:pt x="181322" y="651358"/>
                </a:cubicBezTo>
                <a:cubicBezTo>
                  <a:pt x="139518" y="603733"/>
                  <a:pt x="330018" y="820691"/>
                  <a:pt x="336897" y="800583"/>
                </a:cubicBezTo>
                <a:cubicBezTo>
                  <a:pt x="343776" y="780475"/>
                  <a:pt x="278689" y="637070"/>
                  <a:pt x="222597" y="530708"/>
                </a:cubicBezTo>
                <a:cubicBezTo>
                  <a:pt x="166505" y="424346"/>
                  <a:pt x="8814" y="189925"/>
                  <a:pt x="347" y="162408"/>
                </a:cubicBezTo>
                <a:cubicBezTo>
                  <a:pt x="-8120" y="134891"/>
                  <a:pt x="140576" y="388362"/>
                  <a:pt x="171797" y="365608"/>
                </a:cubicBezTo>
                <a:cubicBezTo>
                  <a:pt x="203018" y="342854"/>
                  <a:pt x="168622" y="13712"/>
                  <a:pt x="194022" y="4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4" name="フリーフォーム 2313">
            <a:extLst>
              <a:ext uri="{FF2B5EF4-FFF2-40B4-BE49-F238E27FC236}">
                <a16:creationId xmlns:a16="http://schemas.microsoft.com/office/drawing/2014/main" id="{933EB579-481A-62C2-A355-1B00A089FFFF}"/>
              </a:ext>
            </a:extLst>
          </p:cNvPr>
          <p:cNvSpPr/>
          <p:nvPr/>
        </p:nvSpPr>
        <p:spPr>
          <a:xfrm>
            <a:off x="6705419" y="4622352"/>
            <a:ext cx="615002" cy="1051906"/>
          </a:xfrm>
          <a:custGeom>
            <a:avLst/>
            <a:gdLst>
              <a:gd name="connsiteX0" fmla="*/ 22406 w 615002"/>
              <a:gd name="connsiteY0" fmla="*/ 448 h 1051906"/>
              <a:gd name="connsiteX1" fmla="*/ 139881 w 615002"/>
              <a:gd name="connsiteY1" fmla="*/ 336998 h 1051906"/>
              <a:gd name="connsiteX2" fmla="*/ 174806 w 615002"/>
              <a:gd name="connsiteY2" fmla="*/ 298898 h 1051906"/>
              <a:gd name="connsiteX3" fmla="*/ 441506 w 615002"/>
              <a:gd name="connsiteY3" fmla="*/ 543373 h 1051906"/>
              <a:gd name="connsiteX4" fmla="*/ 387531 w 615002"/>
              <a:gd name="connsiteY4" fmla="*/ 495748 h 1051906"/>
              <a:gd name="connsiteX5" fmla="*/ 520881 w 615002"/>
              <a:gd name="connsiteY5" fmla="*/ 702123 h 1051906"/>
              <a:gd name="connsiteX6" fmla="*/ 482781 w 615002"/>
              <a:gd name="connsiteY6" fmla="*/ 670373 h 1051906"/>
              <a:gd name="connsiteX7" fmla="*/ 590731 w 615002"/>
              <a:gd name="connsiteY7" fmla="*/ 800548 h 1051906"/>
              <a:gd name="connsiteX8" fmla="*/ 612956 w 615002"/>
              <a:gd name="connsiteY8" fmla="*/ 1051373 h 1051906"/>
              <a:gd name="connsiteX9" fmla="*/ 555806 w 615002"/>
              <a:gd name="connsiteY9" fmla="*/ 857698 h 1051906"/>
              <a:gd name="connsiteX10" fmla="*/ 304981 w 615002"/>
              <a:gd name="connsiteY10" fmla="*/ 552898 h 1051906"/>
              <a:gd name="connsiteX11" fmla="*/ 149406 w 615002"/>
              <a:gd name="connsiteY11" fmla="*/ 371923 h 1051906"/>
              <a:gd name="connsiteX12" fmla="*/ 158931 w 615002"/>
              <a:gd name="connsiteY12" fmla="*/ 502098 h 1051906"/>
              <a:gd name="connsiteX13" fmla="*/ 92256 w 615002"/>
              <a:gd name="connsiteY13" fmla="*/ 330648 h 1051906"/>
              <a:gd name="connsiteX14" fmla="*/ 98606 w 615002"/>
              <a:gd name="connsiteY14" fmla="*/ 359223 h 1051906"/>
              <a:gd name="connsiteX15" fmla="*/ 66856 w 615002"/>
              <a:gd name="connsiteY15" fmla="*/ 276673 h 1051906"/>
              <a:gd name="connsiteX16" fmla="*/ 181 w 615002"/>
              <a:gd name="connsiteY16" fmla="*/ 206823 h 1051906"/>
              <a:gd name="connsiteX17" fmla="*/ 89081 w 615002"/>
              <a:gd name="connsiteY17" fmla="*/ 263973 h 1051906"/>
              <a:gd name="connsiteX18" fmla="*/ 22406 w 615002"/>
              <a:gd name="connsiteY18" fmla="*/ 448 h 105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15002" h="1051906">
                <a:moveTo>
                  <a:pt x="22406" y="448"/>
                </a:moveTo>
                <a:cubicBezTo>
                  <a:pt x="30873" y="12619"/>
                  <a:pt x="114481" y="287256"/>
                  <a:pt x="139881" y="336998"/>
                </a:cubicBezTo>
                <a:cubicBezTo>
                  <a:pt x="165281" y="386740"/>
                  <a:pt x="124535" y="264502"/>
                  <a:pt x="174806" y="298898"/>
                </a:cubicBezTo>
                <a:cubicBezTo>
                  <a:pt x="225077" y="333294"/>
                  <a:pt x="406052" y="510565"/>
                  <a:pt x="441506" y="543373"/>
                </a:cubicBezTo>
                <a:cubicBezTo>
                  <a:pt x="476960" y="576181"/>
                  <a:pt x="374302" y="469290"/>
                  <a:pt x="387531" y="495748"/>
                </a:cubicBezTo>
                <a:cubicBezTo>
                  <a:pt x="400760" y="522206"/>
                  <a:pt x="505006" y="673019"/>
                  <a:pt x="520881" y="702123"/>
                </a:cubicBezTo>
                <a:cubicBezTo>
                  <a:pt x="536756" y="731227"/>
                  <a:pt x="471139" y="653969"/>
                  <a:pt x="482781" y="670373"/>
                </a:cubicBezTo>
                <a:cubicBezTo>
                  <a:pt x="494423" y="686777"/>
                  <a:pt x="569035" y="737048"/>
                  <a:pt x="590731" y="800548"/>
                </a:cubicBezTo>
                <a:cubicBezTo>
                  <a:pt x="612427" y="864048"/>
                  <a:pt x="618777" y="1041848"/>
                  <a:pt x="612956" y="1051373"/>
                </a:cubicBezTo>
                <a:cubicBezTo>
                  <a:pt x="607135" y="1060898"/>
                  <a:pt x="607135" y="940777"/>
                  <a:pt x="555806" y="857698"/>
                </a:cubicBezTo>
                <a:cubicBezTo>
                  <a:pt x="504477" y="774619"/>
                  <a:pt x="372714" y="633860"/>
                  <a:pt x="304981" y="552898"/>
                </a:cubicBezTo>
                <a:cubicBezTo>
                  <a:pt x="237248" y="471936"/>
                  <a:pt x="173748" y="380390"/>
                  <a:pt x="149406" y="371923"/>
                </a:cubicBezTo>
                <a:cubicBezTo>
                  <a:pt x="125064" y="363456"/>
                  <a:pt x="168456" y="508977"/>
                  <a:pt x="158931" y="502098"/>
                </a:cubicBezTo>
                <a:cubicBezTo>
                  <a:pt x="149406" y="495219"/>
                  <a:pt x="102310" y="354460"/>
                  <a:pt x="92256" y="330648"/>
                </a:cubicBezTo>
                <a:cubicBezTo>
                  <a:pt x="82202" y="306836"/>
                  <a:pt x="102839" y="368219"/>
                  <a:pt x="98606" y="359223"/>
                </a:cubicBezTo>
                <a:cubicBezTo>
                  <a:pt x="94373" y="350227"/>
                  <a:pt x="83260" y="302073"/>
                  <a:pt x="66856" y="276673"/>
                </a:cubicBezTo>
                <a:cubicBezTo>
                  <a:pt x="50452" y="251273"/>
                  <a:pt x="-3523" y="208940"/>
                  <a:pt x="181" y="206823"/>
                </a:cubicBezTo>
                <a:cubicBezTo>
                  <a:pt x="3885" y="204706"/>
                  <a:pt x="86435" y="300485"/>
                  <a:pt x="89081" y="263973"/>
                </a:cubicBezTo>
                <a:cubicBezTo>
                  <a:pt x="91727" y="227461"/>
                  <a:pt x="13939" y="-11723"/>
                  <a:pt x="22406" y="4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5" name="フリーフォーム 2314">
            <a:extLst>
              <a:ext uri="{FF2B5EF4-FFF2-40B4-BE49-F238E27FC236}">
                <a16:creationId xmlns:a16="http://schemas.microsoft.com/office/drawing/2014/main" id="{2CC94DAE-6A6F-65CD-122A-749551F6ED76}"/>
              </a:ext>
            </a:extLst>
          </p:cNvPr>
          <p:cNvSpPr/>
          <p:nvPr/>
        </p:nvSpPr>
        <p:spPr>
          <a:xfrm>
            <a:off x="6432344" y="4718003"/>
            <a:ext cx="408794" cy="651855"/>
          </a:xfrm>
          <a:custGeom>
            <a:avLst/>
            <a:gdLst>
              <a:gd name="connsiteX0" fmla="*/ 285956 w 408794"/>
              <a:gd name="connsiteY0" fmla="*/ 47 h 651855"/>
              <a:gd name="connsiteX1" fmla="*/ 336756 w 408794"/>
              <a:gd name="connsiteY1" fmla="*/ 181022 h 651855"/>
              <a:gd name="connsiteX2" fmla="*/ 406606 w 408794"/>
              <a:gd name="connsiteY2" fmla="*/ 308022 h 651855"/>
              <a:gd name="connsiteX3" fmla="*/ 247856 w 408794"/>
              <a:gd name="connsiteY3" fmla="*/ 508047 h 651855"/>
              <a:gd name="connsiteX4" fmla="*/ 41481 w 408794"/>
              <a:gd name="connsiteY4" fmla="*/ 650922 h 651855"/>
              <a:gd name="connsiteX5" fmla="*/ 171656 w 408794"/>
              <a:gd name="connsiteY5" fmla="*/ 568372 h 651855"/>
              <a:gd name="connsiteX6" fmla="*/ 155781 w 408794"/>
              <a:gd name="connsiteY6" fmla="*/ 539797 h 651855"/>
              <a:gd name="connsiteX7" fmla="*/ 206 w 408794"/>
              <a:gd name="connsiteY7" fmla="*/ 527097 h 651855"/>
              <a:gd name="connsiteX8" fmla="*/ 124031 w 408794"/>
              <a:gd name="connsiteY8" fmla="*/ 498522 h 651855"/>
              <a:gd name="connsiteX9" fmla="*/ 187531 w 408794"/>
              <a:gd name="connsiteY9" fmla="*/ 514397 h 651855"/>
              <a:gd name="connsiteX10" fmla="*/ 314531 w 408794"/>
              <a:gd name="connsiteY10" fmla="*/ 352472 h 651855"/>
              <a:gd name="connsiteX11" fmla="*/ 276431 w 408794"/>
              <a:gd name="connsiteY11" fmla="*/ 390572 h 651855"/>
              <a:gd name="connsiteX12" fmla="*/ 346281 w 408794"/>
              <a:gd name="connsiteY12" fmla="*/ 323897 h 651855"/>
              <a:gd name="connsiteX13" fmla="*/ 305006 w 408794"/>
              <a:gd name="connsiteY13" fmla="*/ 231822 h 651855"/>
              <a:gd name="connsiteX14" fmla="*/ 216106 w 408794"/>
              <a:gd name="connsiteY14" fmla="*/ 82597 h 651855"/>
              <a:gd name="connsiteX15" fmla="*/ 282781 w 408794"/>
              <a:gd name="connsiteY15" fmla="*/ 161972 h 651855"/>
              <a:gd name="connsiteX16" fmla="*/ 285956 w 408794"/>
              <a:gd name="connsiteY16" fmla="*/ 47 h 65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8794" h="651855">
                <a:moveTo>
                  <a:pt x="285956" y="47"/>
                </a:moveTo>
                <a:cubicBezTo>
                  <a:pt x="294952" y="3222"/>
                  <a:pt x="316648" y="129693"/>
                  <a:pt x="336756" y="181022"/>
                </a:cubicBezTo>
                <a:cubicBezTo>
                  <a:pt x="356864" y="232351"/>
                  <a:pt x="421423" y="253518"/>
                  <a:pt x="406606" y="308022"/>
                </a:cubicBezTo>
                <a:cubicBezTo>
                  <a:pt x="391789" y="362526"/>
                  <a:pt x="308710" y="450897"/>
                  <a:pt x="247856" y="508047"/>
                </a:cubicBezTo>
                <a:cubicBezTo>
                  <a:pt x="187002" y="565197"/>
                  <a:pt x="54181" y="640868"/>
                  <a:pt x="41481" y="650922"/>
                </a:cubicBezTo>
                <a:cubicBezTo>
                  <a:pt x="28781" y="660976"/>
                  <a:pt x="152606" y="586893"/>
                  <a:pt x="171656" y="568372"/>
                </a:cubicBezTo>
                <a:cubicBezTo>
                  <a:pt x="190706" y="549851"/>
                  <a:pt x="184356" y="546676"/>
                  <a:pt x="155781" y="539797"/>
                </a:cubicBezTo>
                <a:cubicBezTo>
                  <a:pt x="127206" y="532918"/>
                  <a:pt x="5498" y="533976"/>
                  <a:pt x="206" y="527097"/>
                </a:cubicBezTo>
                <a:cubicBezTo>
                  <a:pt x="-5086" y="520218"/>
                  <a:pt x="92810" y="500639"/>
                  <a:pt x="124031" y="498522"/>
                </a:cubicBezTo>
                <a:cubicBezTo>
                  <a:pt x="155252" y="496405"/>
                  <a:pt x="155781" y="538739"/>
                  <a:pt x="187531" y="514397"/>
                </a:cubicBezTo>
                <a:cubicBezTo>
                  <a:pt x="219281" y="490055"/>
                  <a:pt x="299714" y="373109"/>
                  <a:pt x="314531" y="352472"/>
                </a:cubicBezTo>
                <a:cubicBezTo>
                  <a:pt x="329348" y="331835"/>
                  <a:pt x="271139" y="395335"/>
                  <a:pt x="276431" y="390572"/>
                </a:cubicBezTo>
                <a:cubicBezTo>
                  <a:pt x="281723" y="385810"/>
                  <a:pt x="341519" y="350355"/>
                  <a:pt x="346281" y="323897"/>
                </a:cubicBezTo>
                <a:cubicBezTo>
                  <a:pt x="351043" y="297439"/>
                  <a:pt x="326702" y="272038"/>
                  <a:pt x="305006" y="231822"/>
                </a:cubicBezTo>
                <a:cubicBezTo>
                  <a:pt x="283310" y="191606"/>
                  <a:pt x="219810" y="94239"/>
                  <a:pt x="216106" y="82597"/>
                </a:cubicBezTo>
                <a:cubicBezTo>
                  <a:pt x="212402" y="70955"/>
                  <a:pt x="270610" y="169380"/>
                  <a:pt x="282781" y="161972"/>
                </a:cubicBezTo>
                <a:cubicBezTo>
                  <a:pt x="294952" y="154564"/>
                  <a:pt x="276960" y="-3128"/>
                  <a:pt x="285956" y="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7" name="フリーフォーム 2316">
            <a:extLst>
              <a:ext uri="{FF2B5EF4-FFF2-40B4-BE49-F238E27FC236}">
                <a16:creationId xmlns:a16="http://schemas.microsoft.com/office/drawing/2014/main" id="{A29DD309-1C25-BABA-8812-6F47B3F2E7E8}"/>
              </a:ext>
            </a:extLst>
          </p:cNvPr>
          <p:cNvSpPr/>
          <p:nvPr/>
        </p:nvSpPr>
        <p:spPr>
          <a:xfrm>
            <a:off x="5660123" y="3583954"/>
            <a:ext cx="532924" cy="1372662"/>
          </a:xfrm>
          <a:custGeom>
            <a:avLst/>
            <a:gdLst>
              <a:gd name="connsiteX0" fmla="*/ 388252 w 532924"/>
              <a:gd name="connsiteY0" fmla="*/ 621 h 1372662"/>
              <a:gd name="connsiteX1" fmla="*/ 515252 w 532924"/>
              <a:gd name="connsiteY1" fmla="*/ 495921 h 1372662"/>
              <a:gd name="connsiteX2" fmla="*/ 508902 w 532924"/>
              <a:gd name="connsiteY2" fmla="*/ 448296 h 1372662"/>
              <a:gd name="connsiteX3" fmla="*/ 302527 w 532924"/>
              <a:gd name="connsiteY3" fmla="*/ 1013446 h 1372662"/>
              <a:gd name="connsiteX4" fmla="*/ 315227 w 532924"/>
              <a:gd name="connsiteY4" fmla="*/ 911846 h 1372662"/>
              <a:gd name="connsiteX5" fmla="*/ 153302 w 532924"/>
              <a:gd name="connsiteY5" fmla="*/ 1213471 h 1372662"/>
              <a:gd name="connsiteX6" fmla="*/ 175527 w 532924"/>
              <a:gd name="connsiteY6" fmla="*/ 1369046 h 1372662"/>
              <a:gd name="connsiteX7" fmla="*/ 197752 w 532924"/>
              <a:gd name="connsiteY7" fmla="*/ 1067421 h 1372662"/>
              <a:gd name="connsiteX8" fmla="*/ 902 w 532924"/>
              <a:gd name="connsiteY8" fmla="*/ 1311896 h 1372662"/>
              <a:gd name="connsiteX9" fmla="*/ 121552 w 532924"/>
              <a:gd name="connsiteY9" fmla="*/ 1051546 h 1372662"/>
              <a:gd name="connsiteX10" fmla="*/ 48527 w 532924"/>
              <a:gd name="connsiteY10" fmla="*/ 784846 h 1372662"/>
              <a:gd name="connsiteX11" fmla="*/ 105677 w 532924"/>
              <a:gd name="connsiteY11" fmla="*/ 892796 h 1372662"/>
              <a:gd name="connsiteX12" fmla="*/ 178702 w 532924"/>
              <a:gd name="connsiteY12" fmla="*/ 584821 h 1372662"/>
              <a:gd name="connsiteX13" fmla="*/ 181877 w 532924"/>
              <a:gd name="connsiteY13" fmla="*/ 826121 h 1372662"/>
              <a:gd name="connsiteX14" fmla="*/ 337452 w 532924"/>
              <a:gd name="connsiteY14" fmla="*/ 610221 h 1372662"/>
              <a:gd name="connsiteX15" fmla="*/ 286652 w 532924"/>
              <a:gd name="connsiteY15" fmla="*/ 260971 h 1372662"/>
              <a:gd name="connsiteX16" fmla="*/ 381902 w 532924"/>
              <a:gd name="connsiteY16" fmla="*/ 445121 h 1372662"/>
              <a:gd name="connsiteX17" fmla="*/ 359677 w 532924"/>
              <a:gd name="connsiteY17" fmla="*/ 340346 h 1372662"/>
              <a:gd name="connsiteX18" fmla="*/ 400952 w 532924"/>
              <a:gd name="connsiteY18" fmla="*/ 391146 h 1372662"/>
              <a:gd name="connsiteX19" fmla="*/ 388252 w 532924"/>
              <a:gd name="connsiteY19" fmla="*/ 621 h 137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2924" h="1372662">
                <a:moveTo>
                  <a:pt x="388252" y="621"/>
                </a:moveTo>
                <a:cubicBezTo>
                  <a:pt x="407302" y="18083"/>
                  <a:pt x="495144" y="421308"/>
                  <a:pt x="515252" y="495921"/>
                </a:cubicBezTo>
                <a:cubicBezTo>
                  <a:pt x="535360" y="570534"/>
                  <a:pt x="544356" y="362042"/>
                  <a:pt x="508902" y="448296"/>
                </a:cubicBezTo>
                <a:cubicBezTo>
                  <a:pt x="473448" y="534550"/>
                  <a:pt x="334806" y="936188"/>
                  <a:pt x="302527" y="1013446"/>
                </a:cubicBezTo>
                <a:cubicBezTo>
                  <a:pt x="270248" y="1090704"/>
                  <a:pt x="340098" y="878509"/>
                  <a:pt x="315227" y="911846"/>
                </a:cubicBezTo>
                <a:cubicBezTo>
                  <a:pt x="290356" y="945183"/>
                  <a:pt x="176585" y="1137271"/>
                  <a:pt x="153302" y="1213471"/>
                </a:cubicBezTo>
                <a:cubicBezTo>
                  <a:pt x="130019" y="1289671"/>
                  <a:pt x="168119" y="1393388"/>
                  <a:pt x="175527" y="1369046"/>
                </a:cubicBezTo>
                <a:cubicBezTo>
                  <a:pt x="182935" y="1344704"/>
                  <a:pt x="226856" y="1076946"/>
                  <a:pt x="197752" y="1067421"/>
                </a:cubicBezTo>
                <a:cubicBezTo>
                  <a:pt x="168648" y="1057896"/>
                  <a:pt x="13602" y="1314542"/>
                  <a:pt x="902" y="1311896"/>
                </a:cubicBezTo>
                <a:cubicBezTo>
                  <a:pt x="-11798" y="1309250"/>
                  <a:pt x="113614" y="1139388"/>
                  <a:pt x="121552" y="1051546"/>
                </a:cubicBezTo>
                <a:cubicBezTo>
                  <a:pt x="129489" y="963704"/>
                  <a:pt x="51173" y="811304"/>
                  <a:pt x="48527" y="784846"/>
                </a:cubicBezTo>
                <a:cubicBezTo>
                  <a:pt x="45881" y="758388"/>
                  <a:pt x="83981" y="926134"/>
                  <a:pt x="105677" y="892796"/>
                </a:cubicBezTo>
                <a:cubicBezTo>
                  <a:pt x="127373" y="859459"/>
                  <a:pt x="166002" y="595933"/>
                  <a:pt x="178702" y="584821"/>
                </a:cubicBezTo>
                <a:cubicBezTo>
                  <a:pt x="191402" y="573709"/>
                  <a:pt x="155419" y="821888"/>
                  <a:pt x="181877" y="826121"/>
                </a:cubicBezTo>
                <a:cubicBezTo>
                  <a:pt x="208335" y="830354"/>
                  <a:pt x="319989" y="704413"/>
                  <a:pt x="337452" y="610221"/>
                </a:cubicBezTo>
                <a:cubicBezTo>
                  <a:pt x="354914" y="516029"/>
                  <a:pt x="279244" y="288488"/>
                  <a:pt x="286652" y="260971"/>
                </a:cubicBezTo>
                <a:cubicBezTo>
                  <a:pt x="294060" y="233454"/>
                  <a:pt x="369731" y="431892"/>
                  <a:pt x="381902" y="445121"/>
                </a:cubicBezTo>
                <a:cubicBezTo>
                  <a:pt x="394073" y="458350"/>
                  <a:pt x="356502" y="349342"/>
                  <a:pt x="359677" y="340346"/>
                </a:cubicBezTo>
                <a:cubicBezTo>
                  <a:pt x="362852" y="331350"/>
                  <a:pt x="395660" y="443004"/>
                  <a:pt x="400952" y="391146"/>
                </a:cubicBezTo>
                <a:cubicBezTo>
                  <a:pt x="406244" y="339288"/>
                  <a:pt x="369202" y="-16841"/>
                  <a:pt x="388252" y="621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8" name="フリーフォーム 2317">
            <a:extLst>
              <a:ext uri="{FF2B5EF4-FFF2-40B4-BE49-F238E27FC236}">
                <a16:creationId xmlns:a16="http://schemas.microsoft.com/office/drawing/2014/main" id="{8489FAB9-71C4-D9B1-2B41-3B1C23197112}"/>
              </a:ext>
            </a:extLst>
          </p:cNvPr>
          <p:cNvSpPr/>
          <p:nvPr/>
        </p:nvSpPr>
        <p:spPr>
          <a:xfrm>
            <a:off x="5800595" y="3417239"/>
            <a:ext cx="333680" cy="678876"/>
          </a:xfrm>
          <a:custGeom>
            <a:avLst/>
            <a:gdLst>
              <a:gd name="connsiteX0" fmla="*/ 108080 w 333680"/>
              <a:gd name="connsiteY0" fmla="*/ 8586 h 678876"/>
              <a:gd name="connsiteX1" fmla="*/ 228730 w 333680"/>
              <a:gd name="connsiteY1" fmla="*/ 424511 h 678876"/>
              <a:gd name="connsiteX2" fmla="*/ 184280 w 333680"/>
              <a:gd name="connsiteY2" fmla="*/ 386411 h 678876"/>
              <a:gd name="connsiteX3" fmla="*/ 333505 w 333680"/>
              <a:gd name="connsiteY3" fmla="*/ 675336 h 678876"/>
              <a:gd name="connsiteX4" fmla="*/ 209680 w 333680"/>
              <a:gd name="connsiteY4" fmla="*/ 529286 h 678876"/>
              <a:gd name="connsiteX5" fmla="*/ 3305 w 333680"/>
              <a:gd name="connsiteY5" fmla="*/ 265761 h 678876"/>
              <a:gd name="connsiteX6" fmla="*/ 104905 w 333680"/>
              <a:gd name="connsiteY6" fmla="*/ 370536 h 678876"/>
              <a:gd name="connsiteX7" fmla="*/ 89030 w 333680"/>
              <a:gd name="connsiteY7" fmla="*/ 287986 h 678876"/>
              <a:gd name="connsiteX8" fmla="*/ 162055 w 333680"/>
              <a:gd name="connsiteY8" fmla="*/ 335611 h 678876"/>
              <a:gd name="connsiteX9" fmla="*/ 108080 w 333680"/>
              <a:gd name="connsiteY9" fmla="*/ 141936 h 678876"/>
              <a:gd name="connsiteX10" fmla="*/ 130 w 333680"/>
              <a:gd name="connsiteY10" fmla="*/ 53036 h 678876"/>
              <a:gd name="connsiteX11" fmla="*/ 85855 w 333680"/>
              <a:gd name="connsiteY11" fmla="*/ 135586 h 678876"/>
              <a:gd name="connsiteX12" fmla="*/ 108080 w 333680"/>
              <a:gd name="connsiteY12" fmla="*/ 8586 h 67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680" h="678876">
                <a:moveTo>
                  <a:pt x="108080" y="8586"/>
                </a:moveTo>
                <a:cubicBezTo>
                  <a:pt x="131892" y="56740"/>
                  <a:pt x="216030" y="361540"/>
                  <a:pt x="228730" y="424511"/>
                </a:cubicBezTo>
                <a:cubicBezTo>
                  <a:pt x="241430" y="487482"/>
                  <a:pt x="166818" y="344607"/>
                  <a:pt x="184280" y="386411"/>
                </a:cubicBezTo>
                <a:cubicBezTo>
                  <a:pt x="201742" y="428215"/>
                  <a:pt x="329272" y="651524"/>
                  <a:pt x="333505" y="675336"/>
                </a:cubicBezTo>
                <a:cubicBezTo>
                  <a:pt x="337738" y="699148"/>
                  <a:pt x="264713" y="597549"/>
                  <a:pt x="209680" y="529286"/>
                </a:cubicBezTo>
                <a:cubicBezTo>
                  <a:pt x="154647" y="461024"/>
                  <a:pt x="20768" y="292219"/>
                  <a:pt x="3305" y="265761"/>
                </a:cubicBezTo>
                <a:cubicBezTo>
                  <a:pt x="-14158" y="239303"/>
                  <a:pt x="90618" y="366832"/>
                  <a:pt x="104905" y="370536"/>
                </a:cubicBezTo>
                <a:cubicBezTo>
                  <a:pt x="119192" y="374240"/>
                  <a:pt x="79505" y="293807"/>
                  <a:pt x="89030" y="287986"/>
                </a:cubicBezTo>
                <a:cubicBezTo>
                  <a:pt x="98555" y="282165"/>
                  <a:pt x="158880" y="359953"/>
                  <a:pt x="162055" y="335611"/>
                </a:cubicBezTo>
                <a:cubicBezTo>
                  <a:pt x="165230" y="311269"/>
                  <a:pt x="135067" y="189032"/>
                  <a:pt x="108080" y="141936"/>
                </a:cubicBezTo>
                <a:cubicBezTo>
                  <a:pt x="81093" y="94840"/>
                  <a:pt x="3834" y="54094"/>
                  <a:pt x="130" y="53036"/>
                </a:cubicBezTo>
                <a:cubicBezTo>
                  <a:pt x="-3574" y="51978"/>
                  <a:pt x="72626" y="140878"/>
                  <a:pt x="85855" y="135586"/>
                </a:cubicBezTo>
                <a:cubicBezTo>
                  <a:pt x="99084" y="130294"/>
                  <a:pt x="84268" y="-39568"/>
                  <a:pt x="108080" y="85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9" name="フリーフォーム 2318">
            <a:extLst>
              <a:ext uri="{FF2B5EF4-FFF2-40B4-BE49-F238E27FC236}">
                <a16:creationId xmlns:a16="http://schemas.microsoft.com/office/drawing/2014/main" id="{2BED8333-5BFD-864B-98EC-9397413EEC13}"/>
              </a:ext>
            </a:extLst>
          </p:cNvPr>
          <p:cNvSpPr/>
          <p:nvPr/>
        </p:nvSpPr>
        <p:spPr>
          <a:xfrm>
            <a:off x="4980426" y="3743238"/>
            <a:ext cx="671390" cy="422491"/>
          </a:xfrm>
          <a:custGeom>
            <a:avLst/>
            <a:gdLst>
              <a:gd name="connsiteX0" fmla="*/ 286899 w 671390"/>
              <a:gd name="connsiteY0" fmla="*/ 87 h 422491"/>
              <a:gd name="connsiteX1" fmla="*/ 99574 w 671390"/>
              <a:gd name="connsiteY1" fmla="*/ 206462 h 422491"/>
              <a:gd name="connsiteX2" fmla="*/ 271024 w 671390"/>
              <a:gd name="connsiteY2" fmla="*/ 295362 h 422491"/>
              <a:gd name="connsiteX3" fmla="*/ 121799 w 671390"/>
              <a:gd name="connsiteY3" fmla="*/ 289012 h 422491"/>
              <a:gd name="connsiteX4" fmla="*/ 436124 w 671390"/>
              <a:gd name="connsiteY4" fmla="*/ 336637 h 422491"/>
              <a:gd name="connsiteX5" fmla="*/ 283724 w 671390"/>
              <a:gd name="connsiteY5" fmla="*/ 355687 h 422491"/>
              <a:gd name="connsiteX6" fmla="*/ 671074 w 671390"/>
              <a:gd name="connsiteY6" fmla="*/ 422362 h 422491"/>
              <a:gd name="connsiteX7" fmla="*/ 344049 w 671390"/>
              <a:gd name="connsiteY7" fmla="*/ 371562 h 422491"/>
              <a:gd name="connsiteX8" fmla="*/ 39249 w 671390"/>
              <a:gd name="connsiteY8" fmla="*/ 333462 h 422491"/>
              <a:gd name="connsiteX9" fmla="*/ 112274 w 671390"/>
              <a:gd name="connsiteY9" fmla="*/ 330287 h 422491"/>
              <a:gd name="connsiteX10" fmla="*/ 102749 w 671390"/>
              <a:gd name="connsiteY10" fmla="*/ 235037 h 422491"/>
              <a:gd name="connsiteX11" fmla="*/ 4324 w 671390"/>
              <a:gd name="connsiteY11" fmla="*/ 181062 h 422491"/>
              <a:gd name="connsiteX12" fmla="*/ 286899 w 671390"/>
              <a:gd name="connsiteY12" fmla="*/ 87 h 42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1390" h="422491">
                <a:moveTo>
                  <a:pt x="286899" y="87"/>
                </a:moveTo>
                <a:cubicBezTo>
                  <a:pt x="302774" y="4320"/>
                  <a:pt x="102220" y="157250"/>
                  <a:pt x="99574" y="206462"/>
                </a:cubicBezTo>
                <a:cubicBezTo>
                  <a:pt x="96928" y="255675"/>
                  <a:pt x="267320" y="281604"/>
                  <a:pt x="271024" y="295362"/>
                </a:cubicBezTo>
                <a:cubicBezTo>
                  <a:pt x="274728" y="309120"/>
                  <a:pt x="94282" y="282133"/>
                  <a:pt x="121799" y="289012"/>
                </a:cubicBezTo>
                <a:cubicBezTo>
                  <a:pt x="149316" y="295891"/>
                  <a:pt x="409137" y="325525"/>
                  <a:pt x="436124" y="336637"/>
                </a:cubicBezTo>
                <a:cubicBezTo>
                  <a:pt x="463111" y="347749"/>
                  <a:pt x="244566" y="341400"/>
                  <a:pt x="283724" y="355687"/>
                </a:cubicBezTo>
                <a:cubicBezTo>
                  <a:pt x="322882" y="369974"/>
                  <a:pt x="661020" y="419716"/>
                  <a:pt x="671074" y="422362"/>
                </a:cubicBezTo>
                <a:cubicBezTo>
                  <a:pt x="681128" y="425008"/>
                  <a:pt x="449353" y="386379"/>
                  <a:pt x="344049" y="371562"/>
                </a:cubicBezTo>
                <a:cubicBezTo>
                  <a:pt x="238745" y="356745"/>
                  <a:pt x="77878" y="340341"/>
                  <a:pt x="39249" y="333462"/>
                </a:cubicBezTo>
                <a:cubicBezTo>
                  <a:pt x="620" y="326583"/>
                  <a:pt x="101691" y="346691"/>
                  <a:pt x="112274" y="330287"/>
                </a:cubicBezTo>
                <a:cubicBezTo>
                  <a:pt x="122857" y="313883"/>
                  <a:pt x="120741" y="259908"/>
                  <a:pt x="102749" y="235037"/>
                </a:cubicBezTo>
                <a:cubicBezTo>
                  <a:pt x="84757" y="210166"/>
                  <a:pt x="-22663" y="214929"/>
                  <a:pt x="4324" y="181062"/>
                </a:cubicBezTo>
                <a:cubicBezTo>
                  <a:pt x="31311" y="147195"/>
                  <a:pt x="271024" y="-4146"/>
                  <a:pt x="286899" y="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0" name="フリーフォーム 2319">
            <a:extLst>
              <a:ext uri="{FF2B5EF4-FFF2-40B4-BE49-F238E27FC236}">
                <a16:creationId xmlns:a16="http://schemas.microsoft.com/office/drawing/2014/main" id="{DE780670-52EA-74D7-BADB-8601ED7C1479}"/>
              </a:ext>
            </a:extLst>
          </p:cNvPr>
          <p:cNvSpPr/>
          <p:nvPr/>
        </p:nvSpPr>
        <p:spPr>
          <a:xfrm>
            <a:off x="5765147" y="3193040"/>
            <a:ext cx="327693" cy="350453"/>
          </a:xfrm>
          <a:custGeom>
            <a:avLst/>
            <a:gdLst>
              <a:gd name="connsiteX0" fmla="*/ 73678 w 327693"/>
              <a:gd name="connsiteY0" fmla="*/ 1010 h 350453"/>
              <a:gd name="connsiteX1" fmla="*/ 165753 w 327693"/>
              <a:gd name="connsiteY1" fmla="*/ 223260 h 350453"/>
              <a:gd name="connsiteX2" fmla="*/ 327678 w 327693"/>
              <a:gd name="connsiteY2" fmla="*/ 350260 h 350453"/>
              <a:gd name="connsiteX3" fmla="*/ 175278 w 327693"/>
              <a:gd name="connsiteY3" fmla="*/ 251835 h 350453"/>
              <a:gd name="connsiteX4" fmla="*/ 105428 w 327693"/>
              <a:gd name="connsiteY4" fmla="*/ 239135 h 350453"/>
              <a:gd name="connsiteX5" fmla="*/ 35578 w 327693"/>
              <a:gd name="connsiteY5" fmla="*/ 112135 h 350453"/>
              <a:gd name="connsiteX6" fmla="*/ 653 w 327693"/>
              <a:gd name="connsiteY6" fmla="*/ 83560 h 350453"/>
              <a:gd name="connsiteX7" fmla="*/ 64153 w 327693"/>
              <a:gd name="connsiteY7" fmla="*/ 137535 h 350453"/>
              <a:gd name="connsiteX8" fmla="*/ 73678 w 327693"/>
              <a:gd name="connsiteY8" fmla="*/ 1010 h 35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693" h="350453">
                <a:moveTo>
                  <a:pt x="73678" y="1010"/>
                </a:moveTo>
                <a:cubicBezTo>
                  <a:pt x="90611" y="15297"/>
                  <a:pt x="123420" y="165052"/>
                  <a:pt x="165753" y="223260"/>
                </a:cubicBezTo>
                <a:cubicBezTo>
                  <a:pt x="208086" y="281468"/>
                  <a:pt x="326091" y="345498"/>
                  <a:pt x="327678" y="350260"/>
                </a:cubicBezTo>
                <a:cubicBezTo>
                  <a:pt x="329265" y="355022"/>
                  <a:pt x="212320" y="270356"/>
                  <a:pt x="175278" y="251835"/>
                </a:cubicBezTo>
                <a:cubicBezTo>
                  <a:pt x="138236" y="233314"/>
                  <a:pt x="128711" y="262418"/>
                  <a:pt x="105428" y="239135"/>
                </a:cubicBezTo>
                <a:cubicBezTo>
                  <a:pt x="82145" y="215852"/>
                  <a:pt x="53040" y="138064"/>
                  <a:pt x="35578" y="112135"/>
                </a:cubicBezTo>
                <a:cubicBezTo>
                  <a:pt x="18116" y="86206"/>
                  <a:pt x="-4109" y="79327"/>
                  <a:pt x="653" y="83560"/>
                </a:cubicBezTo>
                <a:cubicBezTo>
                  <a:pt x="5415" y="87793"/>
                  <a:pt x="51982" y="146531"/>
                  <a:pt x="64153" y="137535"/>
                </a:cubicBezTo>
                <a:cubicBezTo>
                  <a:pt x="76324" y="128539"/>
                  <a:pt x="56745" y="-13277"/>
                  <a:pt x="73678" y="10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1" name="フリーフォーム 2320">
            <a:extLst>
              <a:ext uri="{FF2B5EF4-FFF2-40B4-BE49-F238E27FC236}">
                <a16:creationId xmlns:a16="http://schemas.microsoft.com/office/drawing/2014/main" id="{756D1789-63D3-DCEA-AB17-CEE72E7B9410}"/>
              </a:ext>
            </a:extLst>
          </p:cNvPr>
          <p:cNvSpPr/>
          <p:nvPr/>
        </p:nvSpPr>
        <p:spPr>
          <a:xfrm>
            <a:off x="6470233" y="3787601"/>
            <a:ext cx="464173" cy="365845"/>
          </a:xfrm>
          <a:custGeom>
            <a:avLst/>
            <a:gdLst>
              <a:gd name="connsiteX0" fmla="*/ 417 w 464173"/>
              <a:gd name="connsiteY0" fmla="*/ 174 h 365845"/>
              <a:gd name="connsiteX1" fmla="*/ 194092 w 464173"/>
              <a:gd name="connsiteY1" fmla="*/ 146224 h 365845"/>
              <a:gd name="connsiteX2" fmla="*/ 302042 w 464173"/>
              <a:gd name="connsiteY2" fmla="*/ 209724 h 365845"/>
              <a:gd name="connsiteX3" fmla="*/ 463967 w 464173"/>
              <a:gd name="connsiteY3" fmla="*/ 130349 h 365845"/>
              <a:gd name="connsiteX4" fmla="*/ 333792 w 464173"/>
              <a:gd name="connsiteY4" fmla="*/ 200199 h 365845"/>
              <a:gd name="connsiteX5" fmla="*/ 238542 w 464173"/>
              <a:gd name="connsiteY5" fmla="*/ 330374 h 365845"/>
              <a:gd name="connsiteX6" fmla="*/ 130592 w 464173"/>
              <a:gd name="connsiteY6" fmla="*/ 250999 h 365845"/>
              <a:gd name="connsiteX7" fmla="*/ 57567 w 464173"/>
              <a:gd name="connsiteY7" fmla="*/ 365299 h 365845"/>
              <a:gd name="connsiteX8" fmla="*/ 184567 w 464173"/>
              <a:gd name="connsiteY8" fmla="*/ 193849 h 365845"/>
              <a:gd name="connsiteX9" fmla="*/ 143292 w 464173"/>
              <a:gd name="connsiteY9" fmla="*/ 177974 h 365845"/>
              <a:gd name="connsiteX10" fmla="*/ 417 w 464173"/>
              <a:gd name="connsiteY10" fmla="*/ 174 h 36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173" h="365845">
                <a:moveTo>
                  <a:pt x="417" y="174"/>
                </a:moveTo>
                <a:cubicBezTo>
                  <a:pt x="8884" y="-5118"/>
                  <a:pt x="143821" y="111299"/>
                  <a:pt x="194092" y="146224"/>
                </a:cubicBezTo>
                <a:cubicBezTo>
                  <a:pt x="244363" y="181149"/>
                  <a:pt x="257063" y="212370"/>
                  <a:pt x="302042" y="209724"/>
                </a:cubicBezTo>
                <a:cubicBezTo>
                  <a:pt x="347021" y="207078"/>
                  <a:pt x="458675" y="131936"/>
                  <a:pt x="463967" y="130349"/>
                </a:cubicBezTo>
                <a:cubicBezTo>
                  <a:pt x="469259" y="128762"/>
                  <a:pt x="371363" y="166862"/>
                  <a:pt x="333792" y="200199"/>
                </a:cubicBezTo>
                <a:cubicBezTo>
                  <a:pt x="296221" y="233536"/>
                  <a:pt x="272409" y="321907"/>
                  <a:pt x="238542" y="330374"/>
                </a:cubicBezTo>
                <a:cubicBezTo>
                  <a:pt x="204675" y="338841"/>
                  <a:pt x="160755" y="245178"/>
                  <a:pt x="130592" y="250999"/>
                </a:cubicBezTo>
                <a:cubicBezTo>
                  <a:pt x="100429" y="256820"/>
                  <a:pt x="48571" y="374824"/>
                  <a:pt x="57567" y="365299"/>
                </a:cubicBezTo>
                <a:cubicBezTo>
                  <a:pt x="66563" y="355774"/>
                  <a:pt x="170280" y="225070"/>
                  <a:pt x="184567" y="193849"/>
                </a:cubicBezTo>
                <a:cubicBezTo>
                  <a:pt x="198855" y="162628"/>
                  <a:pt x="171867" y="206549"/>
                  <a:pt x="143292" y="177974"/>
                </a:cubicBezTo>
                <a:cubicBezTo>
                  <a:pt x="114717" y="149399"/>
                  <a:pt x="-8050" y="5466"/>
                  <a:pt x="417" y="1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2" name="フリーフォーム 2321">
            <a:extLst>
              <a:ext uri="{FF2B5EF4-FFF2-40B4-BE49-F238E27FC236}">
                <a16:creationId xmlns:a16="http://schemas.microsoft.com/office/drawing/2014/main" id="{017402B9-33AF-B2BF-18A2-061BD1FC068E}"/>
              </a:ext>
            </a:extLst>
          </p:cNvPr>
          <p:cNvSpPr/>
          <p:nvPr/>
        </p:nvSpPr>
        <p:spPr>
          <a:xfrm>
            <a:off x="6335818" y="4087285"/>
            <a:ext cx="421221" cy="1078675"/>
          </a:xfrm>
          <a:custGeom>
            <a:avLst/>
            <a:gdLst>
              <a:gd name="connsiteX0" fmla="*/ 284057 w 421221"/>
              <a:gd name="connsiteY0" fmla="*/ 2115 h 1078675"/>
              <a:gd name="connsiteX1" fmla="*/ 303107 w 421221"/>
              <a:gd name="connsiteY1" fmla="*/ 405340 h 1078675"/>
              <a:gd name="connsiteX2" fmla="*/ 293582 w 421221"/>
              <a:gd name="connsiteY2" fmla="*/ 433915 h 1078675"/>
              <a:gd name="connsiteX3" fmla="*/ 306282 w 421221"/>
              <a:gd name="connsiteY3" fmla="*/ 716490 h 1078675"/>
              <a:gd name="connsiteX4" fmla="*/ 420582 w 421221"/>
              <a:gd name="connsiteY4" fmla="*/ 954615 h 1078675"/>
              <a:gd name="connsiteX5" fmla="*/ 347557 w 421221"/>
              <a:gd name="connsiteY5" fmla="*/ 1078440 h 1078675"/>
              <a:gd name="connsiteX6" fmla="*/ 242782 w 421221"/>
              <a:gd name="connsiteY6" fmla="*/ 926040 h 1078675"/>
              <a:gd name="connsiteX7" fmla="*/ 1482 w 421221"/>
              <a:gd name="connsiteY7" fmla="*/ 694265 h 1078675"/>
              <a:gd name="connsiteX8" fmla="*/ 138007 w 421221"/>
              <a:gd name="connsiteY8" fmla="*/ 618065 h 1078675"/>
              <a:gd name="connsiteX9" fmla="*/ 71332 w 421221"/>
              <a:gd name="connsiteY9" fmla="*/ 335490 h 1078675"/>
              <a:gd name="connsiteX10" fmla="*/ 134832 w 421221"/>
              <a:gd name="connsiteY10" fmla="*/ 110065 h 1078675"/>
              <a:gd name="connsiteX11" fmla="*/ 131657 w 421221"/>
              <a:gd name="connsiteY11" fmla="*/ 240240 h 1078675"/>
              <a:gd name="connsiteX12" fmla="*/ 284057 w 421221"/>
              <a:gd name="connsiteY12" fmla="*/ 2115 h 107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1221" h="1078675">
                <a:moveTo>
                  <a:pt x="284057" y="2115"/>
                </a:moveTo>
                <a:cubicBezTo>
                  <a:pt x="312632" y="29632"/>
                  <a:pt x="301520" y="333373"/>
                  <a:pt x="303107" y="405340"/>
                </a:cubicBezTo>
                <a:cubicBezTo>
                  <a:pt x="304694" y="477307"/>
                  <a:pt x="293053" y="382057"/>
                  <a:pt x="293582" y="433915"/>
                </a:cubicBezTo>
                <a:cubicBezTo>
                  <a:pt x="294111" y="485773"/>
                  <a:pt x="285115" y="629707"/>
                  <a:pt x="306282" y="716490"/>
                </a:cubicBezTo>
                <a:cubicBezTo>
                  <a:pt x="327449" y="803273"/>
                  <a:pt x="413703" y="894290"/>
                  <a:pt x="420582" y="954615"/>
                </a:cubicBezTo>
                <a:cubicBezTo>
                  <a:pt x="427461" y="1014940"/>
                  <a:pt x="377190" y="1083202"/>
                  <a:pt x="347557" y="1078440"/>
                </a:cubicBezTo>
                <a:cubicBezTo>
                  <a:pt x="317924" y="1073678"/>
                  <a:pt x="300461" y="990069"/>
                  <a:pt x="242782" y="926040"/>
                </a:cubicBezTo>
                <a:cubicBezTo>
                  <a:pt x="185103" y="862011"/>
                  <a:pt x="18944" y="745594"/>
                  <a:pt x="1482" y="694265"/>
                </a:cubicBezTo>
                <a:cubicBezTo>
                  <a:pt x="-15980" y="642936"/>
                  <a:pt x="126365" y="677861"/>
                  <a:pt x="138007" y="618065"/>
                </a:cubicBezTo>
                <a:cubicBezTo>
                  <a:pt x="149649" y="558269"/>
                  <a:pt x="71861" y="420157"/>
                  <a:pt x="71332" y="335490"/>
                </a:cubicBezTo>
                <a:cubicBezTo>
                  <a:pt x="70803" y="250823"/>
                  <a:pt x="124778" y="125940"/>
                  <a:pt x="134832" y="110065"/>
                </a:cubicBezTo>
                <a:cubicBezTo>
                  <a:pt x="144886" y="94190"/>
                  <a:pt x="113665" y="256115"/>
                  <a:pt x="131657" y="240240"/>
                </a:cubicBezTo>
                <a:cubicBezTo>
                  <a:pt x="149649" y="224365"/>
                  <a:pt x="255482" y="-25402"/>
                  <a:pt x="284057" y="2115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5" name="フリーフォーム 2324">
            <a:extLst>
              <a:ext uri="{FF2B5EF4-FFF2-40B4-BE49-F238E27FC236}">
                <a16:creationId xmlns:a16="http://schemas.microsoft.com/office/drawing/2014/main" id="{B26C5259-F686-92D5-C705-919EAAC36959}"/>
              </a:ext>
            </a:extLst>
          </p:cNvPr>
          <p:cNvSpPr/>
          <p:nvPr/>
        </p:nvSpPr>
        <p:spPr>
          <a:xfrm>
            <a:off x="7267245" y="1573733"/>
            <a:ext cx="1297009" cy="3308892"/>
          </a:xfrm>
          <a:custGeom>
            <a:avLst/>
            <a:gdLst>
              <a:gd name="connsiteX0" fmla="*/ 25653 w 1297009"/>
              <a:gd name="connsiteY0" fmla="*/ 9740 h 3308892"/>
              <a:gd name="connsiteX1" fmla="*/ 1118472 w 1297009"/>
              <a:gd name="connsiteY1" fmla="*/ 1738179 h 3308892"/>
              <a:gd name="connsiteX2" fmla="*/ 1118472 w 1297009"/>
              <a:gd name="connsiteY2" fmla="*/ 1615516 h 3308892"/>
              <a:gd name="connsiteX3" fmla="*/ 1174228 w 1297009"/>
              <a:gd name="connsiteY3" fmla="*/ 2262287 h 3308892"/>
              <a:gd name="connsiteX4" fmla="*/ 1296892 w 1297009"/>
              <a:gd name="connsiteY4" fmla="*/ 3299350 h 3308892"/>
              <a:gd name="connsiteX5" fmla="*/ 1196531 w 1297009"/>
              <a:gd name="connsiteY5" fmla="*/ 2797545 h 3308892"/>
              <a:gd name="connsiteX6" fmla="*/ 1185379 w 1297009"/>
              <a:gd name="connsiteY6" fmla="*/ 3143233 h 3308892"/>
              <a:gd name="connsiteX7" fmla="*/ 761633 w 1297009"/>
              <a:gd name="connsiteY7" fmla="*/ 2440706 h 3308892"/>
              <a:gd name="connsiteX8" fmla="*/ 605516 w 1297009"/>
              <a:gd name="connsiteY8" fmla="*/ 2139623 h 3308892"/>
              <a:gd name="connsiteX9" fmla="*/ 694726 w 1297009"/>
              <a:gd name="connsiteY9" fmla="*/ 2228833 h 3308892"/>
              <a:gd name="connsiteX10" fmla="*/ 237526 w 1297009"/>
              <a:gd name="connsiteY10" fmla="*/ 790326 h 3308892"/>
              <a:gd name="connsiteX11" fmla="*/ 337887 w 1297009"/>
              <a:gd name="connsiteY11" fmla="*/ 1024501 h 3308892"/>
              <a:gd name="connsiteX12" fmla="*/ 25653 w 1297009"/>
              <a:gd name="connsiteY12" fmla="*/ 9740 h 330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7009" h="3308892">
                <a:moveTo>
                  <a:pt x="25653" y="9740"/>
                </a:moveTo>
                <a:cubicBezTo>
                  <a:pt x="155750" y="128686"/>
                  <a:pt x="936336" y="1470550"/>
                  <a:pt x="1118472" y="1738179"/>
                </a:cubicBezTo>
                <a:cubicBezTo>
                  <a:pt x="1300608" y="2005808"/>
                  <a:pt x="1109179" y="1528165"/>
                  <a:pt x="1118472" y="1615516"/>
                </a:cubicBezTo>
                <a:cubicBezTo>
                  <a:pt x="1127765" y="1702867"/>
                  <a:pt x="1144491" y="1981648"/>
                  <a:pt x="1174228" y="2262287"/>
                </a:cubicBezTo>
                <a:cubicBezTo>
                  <a:pt x="1203965" y="2542926"/>
                  <a:pt x="1293175" y="3210140"/>
                  <a:pt x="1296892" y="3299350"/>
                </a:cubicBezTo>
                <a:cubicBezTo>
                  <a:pt x="1300609" y="3388560"/>
                  <a:pt x="1215116" y="2823564"/>
                  <a:pt x="1196531" y="2797545"/>
                </a:cubicBezTo>
                <a:cubicBezTo>
                  <a:pt x="1177946" y="2771526"/>
                  <a:pt x="1257862" y="3202706"/>
                  <a:pt x="1185379" y="3143233"/>
                </a:cubicBezTo>
                <a:cubicBezTo>
                  <a:pt x="1112896" y="3083760"/>
                  <a:pt x="858277" y="2607974"/>
                  <a:pt x="761633" y="2440706"/>
                </a:cubicBezTo>
                <a:cubicBezTo>
                  <a:pt x="664989" y="2273438"/>
                  <a:pt x="616667" y="2174935"/>
                  <a:pt x="605516" y="2139623"/>
                </a:cubicBezTo>
                <a:cubicBezTo>
                  <a:pt x="594365" y="2104311"/>
                  <a:pt x="756058" y="2453716"/>
                  <a:pt x="694726" y="2228833"/>
                </a:cubicBezTo>
                <a:cubicBezTo>
                  <a:pt x="633394" y="2003950"/>
                  <a:pt x="296999" y="991048"/>
                  <a:pt x="237526" y="790326"/>
                </a:cubicBezTo>
                <a:cubicBezTo>
                  <a:pt x="178053" y="589604"/>
                  <a:pt x="375058" y="1150882"/>
                  <a:pt x="337887" y="1024501"/>
                </a:cubicBezTo>
                <a:cubicBezTo>
                  <a:pt x="300716" y="898121"/>
                  <a:pt x="-104444" y="-109206"/>
                  <a:pt x="25653" y="97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6" name="フリーフォーム 2325">
            <a:extLst>
              <a:ext uri="{FF2B5EF4-FFF2-40B4-BE49-F238E27FC236}">
                <a16:creationId xmlns:a16="http://schemas.microsoft.com/office/drawing/2014/main" id="{0E34BAA8-00BD-8EFD-FAAE-252A49F2E63E}"/>
              </a:ext>
            </a:extLst>
          </p:cNvPr>
          <p:cNvSpPr/>
          <p:nvPr/>
        </p:nvSpPr>
        <p:spPr>
          <a:xfrm>
            <a:off x="5281218" y="4650503"/>
            <a:ext cx="350804" cy="194005"/>
          </a:xfrm>
          <a:custGeom>
            <a:avLst/>
            <a:gdLst>
              <a:gd name="connsiteX0" fmla="*/ 0 w 350804"/>
              <a:gd name="connsiteY0" fmla="*/ 193587 h 194005"/>
              <a:gd name="connsiteX1" fmla="*/ 169498 w 350804"/>
              <a:gd name="connsiteY1" fmla="*/ 157903 h 194005"/>
              <a:gd name="connsiteX2" fmla="*/ 347918 w 350804"/>
              <a:gd name="connsiteY2" fmla="*/ 1786 h 194005"/>
              <a:gd name="connsiteX3" fmla="*/ 272089 w 350804"/>
              <a:gd name="connsiteY3" fmla="*/ 77614 h 194005"/>
              <a:gd name="connsiteX4" fmla="*/ 169498 w 350804"/>
              <a:gd name="connsiteY4" fmla="*/ 144521 h 194005"/>
              <a:gd name="connsiteX5" fmla="*/ 0 w 350804"/>
              <a:gd name="connsiteY5" fmla="*/ 193587 h 19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804" h="194005">
                <a:moveTo>
                  <a:pt x="0" y="193587"/>
                </a:moveTo>
                <a:cubicBezTo>
                  <a:pt x="0" y="195817"/>
                  <a:pt x="111512" y="189870"/>
                  <a:pt x="169498" y="157903"/>
                </a:cubicBezTo>
                <a:cubicBezTo>
                  <a:pt x="227484" y="125936"/>
                  <a:pt x="330820" y="15167"/>
                  <a:pt x="347918" y="1786"/>
                </a:cubicBezTo>
                <a:cubicBezTo>
                  <a:pt x="365016" y="-11595"/>
                  <a:pt x="301826" y="53825"/>
                  <a:pt x="272089" y="77614"/>
                </a:cubicBezTo>
                <a:cubicBezTo>
                  <a:pt x="242352" y="101403"/>
                  <a:pt x="215590" y="121475"/>
                  <a:pt x="169498" y="144521"/>
                </a:cubicBezTo>
                <a:cubicBezTo>
                  <a:pt x="123406" y="167567"/>
                  <a:pt x="0" y="191357"/>
                  <a:pt x="0" y="1935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7" name="フリーフォーム 2326">
            <a:extLst>
              <a:ext uri="{FF2B5EF4-FFF2-40B4-BE49-F238E27FC236}">
                <a16:creationId xmlns:a16="http://schemas.microsoft.com/office/drawing/2014/main" id="{20A6B18C-25C5-A330-64A1-69581BD9CF89}"/>
              </a:ext>
            </a:extLst>
          </p:cNvPr>
          <p:cNvSpPr/>
          <p:nvPr/>
        </p:nvSpPr>
        <p:spPr>
          <a:xfrm>
            <a:off x="7185821" y="4826237"/>
            <a:ext cx="379836" cy="179551"/>
          </a:xfrm>
          <a:custGeom>
            <a:avLst/>
            <a:gdLst>
              <a:gd name="connsiteX0" fmla="*/ 25 w 379836"/>
              <a:gd name="connsiteY0" fmla="*/ 11 h 179551"/>
              <a:gd name="connsiteX1" fmla="*/ 98156 w 379836"/>
              <a:gd name="connsiteY1" fmla="*/ 156128 h 179551"/>
              <a:gd name="connsiteX2" fmla="*/ 379166 w 379836"/>
              <a:gd name="connsiteY2" fmla="*/ 98142 h 179551"/>
              <a:gd name="connsiteX3" fmla="*/ 173984 w 379836"/>
              <a:gd name="connsiteY3" fmla="*/ 169509 h 179551"/>
              <a:gd name="connsiteX4" fmla="*/ 89235 w 379836"/>
              <a:gd name="connsiteY4" fmla="*/ 165049 h 179551"/>
              <a:gd name="connsiteX5" fmla="*/ 25 w 379836"/>
              <a:gd name="connsiteY5" fmla="*/ 11 h 17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836" h="179551">
                <a:moveTo>
                  <a:pt x="25" y="11"/>
                </a:moveTo>
                <a:cubicBezTo>
                  <a:pt x="1512" y="-1476"/>
                  <a:pt x="34966" y="139773"/>
                  <a:pt x="98156" y="156128"/>
                </a:cubicBezTo>
                <a:cubicBezTo>
                  <a:pt x="161346" y="172483"/>
                  <a:pt x="366528" y="95912"/>
                  <a:pt x="379166" y="98142"/>
                </a:cubicBezTo>
                <a:cubicBezTo>
                  <a:pt x="391804" y="100372"/>
                  <a:pt x="222306" y="158358"/>
                  <a:pt x="173984" y="169509"/>
                </a:cubicBezTo>
                <a:cubicBezTo>
                  <a:pt x="125662" y="180660"/>
                  <a:pt x="115998" y="186608"/>
                  <a:pt x="89235" y="165049"/>
                </a:cubicBezTo>
                <a:cubicBezTo>
                  <a:pt x="62472" y="143490"/>
                  <a:pt x="-1462" y="1498"/>
                  <a:pt x="25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9" name="フリーフォーム 2328">
            <a:extLst>
              <a:ext uri="{FF2B5EF4-FFF2-40B4-BE49-F238E27FC236}">
                <a16:creationId xmlns:a16="http://schemas.microsoft.com/office/drawing/2014/main" id="{F3122BC1-F22D-DC6F-B8B5-650DAAF09D8E}"/>
              </a:ext>
            </a:extLst>
          </p:cNvPr>
          <p:cNvSpPr/>
          <p:nvPr/>
        </p:nvSpPr>
        <p:spPr>
          <a:xfrm>
            <a:off x="6454304" y="5197258"/>
            <a:ext cx="1976180" cy="1754809"/>
          </a:xfrm>
          <a:custGeom>
            <a:avLst/>
            <a:gdLst>
              <a:gd name="connsiteX0" fmla="*/ 1748533 w 1976180"/>
              <a:gd name="connsiteY0" fmla="*/ 177630 h 1754809"/>
              <a:gd name="connsiteX1" fmla="*/ 869817 w 1976180"/>
              <a:gd name="connsiteY1" fmla="*/ 1158937 h 1754809"/>
              <a:gd name="connsiteX2" fmla="*/ 1008092 w 1976180"/>
              <a:gd name="connsiteY2" fmla="*/ 980518 h 1754809"/>
              <a:gd name="connsiteX3" fmla="*/ 17864 w 1976180"/>
              <a:gd name="connsiteY3" fmla="*/ 1734340 h 1754809"/>
              <a:gd name="connsiteX4" fmla="*/ 472834 w 1976180"/>
              <a:gd name="connsiteY4" fmla="*/ 1462250 h 1754809"/>
              <a:gd name="connsiteX5" fmla="*/ 1726231 w 1976180"/>
              <a:gd name="connsiteY5" fmla="*/ 637060 h 1754809"/>
              <a:gd name="connsiteX6" fmla="*/ 1534430 w 1976180"/>
              <a:gd name="connsiteY6" fmla="*/ 797638 h 1754809"/>
              <a:gd name="connsiteX7" fmla="*/ 1976018 w 1976180"/>
              <a:gd name="connsiteY7" fmla="*/ 3671 h 1754809"/>
              <a:gd name="connsiteX8" fmla="*/ 1587956 w 1976180"/>
              <a:gd name="connsiteY8" fmla="*/ 489864 h 1754809"/>
              <a:gd name="connsiteX9" fmla="*/ 1748533 w 1976180"/>
              <a:gd name="connsiteY9" fmla="*/ 177630 h 175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6180" h="1754809">
                <a:moveTo>
                  <a:pt x="1748533" y="177630"/>
                </a:moveTo>
                <a:cubicBezTo>
                  <a:pt x="1628843" y="289142"/>
                  <a:pt x="993224" y="1025122"/>
                  <a:pt x="869817" y="1158937"/>
                </a:cubicBezTo>
                <a:cubicBezTo>
                  <a:pt x="746410" y="1292752"/>
                  <a:pt x="1150084" y="884618"/>
                  <a:pt x="1008092" y="980518"/>
                </a:cubicBezTo>
                <a:cubicBezTo>
                  <a:pt x="866100" y="1076418"/>
                  <a:pt x="107073" y="1654052"/>
                  <a:pt x="17864" y="1734340"/>
                </a:cubicBezTo>
                <a:cubicBezTo>
                  <a:pt x="-71345" y="1814628"/>
                  <a:pt x="188106" y="1645130"/>
                  <a:pt x="472834" y="1462250"/>
                </a:cubicBezTo>
                <a:cubicBezTo>
                  <a:pt x="757562" y="1279370"/>
                  <a:pt x="1549298" y="747829"/>
                  <a:pt x="1726231" y="637060"/>
                </a:cubicBezTo>
                <a:cubicBezTo>
                  <a:pt x="1903164" y="526291"/>
                  <a:pt x="1492799" y="903203"/>
                  <a:pt x="1534430" y="797638"/>
                </a:cubicBezTo>
                <a:cubicBezTo>
                  <a:pt x="1576061" y="692073"/>
                  <a:pt x="1967097" y="54967"/>
                  <a:pt x="1976018" y="3671"/>
                </a:cubicBezTo>
                <a:cubicBezTo>
                  <a:pt x="1984939" y="-47625"/>
                  <a:pt x="1624383" y="454924"/>
                  <a:pt x="1587956" y="489864"/>
                </a:cubicBezTo>
                <a:cubicBezTo>
                  <a:pt x="1551529" y="524805"/>
                  <a:pt x="1868223" y="66118"/>
                  <a:pt x="1748533" y="1776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0" name="フリーフォーム 2329">
            <a:extLst>
              <a:ext uri="{FF2B5EF4-FFF2-40B4-BE49-F238E27FC236}">
                <a16:creationId xmlns:a16="http://schemas.microsoft.com/office/drawing/2014/main" id="{775496DD-0087-8780-7E05-E99B35BCF4DF}"/>
              </a:ext>
            </a:extLst>
          </p:cNvPr>
          <p:cNvSpPr/>
          <p:nvPr/>
        </p:nvSpPr>
        <p:spPr>
          <a:xfrm>
            <a:off x="5282101" y="5372146"/>
            <a:ext cx="1820666" cy="1588078"/>
          </a:xfrm>
          <a:custGeom>
            <a:avLst/>
            <a:gdLst>
              <a:gd name="connsiteX0" fmla="*/ 34800 w 1820666"/>
              <a:gd name="connsiteY0" fmla="*/ 11663 h 1588078"/>
              <a:gd name="connsiteX1" fmla="*/ 467468 w 1820666"/>
              <a:gd name="connsiteY1" fmla="*/ 761025 h 1588078"/>
              <a:gd name="connsiteX2" fmla="*/ 739558 w 1820666"/>
              <a:gd name="connsiteY2" fmla="*/ 939444 h 1588078"/>
              <a:gd name="connsiteX3" fmla="*/ 409481 w 1820666"/>
              <a:gd name="connsiteY3" fmla="*/ 1046496 h 1588078"/>
              <a:gd name="connsiteX4" fmla="*/ 650348 w 1820666"/>
              <a:gd name="connsiteY4" fmla="*/ 1376572 h 1588078"/>
              <a:gd name="connsiteX5" fmla="*/ 690492 w 1820666"/>
              <a:gd name="connsiteY5" fmla="*/ 1381033 h 1588078"/>
              <a:gd name="connsiteX6" fmla="*/ 1810075 w 1820666"/>
              <a:gd name="connsiteY6" fmla="*/ 1095561 h 1588078"/>
              <a:gd name="connsiteX7" fmla="*/ 1234672 w 1820666"/>
              <a:gd name="connsiteY7" fmla="*/ 1256139 h 1588078"/>
              <a:gd name="connsiteX8" fmla="*/ 917977 w 1820666"/>
              <a:gd name="connsiteY8" fmla="*/ 1586215 h 1588078"/>
              <a:gd name="connsiteX9" fmla="*/ 454086 w 1820666"/>
              <a:gd name="connsiteY9" fmla="*/ 1340888 h 1588078"/>
              <a:gd name="connsiteX10" fmla="*/ 21419 w 1820666"/>
              <a:gd name="connsiteY10" fmla="*/ 417567 h 1588078"/>
              <a:gd name="connsiteX11" fmla="*/ 70484 w 1820666"/>
              <a:gd name="connsiteY11" fmla="*/ 595987 h 1588078"/>
              <a:gd name="connsiteX12" fmla="*/ 110629 w 1820666"/>
              <a:gd name="connsiteY12" fmla="*/ 323897 h 1588078"/>
              <a:gd name="connsiteX13" fmla="*/ 34800 w 1820666"/>
              <a:gd name="connsiteY13" fmla="*/ 11663 h 158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0666" h="1588078">
                <a:moveTo>
                  <a:pt x="34800" y="11663"/>
                </a:moveTo>
                <a:cubicBezTo>
                  <a:pt x="94273" y="84518"/>
                  <a:pt x="350008" y="606395"/>
                  <a:pt x="467468" y="761025"/>
                </a:cubicBezTo>
                <a:cubicBezTo>
                  <a:pt x="584928" y="915655"/>
                  <a:pt x="749223" y="891866"/>
                  <a:pt x="739558" y="939444"/>
                </a:cubicBezTo>
                <a:cubicBezTo>
                  <a:pt x="729894" y="987023"/>
                  <a:pt x="424349" y="973641"/>
                  <a:pt x="409481" y="1046496"/>
                </a:cubicBezTo>
                <a:cubicBezTo>
                  <a:pt x="394613" y="1119351"/>
                  <a:pt x="603513" y="1320816"/>
                  <a:pt x="650348" y="1376572"/>
                </a:cubicBezTo>
                <a:cubicBezTo>
                  <a:pt x="697183" y="1432328"/>
                  <a:pt x="497204" y="1427868"/>
                  <a:pt x="690492" y="1381033"/>
                </a:cubicBezTo>
                <a:cubicBezTo>
                  <a:pt x="883780" y="1334198"/>
                  <a:pt x="1719378" y="1116377"/>
                  <a:pt x="1810075" y="1095561"/>
                </a:cubicBezTo>
                <a:cubicBezTo>
                  <a:pt x="1900772" y="1074745"/>
                  <a:pt x="1383355" y="1174363"/>
                  <a:pt x="1234672" y="1256139"/>
                </a:cubicBezTo>
                <a:cubicBezTo>
                  <a:pt x="1085989" y="1337915"/>
                  <a:pt x="1048075" y="1572090"/>
                  <a:pt x="917977" y="1586215"/>
                </a:cubicBezTo>
                <a:cubicBezTo>
                  <a:pt x="787879" y="1600340"/>
                  <a:pt x="603512" y="1535663"/>
                  <a:pt x="454086" y="1340888"/>
                </a:cubicBezTo>
                <a:cubicBezTo>
                  <a:pt x="304660" y="1146113"/>
                  <a:pt x="85353" y="541717"/>
                  <a:pt x="21419" y="417567"/>
                </a:cubicBezTo>
                <a:cubicBezTo>
                  <a:pt x="-42515" y="293417"/>
                  <a:pt x="55616" y="611599"/>
                  <a:pt x="70484" y="595987"/>
                </a:cubicBezTo>
                <a:cubicBezTo>
                  <a:pt x="85352" y="580375"/>
                  <a:pt x="119550" y="420541"/>
                  <a:pt x="110629" y="323897"/>
                </a:cubicBezTo>
                <a:cubicBezTo>
                  <a:pt x="101708" y="227253"/>
                  <a:pt x="-24673" y="-61192"/>
                  <a:pt x="34800" y="116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1" name="フリーフォーム 2330">
            <a:extLst>
              <a:ext uri="{FF2B5EF4-FFF2-40B4-BE49-F238E27FC236}">
                <a16:creationId xmlns:a16="http://schemas.microsoft.com/office/drawing/2014/main" id="{02CB80C1-526F-63C3-B135-1D8FEF44B068}"/>
              </a:ext>
            </a:extLst>
          </p:cNvPr>
          <p:cNvSpPr/>
          <p:nvPr/>
        </p:nvSpPr>
        <p:spPr>
          <a:xfrm>
            <a:off x="4638637" y="4480758"/>
            <a:ext cx="652378" cy="1981711"/>
          </a:xfrm>
          <a:custGeom>
            <a:avLst/>
            <a:gdLst>
              <a:gd name="connsiteX0" fmla="*/ 169769 w 652378"/>
              <a:gd name="connsiteY0" fmla="*/ 6493 h 1981711"/>
              <a:gd name="connsiteX1" fmla="*/ 263439 w 652378"/>
              <a:gd name="connsiteY1" fmla="*/ 849525 h 1981711"/>
              <a:gd name="connsiteX2" fmla="*/ 548910 w 652378"/>
              <a:gd name="connsiteY2" fmla="*/ 1438309 h 1981711"/>
              <a:gd name="connsiteX3" fmla="*/ 432938 w 652378"/>
              <a:gd name="connsiteY3" fmla="*/ 1264350 h 1981711"/>
              <a:gd name="connsiteX4" fmla="*/ 651502 w 652378"/>
              <a:gd name="connsiteY4" fmla="*/ 1978028 h 1981711"/>
              <a:gd name="connsiteX5" fmla="*/ 334807 w 652378"/>
              <a:gd name="connsiteY5" fmla="*/ 1514138 h 1981711"/>
              <a:gd name="connsiteX6" fmla="*/ 13652 w 652378"/>
              <a:gd name="connsiteY6" fmla="*/ 871827 h 1981711"/>
              <a:gd name="connsiteX7" fmla="*/ 62717 w 652378"/>
              <a:gd name="connsiteY7" fmla="*/ 956577 h 1981711"/>
              <a:gd name="connsiteX8" fmla="*/ 93941 w 652378"/>
              <a:gd name="connsiteY8" fmla="*/ 251820 h 1981711"/>
              <a:gd name="connsiteX9" fmla="*/ 67178 w 652378"/>
              <a:gd name="connsiteY9" fmla="*/ 448081 h 1981711"/>
              <a:gd name="connsiteX10" fmla="*/ 169769 w 652378"/>
              <a:gd name="connsiteY10" fmla="*/ 6493 h 198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2378" h="1981711">
                <a:moveTo>
                  <a:pt x="169769" y="6493"/>
                </a:moveTo>
                <a:cubicBezTo>
                  <a:pt x="202479" y="73400"/>
                  <a:pt x="200249" y="610889"/>
                  <a:pt x="263439" y="849525"/>
                </a:cubicBezTo>
                <a:cubicBezTo>
                  <a:pt x="326629" y="1088161"/>
                  <a:pt x="520660" y="1369172"/>
                  <a:pt x="548910" y="1438309"/>
                </a:cubicBezTo>
                <a:cubicBezTo>
                  <a:pt x="577160" y="1507446"/>
                  <a:pt x="415839" y="1174397"/>
                  <a:pt x="432938" y="1264350"/>
                </a:cubicBezTo>
                <a:cubicBezTo>
                  <a:pt x="450037" y="1354303"/>
                  <a:pt x="667857" y="1936397"/>
                  <a:pt x="651502" y="1978028"/>
                </a:cubicBezTo>
                <a:cubicBezTo>
                  <a:pt x="635147" y="2019659"/>
                  <a:pt x="441115" y="1698505"/>
                  <a:pt x="334807" y="1514138"/>
                </a:cubicBezTo>
                <a:cubicBezTo>
                  <a:pt x="228499" y="1329771"/>
                  <a:pt x="59000" y="964754"/>
                  <a:pt x="13652" y="871827"/>
                </a:cubicBezTo>
                <a:cubicBezTo>
                  <a:pt x="-31696" y="778900"/>
                  <a:pt x="49335" y="1059912"/>
                  <a:pt x="62717" y="956577"/>
                </a:cubicBezTo>
                <a:cubicBezTo>
                  <a:pt x="76098" y="853243"/>
                  <a:pt x="93198" y="336569"/>
                  <a:pt x="93941" y="251820"/>
                </a:cubicBezTo>
                <a:cubicBezTo>
                  <a:pt x="94684" y="167071"/>
                  <a:pt x="57514" y="485252"/>
                  <a:pt x="67178" y="448081"/>
                </a:cubicBezTo>
                <a:cubicBezTo>
                  <a:pt x="76842" y="410910"/>
                  <a:pt x="137059" y="-60414"/>
                  <a:pt x="169769" y="649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2" name="フリーフォーム 2331">
            <a:extLst>
              <a:ext uri="{FF2B5EF4-FFF2-40B4-BE49-F238E27FC236}">
                <a16:creationId xmlns:a16="http://schemas.microsoft.com/office/drawing/2014/main" id="{7B48671B-B825-C6D6-3042-C84073837B4E}"/>
              </a:ext>
            </a:extLst>
          </p:cNvPr>
          <p:cNvSpPr/>
          <p:nvPr/>
        </p:nvSpPr>
        <p:spPr>
          <a:xfrm>
            <a:off x="7831661" y="4111538"/>
            <a:ext cx="348888" cy="1035786"/>
          </a:xfrm>
          <a:custGeom>
            <a:avLst/>
            <a:gdLst>
              <a:gd name="connsiteX0" fmla="*/ 348874 w 348888"/>
              <a:gd name="connsiteY0" fmla="*/ 1032 h 1035786"/>
              <a:gd name="connsiteX1" fmla="*/ 45560 w 348888"/>
              <a:gd name="connsiteY1" fmla="*/ 634421 h 1035786"/>
              <a:gd name="connsiteX2" fmla="*/ 23258 w 348888"/>
              <a:gd name="connsiteY2" fmla="*/ 1026944 h 1035786"/>
              <a:gd name="connsiteX3" fmla="*/ 5416 w 348888"/>
              <a:gd name="connsiteY3" fmla="*/ 866366 h 1035786"/>
              <a:gd name="connsiteX4" fmla="*/ 125849 w 348888"/>
              <a:gd name="connsiteY4" fmla="*/ 398015 h 1035786"/>
              <a:gd name="connsiteX5" fmla="*/ 58942 w 348888"/>
              <a:gd name="connsiteY5" fmla="*/ 482764 h 1035786"/>
              <a:gd name="connsiteX6" fmla="*/ 348874 w 348888"/>
              <a:gd name="connsiteY6" fmla="*/ 1032 h 1035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888" h="1035786">
                <a:moveTo>
                  <a:pt x="348874" y="1032"/>
                </a:moveTo>
                <a:cubicBezTo>
                  <a:pt x="346644" y="26308"/>
                  <a:pt x="99829" y="463436"/>
                  <a:pt x="45560" y="634421"/>
                </a:cubicBezTo>
                <a:cubicBezTo>
                  <a:pt x="-8709" y="805406"/>
                  <a:pt x="29949" y="988287"/>
                  <a:pt x="23258" y="1026944"/>
                </a:cubicBezTo>
                <a:cubicBezTo>
                  <a:pt x="16567" y="1065601"/>
                  <a:pt x="-11682" y="971187"/>
                  <a:pt x="5416" y="866366"/>
                </a:cubicBezTo>
                <a:cubicBezTo>
                  <a:pt x="22514" y="761545"/>
                  <a:pt x="116928" y="461949"/>
                  <a:pt x="125849" y="398015"/>
                </a:cubicBezTo>
                <a:cubicBezTo>
                  <a:pt x="134770" y="334081"/>
                  <a:pt x="24745" y="542980"/>
                  <a:pt x="58942" y="482764"/>
                </a:cubicBezTo>
                <a:cubicBezTo>
                  <a:pt x="93139" y="422548"/>
                  <a:pt x="351104" y="-24244"/>
                  <a:pt x="348874" y="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3" name="フリーフォーム 2332">
            <a:extLst>
              <a:ext uri="{FF2B5EF4-FFF2-40B4-BE49-F238E27FC236}">
                <a16:creationId xmlns:a16="http://schemas.microsoft.com/office/drawing/2014/main" id="{FB85DABE-7EE8-6C5D-1C56-AD560438BA9B}"/>
              </a:ext>
            </a:extLst>
          </p:cNvPr>
          <p:cNvSpPr/>
          <p:nvPr/>
        </p:nvSpPr>
        <p:spPr>
          <a:xfrm>
            <a:off x="6770620" y="6307130"/>
            <a:ext cx="1053076" cy="665004"/>
          </a:xfrm>
          <a:custGeom>
            <a:avLst/>
            <a:gdLst>
              <a:gd name="connsiteX0" fmla="*/ 1053076 w 1053076"/>
              <a:gd name="connsiteY0" fmla="*/ 0 h 665004"/>
              <a:gd name="connsiteX1" fmla="*/ 343858 w 1053076"/>
              <a:gd name="connsiteY1" fmla="*/ 517416 h 665004"/>
              <a:gd name="connsiteX2" fmla="*/ 370621 w 1053076"/>
              <a:gd name="connsiteY2" fmla="*/ 450509 h 665004"/>
              <a:gd name="connsiteX3" fmla="*/ 400 w 1053076"/>
              <a:gd name="connsiteY3" fmla="*/ 664612 h 665004"/>
              <a:gd name="connsiteX4" fmla="*/ 450910 w 1053076"/>
              <a:gd name="connsiteY4" fmla="*/ 388062 h 665004"/>
              <a:gd name="connsiteX5" fmla="*/ 665013 w 1053076"/>
              <a:gd name="connsiteY5" fmla="*/ 236406 h 665004"/>
              <a:gd name="connsiteX6" fmla="*/ 504436 w 1053076"/>
              <a:gd name="connsiteY6" fmla="*/ 307773 h 665004"/>
              <a:gd name="connsiteX7" fmla="*/ 1053076 w 1053076"/>
              <a:gd name="connsiteY7" fmla="*/ 0 h 66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3076" h="665004">
                <a:moveTo>
                  <a:pt x="1053076" y="0"/>
                </a:moveTo>
                <a:cubicBezTo>
                  <a:pt x="755338" y="221165"/>
                  <a:pt x="457600" y="442331"/>
                  <a:pt x="343858" y="517416"/>
                </a:cubicBezTo>
                <a:cubicBezTo>
                  <a:pt x="230116" y="592501"/>
                  <a:pt x="427864" y="425976"/>
                  <a:pt x="370621" y="450509"/>
                </a:cubicBezTo>
                <a:cubicBezTo>
                  <a:pt x="313378" y="475042"/>
                  <a:pt x="-12981" y="675020"/>
                  <a:pt x="400" y="664612"/>
                </a:cubicBezTo>
                <a:cubicBezTo>
                  <a:pt x="13781" y="654204"/>
                  <a:pt x="340141" y="459430"/>
                  <a:pt x="450910" y="388062"/>
                </a:cubicBezTo>
                <a:cubicBezTo>
                  <a:pt x="561679" y="316694"/>
                  <a:pt x="656092" y="249788"/>
                  <a:pt x="665013" y="236406"/>
                </a:cubicBezTo>
                <a:cubicBezTo>
                  <a:pt x="673934" y="223025"/>
                  <a:pt x="504436" y="307773"/>
                  <a:pt x="504436" y="307773"/>
                </a:cubicBezTo>
                <a:lnTo>
                  <a:pt x="105307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4" name="フリーフォーム 2333">
            <a:extLst>
              <a:ext uri="{FF2B5EF4-FFF2-40B4-BE49-F238E27FC236}">
                <a16:creationId xmlns:a16="http://schemas.microsoft.com/office/drawing/2014/main" id="{25229B6E-7D0D-D875-55A9-0C4D083DDED0}"/>
              </a:ext>
            </a:extLst>
          </p:cNvPr>
          <p:cNvSpPr/>
          <p:nvPr/>
        </p:nvSpPr>
        <p:spPr>
          <a:xfrm>
            <a:off x="5223043" y="6405251"/>
            <a:ext cx="723858" cy="606819"/>
          </a:xfrm>
          <a:custGeom>
            <a:avLst/>
            <a:gdLst>
              <a:gd name="connsiteX0" fmla="*/ 188 w 723858"/>
              <a:gd name="connsiteY0" fmla="*/ 9 h 606819"/>
              <a:gd name="connsiteX1" fmla="*/ 419474 w 723858"/>
              <a:gd name="connsiteY1" fmla="*/ 446058 h 606819"/>
              <a:gd name="connsiteX2" fmla="*/ 388251 w 723858"/>
              <a:gd name="connsiteY2" fmla="*/ 437137 h 606819"/>
              <a:gd name="connsiteX3" fmla="*/ 722787 w 723858"/>
              <a:gd name="connsiteY3" fmla="*/ 606636 h 606819"/>
              <a:gd name="connsiteX4" fmla="*/ 477460 w 723858"/>
              <a:gd name="connsiteY4" fmla="*/ 459440 h 606819"/>
              <a:gd name="connsiteX5" fmla="*/ 188 w 723858"/>
              <a:gd name="connsiteY5" fmla="*/ 9 h 60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858" h="606819">
                <a:moveTo>
                  <a:pt x="188" y="9"/>
                </a:moveTo>
                <a:cubicBezTo>
                  <a:pt x="-9476" y="-2221"/>
                  <a:pt x="354797" y="373203"/>
                  <a:pt x="419474" y="446058"/>
                </a:cubicBezTo>
                <a:cubicBezTo>
                  <a:pt x="484151" y="518913"/>
                  <a:pt x="337699" y="410374"/>
                  <a:pt x="388251" y="437137"/>
                </a:cubicBezTo>
                <a:cubicBezTo>
                  <a:pt x="438803" y="463900"/>
                  <a:pt x="707919" y="602919"/>
                  <a:pt x="722787" y="606636"/>
                </a:cubicBezTo>
                <a:cubicBezTo>
                  <a:pt x="737655" y="610353"/>
                  <a:pt x="594920" y="557571"/>
                  <a:pt x="477460" y="459440"/>
                </a:cubicBezTo>
                <a:cubicBezTo>
                  <a:pt x="360001" y="361309"/>
                  <a:pt x="9852" y="2239"/>
                  <a:pt x="18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5" name="フリーフォーム 2334">
            <a:extLst>
              <a:ext uri="{FF2B5EF4-FFF2-40B4-BE49-F238E27FC236}">
                <a16:creationId xmlns:a16="http://schemas.microsoft.com/office/drawing/2014/main" id="{C4FB5A16-3258-EE98-91F1-369BD3304DA3}"/>
              </a:ext>
            </a:extLst>
          </p:cNvPr>
          <p:cNvSpPr/>
          <p:nvPr/>
        </p:nvSpPr>
        <p:spPr>
          <a:xfrm>
            <a:off x="5138472" y="2461484"/>
            <a:ext cx="285539" cy="692185"/>
          </a:xfrm>
          <a:custGeom>
            <a:avLst/>
            <a:gdLst>
              <a:gd name="connsiteX0" fmla="*/ 285481 w 285539"/>
              <a:gd name="connsiteY0" fmla="*/ 705 h 692185"/>
              <a:gd name="connsiteX1" fmla="*/ 66917 w 285539"/>
              <a:gd name="connsiteY1" fmla="*/ 455675 h 692185"/>
              <a:gd name="connsiteX2" fmla="*/ 10 w 285539"/>
              <a:gd name="connsiteY2" fmla="*/ 692081 h 692185"/>
              <a:gd name="connsiteX3" fmla="*/ 62457 w 285539"/>
              <a:gd name="connsiteY3" fmla="*/ 482438 h 692185"/>
              <a:gd name="connsiteX4" fmla="*/ 142746 w 285539"/>
              <a:gd name="connsiteY4" fmla="*/ 241572 h 692185"/>
              <a:gd name="connsiteX5" fmla="*/ 44615 w 285539"/>
              <a:gd name="connsiteY5" fmla="*/ 348623 h 692185"/>
              <a:gd name="connsiteX6" fmla="*/ 285481 w 285539"/>
              <a:gd name="connsiteY6" fmla="*/ 705 h 69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539" h="692185">
                <a:moveTo>
                  <a:pt x="285481" y="705"/>
                </a:moveTo>
                <a:cubicBezTo>
                  <a:pt x="289198" y="18547"/>
                  <a:pt x="114495" y="340446"/>
                  <a:pt x="66917" y="455675"/>
                </a:cubicBezTo>
                <a:cubicBezTo>
                  <a:pt x="19339" y="570904"/>
                  <a:pt x="753" y="687621"/>
                  <a:pt x="10" y="692081"/>
                </a:cubicBezTo>
                <a:cubicBezTo>
                  <a:pt x="-733" y="696541"/>
                  <a:pt x="38668" y="557523"/>
                  <a:pt x="62457" y="482438"/>
                </a:cubicBezTo>
                <a:cubicBezTo>
                  <a:pt x="86246" y="407353"/>
                  <a:pt x="145720" y="263874"/>
                  <a:pt x="142746" y="241572"/>
                </a:cubicBezTo>
                <a:cubicBezTo>
                  <a:pt x="139772" y="219270"/>
                  <a:pt x="20082" y="388024"/>
                  <a:pt x="44615" y="348623"/>
                </a:cubicBezTo>
                <a:cubicBezTo>
                  <a:pt x="69148" y="309222"/>
                  <a:pt x="281764" y="-17137"/>
                  <a:pt x="285481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6" name="フリーフォーム 2335">
            <a:extLst>
              <a:ext uri="{FF2B5EF4-FFF2-40B4-BE49-F238E27FC236}">
                <a16:creationId xmlns:a16="http://schemas.microsoft.com/office/drawing/2014/main" id="{EE431EA8-E161-1E4E-E617-0523D680B33C}"/>
              </a:ext>
            </a:extLst>
          </p:cNvPr>
          <p:cNvSpPr/>
          <p:nvPr/>
        </p:nvSpPr>
        <p:spPr>
          <a:xfrm>
            <a:off x="4847284" y="3318567"/>
            <a:ext cx="219964" cy="941393"/>
          </a:xfrm>
          <a:custGeom>
            <a:avLst/>
            <a:gdLst>
              <a:gd name="connsiteX0" fmla="*/ 219830 w 219964"/>
              <a:gd name="connsiteY0" fmla="*/ 36 h 941393"/>
              <a:gd name="connsiteX1" fmla="*/ 112778 w 219964"/>
              <a:gd name="connsiteY1" fmla="*/ 307810 h 941393"/>
              <a:gd name="connsiteX2" fmla="*/ 1266 w 219964"/>
              <a:gd name="connsiteY2" fmla="*/ 927817 h 941393"/>
              <a:gd name="connsiteX3" fmla="*/ 54792 w 219964"/>
              <a:gd name="connsiteY3" fmla="*/ 700333 h 941393"/>
              <a:gd name="connsiteX4" fmla="*/ 90476 w 219964"/>
              <a:gd name="connsiteY4" fmla="*/ 289968 h 941393"/>
              <a:gd name="connsiteX5" fmla="*/ 219830 w 219964"/>
              <a:gd name="connsiteY5" fmla="*/ 36 h 941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964" h="941393">
                <a:moveTo>
                  <a:pt x="219830" y="36"/>
                </a:moveTo>
                <a:cubicBezTo>
                  <a:pt x="223547" y="3010"/>
                  <a:pt x="149205" y="153180"/>
                  <a:pt x="112778" y="307810"/>
                </a:cubicBezTo>
                <a:cubicBezTo>
                  <a:pt x="76351" y="462440"/>
                  <a:pt x="10930" y="862397"/>
                  <a:pt x="1266" y="927817"/>
                </a:cubicBezTo>
                <a:cubicBezTo>
                  <a:pt x="-8398" y="993237"/>
                  <a:pt x="39924" y="806641"/>
                  <a:pt x="54792" y="700333"/>
                </a:cubicBezTo>
                <a:cubicBezTo>
                  <a:pt x="69660" y="594025"/>
                  <a:pt x="65200" y="405197"/>
                  <a:pt x="90476" y="289968"/>
                </a:cubicBezTo>
                <a:cubicBezTo>
                  <a:pt x="115752" y="174739"/>
                  <a:pt x="216113" y="-2938"/>
                  <a:pt x="21983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7" name="フリーフォーム 2336">
            <a:extLst>
              <a:ext uri="{FF2B5EF4-FFF2-40B4-BE49-F238E27FC236}">
                <a16:creationId xmlns:a16="http://schemas.microsoft.com/office/drawing/2014/main" id="{9D450FC3-C5AA-69CA-2242-74DF6A546652}"/>
              </a:ext>
            </a:extLst>
          </p:cNvPr>
          <p:cNvSpPr/>
          <p:nvPr/>
        </p:nvSpPr>
        <p:spPr>
          <a:xfrm>
            <a:off x="7575865" y="2915086"/>
            <a:ext cx="696066" cy="1404114"/>
          </a:xfrm>
          <a:custGeom>
            <a:avLst/>
            <a:gdLst>
              <a:gd name="connsiteX0" fmla="*/ 2504 w 696066"/>
              <a:gd name="connsiteY0" fmla="*/ 6534 h 1404114"/>
              <a:gd name="connsiteX1" fmla="*/ 528841 w 696066"/>
              <a:gd name="connsiteY1" fmla="*/ 943236 h 1404114"/>
              <a:gd name="connsiteX2" fmla="*/ 470855 w 696066"/>
              <a:gd name="connsiteY2" fmla="*/ 822803 h 1404114"/>
              <a:gd name="connsiteX3" fmla="*/ 684958 w 696066"/>
              <a:gd name="connsiteY3" fmla="*/ 1393745 h 1404114"/>
              <a:gd name="connsiteX4" fmla="*/ 631433 w 696066"/>
              <a:gd name="connsiteY4" fmla="*/ 1143958 h 1404114"/>
              <a:gd name="connsiteX5" fmla="*/ 341501 w 696066"/>
              <a:gd name="connsiteY5" fmla="*/ 559634 h 1404114"/>
              <a:gd name="connsiteX6" fmla="*/ 2504 w 696066"/>
              <a:gd name="connsiteY6" fmla="*/ 6534 h 140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066" h="1404114">
                <a:moveTo>
                  <a:pt x="2504" y="6534"/>
                </a:moveTo>
                <a:cubicBezTo>
                  <a:pt x="33727" y="70468"/>
                  <a:pt x="450783" y="807191"/>
                  <a:pt x="528841" y="943236"/>
                </a:cubicBezTo>
                <a:cubicBezTo>
                  <a:pt x="606899" y="1079281"/>
                  <a:pt x="444835" y="747718"/>
                  <a:pt x="470855" y="822803"/>
                </a:cubicBezTo>
                <a:cubicBezTo>
                  <a:pt x="496875" y="897888"/>
                  <a:pt x="658195" y="1340219"/>
                  <a:pt x="684958" y="1393745"/>
                </a:cubicBezTo>
                <a:cubicBezTo>
                  <a:pt x="711721" y="1447271"/>
                  <a:pt x="688676" y="1282976"/>
                  <a:pt x="631433" y="1143958"/>
                </a:cubicBezTo>
                <a:cubicBezTo>
                  <a:pt x="574190" y="1004940"/>
                  <a:pt x="442605" y="755152"/>
                  <a:pt x="341501" y="559634"/>
                </a:cubicBezTo>
                <a:cubicBezTo>
                  <a:pt x="240397" y="364116"/>
                  <a:pt x="-28719" y="-57400"/>
                  <a:pt x="2504" y="6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8" name="フリーフォーム 2337">
            <a:extLst>
              <a:ext uri="{FF2B5EF4-FFF2-40B4-BE49-F238E27FC236}">
                <a16:creationId xmlns:a16="http://schemas.microsoft.com/office/drawing/2014/main" id="{7DC7AC4A-90A1-888E-C107-F02948F35C18}"/>
              </a:ext>
            </a:extLst>
          </p:cNvPr>
          <p:cNvSpPr/>
          <p:nvPr/>
        </p:nvSpPr>
        <p:spPr>
          <a:xfrm>
            <a:off x="5998541" y="6873533"/>
            <a:ext cx="1026083" cy="188489"/>
          </a:xfrm>
          <a:custGeom>
            <a:avLst/>
            <a:gdLst>
              <a:gd name="connsiteX0" fmla="*/ 1022267 w 1026083"/>
              <a:gd name="connsiteY0" fmla="*/ 79 h 188489"/>
              <a:gd name="connsiteX1" fmla="*/ 455785 w 1026083"/>
              <a:gd name="connsiteY1" fmla="*/ 120512 h 188489"/>
              <a:gd name="connsiteX2" fmla="*/ 504850 w 1026083"/>
              <a:gd name="connsiteY2" fmla="*/ 129433 h 188489"/>
              <a:gd name="connsiteX3" fmla="*/ 250602 w 1026083"/>
              <a:gd name="connsiteY3" fmla="*/ 151735 h 188489"/>
              <a:gd name="connsiteX4" fmla="*/ 815 w 1026083"/>
              <a:gd name="connsiteY4" fmla="*/ 178498 h 188489"/>
              <a:gd name="connsiteX5" fmla="*/ 188156 w 1026083"/>
              <a:gd name="connsiteY5" fmla="*/ 187419 h 188489"/>
              <a:gd name="connsiteX6" fmla="*/ 643125 w 1026083"/>
              <a:gd name="connsiteY6" fmla="*/ 156196 h 188489"/>
              <a:gd name="connsiteX7" fmla="*/ 437943 w 1026083"/>
              <a:gd name="connsiteY7" fmla="*/ 156196 h 188489"/>
              <a:gd name="connsiteX8" fmla="*/ 692191 w 1026083"/>
              <a:gd name="connsiteY8" fmla="*/ 102670 h 188489"/>
              <a:gd name="connsiteX9" fmla="*/ 1022267 w 1026083"/>
              <a:gd name="connsiteY9" fmla="*/ 79 h 18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6083" h="188489">
                <a:moveTo>
                  <a:pt x="1022267" y="79"/>
                </a:moveTo>
                <a:cubicBezTo>
                  <a:pt x="982866" y="3053"/>
                  <a:pt x="542021" y="98953"/>
                  <a:pt x="455785" y="120512"/>
                </a:cubicBezTo>
                <a:cubicBezTo>
                  <a:pt x="369549" y="142071"/>
                  <a:pt x="539047" y="124229"/>
                  <a:pt x="504850" y="129433"/>
                </a:cubicBezTo>
                <a:cubicBezTo>
                  <a:pt x="470653" y="134637"/>
                  <a:pt x="250602" y="151735"/>
                  <a:pt x="250602" y="151735"/>
                </a:cubicBezTo>
                <a:cubicBezTo>
                  <a:pt x="166596" y="159913"/>
                  <a:pt x="11223" y="172551"/>
                  <a:pt x="815" y="178498"/>
                </a:cubicBezTo>
                <a:cubicBezTo>
                  <a:pt x="-9593" y="184445"/>
                  <a:pt x="81104" y="191136"/>
                  <a:pt x="188156" y="187419"/>
                </a:cubicBezTo>
                <a:cubicBezTo>
                  <a:pt x="295208" y="183702"/>
                  <a:pt x="601494" y="161400"/>
                  <a:pt x="643125" y="156196"/>
                </a:cubicBezTo>
                <a:cubicBezTo>
                  <a:pt x="684756" y="150992"/>
                  <a:pt x="429765" y="165117"/>
                  <a:pt x="437943" y="156196"/>
                </a:cubicBezTo>
                <a:cubicBezTo>
                  <a:pt x="446121" y="147275"/>
                  <a:pt x="599264" y="127203"/>
                  <a:pt x="692191" y="102670"/>
                </a:cubicBezTo>
                <a:cubicBezTo>
                  <a:pt x="785118" y="78137"/>
                  <a:pt x="1061668" y="-2895"/>
                  <a:pt x="1022267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9" name="フリーフォーム 2338">
            <a:extLst>
              <a:ext uri="{FF2B5EF4-FFF2-40B4-BE49-F238E27FC236}">
                <a16:creationId xmlns:a16="http://schemas.microsoft.com/office/drawing/2014/main" id="{88E73E1F-0B8B-64BF-E326-1FCA5618A79C}"/>
              </a:ext>
            </a:extLst>
          </p:cNvPr>
          <p:cNvSpPr/>
          <p:nvPr/>
        </p:nvSpPr>
        <p:spPr>
          <a:xfrm>
            <a:off x="5031270" y="4616235"/>
            <a:ext cx="156693" cy="491067"/>
          </a:xfrm>
          <a:custGeom>
            <a:avLst/>
            <a:gdLst>
              <a:gd name="connsiteX0" fmla="*/ 160 w 156693"/>
              <a:gd name="connsiteY0" fmla="*/ 370 h 491067"/>
              <a:gd name="connsiteX1" fmla="*/ 111672 w 156693"/>
              <a:gd name="connsiteY1" fmla="*/ 165408 h 491067"/>
              <a:gd name="connsiteX2" fmla="*/ 156277 w 156693"/>
              <a:gd name="connsiteY2" fmla="*/ 383972 h 491067"/>
              <a:gd name="connsiteX3" fmla="*/ 133975 w 156693"/>
              <a:gd name="connsiteY3" fmla="*/ 263539 h 491067"/>
              <a:gd name="connsiteX4" fmla="*/ 133975 w 156693"/>
              <a:gd name="connsiteY4" fmla="*/ 491024 h 491067"/>
              <a:gd name="connsiteX5" fmla="*/ 142896 w 156693"/>
              <a:gd name="connsiteY5" fmla="*/ 281381 h 491067"/>
              <a:gd name="connsiteX6" fmla="*/ 138435 w 156693"/>
              <a:gd name="connsiteY6" fmla="*/ 125264 h 491067"/>
              <a:gd name="connsiteX7" fmla="*/ 160 w 156693"/>
              <a:gd name="connsiteY7" fmla="*/ 370 h 49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93" h="491067">
                <a:moveTo>
                  <a:pt x="160" y="370"/>
                </a:moveTo>
                <a:cubicBezTo>
                  <a:pt x="-4300" y="7061"/>
                  <a:pt x="85652" y="101474"/>
                  <a:pt x="111672" y="165408"/>
                </a:cubicBezTo>
                <a:cubicBezTo>
                  <a:pt x="137692" y="229342"/>
                  <a:pt x="152560" y="367617"/>
                  <a:pt x="156277" y="383972"/>
                </a:cubicBezTo>
                <a:cubicBezTo>
                  <a:pt x="159994" y="400327"/>
                  <a:pt x="137692" y="245697"/>
                  <a:pt x="133975" y="263539"/>
                </a:cubicBezTo>
                <a:cubicBezTo>
                  <a:pt x="130258" y="281381"/>
                  <a:pt x="132488" y="488050"/>
                  <a:pt x="133975" y="491024"/>
                </a:cubicBezTo>
                <a:cubicBezTo>
                  <a:pt x="135462" y="493998"/>
                  <a:pt x="142153" y="342341"/>
                  <a:pt x="142896" y="281381"/>
                </a:cubicBezTo>
                <a:cubicBezTo>
                  <a:pt x="143639" y="220421"/>
                  <a:pt x="157764" y="171356"/>
                  <a:pt x="138435" y="125264"/>
                </a:cubicBezTo>
                <a:cubicBezTo>
                  <a:pt x="119106" y="79172"/>
                  <a:pt x="4620" y="-6321"/>
                  <a:pt x="160" y="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0" name="フリーフォーム 2339">
            <a:extLst>
              <a:ext uri="{FF2B5EF4-FFF2-40B4-BE49-F238E27FC236}">
                <a16:creationId xmlns:a16="http://schemas.microsoft.com/office/drawing/2014/main" id="{5AFA7CC0-0FAD-CA49-01FB-1BFA446AB301}"/>
              </a:ext>
            </a:extLst>
          </p:cNvPr>
          <p:cNvSpPr/>
          <p:nvPr/>
        </p:nvSpPr>
        <p:spPr>
          <a:xfrm>
            <a:off x="5066993" y="5227399"/>
            <a:ext cx="93985" cy="276873"/>
          </a:xfrm>
          <a:custGeom>
            <a:avLst/>
            <a:gdLst>
              <a:gd name="connsiteX0" fmla="*/ 93791 w 93985"/>
              <a:gd name="connsiteY0" fmla="*/ 13674 h 276873"/>
              <a:gd name="connsiteX1" fmla="*/ 58107 w 93985"/>
              <a:gd name="connsiteY1" fmla="*/ 169791 h 276873"/>
              <a:gd name="connsiteX2" fmla="*/ 53647 w 93985"/>
              <a:gd name="connsiteY2" fmla="*/ 276843 h 276873"/>
              <a:gd name="connsiteX3" fmla="*/ 53647 w 93985"/>
              <a:gd name="connsiteY3" fmla="*/ 178712 h 276873"/>
              <a:gd name="connsiteX4" fmla="*/ 121 w 93985"/>
              <a:gd name="connsiteY4" fmla="*/ 293 h 276873"/>
              <a:gd name="connsiteX5" fmla="*/ 40266 w 93985"/>
              <a:gd name="connsiteY5" fmla="*/ 134107 h 276873"/>
              <a:gd name="connsiteX6" fmla="*/ 93791 w 93985"/>
              <a:gd name="connsiteY6" fmla="*/ 13674 h 27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85" h="276873">
                <a:moveTo>
                  <a:pt x="93791" y="13674"/>
                </a:moveTo>
                <a:cubicBezTo>
                  <a:pt x="96765" y="19621"/>
                  <a:pt x="64798" y="125930"/>
                  <a:pt x="58107" y="169791"/>
                </a:cubicBezTo>
                <a:cubicBezTo>
                  <a:pt x="51416" y="213652"/>
                  <a:pt x="54390" y="275356"/>
                  <a:pt x="53647" y="276843"/>
                </a:cubicBezTo>
                <a:cubicBezTo>
                  <a:pt x="52904" y="278330"/>
                  <a:pt x="62568" y="224804"/>
                  <a:pt x="53647" y="178712"/>
                </a:cubicBezTo>
                <a:cubicBezTo>
                  <a:pt x="44726" y="132620"/>
                  <a:pt x="121" y="293"/>
                  <a:pt x="121" y="293"/>
                </a:cubicBezTo>
                <a:cubicBezTo>
                  <a:pt x="-2109" y="-7141"/>
                  <a:pt x="26885" y="128903"/>
                  <a:pt x="40266" y="134107"/>
                </a:cubicBezTo>
                <a:cubicBezTo>
                  <a:pt x="53647" y="139311"/>
                  <a:pt x="90817" y="7727"/>
                  <a:pt x="93791" y="13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2" name="フリーフォーム 2271">
            <a:extLst>
              <a:ext uri="{FF2B5EF4-FFF2-40B4-BE49-F238E27FC236}">
                <a16:creationId xmlns:a16="http://schemas.microsoft.com/office/drawing/2014/main" id="{E9051871-1655-A242-490F-1C2213121BCE}"/>
              </a:ext>
            </a:extLst>
          </p:cNvPr>
          <p:cNvSpPr/>
          <p:nvPr/>
        </p:nvSpPr>
        <p:spPr>
          <a:xfrm>
            <a:off x="5186068" y="1848421"/>
            <a:ext cx="1669984" cy="722513"/>
          </a:xfrm>
          <a:custGeom>
            <a:avLst/>
            <a:gdLst>
              <a:gd name="connsiteX0" fmla="*/ 1652054 w 1669984"/>
              <a:gd name="connsiteY0" fmla="*/ 185788 h 722513"/>
              <a:gd name="connsiteX1" fmla="*/ 651515 w 1669984"/>
              <a:gd name="connsiteY1" fmla="*/ 199040 h 722513"/>
              <a:gd name="connsiteX2" fmla="*/ 691271 w 1669984"/>
              <a:gd name="connsiteY2" fmla="*/ 185788 h 722513"/>
              <a:gd name="connsiteX3" fmla="*/ 181062 w 1669984"/>
              <a:gd name="connsiteY3" fmla="*/ 338188 h 722513"/>
              <a:gd name="connsiteX4" fmla="*/ 2158 w 1669984"/>
              <a:gd name="connsiteY4" fmla="*/ 722501 h 722513"/>
              <a:gd name="connsiteX5" fmla="*/ 280454 w 1669984"/>
              <a:gd name="connsiteY5" fmla="*/ 324936 h 722513"/>
              <a:gd name="connsiteX6" fmla="*/ 379845 w 1669984"/>
              <a:gd name="connsiteY6" fmla="*/ 112901 h 722513"/>
              <a:gd name="connsiteX7" fmla="*/ 346715 w 1669984"/>
              <a:gd name="connsiteY7" fmla="*/ 152657 h 722513"/>
              <a:gd name="connsiteX8" fmla="*/ 724402 w 1669984"/>
              <a:gd name="connsiteY8" fmla="*/ 20136 h 722513"/>
              <a:gd name="connsiteX9" fmla="*/ 651515 w 1669984"/>
              <a:gd name="connsiteY9" fmla="*/ 13509 h 722513"/>
              <a:gd name="connsiteX10" fmla="*/ 1367132 w 1669984"/>
              <a:gd name="connsiteY10" fmla="*/ 146031 h 722513"/>
              <a:gd name="connsiteX11" fmla="*/ 1300871 w 1669984"/>
              <a:gd name="connsiteY11" fmla="*/ 59892 h 722513"/>
              <a:gd name="connsiteX12" fmla="*/ 1652054 w 1669984"/>
              <a:gd name="connsiteY12" fmla="*/ 185788 h 72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9984" h="722513">
                <a:moveTo>
                  <a:pt x="1652054" y="185788"/>
                </a:moveTo>
                <a:cubicBezTo>
                  <a:pt x="1543828" y="208979"/>
                  <a:pt x="651515" y="199040"/>
                  <a:pt x="651515" y="199040"/>
                </a:cubicBezTo>
                <a:cubicBezTo>
                  <a:pt x="491385" y="199040"/>
                  <a:pt x="691271" y="185788"/>
                  <a:pt x="691271" y="185788"/>
                </a:cubicBezTo>
                <a:cubicBezTo>
                  <a:pt x="612862" y="208979"/>
                  <a:pt x="295914" y="248736"/>
                  <a:pt x="181062" y="338188"/>
                </a:cubicBezTo>
                <a:cubicBezTo>
                  <a:pt x="66210" y="427640"/>
                  <a:pt x="-14407" y="724710"/>
                  <a:pt x="2158" y="722501"/>
                </a:cubicBezTo>
                <a:cubicBezTo>
                  <a:pt x="18723" y="720292"/>
                  <a:pt x="217506" y="426536"/>
                  <a:pt x="280454" y="324936"/>
                </a:cubicBezTo>
                <a:cubicBezTo>
                  <a:pt x="343402" y="223336"/>
                  <a:pt x="368802" y="141614"/>
                  <a:pt x="379845" y="112901"/>
                </a:cubicBezTo>
                <a:cubicBezTo>
                  <a:pt x="390888" y="84188"/>
                  <a:pt x="289289" y="168118"/>
                  <a:pt x="346715" y="152657"/>
                </a:cubicBezTo>
                <a:cubicBezTo>
                  <a:pt x="404141" y="137196"/>
                  <a:pt x="673602" y="43327"/>
                  <a:pt x="724402" y="20136"/>
                </a:cubicBezTo>
                <a:cubicBezTo>
                  <a:pt x="775202" y="-3055"/>
                  <a:pt x="544393" y="-7474"/>
                  <a:pt x="651515" y="13509"/>
                </a:cubicBezTo>
                <a:cubicBezTo>
                  <a:pt x="758637" y="34492"/>
                  <a:pt x="1258906" y="138300"/>
                  <a:pt x="1367132" y="146031"/>
                </a:cubicBezTo>
                <a:cubicBezTo>
                  <a:pt x="1475358" y="153762"/>
                  <a:pt x="1256697" y="51057"/>
                  <a:pt x="1300871" y="59892"/>
                </a:cubicBezTo>
                <a:cubicBezTo>
                  <a:pt x="1345045" y="68727"/>
                  <a:pt x="1760280" y="162597"/>
                  <a:pt x="1652054" y="185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4" name="フリーフォーム 2303">
            <a:extLst>
              <a:ext uri="{FF2B5EF4-FFF2-40B4-BE49-F238E27FC236}">
                <a16:creationId xmlns:a16="http://schemas.microsoft.com/office/drawing/2014/main" id="{83CBD510-9B89-F5C2-6952-1A946FF65C62}"/>
              </a:ext>
            </a:extLst>
          </p:cNvPr>
          <p:cNvSpPr/>
          <p:nvPr/>
        </p:nvSpPr>
        <p:spPr>
          <a:xfrm>
            <a:off x="7216298" y="1876536"/>
            <a:ext cx="1399669" cy="2419475"/>
          </a:xfrm>
          <a:custGeom>
            <a:avLst/>
            <a:gdLst>
              <a:gd name="connsiteX0" fmla="*/ 12763 w 1399669"/>
              <a:gd name="connsiteY0" fmla="*/ 71534 h 2419475"/>
              <a:gd name="connsiteX1" fmla="*/ 72398 w 1399669"/>
              <a:gd name="connsiteY1" fmla="*/ 91412 h 2419475"/>
              <a:gd name="connsiteX2" fmla="*/ 483215 w 1399669"/>
              <a:gd name="connsiteY2" fmla="*/ 760647 h 2419475"/>
              <a:gd name="connsiteX3" fmla="*/ 410328 w 1399669"/>
              <a:gd name="connsiteY3" fmla="*/ 661255 h 2419475"/>
              <a:gd name="connsiteX4" fmla="*/ 874154 w 1399669"/>
              <a:gd name="connsiteY4" fmla="*/ 1443134 h 2419475"/>
              <a:gd name="connsiteX5" fmla="*/ 854276 w 1399669"/>
              <a:gd name="connsiteY5" fmla="*/ 1224473 h 2419475"/>
              <a:gd name="connsiteX6" fmla="*/ 1390989 w 1399669"/>
              <a:gd name="connsiteY6" fmla="*/ 2397290 h 2419475"/>
              <a:gd name="connsiteX7" fmla="*/ 1106067 w 1399669"/>
              <a:gd name="connsiteY7" fmla="*/ 1873829 h 2419475"/>
              <a:gd name="connsiteX8" fmla="*/ 105528 w 1399669"/>
              <a:gd name="connsiteY8" fmla="*/ 442594 h 2419475"/>
              <a:gd name="connsiteX9" fmla="*/ 218172 w 1399669"/>
              <a:gd name="connsiteY9" fmla="*/ 701012 h 2419475"/>
              <a:gd name="connsiteX10" fmla="*/ 12763 w 1399669"/>
              <a:gd name="connsiteY10" fmla="*/ 71534 h 2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9669" h="2419475">
                <a:moveTo>
                  <a:pt x="12763" y="71534"/>
                </a:moveTo>
                <a:cubicBezTo>
                  <a:pt x="-11533" y="-30066"/>
                  <a:pt x="-6011" y="-23440"/>
                  <a:pt x="72398" y="91412"/>
                </a:cubicBezTo>
                <a:cubicBezTo>
                  <a:pt x="150807" y="206264"/>
                  <a:pt x="426893" y="665673"/>
                  <a:pt x="483215" y="760647"/>
                </a:cubicBezTo>
                <a:cubicBezTo>
                  <a:pt x="539537" y="855621"/>
                  <a:pt x="345172" y="547507"/>
                  <a:pt x="410328" y="661255"/>
                </a:cubicBezTo>
                <a:cubicBezTo>
                  <a:pt x="475484" y="775003"/>
                  <a:pt x="800163" y="1349264"/>
                  <a:pt x="874154" y="1443134"/>
                </a:cubicBezTo>
                <a:cubicBezTo>
                  <a:pt x="948145" y="1537004"/>
                  <a:pt x="768137" y="1065447"/>
                  <a:pt x="854276" y="1224473"/>
                </a:cubicBezTo>
                <a:cubicBezTo>
                  <a:pt x="940415" y="1383499"/>
                  <a:pt x="1349024" y="2289064"/>
                  <a:pt x="1390989" y="2397290"/>
                </a:cubicBezTo>
                <a:cubicBezTo>
                  <a:pt x="1432954" y="2505516"/>
                  <a:pt x="1320310" y="2199611"/>
                  <a:pt x="1106067" y="1873829"/>
                </a:cubicBezTo>
                <a:cubicBezTo>
                  <a:pt x="891824" y="1548047"/>
                  <a:pt x="253511" y="638064"/>
                  <a:pt x="105528" y="442594"/>
                </a:cubicBezTo>
                <a:cubicBezTo>
                  <a:pt x="-42455" y="247125"/>
                  <a:pt x="235841" y="759542"/>
                  <a:pt x="218172" y="701012"/>
                </a:cubicBezTo>
                <a:cubicBezTo>
                  <a:pt x="200503" y="642482"/>
                  <a:pt x="37059" y="173134"/>
                  <a:pt x="12763" y="71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5" name="フリーフォーム 2304">
            <a:extLst>
              <a:ext uri="{FF2B5EF4-FFF2-40B4-BE49-F238E27FC236}">
                <a16:creationId xmlns:a16="http://schemas.microsoft.com/office/drawing/2014/main" id="{56A28522-1DAF-2AF1-2197-53340D45B7AB}"/>
              </a:ext>
            </a:extLst>
          </p:cNvPr>
          <p:cNvSpPr/>
          <p:nvPr/>
        </p:nvSpPr>
        <p:spPr>
          <a:xfrm>
            <a:off x="4631301" y="1966767"/>
            <a:ext cx="1187028" cy="2573671"/>
          </a:xfrm>
          <a:custGeom>
            <a:avLst/>
            <a:gdLst>
              <a:gd name="connsiteX0" fmla="*/ 1186403 w 1187028"/>
              <a:gd name="connsiteY0" fmla="*/ 21059 h 2573671"/>
              <a:gd name="connsiteX1" fmla="*/ 649690 w 1187028"/>
              <a:gd name="connsiteY1" fmla="*/ 696920 h 2573671"/>
              <a:gd name="connsiteX2" fmla="*/ 523795 w 1187028"/>
              <a:gd name="connsiteY2" fmla="*/ 1134242 h 2573671"/>
              <a:gd name="connsiteX3" fmla="*/ 662942 w 1187028"/>
              <a:gd name="connsiteY3" fmla="*/ 915581 h 2573671"/>
              <a:gd name="connsiteX4" fmla="*/ 252125 w 1187028"/>
              <a:gd name="connsiteY4" fmla="*/ 1743842 h 2573671"/>
              <a:gd name="connsiteX5" fmla="*/ 245499 w 1187028"/>
              <a:gd name="connsiteY5" fmla="*/ 2088398 h 2573671"/>
              <a:gd name="connsiteX6" fmla="*/ 258751 w 1187028"/>
              <a:gd name="connsiteY6" fmla="*/ 1829981 h 2573671"/>
              <a:gd name="connsiteX7" fmla="*/ 334 w 1187028"/>
              <a:gd name="connsiteY7" fmla="*/ 2572103 h 2573671"/>
              <a:gd name="connsiteX8" fmla="*/ 212369 w 1187028"/>
              <a:gd name="connsiteY8" fmla="*/ 1975755 h 2573671"/>
              <a:gd name="connsiteX9" fmla="*/ 550299 w 1187028"/>
              <a:gd name="connsiteY9" fmla="*/ 411998 h 2573671"/>
              <a:gd name="connsiteX10" fmla="*/ 444282 w 1187028"/>
              <a:gd name="connsiteY10" fmla="*/ 590903 h 2573671"/>
              <a:gd name="connsiteX11" fmla="*/ 974369 w 1187028"/>
              <a:gd name="connsiteY11" fmla="*/ 47563 h 2573671"/>
              <a:gd name="connsiteX12" fmla="*/ 762334 w 1187028"/>
              <a:gd name="connsiteY12" fmla="*/ 160207 h 2573671"/>
              <a:gd name="connsiteX13" fmla="*/ 1186403 w 1187028"/>
              <a:gd name="connsiteY13" fmla="*/ 21059 h 257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7028" h="2573671">
                <a:moveTo>
                  <a:pt x="1186403" y="21059"/>
                </a:moveTo>
                <a:cubicBezTo>
                  <a:pt x="1167629" y="110511"/>
                  <a:pt x="760125" y="511390"/>
                  <a:pt x="649690" y="696920"/>
                </a:cubicBezTo>
                <a:cubicBezTo>
                  <a:pt x="539255" y="882451"/>
                  <a:pt x="521586" y="1097798"/>
                  <a:pt x="523795" y="1134242"/>
                </a:cubicBezTo>
                <a:cubicBezTo>
                  <a:pt x="526004" y="1170686"/>
                  <a:pt x="708220" y="813981"/>
                  <a:pt x="662942" y="915581"/>
                </a:cubicBezTo>
                <a:cubicBezTo>
                  <a:pt x="617664" y="1017181"/>
                  <a:pt x="321699" y="1548373"/>
                  <a:pt x="252125" y="1743842"/>
                </a:cubicBezTo>
                <a:cubicBezTo>
                  <a:pt x="182551" y="1939311"/>
                  <a:pt x="244395" y="2074042"/>
                  <a:pt x="245499" y="2088398"/>
                </a:cubicBezTo>
                <a:cubicBezTo>
                  <a:pt x="246603" y="2102755"/>
                  <a:pt x="299612" y="1749363"/>
                  <a:pt x="258751" y="1829981"/>
                </a:cubicBezTo>
                <a:cubicBezTo>
                  <a:pt x="217890" y="1910599"/>
                  <a:pt x="8064" y="2547807"/>
                  <a:pt x="334" y="2572103"/>
                </a:cubicBezTo>
                <a:cubicBezTo>
                  <a:pt x="-7396" y="2596399"/>
                  <a:pt x="120708" y="2335772"/>
                  <a:pt x="212369" y="1975755"/>
                </a:cubicBezTo>
                <a:cubicBezTo>
                  <a:pt x="304030" y="1615738"/>
                  <a:pt x="511647" y="642807"/>
                  <a:pt x="550299" y="411998"/>
                </a:cubicBezTo>
                <a:cubicBezTo>
                  <a:pt x="588951" y="181189"/>
                  <a:pt x="373604" y="651642"/>
                  <a:pt x="444282" y="590903"/>
                </a:cubicBezTo>
                <a:cubicBezTo>
                  <a:pt x="514960" y="530164"/>
                  <a:pt x="921360" y="119346"/>
                  <a:pt x="974369" y="47563"/>
                </a:cubicBezTo>
                <a:cubicBezTo>
                  <a:pt x="1027378" y="-24220"/>
                  <a:pt x="729204" y="164624"/>
                  <a:pt x="762334" y="160207"/>
                </a:cubicBezTo>
                <a:cubicBezTo>
                  <a:pt x="795464" y="155790"/>
                  <a:pt x="1205177" y="-68393"/>
                  <a:pt x="1186403" y="21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8" name="フリーフォーム 2327">
            <a:extLst>
              <a:ext uri="{FF2B5EF4-FFF2-40B4-BE49-F238E27FC236}">
                <a16:creationId xmlns:a16="http://schemas.microsoft.com/office/drawing/2014/main" id="{37AD2AD8-A201-F0AB-824B-EB3CDF99807F}"/>
              </a:ext>
            </a:extLst>
          </p:cNvPr>
          <p:cNvSpPr/>
          <p:nvPr/>
        </p:nvSpPr>
        <p:spPr>
          <a:xfrm>
            <a:off x="5039500" y="1215015"/>
            <a:ext cx="2097090" cy="886438"/>
          </a:xfrm>
          <a:custGeom>
            <a:avLst/>
            <a:gdLst>
              <a:gd name="connsiteX0" fmla="*/ 2096527 w 2097090"/>
              <a:gd name="connsiteY0" fmla="*/ 465504 h 886438"/>
              <a:gd name="connsiteX1" fmla="*/ 1521938 w 2097090"/>
              <a:gd name="connsiteY1" fmla="*/ 261617 h 886438"/>
              <a:gd name="connsiteX2" fmla="*/ 959705 w 2097090"/>
              <a:gd name="connsiteY2" fmla="*/ 2126 h 886438"/>
              <a:gd name="connsiteX3" fmla="*/ 1163592 w 2097090"/>
              <a:gd name="connsiteY3" fmla="*/ 150407 h 886438"/>
              <a:gd name="connsiteX4" fmla="*/ 428365 w 2097090"/>
              <a:gd name="connsiteY4" fmla="*/ 360471 h 886438"/>
              <a:gd name="connsiteX5" fmla="*/ 595181 w 2097090"/>
              <a:gd name="connsiteY5" fmla="*/ 323401 h 886438"/>
              <a:gd name="connsiteX6" fmla="*/ 8235 w 2097090"/>
              <a:gd name="connsiteY6" fmla="*/ 879455 h 886438"/>
              <a:gd name="connsiteX7" fmla="*/ 317154 w 2097090"/>
              <a:gd name="connsiteY7" fmla="*/ 601428 h 886438"/>
              <a:gd name="connsiteX8" fmla="*/ 1206841 w 2097090"/>
              <a:gd name="connsiteY8" fmla="*/ 100980 h 886438"/>
              <a:gd name="connsiteX9" fmla="*/ 1620792 w 2097090"/>
              <a:gd name="connsiteY9" fmla="*/ 335758 h 886438"/>
              <a:gd name="connsiteX10" fmla="*/ 2096527 w 2097090"/>
              <a:gd name="connsiteY10" fmla="*/ 465504 h 88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7090" h="886438">
                <a:moveTo>
                  <a:pt x="2096527" y="465504"/>
                </a:moveTo>
                <a:cubicBezTo>
                  <a:pt x="2080051" y="453147"/>
                  <a:pt x="1711408" y="338847"/>
                  <a:pt x="1521938" y="261617"/>
                </a:cubicBezTo>
                <a:cubicBezTo>
                  <a:pt x="1332468" y="184387"/>
                  <a:pt x="1019429" y="20661"/>
                  <a:pt x="959705" y="2126"/>
                </a:cubicBezTo>
                <a:cubicBezTo>
                  <a:pt x="899981" y="-16409"/>
                  <a:pt x="1252149" y="90683"/>
                  <a:pt x="1163592" y="150407"/>
                </a:cubicBezTo>
                <a:cubicBezTo>
                  <a:pt x="1075035" y="210131"/>
                  <a:pt x="523100" y="331639"/>
                  <a:pt x="428365" y="360471"/>
                </a:cubicBezTo>
                <a:cubicBezTo>
                  <a:pt x="333630" y="389303"/>
                  <a:pt x="665203" y="236904"/>
                  <a:pt x="595181" y="323401"/>
                </a:cubicBezTo>
                <a:cubicBezTo>
                  <a:pt x="525159" y="409898"/>
                  <a:pt x="54573" y="833117"/>
                  <a:pt x="8235" y="879455"/>
                </a:cubicBezTo>
                <a:cubicBezTo>
                  <a:pt x="-38103" y="925793"/>
                  <a:pt x="117386" y="731174"/>
                  <a:pt x="317154" y="601428"/>
                </a:cubicBezTo>
                <a:cubicBezTo>
                  <a:pt x="516922" y="471682"/>
                  <a:pt x="989568" y="145258"/>
                  <a:pt x="1206841" y="100980"/>
                </a:cubicBezTo>
                <a:cubicBezTo>
                  <a:pt x="1424114" y="56702"/>
                  <a:pt x="1477660" y="278093"/>
                  <a:pt x="1620792" y="335758"/>
                </a:cubicBezTo>
                <a:cubicBezTo>
                  <a:pt x="1763924" y="393423"/>
                  <a:pt x="2113003" y="477861"/>
                  <a:pt x="2096527" y="4655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1" name="フリーフォーム 2340">
            <a:extLst>
              <a:ext uri="{FF2B5EF4-FFF2-40B4-BE49-F238E27FC236}">
                <a16:creationId xmlns:a16="http://schemas.microsoft.com/office/drawing/2014/main" id="{D680E192-531C-A24A-DD8D-359AAC87B5F9}"/>
              </a:ext>
            </a:extLst>
          </p:cNvPr>
          <p:cNvSpPr/>
          <p:nvPr/>
        </p:nvSpPr>
        <p:spPr>
          <a:xfrm>
            <a:off x="4639805" y="1983079"/>
            <a:ext cx="852858" cy="2300370"/>
          </a:xfrm>
          <a:custGeom>
            <a:avLst/>
            <a:gdLst>
              <a:gd name="connsiteX0" fmla="*/ 852773 w 852858"/>
              <a:gd name="connsiteY0" fmla="*/ 180 h 2300370"/>
              <a:gd name="connsiteX1" fmla="*/ 321433 w 852858"/>
              <a:gd name="connsiteY1" fmla="*/ 871332 h 2300370"/>
              <a:gd name="connsiteX2" fmla="*/ 426465 w 852858"/>
              <a:gd name="connsiteY2" fmla="*/ 735407 h 2300370"/>
              <a:gd name="connsiteX3" fmla="*/ 228757 w 852858"/>
              <a:gd name="connsiteY3" fmla="*/ 1229678 h 2300370"/>
              <a:gd name="connsiteX4" fmla="*/ 154617 w 852858"/>
              <a:gd name="connsiteY4" fmla="*/ 1927835 h 2300370"/>
              <a:gd name="connsiteX5" fmla="*/ 148438 w 852858"/>
              <a:gd name="connsiteY5" fmla="*/ 1711591 h 2300370"/>
              <a:gd name="connsiteX6" fmla="*/ 157 w 852858"/>
              <a:gd name="connsiteY6" fmla="*/ 2298537 h 2300370"/>
              <a:gd name="connsiteX7" fmla="*/ 117546 w 852858"/>
              <a:gd name="connsiteY7" fmla="*/ 1909299 h 2300370"/>
              <a:gd name="connsiteX8" fmla="*/ 562390 w 852858"/>
              <a:gd name="connsiteY8" fmla="*/ 426489 h 2300370"/>
              <a:gd name="connsiteX9" fmla="*/ 364681 w 852858"/>
              <a:gd name="connsiteY9" fmla="*/ 791013 h 2300370"/>
              <a:gd name="connsiteX10" fmla="*/ 852773 w 852858"/>
              <a:gd name="connsiteY10" fmla="*/ 180 h 230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2858" h="2300370">
                <a:moveTo>
                  <a:pt x="852773" y="180"/>
                </a:moveTo>
                <a:cubicBezTo>
                  <a:pt x="845565" y="13566"/>
                  <a:pt x="392484" y="748794"/>
                  <a:pt x="321433" y="871332"/>
                </a:cubicBezTo>
                <a:cubicBezTo>
                  <a:pt x="250382" y="993870"/>
                  <a:pt x="441911" y="675683"/>
                  <a:pt x="426465" y="735407"/>
                </a:cubicBezTo>
                <a:cubicBezTo>
                  <a:pt x="411019" y="795131"/>
                  <a:pt x="274065" y="1030940"/>
                  <a:pt x="228757" y="1229678"/>
                </a:cubicBezTo>
                <a:cubicBezTo>
                  <a:pt x="183449" y="1428416"/>
                  <a:pt x="168003" y="1847516"/>
                  <a:pt x="154617" y="1927835"/>
                </a:cubicBezTo>
                <a:cubicBezTo>
                  <a:pt x="141231" y="2008154"/>
                  <a:pt x="174181" y="1649807"/>
                  <a:pt x="148438" y="1711591"/>
                </a:cubicBezTo>
                <a:cubicBezTo>
                  <a:pt x="122695" y="1773375"/>
                  <a:pt x="5306" y="2265586"/>
                  <a:pt x="157" y="2298537"/>
                </a:cubicBezTo>
                <a:cubicBezTo>
                  <a:pt x="-4992" y="2331488"/>
                  <a:pt x="117546" y="1909299"/>
                  <a:pt x="117546" y="1909299"/>
                </a:cubicBezTo>
                <a:cubicBezTo>
                  <a:pt x="211251" y="1597291"/>
                  <a:pt x="521201" y="612870"/>
                  <a:pt x="562390" y="426489"/>
                </a:cubicBezTo>
                <a:cubicBezTo>
                  <a:pt x="603579" y="240108"/>
                  <a:pt x="319373" y="858975"/>
                  <a:pt x="364681" y="791013"/>
                </a:cubicBezTo>
                <a:cubicBezTo>
                  <a:pt x="409989" y="723051"/>
                  <a:pt x="859981" y="-13206"/>
                  <a:pt x="852773" y="18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2" name="フリーフォーム 2341">
            <a:extLst>
              <a:ext uri="{FF2B5EF4-FFF2-40B4-BE49-F238E27FC236}">
                <a16:creationId xmlns:a16="http://schemas.microsoft.com/office/drawing/2014/main" id="{7764608F-443A-D3BE-A18A-03DEFF3F0977}"/>
              </a:ext>
            </a:extLst>
          </p:cNvPr>
          <p:cNvSpPr/>
          <p:nvPr/>
        </p:nvSpPr>
        <p:spPr>
          <a:xfrm>
            <a:off x="4291684" y="4279765"/>
            <a:ext cx="650376" cy="1775031"/>
          </a:xfrm>
          <a:custGeom>
            <a:avLst/>
            <a:gdLst>
              <a:gd name="connsiteX0" fmla="*/ 329743 w 650376"/>
              <a:gd name="connsiteY0" fmla="*/ 1851 h 1775031"/>
              <a:gd name="connsiteX1" fmla="*/ 76430 w 650376"/>
              <a:gd name="connsiteY1" fmla="*/ 737078 h 1775031"/>
              <a:gd name="connsiteX2" fmla="*/ 156748 w 650376"/>
              <a:gd name="connsiteY2" fmla="*/ 1305489 h 1775031"/>
              <a:gd name="connsiteX3" fmla="*/ 119678 w 650376"/>
              <a:gd name="connsiteY3" fmla="*/ 1262240 h 1775031"/>
              <a:gd name="connsiteX4" fmla="*/ 632484 w 650376"/>
              <a:gd name="connsiteY4" fmla="*/ 1756511 h 1775031"/>
              <a:gd name="connsiteX5" fmla="*/ 496559 w 650376"/>
              <a:gd name="connsiteY5" fmla="*/ 1632943 h 1775031"/>
              <a:gd name="connsiteX6" fmla="*/ 138213 w 650376"/>
              <a:gd name="connsiteY6" fmla="*/ 1280776 h 1775031"/>
              <a:gd name="connsiteX7" fmla="*/ 76430 w 650376"/>
              <a:gd name="connsiteY7" fmla="*/ 724721 h 1775031"/>
              <a:gd name="connsiteX8" fmla="*/ 2289 w 650376"/>
              <a:gd name="connsiteY8" fmla="*/ 947143 h 1775031"/>
              <a:gd name="connsiteX9" fmla="*/ 169105 w 650376"/>
              <a:gd name="connsiteY9" fmla="*/ 347840 h 1775031"/>
              <a:gd name="connsiteX10" fmla="*/ 51716 w 650376"/>
              <a:gd name="connsiteY10" fmla="*/ 520835 h 1775031"/>
              <a:gd name="connsiteX11" fmla="*/ 329743 w 650376"/>
              <a:gd name="connsiteY11" fmla="*/ 1851 h 177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0376" h="1775031">
                <a:moveTo>
                  <a:pt x="329743" y="1851"/>
                </a:moveTo>
                <a:cubicBezTo>
                  <a:pt x="333862" y="37891"/>
                  <a:pt x="105262" y="519805"/>
                  <a:pt x="76430" y="737078"/>
                </a:cubicBezTo>
                <a:cubicBezTo>
                  <a:pt x="47597" y="954351"/>
                  <a:pt x="149540" y="1217962"/>
                  <a:pt x="156748" y="1305489"/>
                </a:cubicBezTo>
                <a:cubicBezTo>
                  <a:pt x="163956" y="1393016"/>
                  <a:pt x="40389" y="1187070"/>
                  <a:pt x="119678" y="1262240"/>
                </a:cubicBezTo>
                <a:cubicBezTo>
                  <a:pt x="198967" y="1337410"/>
                  <a:pt x="569671" y="1694727"/>
                  <a:pt x="632484" y="1756511"/>
                </a:cubicBezTo>
                <a:cubicBezTo>
                  <a:pt x="695297" y="1818295"/>
                  <a:pt x="578937" y="1712232"/>
                  <a:pt x="496559" y="1632943"/>
                </a:cubicBezTo>
                <a:cubicBezTo>
                  <a:pt x="414181" y="1553654"/>
                  <a:pt x="208234" y="1432146"/>
                  <a:pt x="138213" y="1280776"/>
                </a:cubicBezTo>
                <a:cubicBezTo>
                  <a:pt x="68191" y="1129406"/>
                  <a:pt x="99084" y="780327"/>
                  <a:pt x="76430" y="724721"/>
                </a:cubicBezTo>
                <a:cubicBezTo>
                  <a:pt x="53776" y="669115"/>
                  <a:pt x="-13157" y="1009957"/>
                  <a:pt x="2289" y="947143"/>
                </a:cubicBezTo>
                <a:cubicBezTo>
                  <a:pt x="17735" y="884330"/>
                  <a:pt x="160867" y="418891"/>
                  <a:pt x="169105" y="347840"/>
                </a:cubicBezTo>
                <a:cubicBezTo>
                  <a:pt x="177343" y="276789"/>
                  <a:pt x="23913" y="574381"/>
                  <a:pt x="51716" y="520835"/>
                </a:cubicBezTo>
                <a:cubicBezTo>
                  <a:pt x="79519" y="467289"/>
                  <a:pt x="325624" y="-34189"/>
                  <a:pt x="329743" y="18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3" name="フリーフォーム 2342">
            <a:extLst>
              <a:ext uri="{FF2B5EF4-FFF2-40B4-BE49-F238E27FC236}">
                <a16:creationId xmlns:a16="http://schemas.microsoft.com/office/drawing/2014/main" id="{8FDF6C15-2484-43A6-FDA4-2450694D5820}"/>
              </a:ext>
            </a:extLst>
          </p:cNvPr>
          <p:cNvSpPr/>
          <p:nvPr/>
        </p:nvSpPr>
        <p:spPr>
          <a:xfrm>
            <a:off x="5118191" y="708571"/>
            <a:ext cx="2388539" cy="423202"/>
          </a:xfrm>
          <a:custGeom>
            <a:avLst/>
            <a:gdLst>
              <a:gd name="connsiteX0" fmla="*/ 2388539 w 2388539"/>
              <a:gd name="connsiteY0" fmla="*/ 286148 h 423202"/>
              <a:gd name="connsiteX1" fmla="*/ 856301 w 2388539"/>
              <a:gd name="connsiteY1" fmla="*/ 131688 h 423202"/>
              <a:gd name="connsiteX2" fmla="*/ 46933 w 2388539"/>
              <a:gd name="connsiteY2" fmla="*/ 415894 h 423202"/>
              <a:gd name="connsiteX3" fmla="*/ 226106 w 2388539"/>
              <a:gd name="connsiteY3" fmla="*/ 310861 h 423202"/>
              <a:gd name="connsiteX4" fmla="*/ 1294966 w 2388539"/>
              <a:gd name="connsiteY4" fmla="*/ 8121 h 423202"/>
              <a:gd name="connsiteX5" fmla="*/ 967512 w 2388539"/>
              <a:gd name="connsiteY5" fmla="*/ 88440 h 423202"/>
              <a:gd name="connsiteX6" fmla="*/ 1412355 w 2388539"/>
              <a:gd name="connsiteY6" fmla="*/ 106975 h 423202"/>
              <a:gd name="connsiteX7" fmla="*/ 1319679 w 2388539"/>
              <a:gd name="connsiteY7" fmla="*/ 88440 h 423202"/>
              <a:gd name="connsiteX8" fmla="*/ 2388539 w 2388539"/>
              <a:gd name="connsiteY8" fmla="*/ 286148 h 42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8539" h="423202">
                <a:moveTo>
                  <a:pt x="2388539" y="286148"/>
                </a:moveTo>
                <a:cubicBezTo>
                  <a:pt x="1817554" y="198106"/>
                  <a:pt x="1246569" y="110064"/>
                  <a:pt x="856301" y="131688"/>
                </a:cubicBezTo>
                <a:cubicBezTo>
                  <a:pt x="466033" y="153312"/>
                  <a:pt x="151965" y="386032"/>
                  <a:pt x="46933" y="415894"/>
                </a:cubicBezTo>
                <a:cubicBezTo>
                  <a:pt x="-58099" y="445756"/>
                  <a:pt x="18100" y="378823"/>
                  <a:pt x="226106" y="310861"/>
                </a:cubicBezTo>
                <a:cubicBezTo>
                  <a:pt x="434111" y="242899"/>
                  <a:pt x="1171398" y="45191"/>
                  <a:pt x="1294966" y="8121"/>
                </a:cubicBezTo>
                <a:cubicBezTo>
                  <a:pt x="1418534" y="-28949"/>
                  <a:pt x="947947" y="71964"/>
                  <a:pt x="967512" y="88440"/>
                </a:cubicBezTo>
                <a:cubicBezTo>
                  <a:pt x="987077" y="104916"/>
                  <a:pt x="1353661" y="106975"/>
                  <a:pt x="1412355" y="106975"/>
                </a:cubicBezTo>
                <a:cubicBezTo>
                  <a:pt x="1471049" y="106975"/>
                  <a:pt x="1319679" y="88440"/>
                  <a:pt x="1319679" y="88440"/>
                </a:cubicBezTo>
                <a:lnTo>
                  <a:pt x="2388539" y="28614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4" name="フリーフォーム 2343">
            <a:extLst>
              <a:ext uri="{FF2B5EF4-FFF2-40B4-BE49-F238E27FC236}">
                <a16:creationId xmlns:a16="http://schemas.microsoft.com/office/drawing/2014/main" id="{924F1ECD-7935-E384-AB05-DCDED70842D6}"/>
              </a:ext>
            </a:extLst>
          </p:cNvPr>
          <p:cNvSpPr/>
          <p:nvPr/>
        </p:nvSpPr>
        <p:spPr>
          <a:xfrm>
            <a:off x="5801256" y="290350"/>
            <a:ext cx="1804846" cy="565098"/>
          </a:xfrm>
          <a:custGeom>
            <a:avLst/>
            <a:gdLst>
              <a:gd name="connsiteX0" fmla="*/ 241 w 1804846"/>
              <a:gd name="connsiteY0" fmla="*/ 34 h 565098"/>
              <a:gd name="connsiteX1" fmla="*/ 673685 w 1804846"/>
              <a:gd name="connsiteY1" fmla="*/ 284239 h 565098"/>
              <a:gd name="connsiteX2" fmla="*/ 1618976 w 1804846"/>
              <a:gd name="connsiteY2" fmla="*/ 475769 h 565098"/>
              <a:gd name="connsiteX3" fmla="*/ 1569549 w 1804846"/>
              <a:gd name="connsiteY3" fmla="*/ 444877 h 565098"/>
              <a:gd name="connsiteX4" fmla="*/ 1804328 w 1804846"/>
              <a:gd name="connsiteY4" fmla="*/ 562266 h 565098"/>
              <a:gd name="connsiteX5" fmla="*/ 1637512 w 1804846"/>
              <a:gd name="connsiteY5" fmla="*/ 531374 h 565098"/>
              <a:gd name="connsiteX6" fmla="*/ 642793 w 1804846"/>
              <a:gd name="connsiteY6" fmla="*/ 333666 h 565098"/>
              <a:gd name="connsiteX7" fmla="*/ 926998 w 1804846"/>
              <a:gd name="connsiteY7" fmla="*/ 401628 h 565098"/>
              <a:gd name="connsiteX8" fmla="*/ 599544 w 1804846"/>
              <a:gd name="connsiteY8" fmla="*/ 302774 h 565098"/>
              <a:gd name="connsiteX9" fmla="*/ 241 w 1804846"/>
              <a:gd name="connsiteY9" fmla="*/ 34 h 56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4846" h="565098">
                <a:moveTo>
                  <a:pt x="241" y="34"/>
                </a:moveTo>
                <a:cubicBezTo>
                  <a:pt x="12598" y="-3055"/>
                  <a:pt x="403896" y="204950"/>
                  <a:pt x="673685" y="284239"/>
                </a:cubicBezTo>
                <a:cubicBezTo>
                  <a:pt x="943474" y="363528"/>
                  <a:pt x="1469665" y="448996"/>
                  <a:pt x="1618976" y="475769"/>
                </a:cubicBezTo>
                <a:cubicBezTo>
                  <a:pt x="1768287" y="502542"/>
                  <a:pt x="1538657" y="430461"/>
                  <a:pt x="1569549" y="444877"/>
                </a:cubicBezTo>
                <a:cubicBezTo>
                  <a:pt x="1600441" y="459293"/>
                  <a:pt x="1793001" y="547850"/>
                  <a:pt x="1804328" y="562266"/>
                </a:cubicBezTo>
                <a:cubicBezTo>
                  <a:pt x="1815655" y="576682"/>
                  <a:pt x="1637512" y="531374"/>
                  <a:pt x="1637512" y="531374"/>
                </a:cubicBezTo>
                <a:lnTo>
                  <a:pt x="642793" y="333666"/>
                </a:lnTo>
                <a:cubicBezTo>
                  <a:pt x="524374" y="312042"/>
                  <a:pt x="934206" y="406777"/>
                  <a:pt x="926998" y="401628"/>
                </a:cubicBezTo>
                <a:cubicBezTo>
                  <a:pt x="919790" y="396479"/>
                  <a:pt x="746795" y="368677"/>
                  <a:pt x="599544" y="302774"/>
                </a:cubicBezTo>
                <a:cubicBezTo>
                  <a:pt x="452293" y="236871"/>
                  <a:pt x="-12116" y="3123"/>
                  <a:pt x="241" y="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5" name="フリーフォーム 2344">
            <a:extLst>
              <a:ext uri="{FF2B5EF4-FFF2-40B4-BE49-F238E27FC236}">
                <a16:creationId xmlns:a16="http://schemas.microsoft.com/office/drawing/2014/main" id="{F1326AA7-FB57-1789-B48C-2518DA724B6A}"/>
              </a:ext>
            </a:extLst>
          </p:cNvPr>
          <p:cNvSpPr/>
          <p:nvPr/>
        </p:nvSpPr>
        <p:spPr>
          <a:xfrm>
            <a:off x="7352200" y="763684"/>
            <a:ext cx="1622820" cy="527137"/>
          </a:xfrm>
          <a:custGeom>
            <a:avLst/>
            <a:gdLst>
              <a:gd name="connsiteX0" fmla="*/ 70 w 1622820"/>
              <a:gd name="connsiteY0" fmla="*/ 261927 h 527137"/>
              <a:gd name="connsiteX1" fmla="*/ 877400 w 1622820"/>
              <a:gd name="connsiteY1" fmla="*/ 70397 h 527137"/>
              <a:gd name="connsiteX2" fmla="*/ 1587914 w 1622820"/>
              <a:gd name="connsiteY2" fmla="*/ 509062 h 527137"/>
              <a:gd name="connsiteX3" fmla="*/ 1458168 w 1622820"/>
              <a:gd name="connsiteY3" fmla="*/ 404030 h 527137"/>
              <a:gd name="connsiteX4" fmla="*/ 976254 w 1622820"/>
              <a:gd name="connsiteY4" fmla="*/ 45684 h 527137"/>
              <a:gd name="connsiteX5" fmla="*/ 1019503 w 1622820"/>
              <a:gd name="connsiteY5" fmla="*/ 88932 h 527137"/>
              <a:gd name="connsiteX6" fmla="*/ 692049 w 1622820"/>
              <a:gd name="connsiteY6" fmla="*/ 2435 h 527137"/>
              <a:gd name="connsiteX7" fmla="*/ 827973 w 1622820"/>
              <a:gd name="connsiteY7" fmla="*/ 45684 h 527137"/>
              <a:gd name="connsiteX8" fmla="*/ 70 w 1622820"/>
              <a:gd name="connsiteY8" fmla="*/ 261927 h 5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2820" h="527137">
                <a:moveTo>
                  <a:pt x="70" y="261927"/>
                </a:moveTo>
                <a:cubicBezTo>
                  <a:pt x="8308" y="266046"/>
                  <a:pt x="612759" y="29208"/>
                  <a:pt x="877400" y="70397"/>
                </a:cubicBezTo>
                <a:cubicBezTo>
                  <a:pt x="1142041" y="111586"/>
                  <a:pt x="1491119" y="453457"/>
                  <a:pt x="1587914" y="509062"/>
                </a:cubicBezTo>
                <a:cubicBezTo>
                  <a:pt x="1684709" y="564667"/>
                  <a:pt x="1560111" y="481260"/>
                  <a:pt x="1458168" y="404030"/>
                </a:cubicBezTo>
                <a:cubicBezTo>
                  <a:pt x="1356225" y="326800"/>
                  <a:pt x="1049365" y="98200"/>
                  <a:pt x="976254" y="45684"/>
                </a:cubicBezTo>
                <a:cubicBezTo>
                  <a:pt x="903143" y="-6832"/>
                  <a:pt x="1066871" y="96140"/>
                  <a:pt x="1019503" y="88932"/>
                </a:cubicBezTo>
                <a:cubicBezTo>
                  <a:pt x="972135" y="81724"/>
                  <a:pt x="723971" y="9643"/>
                  <a:pt x="692049" y="2435"/>
                </a:cubicBezTo>
                <a:cubicBezTo>
                  <a:pt x="660127" y="-4773"/>
                  <a:pt x="949481" y="2435"/>
                  <a:pt x="827973" y="45684"/>
                </a:cubicBezTo>
                <a:cubicBezTo>
                  <a:pt x="706465" y="88933"/>
                  <a:pt x="-8168" y="257808"/>
                  <a:pt x="70" y="2619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6" name="フリーフォーム 2345">
            <a:extLst>
              <a:ext uri="{FF2B5EF4-FFF2-40B4-BE49-F238E27FC236}">
                <a16:creationId xmlns:a16="http://schemas.microsoft.com/office/drawing/2014/main" id="{E20EDE44-55E7-7017-B734-D0B6D3D2F238}"/>
              </a:ext>
            </a:extLst>
          </p:cNvPr>
          <p:cNvSpPr/>
          <p:nvPr/>
        </p:nvSpPr>
        <p:spPr>
          <a:xfrm>
            <a:off x="7585744" y="444293"/>
            <a:ext cx="1013560" cy="179730"/>
          </a:xfrm>
          <a:custGeom>
            <a:avLst/>
            <a:gdLst>
              <a:gd name="connsiteX0" fmla="*/ 1305 w 1013560"/>
              <a:gd name="connsiteY0" fmla="*/ 179723 h 179730"/>
              <a:gd name="connsiteX1" fmla="*/ 582072 w 1013560"/>
              <a:gd name="connsiteY1" fmla="*/ 62334 h 179730"/>
              <a:gd name="connsiteX2" fmla="*/ 1002202 w 1013560"/>
              <a:gd name="connsiteY2" fmla="*/ 130296 h 179730"/>
              <a:gd name="connsiteX3" fmla="*/ 860099 w 1013560"/>
              <a:gd name="connsiteY3" fmla="*/ 87048 h 179730"/>
              <a:gd name="connsiteX4" fmla="*/ 501753 w 1013560"/>
              <a:gd name="connsiteY4" fmla="*/ 550 h 179730"/>
              <a:gd name="connsiteX5" fmla="*/ 427613 w 1013560"/>
              <a:gd name="connsiteY5" fmla="*/ 56156 h 179730"/>
              <a:gd name="connsiteX6" fmla="*/ 1305 w 1013560"/>
              <a:gd name="connsiteY6" fmla="*/ 179723 h 17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3560" h="179730">
                <a:moveTo>
                  <a:pt x="1305" y="179723"/>
                </a:moveTo>
                <a:cubicBezTo>
                  <a:pt x="27048" y="180753"/>
                  <a:pt x="415256" y="70572"/>
                  <a:pt x="582072" y="62334"/>
                </a:cubicBezTo>
                <a:cubicBezTo>
                  <a:pt x="748888" y="54096"/>
                  <a:pt x="955864" y="126177"/>
                  <a:pt x="1002202" y="130296"/>
                </a:cubicBezTo>
                <a:cubicBezTo>
                  <a:pt x="1048540" y="134415"/>
                  <a:pt x="943507" y="108672"/>
                  <a:pt x="860099" y="87048"/>
                </a:cubicBezTo>
                <a:cubicBezTo>
                  <a:pt x="776691" y="65424"/>
                  <a:pt x="573834" y="5699"/>
                  <a:pt x="501753" y="550"/>
                </a:cubicBezTo>
                <a:cubicBezTo>
                  <a:pt x="429672" y="-4599"/>
                  <a:pt x="517199" y="27324"/>
                  <a:pt x="427613" y="56156"/>
                </a:cubicBezTo>
                <a:cubicBezTo>
                  <a:pt x="338027" y="84988"/>
                  <a:pt x="-24438" y="178693"/>
                  <a:pt x="1305" y="1797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7" name="フリーフォーム 2346">
            <a:extLst>
              <a:ext uri="{FF2B5EF4-FFF2-40B4-BE49-F238E27FC236}">
                <a16:creationId xmlns:a16="http://schemas.microsoft.com/office/drawing/2014/main" id="{9FF469F3-B9F5-E089-2946-30F669AE6C32}"/>
              </a:ext>
            </a:extLst>
          </p:cNvPr>
          <p:cNvSpPr/>
          <p:nvPr/>
        </p:nvSpPr>
        <p:spPr>
          <a:xfrm>
            <a:off x="8783240" y="1493816"/>
            <a:ext cx="715497" cy="1830901"/>
          </a:xfrm>
          <a:custGeom>
            <a:avLst/>
            <a:gdLst>
              <a:gd name="connsiteX0" fmla="*/ 2414 w 715497"/>
              <a:gd name="connsiteY0" fmla="*/ 1352 h 1830901"/>
              <a:gd name="connsiteX1" fmla="*/ 441079 w 715497"/>
              <a:gd name="connsiteY1" fmla="*/ 1070211 h 1830901"/>
              <a:gd name="connsiteX2" fmla="*/ 428722 w 715497"/>
              <a:gd name="connsiteY2" fmla="*/ 878681 h 1830901"/>
              <a:gd name="connsiteX3" fmla="*/ 700571 w 715497"/>
              <a:gd name="connsiteY3" fmla="*/ 1484162 h 1830901"/>
              <a:gd name="connsiteX4" fmla="*/ 682036 w 715497"/>
              <a:gd name="connsiteY4" fmla="*/ 1397665 h 1830901"/>
              <a:gd name="connsiteX5" fmla="*/ 700571 w 715497"/>
              <a:gd name="connsiteY5" fmla="*/ 1830152 h 1830901"/>
              <a:gd name="connsiteX6" fmla="*/ 626430 w 715497"/>
              <a:gd name="connsiteY6" fmla="*/ 1477984 h 1830901"/>
              <a:gd name="connsiteX7" fmla="*/ 206301 w 715497"/>
              <a:gd name="connsiteY7" fmla="*/ 643903 h 1830901"/>
              <a:gd name="connsiteX8" fmla="*/ 261906 w 715497"/>
              <a:gd name="connsiteY8" fmla="*/ 841611 h 1830901"/>
              <a:gd name="connsiteX9" fmla="*/ 2414 w 715497"/>
              <a:gd name="connsiteY9" fmla="*/ 1352 h 1830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497" h="1830901">
                <a:moveTo>
                  <a:pt x="2414" y="1352"/>
                </a:moveTo>
                <a:cubicBezTo>
                  <a:pt x="32276" y="39452"/>
                  <a:pt x="370028" y="923990"/>
                  <a:pt x="441079" y="1070211"/>
                </a:cubicBezTo>
                <a:cubicBezTo>
                  <a:pt x="512130" y="1216432"/>
                  <a:pt x="385473" y="809689"/>
                  <a:pt x="428722" y="878681"/>
                </a:cubicBezTo>
                <a:cubicBezTo>
                  <a:pt x="471971" y="947673"/>
                  <a:pt x="658352" y="1397665"/>
                  <a:pt x="700571" y="1484162"/>
                </a:cubicBezTo>
                <a:cubicBezTo>
                  <a:pt x="742790" y="1570659"/>
                  <a:pt x="682036" y="1340000"/>
                  <a:pt x="682036" y="1397665"/>
                </a:cubicBezTo>
                <a:cubicBezTo>
                  <a:pt x="682036" y="1455330"/>
                  <a:pt x="709839" y="1816766"/>
                  <a:pt x="700571" y="1830152"/>
                </a:cubicBezTo>
                <a:cubicBezTo>
                  <a:pt x="691303" y="1843539"/>
                  <a:pt x="708808" y="1675692"/>
                  <a:pt x="626430" y="1477984"/>
                </a:cubicBezTo>
                <a:cubicBezTo>
                  <a:pt x="544052" y="1280276"/>
                  <a:pt x="267055" y="749965"/>
                  <a:pt x="206301" y="643903"/>
                </a:cubicBezTo>
                <a:cubicBezTo>
                  <a:pt x="145547" y="537841"/>
                  <a:pt x="294857" y="941495"/>
                  <a:pt x="261906" y="841611"/>
                </a:cubicBezTo>
                <a:cubicBezTo>
                  <a:pt x="228955" y="741727"/>
                  <a:pt x="-27448" y="-36748"/>
                  <a:pt x="2414" y="135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8" name="フリーフォーム 2347">
            <a:extLst>
              <a:ext uri="{FF2B5EF4-FFF2-40B4-BE49-F238E27FC236}">
                <a16:creationId xmlns:a16="http://schemas.microsoft.com/office/drawing/2014/main" id="{CF48A02A-EEB2-EB5E-F892-8E8F66A1B626}"/>
              </a:ext>
            </a:extLst>
          </p:cNvPr>
          <p:cNvSpPr/>
          <p:nvPr/>
        </p:nvSpPr>
        <p:spPr>
          <a:xfrm>
            <a:off x="7259426" y="1594383"/>
            <a:ext cx="1603798" cy="2392911"/>
          </a:xfrm>
          <a:custGeom>
            <a:avLst/>
            <a:gdLst>
              <a:gd name="connsiteX0" fmla="*/ 12525 w 1603798"/>
              <a:gd name="connsiteY0" fmla="*/ 18174 h 2392911"/>
              <a:gd name="connsiteX1" fmla="*/ 871320 w 1603798"/>
              <a:gd name="connsiteY1" fmla="*/ 1346525 h 2392911"/>
              <a:gd name="connsiteX2" fmla="*/ 753931 w 1603798"/>
              <a:gd name="connsiteY2" fmla="*/ 1216779 h 2392911"/>
              <a:gd name="connsiteX3" fmla="*/ 1563298 w 1603798"/>
              <a:gd name="connsiteY3" fmla="*/ 2328887 h 2392911"/>
              <a:gd name="connsiteX4" fmla="*/ 1384125 w 1603798"/>
              <a:gd name="connsiteY4" fmla="*/ 2100287 h 2392911"/>
              <a:gd name="connsiteX5" fmla="*/ 537688 w 1603798"/>
              <a:gd name="connsiteY5" fmla="*/ 790471 h 2392911"/>
              <a:gd name="connsiteX6" fmla="*/ 370871 w 1603798"/>
              <a:gd name="connsiteY6" fmla="*/ 586585 h 2392911"/>
              <a:gd name="connsiteX7" fmla="*/ 12525 w 1603798"/>
              <a:gd name="connsiteY7" fmla="*/ 18174 h 239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3798" h="2392911">
                <a:moveTo>
                  <a:pt x="12525" y="18174"/>
                </a:moveTo>
                <a:cubicBezTo>
                  <a:pt x="95933" y="144831"/>
                  <a:pt x="747752" y="1146758"/>
                  <a:pt x="871320" y="1346525"/>
                </a:cubicBezTo>
                <a:cubicBezTo>
                  <a:pt x="994888" y="1546292"/>
                  <a:pt x="638601" y="1053052"/>
                  <a:pt x="753931" y="1216779"/>
                </a:cubicBezTo>
                <a:cubicBezTo>
                  <a:pt x="869261" y="1380506"/>
                  <a:pt x="1458266" y="2181636"/>
                  <a:pt x="1563298" y="2328887"/>
                </a:cubicBezTo>
                <a:cubicBezTo>
                  <a:pt x="1668330" y="2476138"/>
                  <a:pt x="1555060" y="2356690"/>
                  <a:pt x="1384125" y="2100287"/>
                </a:cubicBezTo>
                <a:cubicBezTo>
                  <a:pt x="1213190" y="1843884"/>
                  <a:pt x="706564" y="1042755"/>
                  <a:pt x="537688" y="790471"/>
                </a:cubicBezTo>
                <a:cubicBezTo>
                  <a:pt x="368812" y="538187"/>
                  <a:pt x="455309" y="709123"/>
                  <a:pt x="370871" y="586585"/>
                </a:cubicBezTo>
                <a:cubicBezTo>
                  <a:pt x="286433" y="464047"/>
                  <a:pt x="-70883" y="-108483"/>
                  <a:pt x="12525" y="181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0" name="フリーフォーム 2349">
            <a:extLst>
              <a:ext uri="{FF2B5EF4-FFF2-40B4-BE49-F238E27FC236}">
                <a16:creationId xmlns:a16="http://schemas.microsoft.com/office/drawing/2014/main" id="{60A238EB-1854-BF98-27A9-97ED5CFA0589}"/>
              </a:ext>
            </a:extLst>
          </p:cNvPr>
          <p:cNvSpPr/>
          <p:nvPr/>
        </p:nvSpPr>
        <p:spPr>
          <a:xfrm>
            <a:off x="8645522" y="5003670"/>
            <a:ext cx="101919" cy="168445"/>
          </a:xfrm>
          <a:custGeom>
            <a:avLst/>
            <a:gdLst>
              <a:gd name="connsiteX0" fmla="*/ 3 w 101919"/>
              <a:gd name="connsiteY0" fmla="*/ 25530 h 168445"/>
              <a:gd name="connsiteX1" fmla="*/ 73028 w 101919"/>
              <a:gd name="connsiteY1" fmla="*/ 130 h 168445"/>
              <a:gd name="connsiteX2" fmla="*/ 101603 w 101919"/>
              <a:gd name="connsiteY2" fmla="*/ 38230 h 168445"/>
              <a:gd name="connsiteX3" fmla="*/ 88903 w 101919"/>
              <a:gd name="connsiteY3" fmla="*/ 57280 h 168445"/>
              <a:gd name="connsiteX4" fmla="*/ 98428 w 101919"/>
              <a:gd name="connsiteY4" fmla="*/ 101730 h 168445"/>
              <a:gd name="connsiteX5" fmla="*/ 31753 w 101919"/>
              <a:gd name="connsiteY5" fmla="*/ 168405 h 168445"/>
              <a:gd name="connsiteX6" fmla="*/ 73028 w 101919"/>
              <a:gd name="connsiteY6" fmla="*/ 111255 h 168445"/>
              <a:gd name="connsiteX7" fmla="*/ 69853 w 101919"/>
              <a:gd name="connsiteY7" fmla="*/ 85855 h 168445"/>
              <a:gd name="connsiteX8" fmla="*/ 19053 w 101919"/>
              <a:gd name="connsiteY8" fmla="*/ 89030 h 168445"/>
              <a:gd name="connsiteX9" fmla="*/ 85728 w 101919"/>
              <a:gd name="connsiteY9" fmla="*/ 60455 h 168445"/>
              <a:gd name="connsiteX10" fmla="*/ 69853 w 101919"/>
              <a:gd name="connsiteY10" fmla="*/ 41405 h 168445"/>
              <a:gd name="connsiteX11" fmla="*/ 69853 w 101919"/>
              <a:gd name="connsiteY11" fmla="*/ 19180 h 168445"/>
              <a:gd name="connsiteX12" fmla="*/ 3 w 101919"/>
              <a:gd name="connsiteY12" fmla="*/ 25530 h 16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919" h="168445">
                <a:moveTo>
                  <a:pt x="3" y="25530"/>
                </a:moveTo>
                <a:cubicBezTo>
                  <a:pt x="532" y="22355"/>
                  <a:pt x="56095" y="-1987"/>
                  <a:pt x="73028" y="130"/>
                </a:cubicBezTo>
                <a:cubicBezTo>
                  <a:pt x="89961" y="2247"/>
                  <a:pt x="101603" y="38230"/>
                  <a:pt x="101603" y="38230"/>
                </a:cubicBezTo>
                <a:cubicBezTo>
                  <a:pt x="104249" y="47755"/>
                  <a:pt x="89432" y="46697"/>
                  <a:pt x="88903" y="57280"/>
                </a:cubicBezTo>
                <a:cubicBezTo>
                  <a:pt x="88374" y="67863"/>
                  <a:pt x="107953" y="83209"/>
                  <a:pt x="98428" y="101730"/>
                </a:cubicBezTo>
                <a:cubicBezTo>
                  <a:pt x="88903" y="120251"/>
                  <a:pt x="35986" y="166818"/>
                  <a:pt x="31753" y="168405"/>
                </a:cubicBezTo>
                <a:cubicBezTo>
                  <a:pt x="27520" y="169992"/>
                  <a:pt x="66678" y="125013"/>
                  <a:pt x="73028" y="111255"/>
                </a:cubicBezTo>
                <a:cubicBezTo>
                  <a:pt x="79378" y="97497"/>
                  <a:pt x="78849" y="89559"/>
                  <a:pt x="69853" y="85855"/>
                </a:cubicBezTo>
                <a:cubicBezTo>
                  <a:pt x="60857" y="82151"/>
                  <a:pt x="16407" y="93263"/>
                  <a:pt x="19053" y="89030"/>
                </a:cubicBezTo>
                <a:cubicBezTo>
                  <a:pt x="21699" y="84797"/>
                  <a:pt x="85728" y="60455"/>
                  <a:pt x="85728" y="60455"/>
                </a:cubicBezTo>
                <a:cubicBezTo>
                  <a:pt x="94195" y="52518"/>
                  <a:pt x="72499" y="48284"/>
                  <a:pt x="69853" y="41405"/>
                </a:cubicBezTo>
                <a:cubicBezTo>
                  <a:pt x="67207" y="34526"/>
                  <a:pt x="77261" y="23413"/>
                  <a:pt x="69853" y="19180"/>
                </a:cubicBezTo>
                <a:cubicBezTo>
                  <a:pt x="62445" y="14947"/>
                  <a:pt x="-526" y="28705"/>
                  <a:pt x="3" y="2553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1" name="フリーフォーム 2350">
            <a:extLst>
              <a:ext uri="{FF2B5EF4-FFF2-40B4-BE49-F238E27FC236}">
                <a16:creationId xmlns:a16="http://schemas.microsoft.com/office/drawing/2014/main" id="{39685346-B188-FED5-0B66-7A1C6D40DFB4}"/>
              </a:ext>
            </a:extLst>
          </p:cNvPr>
          <p:cNvSpPr/>
          <p:nvPr/>
        </p:nvSpPr>
        <p:spPr>
          <a:xfrm>
            <a:off x="8666972" y="5044774"/>
            <a:ext cx="93069" cy="578203"/>
          </a:xfrm>
          <a:custGeom>
            <a:avLst/>
            <a:gdLst>
              <a:gd name="connsiteX0" fmla="*/ 13478 w 93069"/>
              <a:gd name="connsiteY0" fmla="*/ 301 h 578203"/>
              <a:gd name="connsiteX1" fmla="*/ 16653 w 93069"/>
              <a:gd name="connsiteY1" fmla="*/ 152701 h 578203"/>
              <a:gd name="connsiteX2" fmla="*/ 45228 w 93069"/>
              <a:gd name="connsiteY2" fmla="*/ 241601 h 578203"/>
              <a:gd name="connsiteX3" fmla="*/ 29353 w 93069"/>
              <a:gd name="connsiteY3" fmla="*/ 184451 h 578203"/>
              <a:gd name="connsiteX4" fmla="*/ 54753 w 93069"/>
              <a:gd name="connsiteY4" fmla="*/ 330501 h 578203"/>
              <a:gd name="connsiteX5" fmla="*/ 51578 w 93069"/>
              <a:gd name="connsiteY5" fmla="*/ 241601 h 578203"/>
              <a:gd name="connsiteX6" fmla="*/ 83328 w 93069"/>
              <a:gd name="connsiteY6" fmla="*/ 416226 h 578203"/>
              <a:gd name="connsiteX7" fmla="*/ 61103 w 93069"/>
              <a:gd name="connsiteY7" fmla="*/ 346376 h 578203"/>
              <a:gd name="connsiteX8" fmla="*/ 89678 w 93069"/>
              <a:gd name="connsiteY8" fmla="*/ 571801 h 578203"/>
              <a:gd name="connsiteX9" fmla="*/ 86503 w 93069"/>
              <a:gd name="connsiteY9" fmla="*/ 486076 h 578203"/>
              <a:gd name="connsiteX10" fmla="*/ 35703 w 93069"/>
              <a:gd name="connsiteY10" fmla="*/ 174926 h 578203"/>
              <a:gd name="connsiteX11" fmla="*/ 778 w 93069"/>
              <a:gd name="connsiteY11" fmla="*/ 114601 h 578203"/>
              <a:gd name="connsiteX12" fmla="*/ 13478 w 93069"/>
              <a:gd name="connsiteY12" fmla="*/ 301 h 57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069" h="578203">
                <a:moveTo>
                  <a:pt x="13478" y="301"/>
                </a:moveTo>
                <a:cubicBezTo>
                  <a:pt x="16124" y="6651"/>
                  <a:pt x="11361" y="112484"/>
                  <a:pt x="16653" y="152701"/>
                </a:cubicBezTo>
                <a:cubicBezTo>
                  <a:pt x="21945" y="192918"/>
                  <a:pt x="43111" y="236309"/>
                  <a:pt x="45228" y="241601"/>
                </a:cubicBezTo>
                <a:cubicBezTo>
                  <a:pt x="47345" y="246893"/>
                  <a:pt x="27766" y="169634"/>
                  <a:pt x="29353" y="184451"/>
                </a:cubicBezTo>
                <a:cubicBezTo>
                  <a:pt x="30940" y="199268"/>
                  <a:pt x="51049" y="320976"/>
                  <a:pt x="54753" y="330501"/>
                </a:cubicBezTo>
                <a:cubicBezTo>
                  <a:pt x="58457" y="340026"/>
                  <a:pt x="46815" y="227313"/>
                  <a:pt x="51578" y="241601"/>
                </a:cubicBezTo>
                <a:cubicBezTo>
                  <a:pt x="56341" y="255889"/>
                  <a:pt x="81741" y="398764"/>
                  <a:pt x="83328" y="416226"/>
                </a:cubicBezTo>
                <a:cubicBezTo>
                  <a:pt x="84915" y="433688"/>
                  <a:pt x="60045" y="320447"/>
                  <a:pt x="61103" y="346376"/>
                </a:cubicBezTo>
                <a:cubicBezTo>
                  <a:pt x="62161" y="372305"/>
                  <a:pt x="85445" y="548518"/>
                  <a:pt x="89678" y="571801"/>
                </a:cubicBezTo>
                <a:cubicBezTo>
                  <a:pt x="93911" y="595084"/>
                  <a:pt x="95499" y="552222"/>
                  <a:pt x="86503" y="486076"/>
                </a:cubicBezTo>
                <a:cubicBezTo>
                  <a:pt x="77507" y="419930"/>
                  <a:pt x="49990" y="236838"/>
                  <a:pt x="35703" y="174926"/>
                </a:cubicBezTo>
                <a:cubicBezTo>
                  <a:pt x="21416" y="113014"/>
                  <a:pt x="5011" y="139472"/>
                  <a:pt x="778" y="114601"/>
                </a:cubicBezTo>
                <a:cubicBezTo>
                  <a:pt x="-3455" y="89730"/>
                  <a:pt x="10832" y="-6049"/>
                  <a:pt x="13478" y="30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2" name="フリーフォーム 2351">
            <a:extLst>
              <a:ext uri="{FF2B5EF4-FFF2-40B4-BE49-F238E27FC236}">
                <a16:creationId xmlns:a16="http://schemas.microsoft.com/office/drawing/2014/main" id="{E20AB1CC-7EF7-610D-9BA4-341657CDDE34}"/>
              </a:ext>
            </a:extLst>
          </p:cNvPr>
          <p:cNvSpPr/>
          <p:nvPr/>
        </p:nvSpPr>
        <p:spPr>
          <a:xfrm>
            <a:off x="8667646" y="5143499"/>
            <a:ext cx="134187" cy="508047"/>
          </a:xfrm>
          <a:custGeom>
            <a:avLst/>
            <a:gdLst>
              <a:gd name="connsiteX0" fmla="*/ 104 w 134187"/>
              <a:gd name="connsiteY0" fmla="*/ 1 h 508047"/>
              <a:gd name="connsiteX1" fmla="*/ 57254 w 134187"/>
              <a:gd name="connsiteY1" fmla="*/ 168276 h 508047"/>
              <a:gd name="connsiteX2" fmla="*/ 69954 w 134187"/>
              <a:gd name="connsiteY2" fmla="*/ 47626 h 508047"/>
              <a:gd name="connsiteX3" fmla="*/ 69954 w 134187"/>
              <a:gd name="connsiteY3" fmla="*/ 209551 h 508047"/>
              <a:gd name="connsiteX4" fmla="*/ 98529 w 134187"/>
              <a:gd name="connsiteY4" fmla="*/ 317501 h 508047"/>
              <a:gd name="connsiteX5" fmla="*/ 108054 w 134187"/>
              <a:gd name="connsiteY5" fmla="*/ 438151 h 508047"/>
              <a:gd name="connsiteX6" fmla="*/ 133454 w 134187"/>
              <a:gd name="connsiteY6" fmla="*/ 508001 h 508047"/>
              <a:gd name="connsiteX7" fmla="*/ 76304 w 134187"/>
              <a:gd name="connsiteY7" fmla="*/ 428626 h 508047"/>
              <a:gd name="connsiteX8" fmla="*/ 50904 w 134187"/>
              <a:gd name="connsiteY8" fmla="*/ 384176 h 508047"/>
              <a:gd name="connsiteX9" fmla="*/ 127104 w 134187"/>
              <a:gd name="connsiteY9" fmla="*/ 501651 h 508047"/>
              <a:gd name="connsiteX10" fmla="*/ 108054 w 134187"/>
              <a:gd name="connsiteY10" fmla="*/ 371476 h 508047"/>
              <a:gd name="connsiteX11" fmla="*/ 73129 w 134187"/>
              <a:gd name="connsiteY11" fmla="*/ 165101 h 508047"/>
              <a:gd name="connsiteX12" fmla="*/ 104 w 134187"/>
              <a:gd name="connsiteY12" fmla="*/ 1 h 50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187" h="508047">
                <a:moveTo>
                  <a:pt x="104" y="1"/>
                </a:moveTo>
                <a:cubicBezTo>
                  <a:pt x="-2542" y="530"/>
                  <a:pt x="45612" y="160339"/>
                  <a:pt x="57254" y="168276"/>
                </a:cubicBezTo>
                <a:cubicBezTo>
                  <a:pt x="68896" y="176214"/>
                  <a:pt x="67837" y="40747"/>
                  <a:pt x="69954" y="47626"/>
                </a:cubicBezTo>
                <a:cubicBezTo>
                  <a:pt x="72071" y="54505"/>
                  <a:pt x="65192" y="164572"/>
                  <a:pt x="69954" y="209551"/>
                </a:cubicBezTo>
                <a:cubicBezTo>
                  <a:pt x="74716" y="254530"/>
                  <a:pt x="92179" y="279401"/>
                  <a:pt x="98529" y="317501"/>
                </a:cubicBezTo>
                <a:cubicBezTo>
                  <a:pt x="104879" y="355601"/>
                  <a:pt x="102233" y="406401"/>
                  <a:pt x="108054" y="438151"/>
                </a:cubicBezTo>
                <a:cubicBezTo>
                  <a:pt x="113875" y="469901"/>
                  <a:pt x="138746" y="509588"/>
                  <a:pt x="133454" y="508001"/>
                </a:cubicBezTo>
                <a:cubicBezTo>
                  <a:pt x="128162" y="506414"/>
                  <a:pt x="90062" y="449264"/>
                  <a:pt x="76304" y="428626"/>
                </a:cubicBezTo>
                <a:cubicBezTo>
                  <a:pt x="62546" y="407988"/>
                  <a:pt x="42437" y="372005"/>
                  <a:pt x="50904" y="384176"/>
                </a:cubicBezTo>
                <a:cubicBezTo>
                  <a:pt x="59371" y="396347"/>
                  <a:pt x="117579" y="503768"/>
                  <a:pt x="127104" y="501651"/>
                </a:cubicBezTo>
                <a:cubicBezTo>
                  <a:pt x="136629" y="499534"/>
                  <a:pt x="117050" y="427568"/>
                  <a:pt x="108054" y="371476"/>
                </a:cubicBezTo>
                <a:cubicBezTo>
                  <a:pt x="99058" y="315384"/>
                  <a:pt x="89004" y="221193"/>
                  <a:pt x="73129" y="165101"/>
                </a:cubicBezTo>
                <a:cubicBezTo>
                  <a:pt x="57254" y="109009"/>
                  <a:pt x="2750" y="-528"/>
                  <a:pt x="104" y="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3" name="フリーフォーム 2352">
            <a:extLst>
              <a:ext uri="{FF2B5EF4-FFF2-40B4-BE49-F238E27FC236}">
                <a16:creationId xmlns:a16="http://schemas.microsoft.com/office/drawing/2014/main" id="{11D0866C-E1A1-199F-45A3-BB66C559A4DA}"/>
              </a:ext>
            </a:extLst>
          </p:cNvPr>
          <p:cNvSpPr/>
          <p:nvPr/>
        </p:nvSpPr>
        <p:spPr>
          <a:xfrm>
            <a:off x="8712044" y="5556210"/>
            <a:ext cx="104941" cy="276267"/>
          </a:xfrm>
          <a:custGeom>
            <a:avLst/>
            <a:gdLst>
              <a:gd name="connsiteX0" fmla="*/ 156 w 104941"/>
              <a:gd name="connsiteY0" fmla="*/ 40 h 276267"/>
              <a:gd name="connsiteX1" fmla="*/ 73181 w 104941"/>
              <a:gd name="connsiteY1" fmla="*/ 104815 h 276267"/>
              <a:gd name="connsiteX2" fmla="*/ 82706 w 104941"/>
              <a:gd name="connsiteY2" fmla="*/ 149265 h 276267"/>
              <a:gd name="connsiteX3" fmla="*/ 19206 w 104941"/>
              <a:gd name="connsiteY3" fmla="*/ 130215 h 276267"/>
              <a:gd name="connsiteX4" fmla="*/ 104931 w 104941"/>
              <a:gd name="connsiteY4" fmla="*/ 165140 h 276267"/>
              <a:gd name="connsiteX5" fmla="*/ 12856 w 104941"/>
              <a:gd name="connsiteY5" fmla="*/ 187365 h 276267"/>
              <a:gd name="connsiteX6" fmla="*/ 82706 w 104941"/>
              <a:gd name="connsiteY6" fmla="*/ 187365 h 276267"/>
              <a:gd name="connsiteX7" fmla="*/ 85881 w 104941"/>
              <a:gd name="connsiteY7" fmla="*/ 276265 h 276267"/>
              <a:gd name="connsiteX8" fmla="*/ 79531 w 104941"/>
              <a:gd name="connsiteY8" fmla="*/ 184190 h 276267"/>
              <a:gd name="connsiteX9" fmla="*/ 95406 w 104941"/>
              <a:gd name="connsiteY9" fmla="*/ 117515 h 276267"/>
              <a:gd name="connsiteX10" fmla="*/ 156 w 104941"/>
              <a:gd name="connsiteY10" fmla="*/ 40 h 27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941" h="276267">
                <a:moveTo>
                  <a:pt x="156" y="40"/>
                </a:moveTo>
                <a:cubicBezTo>
                  <a:pt x="-3548" y="-2077"/>
                  <a:pt x="59423" y="79944"/>
                  <a:pt x="73181" y="104815"/>
                </a:cubicBezTo>
                <a:cubicBezTo>
                  <a:pt x="86939" y="129686"/>
                  <a:pt x="91702" y="145032"/>
                  <a:pt x="82706" y="149265"/>
                </a:cubicBezTo>
                <a:cubicBezTo>
                  <a:pt x="73710" y="153498"/>
                  <a:pt x="15502" y="127569"/>
                  <a:pt x="19206" y="130215"/>
                </a:cubicBezTo>
                <a:cubicBezTo>
                  <a:pt x="22910" y="132861"/>
                  <a:pt x="105989" y="155615"/>
                  <a:pt x="104931" y="165140"/>
                </a:cubicBezTo>
                <a:cubicBezTo>
                  <a:pt x="103873" y="174665"/>
                  <a:pt x="16560" y="183661"/>
                  <a:pt x="12856" y="187365"/>
                </a:cubicBezTo>
                <a:cubicBezTo>
                  <a:pt x="9152" y="191069"/>
                  <a:pt x="70535" y="172548"/>
                  <a:pt x="82706" y="187365"/>
                </a:cubicBezTo>
                <a:cubicBezTo>
                  <a:pt x="94877" y="202182"/>
                  <a:pt x="86410" y="276794"/>
                  <a:pt x="85881" y="276265"/>
                </a:cubicBezTo>
                <a:cubicBezTo>
                  <a:pt x="85352" y="275736"/>
                  <a:pt x="77944" y="210648"/>
                  <a:pt x="79531" y="184190"/>
                </a:cubicBezTo>
                <a:cubicBezTo>
                  <a:pt x="81119" y="157732"/>
                  <a:pt x="105460" y="143444"/>
                  <a:pt x="95406" y="117515"/>
                </a:cubicBezTo>
                <a:cubicBezTo>
                  <a:pt x="85352" y="91586"/>
                  <a:pt x="3860" y="2157"/>
                  <a:pt x="156" y="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4" name="フリーフォーム 2353">
            <a:extLst>
              <a:ext uri="{FF2B5EF4-FFF2-40B4-BE49-F238E27FC236}">
                <a16:creationId xmlns:a16="http://schemas.microsoft.com/office/drawing/2014/main" id="{EFD4EEE1-3266-9345-793B-AEB663C15689}"/>
              </a:ext>
            </a:extLst>
          </p:cNvPr>
          <p:cNvSpPr/>
          <p:nvPr/>
        </p:nvSpPr>
        <p:spPr>
          <a:xfrm>
            <a:off x="8747109" y="5498775"/>
            <a:ext cx="57299" cy="562360"/>
          </a:xfrm>
          <a:custGeom>
            <a:avLst/>
            <a:gdLst>
              <a:gd name="connsiteX0" fmla="*/ 19066 w 57299"/>
              <a:gd name="connsiteY0" fmla="*/ 325 h 562360"/>
              <a:gd name="connsiteX1" fmla="*/ 15891 w 57299"/>
              <a:gd name="connsiteY1" fmla="*/ 162250 h 562360"/>
              <a:gd name="connsiteX2" fmla="*/ 57166 w 57299"/>
              <a:gd name="connsiteY2" fmla="*/ 200350 h 562360"/>
              <a:gd name="connsiteX3" fmla="*/ 16 w 57299"/>
              <a:gd name="connsiteY3" fmla="*/ 235275 h 562360"/>
              <a:gd name="connsiteX4" fmla="*/ 50816 w 57299"/>
              <a:gd name="connsiteY4" fmla="*/ 260675 h 562360"/>
              <a:gd name="connsiteX5" fmla="*/ 19066 w 57299"/>
              <a:gd name="connsiteY5" fmla="*/ 286075 h 562360"/>
              <a:gd name="connsiteX6" fmla="*/ 50816 w 57299"/>
              <a:gd name="connsiteY6" fmla="*/ 409900 h 562360"/>
              <a:gd name="connsiteX7" fmla="*/ 28591 w 57299"/>
              <a:gd name="connsiteY7" fmla="*/ 384500 h 562360"/>
              <a:gd name="connsiteX8" fmla="*/ 41291 w 57299"/>
              <a:gd name="connsiteY8" fmla="*/ 514675 h 562360"/>
              <a:gd name="connsiteX9" fmla="*/ 31766 w 57299"/>
              <a:gd name="connsiteY9" fmla="*/ 555950 h 562360"/>
              <a:gd name="connsiteX10" fmla="*/ 41291 w 57299"/>
              <a:gd name="connsiteY10" fmla="*/ 390850 h 562360"/>
              <a:gd name="connsiteX11" fmla="*/ 31766 w 57299"/>
              <a:gd name="connsiteY11" fmla="*/ 171775 h 562360"/>
              <a:gd name="connsiteX12" fmla="*/ 6366 w 57299"/>
              <a:gd name="connsiteY12" fmla="*/ 120975 h 562360"/>
              <a:gd name="connsiteX13" fmla="*/ 19066 w 57299"/>
              <a:gd name="connsiteY13" fmla="*/ 325 h 562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299" h="562360">
                <a:moveTo>
                  <a:pt x="19066" y="325"/>
                </a:moveTo>
                <a:cubicBezTo>
                  <a:pt x="20653" y="7204"/>
                  <a:pt x="9541" y="128913"/>
                  <a:pt x="15891" y="162250"/>
                </a:cubicBezTo>
                <a:cubicBezTo>
                  <a:pt x="22241" y="195588"/>
                  <a:pt x="59812" y="188179"/>
                  <a:pt x="57166" y="200350"/>
                </a:cubicBezTo>
                <a:cubicBezTo>
                  <a:pt x="54520" y="212521"/>
                  <a:pt x="1074" y="225221"/>
                  <a:pt x="16" y="235275"/>
                </a:cubicBezTo>
                <a:cubicBezTo>
                  <a:pt x="-1042" y="245329"/>
                  <a:pt x="47641" y="252208"/>
                  <a:pt x="50816" y="260675"/>
                </a:cubicBezTo>
                <a:cubicBezTo>
                  <a:pt x="53991" y="269142"/>
                  <a:pt x="19066" y="261204"/>
                  <a:pt x="19066" y="286075"/>
                </a:cubicBezTo>
                <a:cubicBezTo>
                  <a:pt x="19066" y="310946"/>
                  <a:pt x="49229" y="393496"/>
                  <a:pt x="50816" y="409900"/>
                </a:cubicBezTo>
                <a:cubicBezTo>
                  <a:pt x="52403" y="426304"/>
                  <a:pt x="30178" y="367038"/>
                  <a:pt x="28591" y="384500"/>
                </a:cubicBezTo>
                <a:cubicBezTo>
                  <a:pt x="27004" y="401962"/>
                  <a:pt x="40762" y="486100"/>
                  <a:pt x="41291" y="514675"/>
                </a:cubicBezTo>
                <a:cubicBezTo>
                  <a:pt x="41820" y="543250"/>
                  <a:pt x="31766" y="576587"/>
                  <a:pt x="31766" y="555950"/>
                </a:cubicBezTo>
                <a:cubicBezTo>
                  <a:pt x="31766" y="535313"/>
                  <a:pt x="41291" y="454879"/>
                  <a:pt x="41291" y="390850"/>
                </a:cubicBezTo>
                <a:cubicBezTo>
                  <a:pt x="41291" y="326821"/>
                  <a:pt x="37587" y="216754"/>
                  <a:pt x="31766" y="171775"/>
                </a:cubicBezTo>
                <a:cubicBezTo>
                  <a:pt x="25945" y="126796"/>
                  <a:pt x="4778" y="144258"/>
                  <a:pt x="6366" y="120975"/>
                </a:cubicBezTo>
                <a:cubicBezTo>
                  <a:pt x="7953" y="97692"/>
                  <a:pt x="17479" y="-6554"/>
                  <a:pt x="19066" y="32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5" name="フリーフォーム 2354">
            <a:extLst>
              <a:ext uri="{FF2B5EF4-FFF2-40B4-BE49-F238E27FC236}">
                <a16:creationId xmlns:a16="http://schemas.microsoft.com/office/drawing/2014/main" id="{590D8340-AB2D-A604-2840-F30679238791}"/>
              </a:ext>
            </a:extLst>
          </p:cNvPr>
          <p:cNvSpPr/>
          <p:nvPr/>
        </p:nvSpPr>
        <p:spPr>
          <a:xfrm>
            <a:off x="8712197" y="5612987"/>
            <a:ext cx="146110" cy="527966"/>
          </a:xfrm>
          <a:custGeom>
            <a:avLst/>
            <a:gdLst>
              <a:gd name="connsiteX0" fmla="*/ 3 w 146110"/>
              <a:gd name="connsiteY0" fmla="*/ 413 h 527966"/>
              <a:gd name="connsiteX1" fmla="*/ 79378 w 146110"/>
              <a:gd name="connsiteY1" fmla="*/ 184563 h 527966"/>
              <a:gd name="connsiteX2" fmla="*/ 79378 w 146110"/>
              <a:gd name="connsiteY2" fmla="*/ 149638 h 527966"/>
              <a:gd name="connsiteX3" fmla="*/ 104778 w 146110"/>
              <a:gd name="connsiteY3" fmla="*/ 260763 h 527966"/>
              <a:gd name="connsiteX4" fmla="*/ 95253 w 146110"/>
              <a:gd name="connsiteY4" fmla="*/ 190913 h 527966"/>
              <a:gd name="connsiteX5" fmla="*/ 114303 w 146110"/>
              <a:gd name="connsiteY5" fmla="*/ 368713 h 527966"/>
              <a:gd name="connsiteX6" fmla="*/ 127003 w 146110"/>
              <a:gd name="connsiteY6" fmla="*/ 463963 h 527966"/>
              <a:gd name="connsiteX7" fmla="*/ 107953 w 146110"/>
              <a:gd name="connsiteY7" fmla="*/ 413163 h 527966"/>
              <a:gd name="connsiteX8" fmla="*/ 146053 w 146110"/>
              <a:gd name="connsiteY8" fmla="*/ 527463 h 527966"/>
              <a:gd name="connsiteX9" fmla="*/ 114303 w 146110"/>
              <a:gd name="connsiteY9" fmla="*/ 454438 h 527966"/>
              <a:gd name="connsiteX10" fmla="*/ 31753 w 146110"/>
              <a:gd name="connsiteY10" fmla="*/ 441738 h 527966"/>
              <a:gd name="connsiteX11" fmla="*/ 133353 w 146110"/>
              <a:gd name="connsiteY11" fmla="*/ 422688 h 527966"/>
              <a:gd name="connsiteX12" fmla="*/ 117478 w 146110"/>
              <a:gd name="connsiteY12" fmla="*/ 340138 h 527966"/>
              <a:gd name="connsiteX13" fmla="*/ 76203 w 146110"/>
              <a:gd name="connsiteY13" fmla="*/ 102013 h 527966"/>
              <a:gd name="connsiteX14" fmla="*/ 82553 w 146110"/>
              <a:gd name="connsiteY14" fmla="*/ 28988 h 527966"/>
              <a:gd name="connsiteX15" fmla="*/ 76203 w 146110"/>
              <a:gd name="connsiteY15" fmla="*/ 130588 h 527966"/>
              <a:gd name="connsiteX16" fmla="*/ 3 w 146110"/>
              <a:gd name="connsiteY16" fmla="*/ 413 h 52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110" h="527966">
                <a:moveTo>
                  <a:pt x="3" y="413"/>
                </a:moveTo>
                <a:cubicBezTo>
                  <a:pt x="532" y="9409"/>
                  <a:pt x="66149" y="159692"/>
                  <a:pt x="79378" y="184563"/>
                </a:cubicBezTo>
                <a:cubicBezTo>
                  <a:pt x="92607" y="209434"/>
                  <a:pt x="75145" y="136938"/>
                  <a:pt x="79378" y="149638"/>
                </a:cubicBezTo>
                <a:cubicBezTo>
                  <a:pt x="83611" y="162338"/>
                  <a:pt x="102132" y="253884"/>
                  <a:pt x="104778" y="260763"/>
                </a:cubicBezTo>
                <a:cubicBezTo>
                  <a:pt x="107424" y="267642"/>
                  <a:pt x="93666" y="172921"/>
                  <a:pt x="95253" y="190913"/>
                </a:cubicBezTo>
                <a:cubicBezTo>
                  <a:pt x="96841" y="208905"/>
                  <a:pt x="109011" y="323205"/>
                  <a:pt x="114303" y="368713"/>
                </a:cubicBezTo>
                <a:cubicBezTo>
                  <a:pt x="119595" y="414221"/>
                  <a:pt x="128061" y="456555"/>
                  <a:pt x="127003" y="463963"/>
                </a:cubicBezTo>
                <a:cubicBezTo>
                  <a:pt x="125945" y="471371"/>
                  <a:pt x="104778" y="402580"/>
                  <a:pt x="107953" y="413163"/>
                </a:cubicBezTo>
                <a:cubicBezTo>
                  <a:pt x="111128" y="423746"/>
                  <a:pt x="144995" y="520584"/>
                  <a:pt x="146053" y="527463"/>
                </a:cubicBezTo>
                <a:cubicBezTo>
                  <a:pt x="147111" y="534342"/>
                  <a:pt x="133353" y="468726"/>
                  <a:pt x="114303" y="454438"/>
                </a:cubicBezTo>
                <a:cubicBezTo>
                  <a:pt x="95253" y="440151"/>
                  <a:pt x="28578" y="447030"/>
                  <a:pt x="31753" y="441738"/>
                </a:cubicBezTo>
                <a:cubicBezTo>
                  <a:pt x="34928" y="436446"/>
                  <a:pt x="119066" y="439621"/>
                  <a:pt x="133353" y="422688"/>
                </a:cubicBezTo>
                <a:cubicBezTo>
                  <a:pt x="147640" y="405755"/>
                  <a:pt x="127003" y="393584"/>
                  <a:pt x="117478" y="340138"/>
                </a:cubicBezTo>
                <a:cubicBezTo>
                  <a:pt x="107953" y="286692"/>
                  <a:pt x="82024" y="153871"/>
                  <a:pt x="76203" y="102013"/>
                </a:cubicBezTo>
                <a:cubicBezTo>
                  <a:pt x="70382" y="50155"/>
                  <a:pt x="82553" y="24226"/>
                  <a:pt x="82553" y="28988"/>
                </a:cubicBezTo>
                <a:cubicBezTo>
                  <a:pt x="82553" y="33750"/>
                  <a:pt x="88374" y="129001"/>
                  <a:pt x="76203" y="130588"/>
                </a:cubicBezTo>
                <a:cubicBezTo>
                  <a:pt x="64032" y="132175"/>
                  <a:pt x="-526" y="-8583"/>
                  <a:pt x="3" y="4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6" name="フリーフォーム 2355">
            <a:extLst>
              <a:ext uri="{FF2B5EF4-FFF2-40B4-BE49-F238E27FC236}">
                <a16:creationId xmlns:a16="http://schemas.microsoft.com/office/drawing/2014/main" id="{88EFAA07-2F4A-15CA-3B66-65CA403A5F36}"/>
              </a:ext>
            </a:extLst>
          </p:cNvPr>
          <p:cNvSpPr/>
          <p:nvPr/>
        </p:nvSpPr>
        <p:spPr>
          <a:xfrm>
            <a:off x="8638986" y="5427613"/>
            <a:ext cx="206576" cy="53356"/>
          </a:xfrm>
          <a:custGeom>
            <a:avLst/>
            <a:gdLst>
              <a:gd name="connsiteX0" fmla="*/ 189 w 206576"/>
              <a:gd name="connsiteY0" fmla="*/ 7987 h 53356"/>
              <a:gd name="connsiteX1" fmla="*/ 190689 w 206576"/>
              <a:gd name="connsiteY1" fmla="*/ 1637 h 53356"/>
              <a:gd name="connsiteX2" fmla="*/ 41464 w 206576"/>
              <a:gd name="connsiteY2" fmla="*/ 39737 h 53356"/>
              <a:gd name="connsiteX3" fmla="*/ 206564 w 206576"/>
              <a:gd name="connsiteY3" fmla="*/ 42912 h 53356"/>
              <a:gd name="connsiteX4" fmla="*/ 50989 w 206576"/>
              <a:gd name="connsiteY4" fmla="*/ 52437 h 53356"/>
              <a:gd name="connsiteX5" fmla="*/ 152589 w 206576"/>
              <a:gd name="connsiteY5" fmla="*/ 17512 h 53356"/>
              <a:gd name="connsiteX6" fmla="*/ 189 w 206576"/>
              <a:gd name="connsiteY6" fmla="*/ 7987 h 5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576" h="53356">
                <a:moveTo>
                  <a:pt x="189" y="7987"/>
                </a:moveTo>
                <a:cubicBezTo>
                  <a:pt x="6539" y="5341"/>
                  <a:pt x="183810" y="-3655"/>
                  <a:pt x="190689" y="1637"/>
                </a:cubicBezTo>
                <a:cubicBezTo>
                  <a:pt x="197568" y="6929"/>
                  <a:pt x="38818" y="32858"/>
                  <a:pt x="41464" y="39737"/>
                </a:cubicBezTo>
                <a:cubicBezTo>
                  <a:pt x="44110" y="46616"/>
                  <a:pt x="204976" y="40795"/>
                  <a:pt x="206564" y="42912"/>
                </a:cubicBezTo>
                <a:cubicBezTo>
                  <a:pt x="208152" y="45029"/>
                  <a:pt x="59985" y="56670"/>
                  <a:pt x="50989" y="52437"/>
                </a:cubicBezTo>
                <a:cubicBezTo>
                  <a:pt x="41993" y="48204"/>
                  <a:pt x="156293" y="23862"/>
                  <a:pt x="152589" y="17512"/>
                </a:cubicBezTo>
                <a:cubicBezTo>
                  <a:pt x="148885" y="11162"/>
                  <a:pt x="-6161" y="10633"/>
                  <a:pt x="189" y="79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7" name="フリーフォーム 2356">
            <a:extLst>
              <a:ext uri="{FF2B5EF4-FFF2-40B4-BE49-F238E27FC236}">
                <a16:creationId xmlns:a16="http://schemas.microsoft.com/office/drawing/2014/main" id="{A5894C40-9084-837E-AE7C-79D879C14148}"/>
              </a:ext>
            </a:extLst>
          </p:cNvPr>
          <p:cNvSpPr/>
          <p:nvPr/>
        </p:nvSpPr>
        <p:spPr>
          <a:xfrm>
            <a:off x="8794465" y="5783734"/>
            <a:ext cx="42084" cy="269824"/>
          </a:xfrm>
          <a:custGeom>
            <a:avLst/>
            <a:gdLst>
              <a:gd name="connsiteX0" fmla="*/ 22510 w 42084"/>
              <a:gd name="connsiteY0" fmla="*/ 1116 h 269824"/>
              <a:gd name="connsiteX1" fmla="*/ 285 w 42084"/>
              <a:gd name="connsiteY1" fmla="*/ 131291 h 269824"/>
              <a:gd name="connsiteX2" fmla="*/ 41560 w 42084"/>
              <a:gd name="connsiteY2" fmla="*/ 264641 h 269824"/>
              <a:gd name="connsiteX3" fmla="*/ 22510 w 42084"/>
              <a:gd name="connsiteY3" fmla="*/ 239241 h 269824"/>
              <a:gd name="connsiteX4" fmla="*/ 6635 w 42084"/>
              <a:gd name="connsiteY4" fmla="*/ 207491 h 269824"/>
              <a:gd name="connsiteX5" fmla="*/ 22510 w 42084"/>
              <a:gd name="connsiteY5" fmla="*/ 1116 h 26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84" h="269824">
                <a:moveTo>
                  <a:pt x="22510" y="1116"/>
                </a:moveTo>
                <a:cubicBezTo>
                  <a:pt x="21452" y="-11584"/>
                  <a:pt x="-2890" y="87370"/>
                  <a:pt x="285" y="131291"/>
                </a:cubicBezTo>
                <a:cubicBezTo>
                  <a:pt x="3460" y="175212"/>
                  <a:pt x="41560" y="264641"/>
                  <a:pt x="41560" y="264641"/>
                </a:cubicBezTo>
                <a:cubicBezTo>
                  <a:pt x="45264" y="282633"/>
                  <a:pt x="28331" y="248766"/>
                  <a:pt x="22510" y="239241"/>
                </a:cubicBezTo>
                <a:cubicBezTo>
                  <a:pt x="16689" y="229716"/>
                  <a:pt x="4518" y="239241"/>
                  <a:pt x="6635" y="207491"/>
                </a:cubicBezTo>
                <a:cubicBezTo>
                  <a:pt x="8752" y="175741"/>
                  <a:pt x="23568" y="13816"/>
                  <a:pt x="22510" y="11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8" name="フリーフォーム 2357">
            <a:extLst>
              <a:ext uri="{FF2B5EF4-FFF2-40B4-BE49-F238E27FC236}">
                <a16:creationId xmlns:a16="http://schemas.microsoft.com/office/drawing/2014/main" id="{54EB0463-DA2D-225C-8B3C-0A994061346B}"/>
              </a:ext>
            </a:extLst>
          </p:cNvPr>
          <p:cNvSpPr/>
          <p:nvPr/>
        </p:nvSpPr>
        <p:spPr>
          <a:xfrm>
            <a:off x="8711185" y="5967354"/>
            <a:ext cx="217469" cy="623291"/>
          </a:xfrm>
          <a:custGeom>
            <a:avLst/>
            <a:gdLst>
              <a:gd name="connsiteX0" fmla="*/ 1015 w 217469"/>
              <a:gd name="connsiteY0" fmla="*/ 1646 h 623291"/>
              <a:gd name="connsiteX1" fmla="*/ 115315 w 217469"/>
              <a:gd name="connsiteY1" fmla="*/ 128646 h 623291"/>
              <a:gd name="connsiteX2" fmla="*/ 207390 w 217469"/>
              <a:gd name="connsiteY2" fmla="*/ 239771 h 623291"/>
              <a:gd name="connsiteX3" fmla="*/ 178815 w 217469"/>
              <a:gd name="connsiteY3" fmla="*/ 233421 h 623291"/>
              <a:gd name="connsiteX4" fmla="*/ 45465 w 217469"/>
              <a:gd name="connsiteY4" fmla="*/ 309621 h 623291"/>
              <a:gd name="connsiteX5" fmla="*/ 147065 w 217469"/>
              <a:gd name="connsiteY5" fmla="*/ 274696 h 623291"/>
              <a:gd name="connsiteX6" fmla="*/ 156590 w 217469"/>
              <a:gd name="connsiteY6" fmla="*/ 338196 h 623291"/>
              <a:gd name="connsiteX7" fmla="*/ 159765 w 217469"/>
              <a:gd name="connsiteY7" fmla="*/ 300096 h 623291"/>
              <a:gd name="connsiteX8" fmla="*/ 140715 w 217469"/>
              <a:gd name="connsiteY8" fmla="*/ 515996 h 623291"/>
              <a:gd name="connsiteX9" fmla="*/ 216915 w 217469"/>
              <a:gd name="connsiteY9" fmla="*/ 620771 h 623291"/>
              <a:gd name="connsiteX10" fmla="*/ 175640 w 217469"/>
              <a:gd name="connsiteY10" fmla="*/ 560446 h 623291"/>
              <a:gd name="connsiteX11" fmla="*/ 185165 w 217469"/>
              <a:gd name="connsiteY11" fmla="*/ 249296 h 623291"/>
              <a:gd name="connsiteX12" fmla="*/ 147065 w 217469"/>
              <a:gd name="connsiteY12" fmla="*/ 255646 h 623291"/>
              <a:gd name="connsiteX13" fmla="*/ 185165 w 217469"/>
              <a:gd name="connsiteY13" fmla="*/ 223896 h 623291"/>
              <a:gd name="connsiteX14" fmla="*/ 1015 w 217469"/>
              <a:gd name="connsiteY14" fmla="*/ 1646 h 62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469" h="623291">
                <a:moveTo>
                  <a:pt x="1015" y="1646"/>
                </a:moveTo>
                <a:cubicBezTo>
                  <a:pt x="-10627" y="-14229"/>
                  <a:pt x="80919" y="88959"/>
                  <a:pt x="115315" y="128646"/>
                </a:cubicBezTo>
                <a:cubicBezTo>
                  <a:pt x="149711" y="168333"/>
                  <a:pt x="207390" y="239771"/>
                  <a:pt x="207390" y="239771"/>
                </a:cubicBezTo>
                <a:cubicBezTo>
                  <a:pt x="217973" y="257234"/>
                  <a:pt x="205802" y="221779"/>
                  <a:pt x="178815" y="233421"/>
                </a:cubicBezTo>
                <a:cubicBezTo>
                  <a:pt x="151828" y="245063"/>
                  <a:pt x="50757" y="302742"/>
                  <a:pt x="45465" y="309621"/>
                </a:cubicBezTo>
                <a:cubicBezTo>
                  <a:pt x="40173" y="316500"/>
                  <a:pt x="128544" y="269933"/>
                  <a:pt x="147065" y="274696"/>
                </a:cubicBezTo>
                <a:cubicBezTo>
                  <a:pt x="165586" y="279459"/>
                  <a:pt x="154473" y="333963"/>
                  <a:pt x="156590" y="338196"/>
                </a:cubicBezTo>
                <a:cubicBezTo>
                  <a:pt x="158707" y="342429"/>
                  <a:pt x="162411" y="270463"/>
                  <a:pt x="159765" y="300096"/>
                </a:cubicBezTo>
                <a:cubicBezTo>
                  <a:pt x="157119" y="329729"/>
                  <a:pt x="131190" y="462550"/>
                  <a:pt x="140715" y="515996"/>
                </a:cubicBezTo>
                <a:cubicBezTo>
                  <a:pt x="150240" y="569442"/>
                  <a:pt x="211094" y="613363"/>
                  <a:pt x="216915" y="620771"/>
                </a:cubicBezTo>
                <a:cubicBezTo>
                  <a:pt x="222736" y="628179"/>
                  <a:pt x="180932" y="622359"/>
                  <a:pt x="175640" y="560446"/>
                </a:cubicBezTo>
                <a:cubicBezTo>
                  <a:pt x="170348" y="498534"/>
                  <a:pt x="189927" y="300096"/>
                  <a:pt x="185165" y="249296"/>
                </a:cubicBezTo>
                <a:cubicBezTo>
                  <a:pt x="180403" y="198496"/>
                  <a:pt x="147065" y="259879"/>
                  <a:pt x="147065" y="255646"/>
                </a:cubicBezTo>
                <a:cubicBezTo>
                  <a:pt x="147065" y="251413"/>
                  <a:pt x="205273" y="264113"/>
                  <a:pt x="185165" y="223896"/>
                </a:cubicBezTo>
                <a:cubicBezTo>
                  <a:pt x="165057" y="183679"/>
                  <a:pt x="12657" y="17521"/>
                  <a:pt x="1015" y="16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9" name="フリーフォーム 2358">
            <a:extLst>
              <a:ext uri="{FF2B5EF4-FFF2-40B4-BE49-F238E27FC236}">
                <a16:creationId xmlns:a16="http://schemas.microsoft.com/office/drawing/2014/main" id="{16DCFA72-76C4-884E-93EF-1383251AC590}"/>
              </a:ext>
            </a:extLst>
          </p:cNvPr>
          <p:cNvSpPr/>
          <p:nvPr/>
        </p:nvSpPr>
        <p:spPr>
          <a:xfrm>
            <a:off x="8714857" y="6111837"/>
            <a:ext cx="190207" cy="35620"/>
          </a:xfrm>
          <a:custGeom>
            <a:avLst/>
            <a:gdLst>
              <a:gd name="connsiteX0" fmla="*/ 518 w 190207"/>
              <a:gd name="connsiteY0" fmla="*/ 25438 h 35620"/>
              <a:gd name="connsiteX1" fmla="*/ 184668 w 190207"/>
              <a:gd name="connsiteY1" fmla="*/ 38 h 35620"/>
              <a:gd name="connsiteX2" fmla="*/ 130693 w 190207"/>
              <a:gd name="connsiteY2" fmla="*/ 31788 h 35620"/>
              <a:gd name="connsiteX3" fmla="*/ 518 w 190207"/>
              <a:gd name="connsiteY3" fmla="*/ 25438 h 3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207" h="35620">
                <a:moveTo>
                  <a:pt x="518" y="25438"/>
                </a:moveTo>
                <a:cubicBezTo>
                  <a:pt x="9514" y="20146"/>
                  <a:pt x="162972" y="-1020"/>
                  <a:pt x="184668" y="38"/>
                </a:cubicBezTo>
                <a:cubicBezTo>
                  <a:pt x="206364" y="1096"/>
                  <a:pt x="159268" y="22263"/>
                  <a:pt x="130693" y="31788"/>
                </a:cubicBezTo>
                <a:cubicBezTo>
                  <a:pt x="102118" y="41313"/>
                  <a:pt x="-8478" y="30730"/>
                  <a:pt x="518" y="2543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0" name="フリーフォーム 2359">
            <a:extLst>
              <a:ext uri="{FF2B5EF4-FFF2-40B4-BE49-F238E27FC236}">
                <a16:creationId xmlns:a16="http://schemas.microsoft.com/office/drawing/2014/main" id="{5F397574-C4D8-7748-37A8-98DB35A49840}"/>
              </a:ext>
            </a:extLst>
          </p:cNvPr>
          <p:cNvSpPr/>
          <p:nvPr/>
        </p:nvSpPr>
        <p:spPr>
          <a:xfrm>
            <a:off x="8766175" y="6162434"/>
            <a:ext cx="105011" cy="509374"/>
          </a:xfrm>
          <a:custGeom>
            <a:avLst/>
            <a:gdLst>
              <a:gd name="connsiteX0" fmla="*/ 6350 w 105011"/>
              <a:gd name="connsiteY0" fmla="*/ 241 h 509374"/>
              <a:gd name="connsiteX1" fmla="*/ 47625 w 105011"/>
              <a:gd name="connsiteY1" fmla="*/ 82791 h 509374"/>
              <a:gd name="connsiteX2" fmla="*/ 50800 w 105011"/>
              <a:gd name="connsiteY2" fmla="*/ 200266 h 509374"/>
              <a:gd name="connsiteX3" fmla="*/ 76200 w 105011"/>
              <a:gd name="connsiteY3" fmla="*/ 254241 h 509374"/>
              <a:gd name="connsiteX4" fmla="*/ 53975 w 105011"/>
              <a:gd name="connsiteY4" fmla="*/ 308216 h 509374"/>
              <a:gd name="connsiteX5" fmla="*/ 104775 w 105011"/>
              <a:gd name="connsiteY5" fmla="*/ 508241 h 509374"/>
              <a:gd name="connsiteX6" fmla="*/ 69850 w 105011"/>
              <a:gd name="connsiteY6" fmla="*/ 384416 h 509374"/>
              <a:gd name="connsiteX7" fmla="*/ 0 w 105011"/>
              <a:gd name="connsiteY7" fmla="*/ 273291 h 509374"/>
              <a:gd name="connsiteX8" fmla="*/ 69850 w 105011"/>
              <a:gd name="connsiteY8" fmla="*/ 311391 h 509374"/>
              <a:gd name="connsiteX9" fmla="*/ 38100 w 105011"/>
              <a:gd name="connsiteY9" fmla="*/ 206616 h 509374"/>
              <a:gd name="connsiteX10" fmla="*/ 38100 w 105011"/>
              <a:gd name="connsiteY10" fmla="*/ 117716 h 509374"/>
              <a:gd name="connsiteX11" fmla="*/ 47625 w 105011"/>
              <a:gd name="connsiteY11" fmla="*/ 60566 h 509374"/>
              <a:gd name="connsiteX12" fmla="*/ 6350 w 105011"/>
              <a:gd name="connsiteY12" fmla="*/ 241 h 5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011" h="509374">
                <a:moveTo>
                  <a:pt x="6350" y="241"/>
                </a:moveTo>
                <a:cubicBezTo>
                  <a:pt x="6350" y="3945"/>
                  <a:pt x="40217" y="49454"/>
                  <a:pt x="47625" y="82791"/>
                </a:cubicBezTo>
                <a:cubicBezTo>
                  <a:pt x="55033" y="116128"/>
                  <a:pt x="46038" y="171691"/>
                  <a:pt x="50800" y="200266"/>
                </a:cubicBezTo>
                <a:cubicBezTo>
                  <a:pt x="55562" y="228841"/>
                  <a:pt x="75671" y="236249"/>
                  <a:pt x="76200" y="254241"/>
                </a:cubicBezTo>
                <a:cubicBezTo>
                  <a:pt x="76729" y="272233"/>
                  <a:pt x="49213" y="265883"/>
                  <a:pt x="53975" y="308216"/>
                </a:cubicBezTo>
                <a:cubicBezTo>
                  <a:pt x="58737" y="350549"/>
                  <a:pt x="102129" y="495541"/>
                  <a:pt x="104775" y="508241"/>
                </a:cubicBezTo>
                <a:cubicBezTo>
                  <a:pt x="107421" y="520941"/>
                  <a:pt x="87312" y="423574"/>
                  <a:pt x="69850" y="384416"/>
                </a:cubicBezTo>
                <a:cubicBezTo>
                  <a:pt x="52388" y="345258"/>
                  <a:pt x="0" y="285462"/>
                  <a:pt x="0" y="273291"/>
                </a:cubicBezTo>
                <a:cubicBezTo>
                  <a:pt x="0" y="261120"/>
                  <a:pt x="63500" y="322503"/>
                  <a:pt x="69850" y="311391"/>
                </a:cubicBezTo>
                <a:cubicBezTo>
                  <a:pt x="76200" y="300279"/>
                  <a:pt x="43392" y="238895"/>
                  <a:pt x="38100" y="206616"/>
                </a:cubicBezTo>
                <a:cubicBezTo>
                  <a:pt x="32808" y="174337"/>
                  <a:pt x="36513" y="142058"/>
                  <a:pt x="38100" y="117716"/>
                </a:cubicBezTo>
                <a:cubicBezTo>
                  <a:pt x="39688" y="93374"/>
                  <a:pt x="55562" y="84908"/>
                  <a:pt x="47625" y="60566"/>
                </a:cubicBezTo>
                <a:cubicBezTo>
                  <a:pt x="39688" y="36224"/>
                  <a:pt x="6350" y="-3463"/>
                  <a:pt x="6350" y="24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1" name="フリーフォーム 2360">
            <a:extLst>
              <a:ext uri="{FF2B5EF4-FFF2-40B4-BE49-F238E27FC236}">
                <a16:creationId xmlns:a16="http://schemas.microsoft.com/office/drawing/2014/main" id="{3A79F116-0B06-D7F7-9B45-26D825ECF235}"/>
              </a:ext>
            </a:extLst>
          </p:cNvPr>
          <p:cNvSpPr/>
          <p:nvPr/>
        </p:nvSpPr>
        <p:spPr>
          <a:xfrm>
            <a:off x="8731239" y="6164645"/>
            <a:ext cx="199138" cy="183402"/>
          </a:xfrm>
          <a:custGeom>
            <a:avLst/>
            <a:gdLst>
              <a:gd name="connsiteX0" fmla="*/ 11 w 199138"/>
              <a:gd name="connsiteY0" fmla="*/ 1205 h 183402"/>
              <a:gd name="connsiteX1" fmla="*/ 190511 w 199138"/>
              <a:gd name="connsiteY1" fmla="*/ 10730 h 183402"/>
              <a:gd name="connsiteX2" fmla="*/ 158761 w 199138"/>
              <a:gd name="connsiteY2" fmla="*/ 39305 h 183402"/>
              <a:gd name="connsiteX3" fmla="*/ 88911 w 199138"/>
              <a:gd name="connsiteY3" fmla="*/ 96455 h 183402"/>
              <a:gd name="connsiteX4" fmla="*/ 136536 w 199138"/>
              <a:gd name="connsiteY4" fmla="*/ 131380 h 183402"/>
              <a:gd name="connsiteX5" fmla="*/ 79386 w 199138"/>
              <a:gd name="connsiteY5" fmla="*/ 175830 h 183402"/>
              <a:gd name="connsiteX6" fmla="*/ 180986 w 199138"/>
              <a:gd name="connsiteY6" fmla="*/ 169480 h 183402"/>
              <a:gd name="connsiteX7" fmla="*/ 146061 w 199138"/>
              <a:gd name="connsiteY7" fmla="*/ 42480 h 183402"/>
              <a:gd name="connsiteX8" fmla="*/ 180986 w 199138"/>
              <a:gd name="connsiteY8" fmla="*/ 4380 h 183402"/>
              <a:gd name="connsiteX9" fmla="*/ 11 w 199138"/>
              <a:gd name="connsiteY9" fmla="*/ 1205 h 18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138" h="183402">
                <a:moveTo>
                  <a:pt x="11" y="1205"/>
                </a:moveTo>
                <a:cubicBezTo>
                  <a:pt x="1599" y="2263"/>
                  <a:pt x="164053" y="4380"/>
                  <a:pt x="190511" y="10730"/>
                </a:cubicBezTo>
                <a:cubicBezTo>
                  <a:pt x="216969" y="17080"/>
                  <a:pt x="175694" y="25018"/>
                  <a:pt x="158761" y="39305"/>
                </a:cubicBezTo>
                <a:cubicBezTo>
                  <a:pt x="141828" y="53592"/>
                  <a:pt x="92615" y="81109"/>
                  <a:pt x="88911" y="96455"/>
                </a:cubicBezTo>
                <a:cubicBezTo>
                  <a:pt x="85207" y="111801"/>
                  <a:pt x="138123" y="118151"/>
                  <a:pt x="136536" y="131380"/>
                </a:cubicBezTo>
                <a:cubicBezTo>
                  <a:pt x="134949" y="144609"/>
                  <a:pt x="71978" y="169480"/>
                  <a:pt x="79386" y="175830"/>
                </a:cubicBezTo>
                <a:cubicBezTo>
                  <a:pt x="86794" y="182180"/>
                  <a:pt x="169874" y="191705"/>
                  <a:pt x="180986" y="169480"/>
                </a:cubicBezTo>
                <a:cubicBezTo>
                  <a:pt x="192098" y="147255"/>
                  <a:pt x="146061" y="69997"/>
                  <a:pt x="146061" y="42480"/>
                </a:cubicBezTo>
                <a:cubicBezTo>
                  <a:pt x="146061" y="14963"/>
                  <a:pt x="205328" y="10730"/>
                  <a:pt x="180986" y="4380"/>
                </a:cubicBezTo>
                <a:cubicBezTo>
                  <a:pt x="156644" y="-1970"/>
                  <a:pt x="-1577" y="147"/>
                  <a:pt x="11" y="120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2" name="フリーフォーム 2361">
            <a:extLst>
              <a:ext uri="{FF2B5EF4-FFF2-40B4-BE49-F238E27FC236}">
                <a16:creationId xmlns:a16="http://schemas.microsoft.com/office/drawing/2014/main" id="{ED4F4DC3-0FDD-8BE8-7997-92FB48BBA908}"/>
              </a:ext>
            </a:extLst>
          </p:cNvPr>
          <p:cNvSpPr/>
          <p:nvPr/>
        </p:nvSpPr>
        <p:spPr>
          <a:xfrm>
            <a:off x="8746758" y="5470259"/>
            <a:ext cx="58456" cy="641864"/>
          </a:xfrm>
          <a:custGeom>
            <a:avLst/>
            <a:gdLst>
              <a:gd name="connsiteX0" fmla="*/ 51167 w 58456"/>
              <a:gd name="connsiteY0" fmla="*/ 266 h 641864"/>
              <a:gd name="connsiteX1" fmla="*/ 22592 w 58456"/>
              <a:gd name="connsiteY1" fmla="*/ 289191 h 641864"/>
              <a:gd name="connsiteX2" fmla="*/ 28942 w 58456"/>
              <a:gd name="connsiteY2" fmla="*/ 387616 h 641864"/>
              <a:gd name="connsiteX3" fmla="*/ 44817 w 58456"/>
              <a:gd name="connsiteY3" fmla="*/ 546366 h 641864"/>
              <a:gd name="connsiteX4" fmla="*/ 19417 w 58456"/>
              <a:gd name="connsiteY4" fmla="*/ 435241 h 641864"/>
              <a:gd name="connsiteX5" fmla="*/ 57517 w 58456"/>
              <a:gd name="connsiteY5" fmla="*/ 638441 h 641864"/>
              <a:gd name="connsiteX6" fmla="*/ 44817 w 58456"/>
              <a:gd name="connsiteY6" fmla="*/ 546366 h 641864"/>
              <a:gd name="connsiteX7" fmla="*/ 22592 w 58456"/>
              <a:gd name="connsiteY7" fmla="*/ 336816 h 641864"/>
              <a:gd name="connsiteX8" fmla="*/ 25767 w 58456"/>
              <a:gd name="connsiteY8" fmla="*/ 374916 h 641864"/>
              <a:gd name="connsiteX9" fmla="*/ 367 w 58456"/>
              <a:gd name="connsiteY9" fmla="*/ 149491 h 641864"/>
              <a:gd name="connsiteX10" fmla="*/ 13067 w 58456"/>
              <a:gd name="connsiteY10" fmla="*/ 235216 h 641864"/>
              <a:gd name="connsiteX11" fmla="*/ 51167 w 58456"/>
              <a:gd name="connsiteY11" fmla="*/ 266 h 64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56" h="641864">
                <a:moveTo>
                  <a:pt x="51167" y="266"/>
                </a:moveTo>
                <a:cubicBezTo>
                  <a:pt x="52754" y="9262"/>
                  <a:pt x="26296" y="224633"/>
                  <a:pt x="22592" y="289191"/>
                </a:cubicBezTo>
                <a:cubicBezTo>
                  <a:pt x="18888" y="353749"/>
                  <a:pt x="25238" y="344753"/>
                  <a:pt x="28942" y="387616"/>
                </a:cubicBezTo>
                <a:cubicBezTo>
                  <a:pt x="32646" y="430479"/>
                  <a:pt x="46405" y="538428"/>
                  <a:pt x="44817" y="546366"/>
                </a:cubicBezTo>
                <a:cubicBezTo>
                  <a:pt x="43229" y="554304"/>
                  <a:pt x="17300" y="419895"/>
                  <a:pt x="19417" y="435241"/>
                </a:cubicBezTo>
                <a:cubicBezTo>
                  <a:pt x="21534" y="450587"/>
                  <a:pt x="53284" y="619920"/>
                  <a:pt x="57517" y="638441"/>
                </a:cubicBezTo>
                <a:cubicBezTo>
                  <a:pt x="61750" y="656962"/>
                  <a:pt x="50638" y="596637"/>
                  <a:pt x="44817" y="546366"/>
                </a:cubicBezTo>
                <a:cubicBezTo>
                  <a:pt x="38996" y="496095"/>
                  <a:pt x="25767" y="365391"/>
                  <a:pt x="22592" y="336816"/>
                </a:cubicBezTo>
                <a:cubicBezTo>
                  <a:pt x="19417" y="308241"/>
                  <a:pt x="29471" y="406137"/>
                  <a:pt x="25767" y="374916"/>
                </a:cubicBezTo>
                <a:cubicBezTo>
                  <a:pt x="22063" y="343695"/>
                  <a:pt x="2484" y="172774"/>
                  <a:pt x="367" y="149491"/>
                </a:cubicBezTo>
                <a:cubicBezTo>
                  <a:pt x="-1750" y="126208"/>
                  <a:pt x="5659" y="257441"/>
                  <a:pt x="13067" y="235216"/>
                </a:cubicBezTo>
                <a:cubicBezTo>
                  <a:pt x="20475" y="212991"/>
                  <a:pt x="49580" y="-8730"/>
                  <a:pt x="51167" y="26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3" name="フリーフォーム 2362">
            <a:extLst>
              <a:ext uri="{FF2B5EF4-FFF2-40B4-BE49-F238E27FC236}">
                <a16:creationId xmlns:a16="http://schemas.microsoft.com/office/drawing/2014/main" id="{E4B27CFD-E829-754C-53DD-6DB29A9AA641}"/>
              </a:ext>
            </a:extLst>
          </p:cNvPr>
          <p:cNvSpPr/>
          <p:nvPr/>
        </p:nvSpPr>
        <p:spPr>
          <a:xfrm>
            <a:off x="7644939" y="4225925"/>
            <a:ext cx="690105" cy="1505334"/>
          </a:xfrm>
          <a:custGeom>
            <a:avLst/>
            <a:gdLst>
              <a:gd name="connsiteX0" fmla="*/ 651336 w 690105"/>
              <a:gd name="connsiteY0" fmla="*/ 0 h 1505334"/>
              <a:gd name="connsiteX1" fmla="*/ 394161 w 690105"/>
              <a:gd name="connsiteY1" fmla="*/ 403225 h 1505334"/>
              <a:gd name="connsiteX2" fmla="*/ 454486 w 690105"/>
              <a:gd name="connsiteY2" fmla="*/ 628650 h 1505334"/>
              <a:gd name="connsiteX3" fmla="*/ 159211 w 690105"/>
              <a:gd name="connsiteY3" fmla="*/ 1060450 h 1505334"/>
              <a:gd name="connsiteX4" fmla="*/ 254461 w 690105"/>
              <a:gd name="connsiteY4" fmla="*/ 952500 h 1505334"/>
              <a:gd name="connsiteX5" fmla="*/ 124286 w 690105"/>
              <a:gd name="connsiteY5" fmla="*/ 1136650 h 1505334"/>
              <a:gd name="connsiteX6" fmla="*/ 86186 w 690105"/>
              <a:gd name="connsiteY6" fmla="*/ 1238250 h 1505334"/>
              <a:gd name="connsiteX7" fmla="*/ 461 w 690105"/>
              <a:gd name="connsiteY7" fmla="*/ 1504950 h 1505334"/>
              <a:gd name="connsiteX8" fmla="*/ 127461 w 690105"/>
              <a:gd name="connsiteY8" fmla="*/ 1282700 h 1505334"/>
              <a:gd name="connsiteX9" fmla="*/ 562436 w 690105"/>
              <a:gd name="connsiteY9" fmla="*/ 730250 h 1505334"/>
              <a:gd name="connsiteX10" fmla="*/ 467186 w 690105"/>
              <a:gd name="connsiteY10" fmla="*/ 908050 h 1505334"/>
              <a:gd name="connsiteX11" fmla="*/ 689436 w 690105"/>
              <a:gd name="connsiteY11" fmla="*/ 257175 h 1505334"/>
              <a:gd name="connsiteX12" fmla="*/ 540211 w 690105"/>
              <a:gd name="connsiteY12" fmla="*/ 406400 h 1505334"/>
              <a:gd name="connsiteX13" fmla="*/ 651336 w 690105"/>
              <a:gd name="connsiteY13" fmla="*/ 0 h 150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0105" h="1505334">
                <a:moveTo>
                  <a:pt x="651336" y="0"/>
                </a:moveTo>
                <a:cubicBezTo>
                  <a:pt x="626994" y="-529"/>
                  <a:pt x="426969" y="298450"/>
                  <a:pt x="394161" y="403225"/>
                </a:cubicBezTo>
                <a:cubicBezTo>
                  <a:pt x="361353" y="508000"/>
                  <a:pt x="493644" y="519113"/>
                  <a:pt x="454486" y="628650"/>
                </a:cubicBezTo>
                <a:cubicBezTo>
                  <a:pt x="415328" y="738187"/>
                  <a:pt x="192548" y="1006475"/>
                  <a:pt x="159211" y="1060450"/>
                </a:cubicBezTo>
                <a:cubicBezTo>
                  <a:pt x="125874" y="1114425"/>
                  <a:pt x="260282" y="939800"/>
                  <a:pt x="254461" y="952500"/>
                </a:cubicBezTo>
                <a:cubicBezTo>
                  <a:pt x="248640" y="965200"/>
                  <a:pt x="152332" y="1089025"/>
                  <a:pt x="124286" y="1136650"/>
                </a:cubicBezTo>
                <a:cubicBezTo>
                  <a:pt x="96240" y="1184275"/>
                  <a:pt x="106823" y="1176867"/>
                  <a:pt x="86186" y="1238250"/>
                </a:cubicBezTo>
                <a:cubicBezTo>
                  <a:pt x="65549" y="1299633"/>
                  <a:pt x="-6418" y="1497542"/>
                  <a:pt x="461" y="1504950"/>
                </a:cubicBezTo>
                <a:cubicBezTo>
                  <a:pt x="7340" y="1512358"/>
                  <a:pt x="33799" y="1411817"/>
                  <a:pt x="127461" y="1282700"/>
                </a:cubicBezTo>
                <a:cubicBezTo>
                  <a:pt x="221123" y="1153583"/>
                  <a:pt x="505815" y="792692"/>
                  <a:pt x="562436" y="730250"/>
                </a:cubicBezTo>
                <a:cubicBezTo>
                  <a:pt x="619057" y="667808"/>
                  <a:pt x="446019" y="986896"/>
                  <a:pt x="467186" y="908050"/>
                </a:cubicBezTo>
                <a:cubicBezTo>
                  <a:pt x="488353" y="829204"/>
                  <a:pt x="677265" y="340783"/>
                  <a:pt x="689436" y="257175"/>
                </a:cubicBezTo>
                <a:cubicBezTo>
                  <a:pt x="701607" y="173567"/>
                  <a:pt x="543915" y="446087"/>
                  <a:pt x="540211" y="406400"/>
                </a:cubicBezTo>
                <a:cubicBezTo>
                  <a:pt x="536507" y="366713"/>
                  <a:pt x="675678" y="529"/>
                  <a:pt x="651336" y="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4" name="フリーフォーム 2363">
            <a:extLst>
              <a:ext uri="{FF2B5EF4-FFF2-40B4-BE49-F238E27FC236}">
                <a16:creationId xmlns:a16="http://schemas.microsoft.com/office/drawing/2014/main" id="{0A739065-1A94-C44E-0773-46F8C10C8492}"/>
              </a:ext>
            </a:extLst>
          </p:cNvPr>
          <p:cNvSpPr/>
          <p:nvPr/>
        </p:nvSpPr>
        <p:spPr>
          <a:xfrm>
            <a:off x="7269350" y="5181336"/>
            <a:ext cx="761875" cy="883205"/>
          </a:xfrm>
          <a:custGeom>
            <a:avLst/>
            <a:gdLst>
              <a:gd name="connsiteX0" fmla="*/ 753875 w 761875"/>
              <a:gd name="connsiteY0" fmla="*/ 264 h 883205"/>
              <a:gd name="connsiteX1" fmla="*/ 93475 w 761875"/>
              <a:gd name="connsiteY1" fmla="*/ 286014 h 883205"/>
              <a:gd name="connsiteX2" fmla="*/ 4575 w 761875"/>
              <a:gd name="connsiteY2" fmla="*/ 270139 h 883205"/>
              <a:gd name="connsiteX3" fmla="*/ 90300 w 761875"/>
              <a:gd name="connsiteY3" fmla="*/ 298714 h 883205"/>
              <a:gd name="connsiteX4" fmla="*/ 42675 w 761875"/>
              <a:gd name="connsiteY4" fmla="*/ 632089 h 883205"/>
              <a:gd name="connsiteX5" fmla="*/ 122050 w 761875"/>
              <a:gd name="connsiteY5" fmla="*/ 400314 h 883205"/>
              <a:gd name="connsiteX6" fmla="*/ 350650 w 761875"/>
              <a:gd name="connsiteY6" fmla="*/ 282839 h 883205"/>
              <a:gd name="connsiteX7" fmla="*/ 363350 w 761875"/>
              <a:gd name="connsiteY7" fmla="*/ 565414 h 883205"/>
              <a:gd name="connsiteX8" fmla="*/ 442725 w 761875"/>
              <a:gd name="connsiteY8" fmla="*/ 365389 h 883205"/>
              <a:gd name="connsiteX9" fmla="*/ 77600 w 761875"/>
              <a:gd name="connsiteY9" fmla="*/ 879739 h 883205"/>
              <a:gd name="connsiteX10" fmla="*/ 645925 w 761875"/>
              <a:gd name="connsiteY10" fmla="*/ 63764 h 883205"/>
              <a:gd name="connsiteX11" fmla="*/ 468125 w 761875"/>
              <a:gd name="connsiteY11" fmla="*/ 343164 h 883205"/>
              <a:gd name="connsiteX12" fmla="*/ 753875 w 761875"/>
              <a:gd name="connsiteY12" fmla="*/ 264 h 88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1875" h="883205">
                <a:moveTo>
                  <a:pt x="753875" y="264"/>
                </a:moveTo>
                <a:cubicBezTo>
                  <a:pt x="691433" y="-9261"/>
                  <a:pt x="218358" y="241035"/>
                  <a:pt x="93475" y="286014"/>
                </a:cubicBezTo>
                <a:cubicBezTo>
                  <a:pt x="-31408" y="330993"/>
                  <a:pt x="5104" y="268022"/>
                  <a:pt x="4575" y="270139"/>
                </a:cubicBezTo>
                <a:cubicBezTo>
                  <a:pt x="4046" y="272256"/>
                  <a:pt x="83950" y="238389"/>
                  <a:pt x="90300" y="298714"/>
                </a:cubicBezTo>
                <a:cubicBezTo>
                  <a:pt x="96650" y="359039"/>
                  <a:pt x="37383" y="615156"/>
                  <a:pt x="42675" y="632089"/>
                </a:cubicBezTo>
                <a:cubicBezTo>
                  <a:pt x="47967" y="649022"/>
                  <a:pt x="70721" y="458522"/>
                  <a:pt x="122050" y="400314"/>
                </a:cubicBezTo>
                <a:cubicBezTo>
                  <a:pt x="173379" y="342106"/>
                  <a:pt x="310433" y="255322"/>
                  <a:pt x="350650" y="282839"/>
                </a:cubicBezTo>
                <a:cubicBezTo>
                  <a:pt x="390867" y="310356"/>
                  <a:pt x="348004" y="551656"/>
                  <a:pt x="363350" y="565414"/>
                </a:cubicBezTo>
                <a:cubicBezTo>
                  <a:pt x="378696" y="579172"/>
                  <a:pt x="490350" y="313002"/>
                  <a:pt x="442725" y="365389"/>
                </a:cubicBezTo>
                <a:cubicBezTo>
                  <a:pt x="395100" y="417777"/>
                  <a:pt x="43733" y="930010"/>
                  <a:pt x="77600" y="879739"/>
                </a:cubicBezTo>
                <a:cubicBezTo>
                  <a:pt x="111467" y="829468"/>
                  <a:pt x="580837" y="153193"/>
                  <a:pt x="645925" y="63764"/>
                </a:cubicBezTo>
                <a:cubicBezTo>
                  <a:pt x="711012" y="-25665"/>
                  <a:pt x="442725" y="352160"/>
                  <a:pt x="468125" y="343164"/>
                </a:cubicBezTo>
                <a:cubicBezTo>
                  <a:pt x="493525" y="334168"/>
                  <a:pt x="816317" y="9789"/>
                  <a:pt x="753875" y="26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5" name="フリーフォーム 2364">
            <a:extLst>
              <a:ext uri="{FF2B5EF4-FFF2-40B4-BE49-F238E27FC236}">
                <a16:creationId xmlns:a16="http://schemas.microsoft.com/office/drawing/2014/main" id="{BCD0D1E3-C05F-6F1E-7C32-7C1D75799719}"/>
              </a:ext>
            </a:extLst>
          </p:cNvPr>
          <p:cNvSpPr/>
          <p:nvPr/>
        </p:nvSpPr>
        <p:spPr>
          <a:xfrm>
            <a:off x="6436407" y="5264682"/>
            <a:ext cx="927460" cy="464037"/>
          </a:xfrm>
          <a:custGeom>
            <a:avLst/>
            <a:gdLst>
              <a:gd name="connsiteX0" fmla="*/ 428 w 927460"/>
              <a:gd name="connsiteY0" fmla="*/ 311807 h 464037"/>
              <a:gd name="connsiteX1" fmla="*/ 405827 w 927460"/>
              <a:gd name="connsiteY1" fmla="*/ 235231 h 464037"/>
              <a:gd name="connsiteX2" fmla="*/ 653571 w 927460"/>
              <a:gd name="connsiteY2" fmla="*/ 46045 h 464037"/>
              <a:gd name="connsiteX3" fmla="*/ 446367 w 927460"/>
              <a:gd name="connsiteY3" fmla="*/ 109107 h 464037"/>
              <a:gd name="connsiteX4" fmla="*/ 662580 w 927460"/>
              <a:gd name="connsiteY4" fmla="*/ 1001 h 464037"/>
              <a:gd name="connsiteX5" fmla="*/ 797713 w 927460"/>
              <a:gd name="connsiteY5" fmla="*/ 185683 h 464037"/>
              <a:gd name="connsiteX6" fmla="*/ 734651 w 927460"/>
              <a:gd name="connsiteY6" fmla="*/ 55054 h 464037"/>
              <a:gd name="connsiteX7" fmla="*/ 923837 w 927460"/>
              <a:gd name="connsiteY7" fmla="*/ 451444 h 464037"/>
              <a:gd name="connsiteX8" fmla="*/ 815731 w 927460"/>
              <a:gd name="connsiteY8" fmla="*/ 365860 h 464037"/>
              <a:gd name="connsiteX9" fmla="*/ 324748 w 927460"/>
              <a:gd name="connsiteY9" fmla="*/ 370364 h 464037"/>
              <a:gd name="connsiteX10" fmla="*/ 486907 w 927460"/>
              <a:gd name="connsiteY10" fmla="*/ 365860 h 464037"/>
              <a:gd name="connsiteX11" fmla="*/ 428 w 927460"/>
              <a:gd name="connsiteY11" fmla="*/ 311807 h 46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460" h="464037">
                <a:moveTo>
                  <a:pt x="428" y="311807"/>
                </a:moveTo>
                <a:cubicBezTo>
                  <a:pt x="-13085" y="290035"/>
                  <a:pt x="296970" y="279525"/>
                  <a:pt x="405827" y="235231"/>
                </a:cubicBezTo>
                <a:cubicBezTo>
                  <a:pt x="514684" y="190937"/>
                  <a:pt x="646814" y="67066"/>
                  <a:pt x="653571" y="46045"/>
                </a:cubicBezTo>
                <a:cubicBezTo>
                  <a:pt x="660328" y="25024"/>
                  <a:pt x="444866" y="116614"/>
                  <a:pt x="446367" y="109107"/>
                </a:cubicBezTo>
                <a:cubicBezTo>
                  <a:pt x="447868" y="101600"/>
                  <a:pt x="604022" y="-11762"/>
                  <a:pt x="662580" y="1001"/>
                </a:cubicBezTo>
                <a:cubicBezTo>
                  <a:pt x="721138" y="13764"/>
                  <a:pt x="785701" y="176674"/>
                  <a:pt x="797713" y="185683"/>
                </a:cubicBezTo>
                <a:cubicBezTo>
                  <a:pt x="809725" y="194692"/>
                  <a:pt x="713630" y="10761"/>
                  <a:pt x="734651" y="55054"/>
                </a:cubicBezTo>
                <a:cubicBezTo>
                  <a:pt x="755672" y="99347"/>
                  <a:pt x="910324" y="399643"/>
                  <a:pt x="923837" y="451444"/>
                </a:cubicBezTo>
                <a:cubicBezTo>
                  <a:pt x="937350" y="503245"/>
                  <a:pt x="915579" y="379373"/>
                  <a:pt x="815731" y="365860"/>
                </a:cubicBezTo>
                <a:cubicBezTo>
                  <a:pt x="715883" y="352347"/>
                  <a:pt x="379552" y="370364"/>
                  <a:pt x="324748" y="370364"/>
                </a:cubicBezTo>
                <a:cubicBezTo>
                  <a:pt x="269944" y="370364"/>
                  <a:pt x="538708" y="375620"/>
                  <a:pt x="486907" y="365860"/>
                </a:cubicBezTo>
                <a:cubicBezTo>
                  <a:pt x="435106" y="356101"/>
                  <a:pt x="13941" y="333579"/>
                  <a:pt x="428" y="31180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6" name="フリーフォーム 2365">
            <a:extLst>
              <a:ext uri="{FF2B5EF4-FFF2-40B4-BE49-F238E27FC236}">
                <a16:creationId xmlns:a16="http://schemas.microsoft.com/office/drawing/2014/main" id="{3B810B5D-3C24-70F5-C6B7-FFF0AAE7D9BF}"/>
              </a:ext>
            </a:extLst>
          </p:cNvPr>
          <p:cNvSpPr/>
          <p:nvPr/>
        </p:nvSpPr>
        <p:spPr>
          <a:xfrm>
            <a:off x="5651003" y="5040439"/>
            <a:ext cx="1048642" cy="345598"/>
          </a:xfrm>
          <a:custGeom>
            <a:avLst/>
            <a:gdLst>
              <a:gd name="connsiteX0" fmla="*/ 29088 w 1048642"/>
              <a:gd name="connsiteY0" fmla="*/ 22 h 345598"/>
              <a:gd name="connsiteX1" fmla="*/ 371425 w 1048642"/>
              <a:gd name="connsiteY1" fmla="*/ 207226 h 345598"/>
              <a:gd name="connsiteX2" fmla="*/ 434487 w 1048642"/>
              <a:gd name="connsiteY2" fmla="*/ 261279 h 345598"/>
              <a:gd name="connsiteX3" fmla="*/ 655204 w 1048642"/>
              <a:gd name="connsiteY3" fmla="*/ 225244 h 345598"/>
              <a:gd name="connsiteX4" fmla="*/ 1033576 w 1048642"/>
              <a:gd name="connsiteY4" fmla="*/ 211730 h 345598"/>
              <a:gd name="connsiteX5" fmla="*/ 957001 w 1048642"/>
              <a:gd name="connsiteY5" fmla="*/ 216235 h 345598"/>
              <a:gd name="connsiteX6" fmla="*/ 803850 w 1048642"/>
              <a:gd name="connsiteY6" fmla="*/ 301819 h 345598"/>
              <a:gd name="connsiteX7" fmla="*/ 470522 w 1048642"/>
              <a:gd name="connsiteY7" fmla="*/ 333350 h 345598"/>
              <a:gd name="connsiteX8" fmla="*/ 33592 w 1048642"/>
              <a:gd name="connsiteY8" fmla="*/ 333350 h 345598"/>
              <a:gd name="connsiteX9" fmla="*/ 204761 w 1048642"/>
              <a:gd name="connsiteY9" fmla="*/ 328846 h 345598"/>
              <a:gd name="connsiteX10" fmla="*/ 2061 w 1048642"/>
              <a:gd name="connsiteY10" fmla="*/ 121642 h 345598"/>
              <a:gd name="connsiteX11" fmla="*/ 96654 w 1048642"/>
              <a:gd name="connsiteY11" fmla="*/ 220739 h 345598"/>
              <a:gd name="connsiteX12" fmla="*/ 29088 w 1048642"/>
              <a:gd name="connsiteY12" fmla="*/ 22 h 34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8642" h="345598">
                <a:moveTo>
                  <a:pt x="29088" y="22"/>
                </a:moveTo>
                <a:cubicBezTo>
                  <a:pt x="74883" y="-2230"/>
                  <a:pt x="303858" y="163683"/>
                  <a:pt x="371425" y="207226"/>
                </a:cubicBezTo>
                <a:cubicBezTo>
                  <a:pt x="438992" y="250769"/>
                  <a:pt x="387191" y="258276"/>
                  <a:pt x="434487" y="261279"/>
                </a:cubicBezTo>
                <a:cubicBezTo>
                  <a:pt x="481784" y="264282"/>
                  <a:pt x="555356" y="233502"/>
                  <a:pt x="655204" y="225244"/>
                </a:cubicBezTo>
                <a:cubicBezTo>
                  <a:pt x="755052" y="216986"/>
                  <a:pt x="983277" y="213231"/>
                  <a:pt x="1033576" y="211730"/>
                </a:cubicBezTo>
                <a:cubicBezTo>
                  <a:pt x="1083875" y="210229"/>
                  <a:pt x="995289" y="201220"/>
                  <a:pt x="957001" y="216235"/>
                </a:cubicBezTo>
                <a:cubicBezTo>
                  <a:pt x="918713" y="231250"/>
                  <a:pt x="884930" y="282300"/>
                  <a:pt x="803850" y="301819"/>
                </a:cubicBezTo>
                <a:cubicBezTo>
                  <a:pt x="722770" y="321338"/>
                  <a:pt x="598898" y="328095"/>
                  <a:pt x="470522" y="333350"/>
                </a:cubicBezTo>
                <a:cubicBezTo>
                  <a:pt x="342146" y="338605"/>
                  <a:pt x="77885" y="334101"/>
                  <a:pt x="33592" y="333350"/>
                </a:cubicBezTo>
                <a:cubicBezTo>
                  <a:pt x="-10701" y="332599"/>
                  <a:pt x="210016" y="364131"/>
                  <a:pt x="204761" y="328846"/>
                </a:cubicBezTo>
                <a:cubicBezTo>
                  <a:pt x="199506" y="293561"/>
                  <a:pt x="20079" y="139660"/>
                  <a:pt x="2061" y="121642"/>
                </a:cubicBezTo>
                <a:cubicBezTo>
                  <a:pt x="-15957" y="103624"/>
                  <a:pt x="89897" y="238757"/>
                  <a:pt x="96654" y="220739"/>
                </a:cubicBezTo>
                <a:cubicBezTo>
                  <a:pt x="103411" y="202721"/>
                  <a:pt x="-16707" y="2274"/>
                  <a:pt x="29088" y="2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7" name="フリーフォーム 2366">
            <a:extLst>
              <a:ext uri="{FF2B5EF4-FFF2-40B4-BE49-F238E27FC236}">
                <a16:creationId xmlns:a16="http://schemas.microsoft.com/office/drawing/2014/main" id="{774C9676-EADA-708A-6EF3-9DAF52BFE018}"/>
              </a:ext>
            </a:extLst>
          </p:cNvPr>
          <p:cNvSpPr/>
          <p:nvPr/>
        </p:nvSpPr>
        <p:spPr>
          <a:xfrm>
            <a:off x="4089124" y="387937"/>
            <a:ext cx="3747835" cy="6388658"/>
          </a:xfrm>
          <a:custGeom>
            <a:avLst/>
            <a:gdLst>
              <a:gd name="connsiteX0" fmla="*/ 3378476 w 3747835"/>
              <a:gd name="connsiteY0" fmla="*/ 1517063 h 6388658"/>
              <a:gd name="connsiteX1" fmla="*/ 1079776 w 3747835"/>
              <a:gd name="connsiteY1" fmla="*/ 1529763 h 6388658"/>
              <a:gd name="connsiteX2" fmla="*/ 1600476 w 3747835"/>
              <a:gd name="connsiteY2" fmla="*/ 1517063 h 6388658"/>
              <a:gd name="connsiteX3" fmla="*/ 851176 w 3747835"/>
              <a:gd name="connsiteY3" fmla="*/ 2266363 h 6388658"/>
              <a:gd name="connsiteX4" fmla="*/ 1067076 w 3747835"/>
              <a:gd name="connsiteY4" fmla="*/ 2164763 h 6388658"/>
              <a:gd name="connsiteX5" fmla="*/ 546376 w 3747835"/>
              <a:gd name="connsiteY5" fmla="*/ 3904663 h 6388658"/>
              <a:gd name="connsiteX6" fmla="*/ 559076 w 3747835"/>
              <a:gd name="connsiteY6" fmla="*/ 5034963 h 6388658"/>
              <a:gd name="connsiteX7" fmla="*/ 470176 w 3747835"/>
              <a:gd name="connsiteY7" fmla="*/ 4565063 h 6388658"/>
              <a:gd name="connsiteX8" fmla="*/ 1168676 w 3747835"/>
              <a:gd name="connsiteY8" fmla="*/ 6317663 h 6388658"/>
              <a:gd name="connsiteX9" fmla="*/ 940076 w 3747835"/>
              <a:gd name="connsiteY9" fmla="*/ 5949363 h 6388658"/>
              <a:gd name="connsiteX10" fmla="*/ 139976 w 3747835"/>
              <a:gd name="connsiteY10" fmla="*/ 5047663 h 6388658"/>
              <a:gd name="connsiteX11" fmla="*/ 12976 w 3747835"/>
              <a:gd name="connsiteY11" fmla="*/ 4171363 h 6388658"/>
              <a:gd name="connsiteX12" fmla="*/ 292376 w 3747835"/>
              <a:gd name="connsiteY12" fmla="*/ 1771063 h 6388658"/>
              <a:gd name="connsiteX13" fmla="*/ 292376 w 3747835"/>
              <a:gd name="connsiteY13" fmla="*/ 1885363 h 6388658"/>
              <a:gd name="connsiteX14" fmla="*/ 2032276 w 3747835"/>
              <a:gd name="connsiteY14" fmla="*/ 221663 h 6388658"/>
              <a:gd name="connsiteX15" fmla="*/ 1587776 w 3747835"/>
              <a:gd name="connsiteY15" fmla="*/ 564563 h 6388658"/>
              <a:gd name="connsiteX16" fmla="*/ 2692676 w 3747835"/>
              <a:gd name="connsiteY16" fmla="*/ 615363 h 6388658"/>
              <a:gd name="connsiteX17" fmla="*/ 2235476 w 3747835"/>
              <a:gd name="connsiteY17" fmla="*/ 5763 h 6388658"/>
              <a:gd name="connsiteX18" fmla="*/ 3746776 w 3747835"/>
              <a:gd name="connsiteY18" fmla="*/ 1034463 h 6388658"/>
              <a:gd name="connsiteX19" fmla="*/ 2489476 w 3747835"/>
              <a:gd name="connsiteY19" fmla="*/ 920163 h 6388658"/>
              <a:gd name="connsiteX20" fmla="*/ 3378476 w 3747835"/>
              <a:gd name="connsiteY20" fmla="*/ 1517063 h 638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47835" h="6388658">
                <a:moveTo>
                  <a:pt x="3378476" y="1517063"/>
                </a:moveTo>
                <a:cubicBezTo>
                  <a:pt x="3143526" y="1618663"/>
                  <a:pt x="1376109" y="1529763"/>
                  <a:pt x="1079776" y="1529763"/>
                </a:cubicBezTo>
                <a:cubicBezTo>
                  <a:pt x="783443" y="1529763"/>
                  <a:pt x="1638576" y="1394296"/>
                  <a:pt x="1600476" y="1517063"/>
                </a:cubicBezTo>
                <a:cubicBezTo>
                  <a:pt x="1562376" y="1639830"/>
                  <a:pt x="940076" y="2158413"/>
                  <a:pt x="851176" y="2266363"/>
                </a:cubicBezTo>
                <a:cubicBezTo>
                  <a:pt x="762276" y="2374313"/>
                  <a:pt x="1117876" y="1891713"/>
                  <a:pt x="1067076" y="2164763"/>
                </a:cubicBezTo>
                <a:cubicBezTo>
                  <a:pt x="1016276" y="2437813"/>
                  <a:pt x="631043" y="3426296"/>
                  <a:pt x="546376" y="3904663"/>
                </a:cubicBezTo>
                <a:cubicBezTo>
                  <a:pt x="461709" y="4383030"/>
                  <a:pt x="571776" y="4924896"/>
                  <a:pt x="559076" y="5034963"/>
                </a:cubicBezTo>
                <a:cubicBezTo>
                  <a:pt x="546376" y="5145030"/>
                  <a:pt x="368576" y="4351280"/>
                  <a:pt x="470176" y="4565063"/>
                </a:cubicBezTo>
                <a:cubicBezTo>
                  <a:pt x="571776" y="4778846"/>
                  <a:pt x="1090359" y="6086946"/>
                  <a:pt x="1168676" y="6317663"/>
                </a:cubicBezTo>
                <a:cubicBezTo>
                  <a:pt x="1246993" y="6548380"/>
                  <a:pt x="1111526" y="6161030"/>
                  <a:pt x="940076" y="5949363"/>
                </a:cubicBezTo>
                <a:cubicBezTo>
                  <a:pt x="768626" y="5737696"/>
                  <a:pt x="294493" y="5343996"/>
                  <a:pt x="139976" y="5047663"/>
                </a:cubicBezTo>
                <a:cubicBezTo>
                  <a:pt x="-14541" y="4751330"/>
                  <a:pt x="-12424" y="4717463"/>
                  <a:pt x="12976" y="4171363"/>
                </a:cubicBezTo>
                <a:cubicBezTo>
                  <a:pt x="38376" y="3625263"/>
                  <a:pt x="245809" y="2152063"/>
                  <a:pt x="292376" y="1771063"/>
                </a:cubicBezTo>
                <a:cubicBezTo>
                  <a:pt x="338943" y="1390063"/>
                  <a:pt x="2393" y="2143596"/>
                  <a:pt x="292376" y="1885363"/>
                </a:cubicBezTo>
                <a:cubicBezTo>
                  <a:pt x="582359" y="1627130"/>
                  <a:pt x="1816376" y="441796"/>
                  <a:pt x="2032276" y="221663"/>
                </a:cubicBezTo>
                <a:cubicBezTo>
                  <a:pt x="2248176" y="1530"/>
                  <a:pt x="1477709" y="498946"/>
                  <a:pt x="1587776" y="564563"/>
                </a:cubicBezTo>
                <a:cubicBezTo>
                  <a:pt x="1697843" y="630180"/>
                  <a:pt x="2584726" y="708496"/>
                  <a:pt x="2692676" y="615363"/>
                </a:cubicBezTo>
                <a:cubicBezTo>
                  <a:pt x="2800626" y="522230"/>
                  <a:pt x="2059793" y="-64087"/>
                  <a:pt x="2235476" y="5763"/>
                </a:cubicBezTo>
                <a:cubicBezTo>
                  <a:pt x="2411159" y="75613"/>
                  <a:pt x="3704443" y="882063"/>
                  <a:pt x="3746776" y="1034463"/>
                </a:cubicBezTo>
                <a:cubicBezTo>
                  <a:pt x="3789109" y="1186863"/>
                  <a:pt x="2548743" y="835496"/>
                  <a:pt x="2489476" y="920163"/>
                </a:cubicBezTo>
                <a:cubicBezTo>
                  <a:pt x="2430209" y="1004830"/>
                  <a:pt x="3613426" y="1415463"/>
                  <a:pt x="3378476" y="1517063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 2151">
            <a:extLst>
              <a:ext uri="{FF2B5EF4-FFF2-40B4-BE49-F238E27FC236}">
                <a16:creationId xmlns:a16="http://schemas.microsoft.com/office/drawing/2014/main" id="{8B27C93B-CD51-C697-B7EF-57BBB328BB80}"/>
              </a:ext>
            </a:extLst>
          </p:cNvPr>
          <p:cNvSpPr/>
          <p:nvPr/>
        </p:nvSpPr>
        <p:spPr>
          <a:xfrm>
            <a:off x="3751176" y="801512"/>
            <a:ext cx="3970424" cy="2338993"/>
          </a:xfrm>
          <a:custGeom>
            <a:avLst/>
            <a:gdLst>
              <a:gd name="connsiteX0" fmla="*/ 3970424 w 3970424"/>
              <a:gd name="connsiteY0" fmla="*/ 11288 h 2338993"/>
              <a:gd name="connsiteX1" fmla="*/ 1913024 w 3970424"/>
              <a:gd name="connsiteY1" fmla="*/ 595488 h 2338993"/>
              <a:gd name="connsiteX2" fmla="*/ 338224 w 3970424"/>
              <a:gd name="connsiteY2" fmla="*/ 1649588 h 2338993"/>
              <a:gd name="connsiteX3" fmla="*/ 1176424 w 3970424"/>
              <a:gd name="connsiteY3" fmla="*/ 1255888 h 2338993"/>
              <a:gd name="connsiteX4" fmla="*/ 8024 w 3970424"/>
              <a:gd name="connsiteY4" fmla="*/ 2335388 h 2338993"/>
              <a:gd name="connsiteX5" fmla="*/ 706524 w 3970424"/>
              <a:gd name="connsiteY5" fmla="*/ 1560688 h 2338993"/>
              <a:gd name="connsiteX6" fmla="*/ 1582824 w 3970424"/>
              <a:gd name="connsiteY6" fmla="*/ 366888 h 2338993"/>
              <a:gd name="connsiteX7" fmla="*/ 389024 w 3970424"/>
              <a:gd name="connsiteY7" fmla="*/ 1217788 h 2338993"/>
              <a:gd name="connsiteX8" fmla="*/ 1455824 w 3970424"/>
              <a:gd name="connsiteY8" fmla="*/ 531988 h 2338993"/>
              <a:gd name="connsiteX9" fmla="*/ 2535324 w 3970424"/>
              <a:gd name="connsiteY9" fmla="*/ 36688 h 2338993"/>
              <a:gd name="connsiteX10" fmla="*/ 3068724 w 3970424"/>
              <a:gd name="connsiteY10" fmla="*/ 36688 h 2338993"/>
              <a:gd name="connsiteX11" fmla="*/ 3970424 w 3970424"/>
              <a:gd name="connsiteY11" fmla="*/ 11288 h 233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70424" h="2338993">
                <a:moveTo>
                  <a:pt x="3970424" y="11288"/>
                </a:moveTo>
                <a:cubicBezTo>
                  <a:pt x="3244407" y="166863"/>
                  <a:pt x="2518391" y="322438"/>
                  <a:pt x="1913024" y="595488"/>
                </a:cubicBezTo>
                <a:cubicBezTo>
                  <a:pt x="1307657" y="868538"/>
                  <a:pt x="460991" y="1539521"/>
                  <a:pt x="338224" y="1649588"/>
                </a:cubicBezTo>
                <a:cubicBezTo>
                  <a:pt x="215457" y="1759655"/>
                  <a:pt x="1231457" y="1141588"/>
                  <a:pt x="1176424" y="1255888"/>
                </a:cubicBezTo>
                <a:cubicBezTo>
                  <a:pt x="1121391" y="1370188"/>
                  <a:pt x="86341" y="2284588"/>
                  <a:pt x="8024" y="2335388"/>
                </a:cubicBezTo>
                <a:cubicBezTo>
                  <a:pt x="-70293" y="2386188"/>
                  <a:pt x="444057" y="1888771"/>
                  <a:pt x="706524" y="1560688"/>
                </a:cubicBezTo>
                <a:cubicBezTo>
                  <a:pt x="968991" y="1232605"/>
                  <a:pt x="1635741" y="424038"/>
                  <a:pt x="1582824" y="366888"/>
                </a:cubicBezTo>
                <a:cubicBezTo>
                  <a:pt x="1529907" y="309738"/>
                  <a:pt x="410191" y="1190271"/>
                  <a:pt x="389024" y="1217788"/>
                </a:cubicBezTo>
                <a:cubicBezTo>
                  <a:pt x="367857" y="1245305"/>
                  <a:pt x="1098107" y="728838"/>
                  <a:pt x="1455824" y="531988"/>
                </a:cubicBezTo>
                <a:cubicBezTo>
                  <a:pt x="1813541" y="335138"/>
                  <a:pt x="2266507" y="119238"/>
                  <a:pt x="2535324" y="36688"/>
                </a:cubicBezTo>
                <a:cubicBezTo>
                  <a:pt x="2804141" y="-45862"/>
                  <a:pt x="3068724" y="36688"/>
                  <a:pt x="3068724" y="36688"/>
                </a:cubicBezTo>
                <a:lnTo>
                  <a:pt x="3970424" y="11288"/>
                </a:ln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8" name="フリーフォーム 2367">
            <a:extLst>
              <a:ext uri="{FF2B5EF4-FFF2-40B4-BE49-F238E27FC236}">
                <a16:creationId xmlns:a16="http://schemas.microsoft.com/office/drawing/2014/main" id="{D2D52F3F-CF6B-A4ED-2F26-5CE44D55EF7E}"/>
              </a:ext>
            </a:extLst>
          </p:cNvPr>
          <p:cNvSpPr/>
          <p:nvPr/>
        </p:nvSpPr>
        <p:spPr>
          <a:xfrm>
            <a:off x="5989238" y="24422"/>
            <a:ext cx="3569406" cy="5754148"/>
          </a:xfrm>
          <a:custGeom>
            <a:avLst/>
            <a:gdLst>
              <a:gd name="connsiteX0" fmla="*/ 563962 w 3569406"/>
              <a:gd name="connsiteY0" fmla="*/ 64478 h 5754148"/>
              <a:gd name="connsiteX1" fmla="*/ 652862 w 3569406"/>
              <a:gd name="connsiteY1" fmla="*/ 127978 h 5754148"/>
              <a:gd name="connsiteX2" fmla="*/ 2202262 w 3569406"/>
              <a:gd name="connsiteY2" fmla="*/ 623278 h 5754148"/>
              <a:gd name="connsiteX3" fmla="*/ 2989662 w 3569406"/>
              <a:gd name="connsiteY3" fmla="*/ 1575778 h 5754148"/>
              <a:gd name="connsiteX4" fmla="*/ 2710262 w 3569406"/>
              <a:gd name="connsiteY4" fmla="*/ 1270978 h 5754148"/>
              <a:gd name="connsiteX5" fmla="*/ 3510362 w 3569406"/>
              <a:gd name="connsiteY5" fmla="*/ 2896578 h 5754148"/>
              <a:gd name="connsiteX6" fmla="*/ 3484962 w 3569406"/>
              <a:gd name="connsiteY6" fmla="*/ 2655278 h 5754148"/>
              <a:gd name="connsiteX7" fmla="*/ 3561162 w 3569406"/>
              <a:gd name="connsiteY7" fmla="*/ 3709378 h 5754148"/>
              <a:gd name="connsiteX8" fmla="*/ 3256362 w 3569406"/>
              <a:gd name="connsiteY8" fmla="*/ 4344378 h 5754148"/>
              <a:gd name="connsiteX9" fmla="*/ 3040462 w 3569406"/>
              <a:gd name="connsiteY9" fmla="*/ 5614378 h 5754148"/>
              <a:gd name="connsiteX10" fmla="*/ 3129362 w 3569406"/>
              <a:gd name="connsiteY10" fmla="*/ 4915878 h 5754148"/>
              <a:gd name="connsiteX11" fmla="*/ 2735662 w 3569406"/>
              <a:gd name="connsiteY11" fmla="*/ 3912578 h 5754148"/>
              <a:gd name="connsiteX12" fmla="*/ 2634062 w 3569406"/>
              <a:gd name="connsiteY12" fmla="*/ 4699978 h 5754148"/>
              <a:gd name="connsiteX13" fmla="*/ 2367362 w 3569406"/>
              <a:gd name="connsiteY13" fmla="*/ 5754078 h 5754148"/>
              <a:gd name="connsiteX14" fmla="*/ 2456262 w 3569406"/>
              <a:gd name="connsiteY14" fmla="*/ 4649178 h 5754148"/>
              <a:gd name="connsiteX15" fmla="*/ 1338662 w 3569406"/>
              <a:gd name="connsiteY15" fmla="*/ 2109178 h 5754148"/>
              <a:gd name="connsiteX16" fmla="*/ 1808562 w 3569406"/>
              <a:gd name="connsiteY16" fmla="*/ 3048978 h 5754148"/>
              <a:gd name="connsiteX17" fmla="*/ 17862 w 3569406"/>
              <a:gd name="connsiteY17" fmla="*/ 1016978 h 5754148"/>
              <a:gd name="connsiteX18" fmla="*/ 856062 w 3569406"/>
              <a:gd name="connsiteY18" fmla="*/ 1639278 h 5754148"/>
              <a:gd name="connsiteX19" fmla="*/ 297262 w 3569406"/>
              <a:gd name="connsiteY19" fmla="*/ 851878 h 5754148"/>
              <a:gd name="connsiteX20" fmla="*/ 957662 w 3569406"/>
              <a:gd name="connsiteY20" fmla="*/ 1194778 h 5754148"/>
              <a:gd name="connsiteX21" fmla="*/ 500462 w 3569406"/>
              <a:gd name="connsiteY21" fmla="*/ 597878 h 5754148"/>
              <a:gd name="connsiteX22" fmla="*/ 1287862 w 3569406"/>
              <a:gd name="connsiteY22" fmla="*/ 940778 h 5754148"/>
              <a:gd name="connsiteX23" fmla="*/ 563962 w 3569406"/>
              <a:gd name="connsiteY23" fmla="*/ 64478 h 575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69406" h="5754148">
                <a:moveTo>
                  <a:pt x="563962" y="64478"/>
                </a:moveTo>
                <a:cubicBezTo>
                  <a:pt x="458129" y="-70988"/>
                  <a:pt x="379812" y="34845"/>
                  <a:pt x="652862" y="127978"/>
                </a:cubicBezTo>
                <a:cubicBezTo>
                  <a:pt x="925912" y="221111"/>
                  <a:pt x="1812795" y="381978"/>
                  <a:pt x="2202262" y="623278"/>
                </a:cubicBezTo>
                <a:cubicBezTo>
                  <a:pt x="2591729" y="864578"/>
                  <a:pt x="2904995" y="1467828"/>
                  <a:pt x="2989662" y="1575778"/>
                </a:cubicBezTo>
                <a:cubicBezTo>
                  <a:pt x="3074329" y="1683728"/>
                  <a:pt x="2623479" y="1050845"/>
                  <a:pt x="2710262" y="1270978"/>
                </a:cubicBezTo>
                <a:cubicBezTo>
                  <a:pt x="2797045" y="1491111"/>
                  <a:pt x="3381245" y="2665861"/>
                  <a:pt x="3510362" y="2896578"/>
                </a:cubicBezTo>
                <a:cubicBezTo>
                  <a:pt x="3639479" y="3127295"/>
                  <a:pt x="3476495" y="2519811"/>
                  <a:pt x="3484962" y="2655278"/>
                </a:cubicBezTo>
                <a:cubicBezTo>
                  <a:pt x="3493429" y="2790745"/>
                  <a:pt x="3599262" y="3427861"/>
                  <a:pt x="3561162" y="3709378"/>
                </a:cubicBezTo>
                <a:cubicBezTo>
                  <a:pt x="3523062" y="3990895"/>
                  <a:pt x="3343145" y="4026878"/>
                  <a:pt x="3256362" y="4344378"/>
                </a:cubicBezTo>
                <a:cubicBezTo>
                  <a:pt x="3169579" y="4661878"/>
                  <a:pt x="3061629" y="5519128"/>
                  <a:pt x="3040462" y="5614378"/>
                </a:cubicBezTo>
                <a:cubicBezTo>
                  <a:pt x="3019295" y="5709628"/>
                  <a:pt x="3180162" y="5199511"/>
                  <a:pt x="3129362" y="4915878"/>
                </a:cubicBezTo>
                <a:cubicBezTo>
                  <a:pt x="3078562" y="4632245"/>
                  <a:pt x="2818212" y="3948561"/>
                  <a:pt x="2735662" y="3912578"/>
                </a:cubicBezTo>
                <a:cubicBezTo>
                  <a:pt x="2653112" y="3876595"/>
                  <a:pt x="2695445" y="4393061"/>
                  <a:pt x="2634062" y="4699978"/>
                </a:cubicBezTo>
                <a:cubicBezTo>
                  <a:pt x="2572679" y="5006895"/>
                  <a:pt x="2396995" y="5762545"/>
                  <a:pt x="2367362" y="5754078"/>
                </a:cubicBezTo>
                <a:cubicBezTo>
                  <a:pt x="2337729" y="5745611"/>
                  <a:pt x="2627712" y="5256661"/>
                  <a:pt x="2456262" y="4649178"/>
                </a:cubicBezTo>
                <a:cubicBezTo>
                  <a:pt x="2284812" y="4041695"/>
                  <a:pt x="1446612" y="2375878"/>
                  <a:pt x="1338662" y="2109178"/>
                </a:cubicBezTo>
                <a:cubicBezTo>
                  <a:pt x="1230712" y="1842478"/>
                  <a:pt x="2028695" y="3231011"/>
                  <a:pt x="1808562" y="3048978"/>
                </a:cubicBezTo>
                <a:cubicBezTo>
                  <a:pt x="1588429" y="2866945"/>
                  <a:pt x="176612" y="1251928"/>
                  <a:pt x="17862" y="1016978"/>
                </a:cubicBezTo>
                <a:cubicBezTo>
                  <a:pt x="-140888" y="782028"/>
                  <a:pt x="809495" y="1666795"/>
                  <a:pt x="856062" y="1639278"/>
                </a:cubicBezTo>
                <a:cubicBezTo>
                  <a:pt x="902629" y="1611761"/>
                  <a:pt x="280329" y="925961"/>
                  <a:pt x="297262" y="851878"/>
                </a:cubicBezTo>
                <a:cubicBezTo>
                  <a:pt x="314195" y="777795"/>
                  <a:pt x="923795" y="1237111"/>
                  <a:pt x="957662" y="1194778"/>
                </a:cubicBezTo>
                <a:cubicBezTo>
                  <a:pt x="991529" y="1152445"/>
                  <a:pt x="445429" y="640211"/>
                  <a:pt x="500462" y="597878"/>
                </a:cubicBezTo>
                <a:cubicBezTo>
                  <a:pt x="555495" y="555545"/>
                  <a:pt x="1275162" y="1027561"/>
                  <a:pt x="1287862" y="940778"/>
                </a:cubicBezTo>
                <a:cubicBezTo>
                  <a:pt x="1300562" y="853995"/>
                  <a:pt x="669795" y="199944"/>
                  <a:pt x="563962" y="6447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9" name="フリーフォーム 2368">
            <a:extLst>
              <a:ext uri="{FF2B5EF4-FFF2-40B4-BE49-F238E27FC236}">
                <a16:creationId xmlns:a16="http://schemas.microsoft.com/office/drawing/2014/main" id="{F887EC0C-DA08-0F4F-0622-A8D18EF02975}"/>
              </a:ext>
            </a:extLst>
          </p:cNvPr>
          <p:cNvSpPr/>
          <p:nvPr/>
        </p:nvSpPr>
        <p:spPr>
          <a:xfrm>
            <a:off x="3886200" y="582968"/>
            <a:ext cx="3058879" cy="3608032"/>
          </a:xfrm>
          <a:custGeom>
            <a:avLst/>
            <a:gdLst>
              <a:gd name="connsiteX0" fmla="*/ 3048000 w 3058879"/>
              <a:gd name="connsiteY0" fmla="*/ 1232 h 3608032"/>
              <a:gd name="connsiteX1" fmla="*/ 1816100 w 3058879"/>
              <a:gd name="connsiteY1" fmla="*/ 509232 h 3608032"/>
              <a:gd name="connsiteX2" fmla="*/ 609600 w 3058879"/>
              <a:gd name="connsiteY2" fmla="*/ 1944332 h 3608032"/>
              <a:gd name="connsiteX3" fmla="*/ 965200 w 3058879"/>
              <a:gd name="connsiteY3" fmla="*/ 1499832 h 3608032"/>
              <a:gd name="connsiteX4" fmla="*/ 355600 w 3058879"/>
              <a:gd name="connsiteY4" fmla="*/ 2338032 h 3608032"/>
              <a:gd name="connsiteX5" fmla="*/ 0 w 3058879"/>
              <a:gd name="connsiteY5" fmla="*/ 3608032 h 3608032"/>
              <a:gd name="connsiteX6" fmla="*/ 177800 w 3058879"/>
              <a:gd name="connsiteY6" fmla="*/ 2973032 h 3608032"/>
              <a:gd name="connsiteX7" fmla="*/ 850900 w 3058879"/>
              <a:gd name="connsiteY7" fmla="*/ 572732 h 3608032"/>
              <a:gd name="connsiteX8" fmla="*/ 431800 w 3058879"/>
              <a:gd name="connsiteY8" fmla="*/ 1398232 h 3608032"/>
              <a:gd name="connsiteX9" fmla="*/ 1549400 w 3058879"/>
              <a:gd name="connsiteY9" fmla="*/ 242532 h 3608032"/>
              <a:gd name="connsiteX10" fmla="*/ 1079500 w 3058879"/>
              <a:gd name="connsiteY10" fmla="*/ 623532 h 3608032"/>
              <a:gd name="connsiteX11" fmla="*/ 3048000 w 3058879"/>
              <a:gd name="connsiteY11" fmla="*/ 1232 h 360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8879" h="3608032">
                <a:moveTo>
                  <a:pt x="3048000" y="1232"/>
                </a:moveTo>
                <a:cubicBezTo>
                  <a:pt x="3170767" y="-17818"/>
                  <a:pt x="2222500" y="185382"/>
                  <a:pt x="1816100" y="509232"/>
                </a:cubicBezTo>
                <a:cubicBezTo>
                  <a:pt x="1409700" y="833082"/>
                  <a:pt x="751417" y="1779232"/>
                  <a:pt x="609600" y="1944332"/>
                </a:cubicBezTo>
                <a:cubicBezTo>
                  <a:pt x="467783" y="2109432"/>
                  <a:pt x="1007533" y="1434215"/>
                  <a:pt x="965200" y="1499832"/>
                </a:cubicBezTo>
                <a:cubicBezTo>
                  <a:pt x="922867" y="1565449"/>
                  <a:pt x="516467" y="1986665"/>
                  <a:pt x="355600" y="2338032"/>
                </a:cubicBezTo>
                <a:cubicBezTo>
                  <a:pt x="194733" y="2689399"/>
                  <a:pt x="0" y="3608032"/>
                  <a:pt x="0" y="3608032"/>
                </a:cubicBezTo>
                <a:lnTo>
                  <a:pt x="177800" y="2973032"/>
                </a:lnTo>
                <a:cubicBezTo>
                  <a:pt x="319617" y="2467149"/>
                  <a:pt x="808567" y="835199"/>
                  <a:pt x="850900" y="572732"/>
                </a:cubicBezTo>
                <a:cubicBezTo>
                  <a:pt x="893233" y="310265"/>
                  <a:pt x="315383" y="1453265"/>
                  <a:pt x="431800" y="1398232"/>
                </a:cubicBezTo>
                <a:cubicBezTo>
                  <a:pt x="548217" y="1343199"/>
                  <a:pt x="1441450" y="371649"/>
                  <a:pt x="1549400" y="242532"/>
                </a:cubicBezTo>
                <a:cubicBezTo>
                  <a:pt x="1657350" y="113415"/>
                  <a:pt x="836083" y="661632"/>
                  <a:pt x="1079500" y="623532"/>
                </a:cubicBezTo>
                <a:cubicBezTo>
                  <a:pt x="1322917" y="585432"/>
                  <a:pt x="2925233" y="20282"/>
                  <a:pt x="3048000" y="123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0" name="フリーフォーム 2369">
            <a:extLst>
              <a:ext uri="{FF2B5EF4-FFF2-40B4-BE49-F238E27FC236}">
                <a16:creationId xmlns:a16="http://schemas.microsoft.com/office/drawing/2014/main" id="{7317E8C3-C73A-6007-209D-C43BC8084373}"/>
              </a:ext>
            </a:extLst>
          </p:cNvPr>
          <p:cNvSpPr/>
          <p:nvPr/>
        </p:nvSpPr>
        <p:spPr>
          <a:xfrm>
            <a:off x="5311775" y="5432425"/>
            <a:ext cx="1899514" cy="340818"/>
          </a:xfrm>
          <a:custGeom>
            <a:avLst/>
            <a:gdLst>
              <a:gd name="connsiteX0" fmla="*/ 0 w 1899514"/>
              <a:gd name="connsiteY0" fmla="*/ 0 h 340818"/>
              <a:gd name="connsiteX1" fmla="*/ 514350 w 1899514"/>
              <a:gd name="connsiteY1" fmla="*/ 120650 h 340818"/>
              <a:gd name="connsiteX2" fmla="*/ 501650 w 1899514"/>
              <a:gd name="connsiteY2" fmla="*/ 123825 h 340818"/>
              <a:gd name="connsiteX3" fmla="*/ 866775 w 1899514"/>
              <a:gd name="connsiteY3" fmla="*/ 155575 h 340818"/>
              <a:gd name="connsiteX4" fmla="*/ 1133475 w 1899514"/>
              <a:gd name="connsiteY4" fmla="*/ 187325 h 340818"/>
              <a:gd name="connsiteX5" fmla="*/ 1419225 w 1899514"/>
              <a:gd name="connsiteY5" fmla="*/ 215900 h 340818"/>
              <a:gd name="connsiteX6" fmla="*/ 1282700 w 1899514"/>
              <a:gd name="connsiteY6" fmla="*/ 222250 h 340818"/>
              <a:gd name="connsiteX7" fmla="*/ 1876425 w 1899514"/>
              <a:gd name="connsiteY7" fmla="*/ 234950 h 340818"/>
              <a:gd name="connsiteX8" fmla="*/ 1733550 w 1899514"/>
              <a:gd name="connsiteY8" fmla="*/ 250825 h 340818"/>
              <a:gd name="connsiteX9" fmla="*/ 1314450 w 1899514"/>
              <a:gd name="connsiteY9" fmla="*/ 339725 h 340818"/>
              <a:gd name="connsiteX10" fmla="*/ 815975 w 1899514"/>
              <a:gd name="connsiteY10" fmla="*/ 301625 h 340818"/>
              <a:gd name="connsiteX11" fmla="*/ 787400 w 1899514"/>
              <a:gd name="connsiteY11" fmla="*/ 320675 h 340818"/>
              <a:gd name="connsiteX12" fmla="*/ 361950 w 1899514"/>
              <a:gd name="connsiteY12" fmla="*/ 215900 h 340818"/>
              <a:gd name="connsiteX13" fmla="*/ 412750 w 1899514"/>
              <a:gd name="connsiteY13" fmla="*/ 241300 h 340818"/>
              <a:gd name="connsiteX14" fmla="*/ 0 w 1899514"/>
              <a:gd name="connsiteY14" fmla="*/ 0 h 34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99514" h="340818">
                <a:moveTo>
                  <a:pt x="0" y="0"/>
                </a:moveTo>
                <a:lnTo>
                  <a:pt x="514350" y="120650"/>
                </a:lnTo>
                <a:cubicBezTo>
                  <a:pt x="597958" y="141287"/>
                  <a:pt x="442913" y="118004"/>
                  <a:pt x="501650" y="123825"/>
                </a:cubicBezTo>
                <a:cubicBezTo>
                  <a:pt x="560388" y="129646"/>
                  <a:pt x="761471" y="144992"/>
                  <a:pt x="866775" y="155575"/>
                </a:cubicBezTo>
                <a:cubicBezTo>
                  <a:pt x="972079" y="166158"/>
                  <a:pt x="1133475" y="187325"/>
                  <a:pt x="1133475" y="187325"/>
                </a:cubicBezTo>
                <a:cubicBezTo>
                  <a:pt x="1225550" y="197379"/>
                  <a:pt x="1394354" y="210079"/>
                  <a:pt x="1419225" y="215900"/>
                </a:cubicBezTo>
                <a:cubicBezTo>
                  <a:pt x="1444096" y="221721"/>
                  <a:pt x="1206500" y="219075"/>
                  <a:pt x="1282700" y="222250"/>
                </a:cubicBezTo>
                <a:cubicBezTo>
                  <a:pt x="1358900" y="225425"/>
                  <a:pt x="1801283" y="230188"/>
                  <a:pt x="1876425" y="234950"/>
                </a:cubicBezTo>
                <a:cubicBezTo>
                  <a:pt x="1951567" y="239712"/>
                  <a:pt x="1827212" y="233363"/>
                  <a:pt x="1733550" y="250825"/>
                </a:cubicBezTo>
                <a:cubicBezTo>
                  <a:pt x="1639888" y="268287"/>
                  <a:pt x="1467379" y="331258"/>
                  <a:pt x="1314450" y="339725"/>
                </a:cubicBezTo>
                <a:cubicBezTo>
                  <a:pt x="1161521" y="348192"/>
                  <a:pt x="903817" y="304800"/>
                  <a:pt x="815975" y="301625"/>
                </a:cubicBezTo>
                <a:cubicBezTo>
                  <a:pt x="728133" y="298450"/>
                  <a:pt x="863071" y="334962"/>
                  <a:pt x="787400" y="320675"/>
                </a:cubicBezTo>
                <a:cubicBezTo>
                  <a:pt x="711729" y="306388"/>
                  <a:pt x="424392" y="229129"/>
                  <a:pt x="361950" y="215900"/>
                </a:cubicBezTo>
                <a:cubicBezTo>
                  <a:pt x="299508" y="202671"/>
                  <a:pt x="412750" y="241300"/>
                  <a:pt x="412750" y="2413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1" name="フリーフォーム 2370">
            <a:extLst>
              <a:ext uri="{FF2B5EF4-FFF2-40B4-BE49-F238E27FC236}">
                <a16:creationId xmlns:a16="http://schemas.microsoft.com/office/drawing/2014/main" id="{D3D7647D-4798-30A5-248B-9182F719EB19}"/>
              </a:ext>
            </a:extLst>
          </p:cNvPr>
          <p:cNvSpPr/>
          <p:nvPr/>
        </p:nvSpPr>
        <p:spPr>
          <a:xfrm>
            <a:off x="5320922" y="5481560"/>
            <a:ext cx="1892929" cy="771849"/>
          </a:xfrm>
          <a:custGeom>
            <a:avLst/>
            <a:gdLst>
              <a:gd name="connsiteX0" fmla="*/ 1889503 w 1892929"/>
              <a:gd name="connsiteY0" fmla="*/ 223915 h 771849"/>
              <a:gd name="connsiteX1" fmla="*/ 1524378 w 1892929"/>
              <a:gd name="connsiteY1" fmla="*/ 522365 h 771849"/>
              <a:gd name="connsiteX2" fmla="*/ 892553 w 1892929"/>
              <a:gd name="connsiteY2" fmla="*/ 750965 h 771849"/>
              <a:gd name="connsiteX3" fmla="*/ 790953 w 1892929"/>
              <a:gd name="connsiteY3" fmla="*/ 731915 h 771849"/>
              <a:gd name="connsiteX4" fmla="*/ 324228 w 1892929"/>
              <a:gd name="connsiteY4" fmla="*/ 490615 h 771849"/>
              <a:gd name="connsiteX5" fmla="*/ 409953 w 1892929"/>
              <a:gd name="connsiteY5" fmla="*/ 595390 h 771849"/>
              <a:gd name="connsiteX6" fmla="*/ 222628 w 1892929"/>
              <a:gd name="connsiteY6" fmla="*/ 392190 h 771849"/>
              <a:gd name="connsiteX7" fmla="*/ 378 w 1892929"/>
              <a:gd name="connsiteY7" fmla="*/ 1665 h 771849"/>
              <a:gd name="connsiteX8" fmla="*/ 168653 w 1892929"/>
              <a:gd name="connsiteY8" fmla="*/ 246140 h 771849"/>
              <a:gd name="connsiteX9" fmla="*/ 140078 w 1892929"/>
              <a:gd name="connsiteY9" fmla="*/ 112790 h 771849"/>
              <a:gd name="connsiteX10" fmla="*/ 552828 w 1892929"/>
              <a:gd name="connsiteY10" fmla="*/ 411240 h 771849"/>
              <a:gd name="connsiteX11" fmla="*/ 524253 w 1892929"/>
              <a:gd name="connsiteY11" fmla="*/ 322340 h 771849"/>
              <a:gd name="connsiteX12" fmla="*/ 886203 w 1892929"/>
              <a:gd name="connsiteY12" fmla="*/ 484265 h 771849"/>
              <a:gd name="connsiteX13" fmla="*/ 1219578 w 1892929"/>
              <a:gd name="connsiteY13" fmla="*/ 449340 h 771849"/>
              <a:gd name="connsiteX14" fmla="*/ 1025903 w 1892929"/>
              <a:gd name="connsiteY14" fmla="*/ 452515 h 771849"/>
              <a:gd name="connsiteX15" fmla="*/ 1479928 w 1892929"/>
              <a:gd name="connsiteY15" fmla="*/ 376315 h 771849"/>
              <a:gd name="connsiteX16" fmla="*/ 1695828 w 1892929"/>
              <a:gd name="connsiteY16" fmla="*/ 284240 h 771849"/>
              <a:gd name="connsiteX17" fmla="*/ 1889503 w 1892929"/>
              <a:gd name="connsiteY17" fmla="*/ 223915 h 77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92929" h="771849">
                <a:moveTo>
                  <a:pt x="1889503" y="223915"/>
                </a:moveTo>
                <a:cubicBezTo>
                  <a:pt x="1860928" y="263603"/>
                  <a:pt x="1690536" y="434523"/>
                  <a:pt x="1524378" y="522365"/>
                </a:cubicBezTo>
                <a:cubicBezTo>
                  <a:pt x="1358220" y="610207"/>
                  <a:pt x="1014790" y="716040"/>
                  <a:pt x="892553" y="750965"/>
                </a:cubicBezTo>
                <a:cubicBezTo>
                  <a:pt x="770315" y="785890"/>
                  <a:pt x="885674" y="775307"/>
                  <a:pt x="790953" y="731915"/>
                </a:cubicBezTo>
                <a:cubicBezTo>
                  <a:pt x="696232" y="688523"/>
                  <a:pt x="387728" y="513369"/>
                  <a:pt x="324228" y="490615"/>
                </a:cubicBezTo>
                <a:cubicBezTo>
                  <a:pt x="260728" y="467861"/>
                  <a:pt x="426886" y="611794"/>
                  <a:pt x="409953" y="595390"/>
                </a:cubicBezTo>
                <a:cubicBezTo>
                  <a:pt x="393020" y="578986"/>
                  <a:pt x="290890" y="491144"/>
                  <a:pt x="222628" y="392190"/>
                </a:cubicBezTo>
                <a:cubicBezTo>
                  <a:pt x="154366" y="293236"/>
                  <a:pt x="9374" y="26007"/>
                  <a:pt x="378" y="1665"/>
                </a:cubicBezTo>
                <a:cubicBezTo>
                  <a:pt x="-8618" y="-22677"/>
                  <a:pt x="145370" y="227619"/>
                  <a:pt x="168653" y="246140"/>
                </a:cubicBezTo>
                <a:cubicBezTo>
                  <a:pt x="191936" y="264661"/>
                  <a:pt x="76049" y="85273"/>
                  <a:pt x="140078" y="112790"/>
                </a:cubicBezTo>
                <a:cubicBezTo>
                  <a:pt x="204107" y="140307"/>
                  <a:pt x="488799" y="376315"/>
                  <a:pt x="552828" y="411240"/>
                </a:cubicBezTo>
                <a:cubicBezTo>
                  <a:pt x="616857" y="446165"/>
                  <a:pt x="468691" y="310169"/>
                  <a:pt x="524253" y="322340"/>
                </a:cubicBezTo>
                <a:cubicBezTo>
                  <a:pt x="579815" y="334511"/>
                  <a:pt x="770315" y="463098"/>
                  <a:pt x="886203" y="484265"/>
                </a:cubicBezTo>
                <a:cubicBezTo>
                  <a:pt x="1002090" y="505432"/>
                  <a:pt x="1196295" y="454632"/>
                  <a:pt x="1219578" y="449340"/>
                </a:cubicBezTo>
                <a:cubicBezTo>
                  <a:pt x="1242861" y="444048"/>
                  <a:pt x="982511" y="464686"/>
                  <a:pt x="1025903" y="452515"/>
                </a:cubicBezTo>
                <a:cubicBezTo>
                  <a:pt x="1069295" y="440344"/>
                  <a:pt x="1368274" y="404361"/>
                  <a:pt x="1479928" y="376315"/>
                </a:cubicBezTo>
                <a:cubicBezTo>
                  <a:pt x="1591582" y="348269"/>
                  <a:pt x="1631270" y="308052"/>
                  <a:pt x="1695828" y="284240"/>
                </a:cubicBezTo>
                <a:cubicBezTo>
                  <a:pt x="1760386" y="260428"/>
                  <a:pt x="1918078" y="184227"/>
                  <a:pt x="1889503" y="22391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2" name="フリーフォーム 2371">
            <a:extLst>
              <a:ext uri="{FF2B5EF4-FFF2-40B4-BE49-F238E27FC236}">
                <a16:creationId xmlns:a16="http://schemas.microsoft.com/office/drawing/2014/main" id="{0AE6587F-9F91-4C35-117A-4DB4D8258CE8}"/>
              </a:ext>
            </a:extLst>
          </p:cNvPr>
          <p:cNvSpPr/>
          <p:nvPr/>
        </p:nvSpPr>
        <p:spPr>
          <a:xfrm>
            <a:off x="5857610" y="6019080"/>
            <a:ext cx="635929" cy="106430"/>
          </a:xfrm>
          <a:custGeom>
            <a:avLst/>
            <a:gdLst>
              <a:gd name="connsiteX0" fmla="*/ 265 w 635929"/>
              <a:gd name="connsiteY0" fmla="*/ 720 h 106430"/>
              <a:gd name="connsiteX1" fmla="*/ 276490 w 635929"/>
              <a:gd name="connsiteY1" fmla="*/ 57870 h 106430"/>
              <a:gd name="connsiteX2" fmla="*/ 219340 w 635929"/>
              <a:gd name="connsiteY2" fmla="*/ 76920 h 106430"/>
              <a:gd name="connsiteX3" fmla="*/ 559065 w 635929"/>
              <a:gd name="connsiteY3" fmla="*/ 61045 h 106430"/>
              <a:gd name="connsiteX4" fmla="*/ 501915 w 635929"/>
              <a:gd name="connsiteY4" fmla="*/ 61045 h 106430"/>
              <a:gd name="connsiteX5" fmla="*/ 635265 w 635929"/>
              <a:gd name="connsiteY5" fmla="*/ 61045 h 106430"/>
              <a:gd name="connsiteX6" fmla="*/ 435240 w 635929"/>
              <a:gd name="connsiteY6" fmla="*/ 92795 h 106430"/>
              <a:gd name="connsiteX7" fmla="*/ 187590 w 635929"/>
              <a:gd name="connsiteY7" fmla="*/ 92795 h 106430"/>
              <a:gd name="connsiteX8" fmla="*/ 333640 w 635929"/>
              <a:gd name="connsiteY8" fmla="*/ 102320 h 106430"/>
              <a:gd name="connsiteX9" fmla="*/ 265 w 635929"/>
              <a:gd name="connsiteY9" fmla="*/ 720 h 10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929" h="106430">
                <a:moveTo>
                  <a:pt x="265" y="720"/>
                </a:moveTo>
                <a:cubicBezTo>
                  <a:pt x="-9260" y="-6688"/>
                  <a:pt x="239978" y="45170"/>
                  <a:pt x="276490" y="57870"/>
                </a:cubicBezTo>
                <a:cubicBezTo>
                  <a:pt x="313003" y="70570"/>
                  <a:pt x="172244" y="76391"/>
                  <a:pt x="219340" y="76920"/>
                </a:cubicBezTo>
                <a:cubicBezTo>
                  <a:pt x="266436" y="77449"/>
                  <a:pt x="511969" y="63691"/>
                  <a:pt x="559065" y="61045"/>
                </a:cubicBezTo>
                <a:cubicBezTo>
                  <a:pt x="606161" y="58399"/>
                  <a:pt x="501915" y="61045"/>
                  <a:pt x="501915" y="61045"/>
                </a:cubicBezTo>
                <a:cubicBezTo>
                  <a:pt x="514615" y="61045"/>
                  <a:pt x="646378" y="55753"/>
                  <a:pt x="635265" y="61045"/>
                </a:cubicBezTo>
                <a:cubicBezTo>
                  <a:pt x="624153" y="66337"/>
                  <a:pt x="509852" y="87503"/>
                  <a:pt x="435240" y="92795"/>
                </a:cubicBezTo>
                <a:cubicBezTo>
                  <a:pt x="360628" y="98087"/>
                  <a:pt x="204523" y="91208"/>
                  <a:pt x="187590" y="92795"/>
                </a:cubicBezTo>
                <a:cubicBezTo>
                  <a:pt x="170657" y="94383"/>
                  <a:pt x="360098" y="115020"/>
                  <a:pt x="333640" y="102320"/>
                </a:cubicBezTo>
                <a:cubicBezTo>
                  <a:pt x="307182" y="89620"/>
                  <a:pt x="9790" y="8128"/>
                  <a:pt x="265" y="7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3" name="フリーフォーム 2372">
            <a:extLst>
              <a:ext uri="{FF2B5EF4-FFF2-40B4-BE49-F238E27FC236}">
                <a16:creationId xmlns:a16="http://schemas.microsoft.com/office/drawing/2014/main" id="{CA969724-E174-72BA-2974-15ED81A44EFC}"/>
              </a:ext>
            </a:extLst>
          </p:cNvPr>
          <p:cNvSpPr/>
          <p:nvPr/>
        </p:nvSpPr>
        <p:spPr>
          <a:xfrm>
            <a:off x="6233386" y="5663590"/>
            <a:ext cx="354931" cy="22851"/>
          </a:xfrm>
          <a:custGeom>
            <a:avLst/>
            <a:gdLst>
              <a:gd name="connsiteX0" fmla="*/ 11839 w 354931"/>
              <a:gd name="connsiteY0" fmla="*/ 22835 h 22851"/>
              <a:gd name="connsiteX1" fmla="*/ 348389 w 354931"/>
              <a:gd name="connsiteY1" fmla="*/ 3785 h 22851"/>
              <a:gd name="connsiteX2" fmla="*/ 230914 w 354931"/>
              <a:gd name="connsiteY2" fmla="*/ 610 h 22851"/>
              <a:gd name="connsiteX3" fmla="*/ 186464 w 354931"/>
              <a:gd name="connsiteY3" fmla="*/ 610 h 22851"/>
              <a:gd name="connsiteX4" fmla="*/ 84864 w 354931"/>
              <a:gd name="connsiteY4" fmla="*/ 6960 h 22851"/>
              <a:gd name="connsiteX5" fmla="*/ 11839 w 354931"/>
              <a:gd name="connsiteY5" fmla="*/ 22835 h 2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931" h="22851">
                <a:moveTo>
                  <a:pt x="11839" y="22835"/>
                </a:moveTo>
                <a:cubicBezTo>
                  <a:pt x="55760" y="22306"/>
                  <a:pt x="311877" y="7489"/>
                  <a:pt x="348389" y="3785"/>
                </a:cubicBezTo>
                <a:cubicBezTo>
                  <a:pt x="384901" y="81"/>
                  <a:pt x="257901" y="1139"/>
                  <a:pt x="230914" y="610"/>
                </a:cubicBezTo>
                <a:cubicBezTo>
                  <a:pt x="203927" y="81"/>
                  <a:pt x="210806" y="-448"/>
                  <a:pt x="186464" y="610"/>
                </a:cubicBezTo>
                <a:cubicBezTo>
                  <a:pt x="162122" y="1668"/>
                  <a:pt x="111322" y="2727"/>
                  <a:pt x="84864" y="6960"/>
                </a:cubicBezTo>
                <a:cubicBezTo>
                  <a:pt x="58406" y="11193"/>
                  <a:pt x="-32082" y="23364"/>
                  <a:pt x="11839" y="228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4" name="フリーフォーム 2373">
            <a:extLst>
              <a:ext uri="{FF2B5EF4-FFF2-40B4-BE49-F238E27FC236}">
                <a16:creationId xmlns:a16="http://schemas.microsoft.com/office/drawing/2014/main" id="{A03FECA5-F477-995B-882E-AC7300C4655C}"/>
              </a:ext>
            </a:extLst>
          </p:cNvPr>
          <p:cNvSpPr/>
          <p:nvPr/>
        </p:nvSpPr>
        <p:spPr>
          <a:xfrm>
            <a:off x="5871243" y="5584701"/>
            <a:ext cx="226904" cy="89212"/>
          </a:xfrm>
          <a:custGeom>
            <a:avLst/>
            <a:gdLst>
              <a:gd name="connsiteX0" fmla="*/ 2507 w 226904"/>
              <a:gd name="connsiteY0" fmla="*/ 124 h 89212"/>
              <a:gd name="connsiteX1" fmla="*/ 224757 w 226904"/>
              <a:gd name="connsiteY1" fmla="*/ 85849 h 89212"/>
              <a:gd name="connsiteX2" fmla="*/ 110457 w 226904"/>
              <a:gd name="connsiteY2" fmla="*/ 66799 h 89212"/>
              <a:gd name="connsiteX3" fmla="*/ 2507 w 226904"/>
              <a:gd name="connsiteY3" fmla="*/ 124 h 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04" h="89212">
                <a:moveTo>
                  <a:pt x="2507" y="124"/>
                </a:moveTo>
                <a:cubicBezTo>
                  <a:pt x="21557" y="3299"/>
                  <a:pt x="206766" y="74737"/>
                  <a:pt x="224757" y="85849"/>
                </a:cubicBezTo>
                <a:cubicBezTo>
                  <a:pt x="242748" y="96961"/>
                  <a:pt x="142736" y="77912"/>
                  <a:pt x="110457" y="66799"/>
                </a:cubicBezTo>
                <a:cubicBezTo>
                  <a:pt x="78178" y="55687"/>
                  <a:pt x="-16543" y="-3051"/>
                  <a:pt x="2507" y="1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5" name="フリーフォーム 2374">
            <a:extLst>
              <a:ext uri="{FF2B5EF4-FFF2-40B4-BE49-F238E27FC236}">
                <a16:creationId xmlns:a16="http://schemas.microsoft.com/office/drawing/2014/main" id="{4AC7B234-B9A8-D1F5-3F67-7CFF0DAF98A6}"/>
              </a:ext>
            </a:extLst>
          </p:cNvPr>
          <p:cNvSpPr/>
          <p:nvPr/>
        </p:nvSpPr>
        <p:spPr>
          <a:xfrm>
            <a:off x="5771031" y="3420626"/>
            <a:ext cx="356363" cy="870212"/>
          </a:xfrm>
          <a:custGeom>
            <a:avLst/>
            <a:gdLst>
              <a:gd name="connsiteX0" fmla="*/ 245594 w 356363"/>
              <a:gd name="connsiteY0" fmla="*/ 5199 h 870212"/>
              <a:gd name="connsiteX1" fmla="*/ 324969 w 356363"/>
              <a:gd name="connsiteY1" fmla="*/ 516374 h 870212"/>
              <a:gd name="connsiteX2" fmla="*/ 309094 w 356363"/>
              <a:gd name="connsiteY2" fmla="*/ 459224 h 870212"/>
              <a:gd name="connsiteX3" fmla="*/ 350369 w 356363"/>
              <a:gd name="connsiteY3" fmla="*/ 846574 h 870212"/>
              <a:gd name="connsiteX4" fmla="*/ 331319 w 356363"/>
              <a:gd name="connsiteY4" fmla="*/ 770374 h 870212"/>
              <a:gd name="connsiteX5" fmla="*/ 124944 w 356363"/>
              <a:gd name="connsiteY5" fmla="*/ 300474 h 870212"/>
              <a:gd name="connsiteX6" fmla="*/ 220194 w 356363"/>
              <a:gd name="connsiteY6" fmla="*/ 443349 h 870212"/>
              <a:gd name="connsiteX7" fmla="*/ 140819 w 356363"/>
              <a:gd name="connsiteY7" fmla="*/ 246499 h 870212"/>
              <a:gd name="connsiteX8" fmla="*/ 1119 w 356363"/>
              <a:gd name="connsiteY8" fmla="*/ 62349 h 870212"/>
              <a:gd name="connsiteX9" fmla="*/ 223369 w 356363"/>
              <a:gd name="connsiteY9" fmla="*/ 395724 h 870212"/>
              <a:gd name="connsiteX10" fmla="*/ 159869 w 356363"/>
              <a:gd name="connsiteY10" fmla="*/ 221099 h 870212"/>
              <a:gd name="connsiteX11" fmla="*/ 226544 w 356363"/>
              <a:gd name="connsiteY11" fmla="*/ 354449 h 870212"/>
              <a:gd name="connsiteX12" fmla="*/ 207494 w 356363"/>
              <a:gd name="connsiteY12" fmla="*/ 138549 h 870212"/>
              <a:gd name="connsiteX13" fmla="*/ 213844 w 356363"/>
              <a:gd name="connsiteY13" fmla="*/ 243324 h 870212"/>
              <a:gd name="connsiteX14" fmla="*/ 245594 w 356363"/>
              <a:gd name="connsiteY14" fmla="*/ 5199 h 87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363" h="870212">
                <a:moveTo>
                  <a:pt x="245594" y="5199"/>
                </a:moveTo>
                <a:cubicBezTo>
                  <a:pt x="264115" y="50707"/>
                  <a:pt x="314386" y="440703"/>
                  <a:pt x="324969" y="516374"/>
                </a:cubicBezTo>
                <a:cubicBezTo>
                  <a:pt x="335552" y="592045"/>
                  <a:pt x="304861" y="404191"/>
                  <a:pt x="309094" y="459224"/>
                </a:cubicBezTo>
                <a:cubicBezTo>
                  <a:pt x="313327" y="514257"/>
                  <a:pt x="346665" y="794716"/>
                  <a:pt x="350369" y="846574"/>
                </a:cubicBezTo>
                <a:cubicBezTo>
                  <a:pt x="354073" y="898432"/>
                  <a:pt x="368890" y="861391"/>
                  <a:pt x="331319" y="770374"/>
                </a:cubicBezTo>
                <a:cubicBezTo>
                  <a:pt x="293748" y="679357"/>
                  <a:pt x="143465" y="354978"/>
                  <a:pt x="124944" y="300474"/>
                </a:cubicBezTo>
                <a:cubicBezTo>
                  <a:pt x="106423" y="245970"/>
                  <a:pt x="217548" y="452345"/>
                  <a:pt x="220194" y="443349"/>
                </a:cubicBezTo>
                <a:cubicBezTo>
                  <a:pt x="222840" y="434353"/>
                  <a:pt x="177331" y="309999"/>
                  <a:pt x="140819" y="246499"/>
                </a:cubicBezTo>
                <a:cubicBezTo>
                  <a:pt x="104307" y="182999"/>
                  <a:pt x="-12639" y="37478"/>
                  <a:pt x="1119" y="62349"/>
                </a:cubicBezTo>
                <a:cubicBezTo>
                  <a:pt x="14877" y="87220"/>
                  <a:pt x="196911" y="369266"/>
                  <a:pt x="223369" y="395724"/>
                </a:cubicBezTo>
                <a:cubicBezTo>
                  <a:pt x="249827" y="422182"/>
                  <a:pt x="159340" y="227978"/>
                  <a:pt x="159869" y="221099"/>
                </a:cubicBezTo>
                <a:cubicBezTo>
                  <a:pt x="160398" y="214220"/>
                  <a:pt x="218606" y="368207"/>
                  <a:pt x="226544" y="354449"/>
                </a:cubicBezTo>
                <a:cubicBezTo>
                  <a:pt x="234481" y="340691"/>
                  <a:pt x="209611" y="157070"/>
                  <a:pt x="207494" y="138549"/>
                </a:cubicBezTo>
                <a:cubicBezTo>
                  <a:pt x="205377" y="120028"/>
                  <a:pt x="210140" y="259199"/>
                  <a:pt x="213844" y="243324"/>
                </a:cubicBezTo>
                <a:cubicBezTo>
                  <a:pt x="217548" y="227449"/>
                  <a:pt x="227073" y="-40309"/>
                  <a:pt x="245594" y="519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6" name="フリーフォーム 2375">
            <a:extLst>
              <a:ext uri="{FF2B5EF4-FFF2-40B4-BE49-F238E27FC236}">
                <a16:creationId xmlns:a16="http://schemas.microsoft.com/office/drawing/2014/main" id="{E2512D8E-2A3E-4949-6FED-8642A9A5543C}"/>
              </a:ext>
            </a:extLst>
          </p:cNvPr>
          <p:cNvSpPr/>
          <p:nvPr/>
        </p:nvSpPr>
        <p:spPr>
          <a:xfrm>
            <a:off x="6634755" y="3806561"/>
            <a:ext cx="507218" cy="514836"/>
          </a:xfrm>
          <a:custGeom>
            <a:avLst/>
            <a:gdLst>
              <a:gd name="connsiteX0" fmla="*/ 445495 w 507218"/>
              <a:gd name="connsiteY0" fmla="*/ 264 h 514836"/>
              <a:gd name="connsiteX1" fmla="*/ 251820 w 507218"/>
              <a:gd name="connsiteY1" fmla="*/ 136789 h 514836"/>
              <a:gd name="connsiteX2" fmla="*/ 77195 w 507218"/>
              <a:gd name="connsiteY2" fmla="*/ 400314 h 514836"/>
              <a:gd name="connsiteX3" fmla="*/ 226420 w 507218"/>
              <a:gd name="connsiteY3" fmla="*/ 282839 h 514836"/>
              <a:gd name="connsiteX4" fmla="*/ 407395 w 507218"/>
              <a:gd name="connsiteY4" fmla="*/ 457464 h 514836"/>
              <a:gd name="connsiteX5" fmla="*/ 505820 w 507218"/>
              <a:gd name="connsiteY5" fmla="*/ 514614 h 514836"/>
              <a:gd name="connsiteX6" fmla="*/ 337545 w 507218"/>
              <a:gd name="connsiteY6" fmla="*/ 476514 h 514836"/>
              <a:gd name="connsiteX7" fmla="*/ 7345 w 507218"/>
              <a:gd name="connsiteY7" fmla="*/ 457464 h 514836"/>
              <a:gd name="connsiteX8" fmla="*/ 191495 w 507218"/>
              <a:gd name="connsiteY8" fmla="*/ 184414 h 514836"/>
              <a:gd name="connsiteX9" fmla="*/ 995 w 507218"/>
              <a:gd name="connsiteY9" fmla="*/ 254264 h 514836"/>
              <a:gd name="connsiteX10" fmla="*/ 131170 w 507218"/>
              <a:gd name="connsiteY10" fmla="*/ 168539 h 514836"/>
              <a:gd name="connsiteX11" fmla="*/ 445495 w 507218"/>
              <a:gd name="connsiteY11" fmla="*/ 264 h 51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7218" h="514836">
                <a:moveTo>
                  <a:pt x="445495" y="264"/>
                </a:moveTo>
                <a:cubicBezTo>
                  <a:pt x="465603" y="-5028"/>
                  <a:pt x="313203" y="70114"/>
                  <a:pt x="251820" y="136789"/>
                </a:cubicBezTo>
                <a:cubicBezTo>
                  <a:pt x="190437" y="203464"/>
                  <a:pt x="81428" y="375972"/>
                  <a:pt x="77195" y="400314"/>
                </a:cubicBezTo>
                <a:cubicBezTo>
                  <a:pt x="72962" y="424656"/>
                  <a:pt x="171387" y="273314"/>
                  <a:pt x="226420" y="282839"/>
                </a:cubicBezTo>
                <a:cubicBezTo>
                  <a:pt x="281453" y="292364"/>
                  <a:pt x="360828" y="418835"/>
                  <a:pt x="407395" y="457464"/>
                </a:cubicBezTo>
                <a:cubicBezTo>
                  <a:pt x="453962" y="496093"/>
                  <a:pt x="517462" y="511439"/>
                  <a:pt x="505820" y="514614"/>
                </a:cubicBezTo>
                <a:cubicBezTo>
                  <a:pt x="494178" y="517789"/>
                  <a:pt x="420624" y="486039"/>
                  <a:pt x="337545" y="476514"/>
                </a:cubicBezTo>
                <a:cubicBezTo>
                  <a:pt x="254466" y="466989"/>
                  <a:pt x="31687" y="506147"/>
                  <a:pt x="7345" y="457464"/>
                </a:cubicBezTo>
                <a:cubicBezTo>
                  <a:pt x="-16997" y="408781"/>
                  <a:pt x="192553" y="218281"/>
                  <a:pt x="191495" y="184414"/>
                </a:cubicBezTo>
                <a:cubicBezTo>
                  <a:pt x="190437" y="150547"/>
                  <a:pt x="11049" y="256910"/>
                  <a:pt x="995" y="254264"/>
                </a:cubicBezTo>
                <a:cubicBezTo>
                  <a:pt x="-9059" y="251618"/>
                  <a:pt x="58674" y="211931"/>
                  <a:pt x="131170" y="168539"/>
                </a:cubicBezTo>
                <a:cubicBezTo>
                  <a:pt x="203666" y="125147"/>
                  <a:pt x="425387" y="5556"/>
                  <a:pt x="445495" y="26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7" name="フリーフォーム 2376">
            <a:extLst>
              <a:ext uri="{FF2B5EF4-FFF2-40B4-BE49-F238E27FC236}">
                <a16:creationId xmlns:a16="http://schemas.microsoft.com/office/drawing/2014/main" id="{8B4F7305-7117-7DC5-F57E-22B6054A9EC3}"/>
              </a:ext>
            </a:extLst>
          </p:cNvPr>
          <p:cNvSpPr/>
          <p:nvPr/>
        </p:nvSpPr>
        <p:spPr>
          <a:xfrm>
            <a:off x="4899436" y="3869646"/>
            <a:ext cx="1073554" cy="341955"/>
          </a:xfrm>
          <a:custGeom>
            <a:avLst/>
            <a:gdLst>
              <a:gd name="connsiteX0" fmla="*/ 126589 w 1073554"/>
              <a:gd name="connsiteY0" fmla="*/ 679 h 341955"/>
              <a:gd name="connsiteX1" fmla="*/ 701264 w 1073554"/>
              <a:gd name="connsiteY1" fmla="*/ 207054 h 341955"/>
              <a:gd name="connsiteX2" fmla="*/ 640939 w 1073554"/>
              <a:gd name="connsiteY2" fmla="*/ 210229 h 341955"/>
              <a:gd name="connsiteX3" fmla="*/ 866364 w 1073554"/>
              <a:gd name="connsiteY3" fmla="*/ 222929 h 341955"/>
              <a:gd name="connsiteX4" fmla="*/ 1066389 w 1073554"/>
              <a:gd name="connsiteY4" fmla="*/ 340404 h 341955"/>
              <a:gd name="connsiteX5" fmla="*/ 955264 w 1073554"/>
              <a:gd name="connsiteY5" fmla="*/ 289604 h 341955"/>
              <a:gd name="connsiteX6" fmla="*/ 288514 w 1073554"/>
              <a:gd name="connsiteY6" fmla="*/ 280079 h 341955"/>
              <a:gd name="connsiteX7" fmla="*/ 21814 w 1073554"/>
              <a:gd name="connsiteY7" fmla="*/ 286429 h 341955"/>
              <a:gd name="connsiteX8" fmla="*/ 418689 w 1073554"/>
              <a:gd name="connsiteY8" fmla="*/ 283254 h 341955"/>
              <a:gd name="connsiteX9" fmla="*/ 85314 w 1073554"/>
              <a:gd name="connsiteY9" fmla="*/ 181654 h 341955"/>
              <a:gd name="connsiteX10" fmla="*/ 107539 w 1073554"/>
              <a:gd name="connsiteY10" fmla="*/ 162604 h 341955"/>
              <a:gd name="connsiteX11" fmla="*/ 2764 w 1073554"/>
              <a:gd name="connsiteY11" fmla="*/ 146729 h 341955"/>
              <a:gd name="connsiteX12" fmla="*/ 237714 w 1073554"/>
              <a:gd name="connsiteY12" fmla="*/ 140379 h 341955"/>
              <a:gd name="connsiteX13" fmla="*/ 126589 w 1073554"/>
              <a:gd name="connsiteY13" fmla="*/ 679 h 34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3554" h="341955">
                <a:moveTo>
                  <a:pt x="126589" y="679"/>
                </a:moveTo>
                <a:cubicBezTo>
                  <a:pt x="203847" y="11791"/>
                  <a:pt x="615539" y="172129"/>
                  <a:pt x="701264" y="207054"/>
                </a:cubicBezTo>
                <a:cubicBezTo>
                  <a:pt x="786989" y="241979"/>
                  <a:pt x="613422" y="207583"/>
                  <a:pt x="640939" y="210229"/>
                </a:cubicBezTo>
                <a:cubicBezTo>
                  <a:pt x="668456" y="212875"/>
                  <a:pt x="795456" y="201233"/>
                  <a:pt x="866364" y="222929"/>
                </a:cubicBezTo>
                <a:cubicBezTo>
                  <a:pt x="937272" y="244625"/>
                  <a:pt x="1051573" y="329292"/>
                  <a:pt x="1066389" y="340404"/>
                </a:cubicBezTo>
                <a:cubicBezTo>
                  <a:pt x="1081205" y="351516"/>
                  <a:pt x="1084910" y="299658"/>
                  <a:pt x="955264" y="289604"/>
                </a:cubicBezTo>
                <a:cubicBezTo>
                  <a:pt x="825618" y="279550"/>
                  <a:pt x="444089" y="280608"/>
                  <a:pt x="288514" y="280079"/>
                </a:cubicBezTo>
                <a:cubicBezTo>
                  <a:pt x="132939" y="279550"/>
                  <a:pt x="118" y="285900"/>
                  <a:pt x="21814" y="286429"/>
                </a:cubicBezTo>
                <a:cubicBezTo>
                  <a:pt x="43510" y="286958"/>
                  <a:pt x="408106" y="300717"/>
                  <a:pt x="418689" y="283254"/>
                </a:cubicBezTo>
                <a:cubicBezTo>
                  <a:pt x="429272" y="265792"/>
                  <a:pt x="137172" y="201762"/>
                  <a:pt x="85314" y="181654"/>
                </a:cubicBezTo>
                <a:cubicBezTo>
                  <a:pt x="33456" y="161546"/>
                  <a:pt x="121297" y="168425"/>
                  <a:pt x="107539" y="162604"/>
                </a:cubicBezTo>
                <a:cubicBezTo>
                  <a:pt x="93781" y="156783"/>
                  <a:pt x="-18932" y="150433"/>
                  <a:pt x="2764" y="146729"/>
                </a:cubicBezTo>
                <a:cubicBezTo>
                  <a:pt x="24460" y="143025"/>
                  <a:pt x="217606" y="162604"/>
                  <a:pt x="237714" y="140379"/>
                </a:cubicBezTo>
                <a:cubicBezTo>
                  <a:pt x="257822" y="118154"/>
                  <a:pt x="49331" y="-10433"/>
                  <a:pt x="126589" y="67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8" name="フリーフォーム 2377">
            <a:extLst>
              <a:ext uri="{FF2B5EF4-FFF2-40B4-BE49-F238E27FC236}">
                <a16:creationId xmlns:a16="http://schemas.microsoft.com/office/drawing/2014/main" id="{025B3C3E-96C4-41C7-D2C3-2871532C71F4}"/>
              </a:ext>
            </a:extLst>
          </p:cNvPr>
          <p:cNvSpPr/>
          <p:nvPr/>
        </p:nvSpPr>
        <p:spPr>
          <a:xfrm>
            <a:off x="6643112" y="4025520"/>
            <a:ext cx="1188458" cy="298992"/>
          </a:xfrm>
          <a:custGeom>
            <a:avLst/>
            <a:gdLst>
              <a:gd name="connsiteX0" fmla="*/ 456188 w 1188458"/>
              <a:gd name="connsiteY0" fmla="*/ 111505 h 298992"/>
              <a:gd name="connsiteX1" fmla="*/ 275213 w 1188458"/>
              <a:gd name="connsiteY1" fmla="*/ 155955 h 298992"/>
              <a:gd name="connsiteX2" fmla="*/ 589538 w 1188458"/>
              <a:gd name="connsiteY2" fmla="*/ 292480 h 298992"/>
              <a:gd name="connsiteX3" fmla="*/ 459363 w 1188458"/>
              <a:gd name="connsiteY3" fmla="*/ 222630 h 298992"/>
              <a:gd name="connsiteX4" fmla="*/ 707013 w 1188458"/>
              <a:gd name="connsiteY4" fmla="*/ 248030 h 298992"/>
              <a:gd name="connsiteX5" fmla="*/ 973713 w 1188458"/>
              <a:gd name="connsiteY5" fmla="*/ 225805 h 298992"/>
              <a:gd name="connsiteX6" fmla="*/ 786388 w 1188458"/>
              <a:gd name="connsiteY6" fmla="*/ 263905 h 298992"/>
              <a:gd name="connsiteX7" fmla="*/ 1186438 w 1188458"/>
              <a:gd name="connsiteY7" fmla="*/ 251205 h 298992"/>
              <a:gd name="connsiteX8" fmla="*/ 922913 w 1188458"/>
              <a:gd name="connsiteY8" fmla="*/ 279780 h 298992"/>
              <a:gd name="connsiteX9" fmla="*/ 516513 w 1188458"/>
              <a:gd name="connsiteY9" fmla="*/ 295655 h 298992"/>
              <a:gd name="connsiteX10" fmla="*/ 164088 w 1188458"/>
              <a:gd name="connsiteY10" fmla="*/ 213105 h 298992"/>
              <a:gd name="connsiteX11" fmla="*/ 5338 w 1188458"/>
              <a:gd name="connsiteY11" fmla="*/ 200405 h 298992"/>
              <a:gd name="connsiteX12" fmla="*/ 345063 w 1188458"/>
              <a:gd name="connsiteY12" fmla="*/ 190880 h 298992"/>
              <a:gd name="connsiteX13" fmla="*/ 37088 w 1188458"/>
              <a:gd name="connsiteY13" fmla="*/ 111505 h 298992"/>
              <a:gd name="connsiteX14" fmla="*/ 252988 w 1188458"/>
              <a:gd name="connsiteY14" fmla="*/ 95630 h 298992"/>
              <a:gd name="connsiteX15" fmla="*/ 287913 w 1188458"/>
              <a:gd name="connsiteY15" fmla="*/ 380 h 298992"/>
              <a:gd name="connsiteX16" fmla="*/ 110113 w 1188458"/>
              <a:gd name="connsiteY16" fmla="*/ 63880 h 298992"/>
              <a:gd name="connsiteX17" fmla="*/ 456188 w 1188458"/>
              <a:gd name="connsiteY17" fmla="*/ 111505 h 2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8458" h="298992">
                <a:moveTo>
                  <a:pt x="456188" y="111505"/>
                </a:moveTo>
                <a:cubicBezTo>
                  <a:pt x="483705" y="126851"/>
                  <a:pt x="252988" y="125793"/>
                  <a:pt x="275213" y="155955"/>
                </a:cubicBezTo>
                <a:cubicBezTo>
                  <a:pt x="297438" y="186117"/>
                  <a:pt x="558846" y="281368"/>
                  <a:pt x="589538" y="292480"/>
                </a:cubicBezTo>
                <a:cubicBezTo>
                  <a:pt x="620230" y="303593"/>
                  <a:pt x="439784" y="230038"/>
                  <a:pt x="459363" y="222630"/>
                </a:cubicBezTo>
                <a:cubicBezTo>
                  <a:pt x="478942" y="215222"/>
                  <a:pt x="621288" y="247501"/>
                  <a:pt x="707013" y="248030"/>
                </a:cubicBezTo>
                <a:cubicBezTo>
                  <a:pt x="792738" y="248559"/>
                  <a:pt x="960484" y="223159"/>
                  <a:pt x="973713" y="225805"/>
                </a:cubicBezTo>
                <a:cubicBezTo>
                  <a:pt x="986942" y="228451"/>
                  <a:pt x="750934" y="259672"/>
                  <a:pt x="786388" y="263905"/>
                </a:cubicBezTo>
                <a:cubicBezTo>
                  <a:pt x="821842" y="268138"/>
                  <a:pt x="1163684" y="248559"/>
                  <a:pt x="1186438" y="251205"/>
                </a:cubicBezTo>
                <a:cubicBezTo>
                  <a:pt x="1209192" y="253851"/>
                  <a:pt x="1034567" y="272372"/>
                  <a:pt x="922913" y="279780"/>
                </a:cubicBezTo>
                <a:cubicBezTo>
                  <a:pt x="811259" y="287188"/>
                  <a:pt x="642984" y="306767"/>
                  <a:pt x="516513" y="295655"/>
                </a:cubicBezTo>
                <a:cubicBezTo>
                  <a:pt x="390042" y="284543"/>
                  <a:pt x="249284" y="228980"/>
                  <a:pt x="164088" y="213105"/>
                </a:cubicBezTo>
                <a:cubicBezTo>
                  <a:pt x="78892" y="197230"/>
                  <a:pt x="-24825" y="204109"/>
                  <a:pt x="5338" y="200405"/>
                </a:cubicBezTo>
                <a:cubicBezTo>
                  <a:pt x="35500" y="196701"/>
                  <a:pt x="339771" y="205697"/>
                  <a:pt x="345063" y="190880"/>
                </a:cubicBezTo>
                <a:cubicBezTo>
                  <a:pt x="350355" y="176063"/>
                  <a:pt x="52434" y="127380"/>
                  <a:pt x="37088" y="111505"/>
                </a:cubicBezTo>
                <a:cubicBezTo>
                  <a:pt x="21742" y="95630"/>
                  <a:pt x="211184" y="114151"/>
                  <a:pt x="252988" y="95630"/>
                </a:cubicBezTo>
                <a:cubicBezTo>
                  <a:pt x="294792" y="77109"/>
                  <a:pt x="311726" y="5672"/>
                  <a:pt x="287913" y="380"/>
                </a:cubicBezTo>
                <a:cubicBezTo>
                  <a:pt x="264100" y="-4912"/>
                  <a:pt x="75717" y="46418"/>
                  <a:pt x="110113" y="63880"/>
                </a:cubicBezTo>
                <a:cubicBezTo>
                  <a:pt x="144509" y="81342"/>
                  <a:pt x="428671" y="96159"/>
                  <a:pt x="456188" y="11150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9" name="フリーフォーム 2378">
            <a:extLst>
              <a:ext uri="{FF2B5EF4-FFF2-40B4-BE49-F238E27FC236}">
                <a16:creationId xmlns:a16="http://schemas.microsoft.com/office/drawing/2014/main" id="{BF9ECB07-AFBF-2816-7355-9ED169331800}"/>
              </a:ext>
            </a:extLst>
          </p:cNvPr>
          <p:cNvSpPr/>
          <p:nvPr/>
        </p:nvSpPr>
        <p:spPr>
          <a:xfrm>
            <a:off x="6835775" y="4124325"/>
            <a:ext cx="478735" cy="155152"/>
          </a:xfrm>
          <a:custGeom>
            <a:avLst/>
            <a:gdLst>
              <a:gd name="connsiteX0" fmla="*/ 0 w 478735"/>
              <a:gd name="connsiteY0" fmla="*/ 0 h 155152"/>
              <a:gd name="connsiteX1" fmla="*/ 460375 w 478735"/>
              <a:gd name="connsiteY1" fmla="*/ 149225 h 155152"/>
              <a:gd name="connsiteX2" fmla="*/ 368300 w 478735"/>
              <a:gd name="connsiteY2" fmla="*/ 120650 h 155152"/>
              <a:gd name="connsiteX3" fmla="*/ 190500 w 478735"/>
              <a:gd name="connsiteY3" fmla="*/ 76200 h 155152"/>
              <a:gd name="connsiteX4" fmla="*/ 304800 w 478735"/>
              <a:gd name="connsiteY4" fmla="*/ 92075 h 155152"/>
              <a:gd name="connsiteX5" fmla="*/ 0 w 478735"/>
              <a:gd name="connsiteY5" fmla="*/ 0 h 15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735" h="155152">
                <a:moveTo>
                  <a:pt x="0" y="0"/>
                </a:moveTo>
                <a:cubicBezTo>
                  <a:pt x="25929" y="9525"/>
                  <a:pt x="398992" y="129117"/>
                  <a:pt x="460375" y="149225"/>
                </a:cubicBezTo>
                <a:cubicBezTo>
                  <a:pt x="521758" y="169333"/>
                  <a:pt x="413279" y="132821"/>
                  <a:pt x="368300" y="120650"/>
                </a:cubicBezTo>
                <a:cubicBezTo>
                  <a:pt x="323321" y="108479"/>
                  <a:pt x="201083" y="80963"/>
                  <a:pt x="190500" y="76200"/>
                </a:cubicBezTo>
                <a:cubicBezTo>
                  <a:pt x="179917" y="71438"/>
                  <a:pt x="336550" y="101600"/>
                  <a:pt x="304800" y="9207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3" name="フリーフォーム 2382">
            <a:extLst>
              <a:ext uri="{FF2B5EF4-FFF2-40B4-BE49-F238E27FC236}">
                <a16:creationId xmlns:a16="http://schemas.microsoft.com/office/drawing/2014/main" id="{C3C42E17-C6CF-1BB0-7A22-01229E6AB7AE}"/>
              </a:ext>
            </a:extLst>
          </p:cNvPr>
          <p:cNvSpPr/>
          <p:nvPr/>
        </p:nvSpPr>
        <p:spPr>
          <a:xfrm>
            <a:off x="8008549" y="4181467"/>
            <a:ext cx="209563" cy="1114078"/>
          </a:xfrm>
          <a:custGeom>
            <a:avLst/>
            <a:gdLst>
              <a:gd name="connsiteX0" fmla="*/ 148026 w 209563"/>
              <a:gd name="connsiteY0" fmla="*/ 8 h 1114078"/>
              <a:gd name="connsiteX1" fmla="*/ 154376 w 209563"/>
              <a:gd name="connsiteY1" fmla="*/ 463558 h 1114078"/>
              <a:gd name="connsiteX2" fmla="*/ 154376 w 209563"/>
              <a:gd name="connsiteY2" fmla="*/ 387358 h 1114078"/>
              <a:gd name="connsiteX3" fmla="*/ 154376 w 209563"/>
              <a:gd name="connsiteY3" fmla="*/ 847733 h 1114078"/>
              <a:gd name="connsiteX4" fmla="*/ 151201 w 209563"/>
              <a:gd name="connsiteY4" fmla="*/ 660408 h 1114078"/>
              <a:gd name="connsiteX5" fmla="*/ 1976 w 209563"/>
              <a:gd name="connsiteY5" fmla="*/ 1108083 h 1114078"/>
              <a:gd name="connsiteX6" fmla="*/ 75001 w 209563"/>
              <a:gd name="connsiteY6" fmla="*/ 889008 h 1114078"/>
              <a:gd name="connsiteX7" fmla="*/ 208351 w 209563"/>
              <a:gd name="connsiteY7" fmla="*/ 476258 h 1114078"/>
              <a:gd name="connsiteX8" fmla="*/ 148026 w 209563"/>
              <a:gd name="connsiteY8" fmla="*/ 8 h 111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563" h="1114078">
                <a:moveTo>
                  <a:pt x="148026" y="8"/>
                </a:moveTo>
                <a:cubicBezTo>
                  <a:pt x="139030" y="-2109"/>
                  <a:pt x="153318" y="399000"/>
                  <a:pt x="154376" y="463558"/>
                </a:cubicBezTo>
                <a:cubicBezTo>
                  <a:pt x="155434" y="528116"/>
                  <a:pt x="154376" y="387358"/>
                  <a:pt x="154376" y="387358"/>
                </a:cubicBezTo>
                <a:cubicBezTo>
                  <a:pt x="154376" y="451387"/>
                  <a:pt x="154905" y="802225"/>
                  <a:pt x="154376" y="847733"/>
                </a:cubicBezTo>
                <a:cubicBezTo>
                  <a:pt x="153847" y="893241"/>
                  <a:pt x="176601" y="617017"/>
                  <a:pt x="151201" y="660408"/>
                </a:cubicBezTo>
                <a:cubicBezTo>
                  <a:pt x="125801" y="703799"/>
                  <a:pt x="1976" y="1108083"/>
                  <a:pt x="1976" y="1108083"/>
                </a:cubicBezTo>
                <a:cubicBezTo>
                  <a:pt x="-10724" y="1146183"/>
                  <a:pt x="40605" y="994312"/>
                  <a:pt x="75001" y="889008"/>
                </a:cubicBezTo>
                <a:cubicBezTo>
                  <a:pt x="109397" y="783704"/>
                  <a:pt x="197768" y="618604"/>
                  <a:pt x="208351" y="476258"/>
                </a:cubicBezTo>
                <a:cubicBezTo>
                  <a:pt x="218934" y="333912"/>
                  <a:pt x="157022" y="2125"/>
                  <a:pt x="148026" y="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4" name="フリーフォーム 2383">
            <a:extLst>
              <a:ext uri="{FF2B5EF4-FFF2-40B4-BE49-F238E27FC236}">
                <a16:creationId xmlns:a16="http://schemas.microsoft.com/office/drawing/2014/main" id="{8AFF02EE-855C-0D45-94AD-D4415C8D40CD}"/>
              </a:ext>
            </a:extLst>
          </p:cNvPr>
          <p:cNvSpPr/>
          <p:nvPr/>
        </p:nvSpPr>
        <p:spPr>
          <a:xfrm>
            <a:off x="7328328" y="5483204"/>
            <a:ext cx="511887" cy="690888"/>
          </a:xfrm>
          <a:custGeom>
            <a:avLst/>
            <a:gdLst>
              <a:gd name="connsiteX0" fmla="*/ 507572 w 511887"/>
              <a:gd name="connsiteY0" fmla="*/ 6371 h 690888"/>
              <a:gd name="connsiteX1" fmla="*/ 9097 w 511887"/>
              <a:gd name="connsiteY1" fmla="*/ 673121 h 690888"/>
              <a:gd name="connsiteX2" fmla="*/ 174197 w 511887"/>
              <a:gd name="connsiteY2" fmla="*/ 514371 h 690888"/>
              <a:gd name="connsiteX3" fmla="*/ 31322 w 511887"/>
              <a:gd name="connsiteY3" fmla="*/ 685821 h 690888"/>
              <a:gd name="connsiteX4" fmla="*/ 151972 w 511887"/>
              <a:gd name="connsiteY4" fmla="*/ 511196 h 690888"/>
              <a:gd name="connsiteX5" fmla="*/ 285322 w 511887"/>
              <a:gd name="connsiteY5" fmla="*/ 285771 h 690888"/>
              <a:gd name="connsiteX6" fmla="*/ 253572 w 511887"/>
              <a:gd name="connsiteY6" fmla="*/ 333396 h 690888"/>
              <a:gd name="connsiteX7" fmla="*/ 507572 w 511887"/>
              <a:gd name="connsiteY7" fmla="*/ 6371 h 690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887" h="690888">
                <a:moveTo>
                  <a:pt x="507572" y="6371"/>
                </a:moveTo>
                <a:cubicBezTo>
                  <a:pt x="466826" y="62992"/>
                  <a:pt x="64659" y="588454"/>
                  <a:pt x="9097" y="673121"/>
                </a:cubicBezTo>
                <a:cubicBezTo>
                  <a:pt x="-46465" y="757788"/>
                  <a:pt x="170493" y="512254"/>
                  <a:pt x="174197" y="514371"/>
                </a:cubicBezTo>
                <a:cubicBezTo>
                  <a:pt x="177901" y="516488"/>
                  <a:pt x="35026" y="686350"/>
                  <a:pt x="31322" y="685821"/>
                </a:cubicBezTo>
                <a:cubicBezTo>
                  <a:pt x="27618" y="685292"/>
                  <a:pt x="109639" y="577871"/>
                  <a:pt x="151972" y="511196"/>
                </a:cubicBezTo>
                <a:cubicBezTo>
                  <a:pt x="194305" y="444521"/>
                  <a:pt x="268389" y="315404"/>
                  <a:pt x="285322" y="285771"/>
                </a:cubicBezTo>
                <a:cubicBezTo>
                  <a:pt x="302255" y="256138"/>
                  <a:pt x="219176" y="378904"/>
                  <a:pt x="253572" y="333396"/>
                </a:cubicBezTo>
                <a:cubicBezTo>
                  <a:pt x="287968" y="287888"/>
                  <a:pt x="548318" y="-50250"/>
                  <a:pt x="507572" y="63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5" name="フリーフォーム 2384">
            <a:extLst>
              <a:ext uri="{FF2B5EF4-FFF2-40B4-BE49-F238E27FC236}">
                <a16:creationId xmlns:a16="http://schemas.microsoft.com/office/drawing/2014/main" id="{D96AE7AF-BFE2-F016-82F8-0769D3F8F9AD}"/>
              </a:ext>
            </a:extLst>
          </p:cNvPr>
          <p:cNvSpPr/>
          <p:nvPr/>
        </p:nvSpPr>
        <p:spPr>
          <a:xfrm>
            <a:off x="6056003" y="6378397"/>
            <a:ext cx="1084813" cy="492305"/>
          </a:xfrm>
          <a:custGeom>
            <a:avLst/>
            <a:gdLst>
              <a:gd name="connsiteX0" fmla="*/ 1081397 w 1084813"/>
              <a:gd name="connsiteY0" fmla="*/ 3353 h 492305"/>
              <a:gd name="connsiteX1" fmla="*/ 262247 w 1084813"/>
              <a:gd name="connsiteY1" fmla="*/ 371653 h 492305"/>
              <a:gd name="connsiteX2" fmla="*/ 436872 w 1084813"/>
              <a:gd name="connsiteY2" fmla="*/ 311328 h 492305"/>
              <a:gd name="connsiteX3" fmla="*/ 255897 w 1084813"/>
              <a:gd name="connsiteY3" fmla="*/ 457378 h 492305"/>
              <a:gd name="connsiteX4" fmla="*/ 484497 w 1084813"/>
              <a:gd name="connsiteY4" fmla="*/ 355778 h 492305"/>
              <a:gd name="connsiteX5" fmla="*/ 1897 w 1084813"/>
              <a:gd name="connsiteY5" fmla="*/ 492303 h 492305"/>
              <a:gd name="connsiteX6" fmla="*/ 328922 w 1084813"/>
              <a:gd name="connsiteY6" fmla="*/ 358953 h 492305"/>
              <a:gd name="connsiteX7" fmla="*/ 640072 w 1084813"/>
              <a:gd name="connsiteY7" fmla="*/ 190678 h 492305"/>
              <a:gd name="connsiteX8" fmla="*/ 557522 w 1084813"/>
              <a:gd name="connsiteY8" fmla="*/ 187503 h 492305"/>
              <a:gd name="connsiteX9" fmla="*/ 1081397 w 1084813"/>
              <a:gd name="connsiteY9" fmla="*/ 3353 h 49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4813" h="492305">
                <a:moveTo>
                  <a:pt x="1081397" y="3353"/>
                </a:moveTo>
                <a:cubicBezTo>
                  <a:pt x="1032185" y="34045"/>
                  <a:pt x="369668" y="320324"/>
                  <a:pt x="262247" y="371653"/>
                </a:cubicBezTo>
                <a:cubicBezTo>
                  <a:pt x="154826" y="422982"/>
                  <a:pt x="437930" y="297041"/>
                  <a:pt x="436872" y="311328"/>
                </a:cubicBezTo>
                <a:cubicBezTo>
                  <a:pt x="435814" y="325615"/>
                  <a:pt x="247959" y="449970"/>
                  <a:pt x="255897" y="457378"/>
                </a:cubicBezTo>
                <a:cubicBezTo>
                  <a:pt x="263834" y="464786"/>
                  <a:pt x="526830" y="349957"/>
                  <a:pt x="484497" y="355778"/>
                </a:cubicBezTo>
                <a:cubicBezTo>
                  <a:pt x="442164" y="361599"/>
                  <a:pt x="27826" y="491774"/>
                  <a:pt x="1897" y="492303"/>
                </a:cubicBezTo>
                <a:cubicBezTo>
                  <a:pt x="-24032" y="492832"/>
                  <a:pt x="222560" y="409224"/>
                  <a:pt x="328922" y="358953"/>
                </a:cubicBezTo>
                <a:cubicBezTo>
                  <a:pt x="435284" y="308682"/>
                  <a:pt x="601972" y="219253"/>
                  <a:pt x="640072" y="190678"/>
                </a:cubicBezTo>
                <a:cubicBezTo>
                  <a:pt x="678172" y="162103"/>
                  <a:pt x="481851" y="212903"/>
                  <a:pt x="557522" y="187503"/>
                </a:cubicBezTo>
                <a:cubicBezTo>
                  <a:pt x="633193" y="162103"/>
                  <a:pt x="1130609" y="-27339"/>
                  <a:pt x="1081397" y="33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6" name="フリーフォーム 2385">
            <a:extLst>
              <a:ext uri="{FF2B5EF4-FFF2-40B4-BE49-F238E27FC236}">
                <a16:creationId xmlns:a16="http://schemas.microsoft.com/office/drawing/2014/main" id="{73AFC87D-16DA-29FC-3FAB-0DC9B2A45E64}"/>
              </a:ext>
            </a:extLst>
          </p:cNvPr>
          <p:cNvSpPr/>
          <p:nvPr/>
        </p:nvSpPr>
        <p:spPr>
          <a:xfrm>
            <a:off x="5345817" y="2195914"/>
            <a:ext cx="550531" cy="672490"/>
          </a:xfrm>
          <a:custGeom>
            <a:avLst/>
            <a:gdLst>
              <a:gd name="connsiteX0" fmla="*/ 550158 w 550531"/>
              <a:gd name="connsiteY0" fmla="*/ 1186 h 672490"/>
              <a:gd name="connsiteX1" fmla="*/ 226308 w 550531"/>
              <a:gd name="connsiteY1" fmla="*/ 274236 h 672490"/>
              <a:gd name="connsiteX2" fmla="*/ 4058 w 550531"/>
              <a:gd name="connsiteY2" fmla="*/ 664761 h 672490"/>
              <a:gd name="connsiteX3" fmla="*/ 92958 w 550531"/>
              <a:gd name="connsiteY3" fmla="*/ 509186 h 672490"/>
              <a:gd name="connsiteX4" fmla="*/ 223133 w 550531"/>
              <a:gd name="connsiteY4" fmla="*/ 207561 h 672490"/>
              <a:gd name="connsiteX5" fmla="*/ 70733 w 550531"/>
              <a:gd name="connsiteY5" fmla="*/ 375836 h 672490"/>
              <a:gd name="connsiteX6" fmla="*/ 286633 w 550531"/>
              <a:gd name="connsiteY6" fmla="*/ 182161 h 672490"/>
              <a:gd name="connsiteX7" fmla="*/ 550158 w 550531"/>
              <a:gd name="connsiteY7" fmla="*/ 1186 h 67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0531" h="672490">
                <a:moveTo>
                  <a:pt x="550158" y="1186"/>
                </a:moveTo>
                <a:cubicBezTo>
                  <a:pt x="540104" y="16532"/>
                  <a:pt x="317325" y="163640"/>
                  <a:pt x="226308" y="274236"/>
                </a:cubicBezTo>
                <a:cubicBezTo>
                  <a:pt x="135291" y="384832"/>
                  <a:pt x="26283" y="625603"/>
                  <a:pt x="4058" y="664761"/>
                </a:cubicBezTo>
                <a:cubicBezTo>
                  <a:pt x="-18167" y="703919"/>
                  <a:pt x="56445" y="585386"/>
                  <a:pt x="92958" y="509186"/>
                </a:cubicBezTo>
                <a:cubicBezTo>
                  <a:pt x="129471" y="432986"/>
                  <a:pt x="226837" y="229786"/>
                  <a:pt x="223133" y="207561"/>
                </a:cubicBezTo>
                <a:cubicBezTo>
                  <a:pt x="219429" y="185336"/>
                  <a:pt x="60150" y="380069"/>
                  <a:pt x="70733" y="375836"/>
                </a:cubicBezTo>
                <a:cubicBezTo>
                  <a:pt x="81316" y="371603"/>
                  <a:pt x="208845" y="240899"/>
                  <a:pt x="286633" y="182161"/>
                </a:cubicBezTo>
                <a:cubicBezTo>
                  <a:pt x="364420" y="123424"/>
                  <a:pt x="560212" y="-14160"/>
                  <a:pt x="550158" y="11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7" name="フリーフォーム 2386">
            <a:extLst>
              <a:ext uri="{FF2B5EF4-FFF2-40B4-BE49-F238E27FC236}">
                <a16:creationId xmlns:a16="http://schemas.microsoft.com/office/drawing/2014/main" id="{EF451FBF-E90C-DA18-1F29-35FEF1E2BE51}"/>
              </a:ext>
            </a:extLst>
          </p:cNvPr>
          <p:cNvSpPr/>
          <p:nvPr/>
        </p:nvSpPr>
        <p:spPr>
          <a:xfrm>
            <a:off x="6784736" y="2195880"/>
            <a:ext cx="602086" cy="693726"/>
          </a:xfrm>
          <a:custGeom>
            <a:avLst/>
            <a:gdLst>
              <a:gd name="connsiteX0" fmla="*/ 239 w 602086"/>
              <a:gd name="connsiteY0" fmla="*/ 1220 h 693726"/>
              <a:gd name="connsiteX1" fmla="*/ 409814 w 602086"/>
              <a:gd name="connsiteY1" fmla="*/ 477470 h 693726"/>
              <a:gd name="connsiteX2" fmla="*/ 368539 w 602086"/>
              <a:gd name="connsiteY2" fmla="*/ 417145 h 693726"/>
              <a:gd name="connsiteX3" fmla="*/ 600314 w 602086"/>
              <a:gd name="connsiteY3" fmla="*/ 690195 h 693726"/>
              <a:gd name="connsiteX4" fmla="*/ 466964 w 602086"/>
              <a:gd name="connsiteY4" fmla="*/ 553670 h 693726"/>
              <a:gd name="connsiteX5" fmla="*/ 311389 w 602086"/>
              <a:gd name="connsiteY5" fmla="*/ 286970 h 693726"/>
              <a:gd name="connsiteX6" fmla="*/ 349489 w 602086"/>
              <a:gd name="connsiteY6" fmla="*/ 337770 h 693726"/>
              <a:gd name="connsiteX7" fmla="*/ 239 w 602086"/>
              <a:gd name="connsiteY7" fmla="*/ 1220 h 69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2086" h="693726">
                <a:moveTo>
                  <a:pt x="239" y="1220"/>
                </a:moveTo>
                <a:cubicBezTo>
                  <a:pt x="10293" y="24503"/>
                  <a:pt x="348431" y="408149"/>
                  <a:pt x="409814" y="477470"/>
                </a:cubicBezTo>
                <a:cubicBezTo>
                  <a:pt x="471197" y="546791"/>
                  <a:pt x="336789" y="381691"/>
                  <a:pt x="368539" y="417145"/>
                </a:cubicBezTo>
                <a:cubicBezTo>
                  <a:pt x="400289" y="452599"/>
                  <a:pt x="583910" y="667441"/>
                  <a:pt x="600314" y="690195"/>
                </a:cubicBezTo>
                <a:cubicBezTo>
                  <a:pt x="616718" y="712949"/>
                  <a:pt x="515118" y="620874"/>
                  <a:pt x="466964" y="553670"/>
                </a:cubicBezTo>
                <a:cubicBezTo>
                  <a:pt x="418810" y="486466"/>
                  <a:pt x="330968" y="322953"/>
                  <a:pt x="311389" y="286970"/>
                </a:cubicBezTo>
                <a:cubicBezTo>
                  <a:pt x="291810" y="250987"/>
                  <a:pt x="398702" y="380633"/>
                  <a:pt x="349489" y="337770"/>
                </a:cubicBezTo>
                <a:cubicBezTo>
                  <a:pt x="300277" y="294908"/>
                  <a:pt x="-9815" y="-22063"/>
                  <a:pt x="239" y="122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8" name="フリーフォーム 2387">
            <a:extLst>
              <a:ext uri="{FF2B5EF4-FFF2-40B4-BE49-F238E27FC236}">
                <a16:creationId xmlns:a16="http://schemas.microsoft.com/office/drawing/2014/main" id="{49D8D161-0300-5A47-CB2F-AE2B5118D827}"/>
              </a:ext>
            </a:extLst>
          </p:cNvPr>
          <p:cNvSpPr/>
          <p:nvPr/>
        </p:nvSpPr>
        <p:spPr>
          <a:xfrm>
            <a:off x="4889485" y="4419244"/>
            <a:ext cx="102092" cy="1105294"/>
          </a:xfrm>
          <a:custGeom>
            <a:avLst/>
            <a:gdLst>
              <a:gd name="connsiteX0" fmla="*/ 66690 w 102092"/>
              <a:gd name="connsiteY0" fmla="*/ 356 h 1105294"/>
              <a:gd name="connsiteX1" fmla="*/ 19065 w 102092"/>
              <a:gd name="connsiteY1" fmla="*/ 346431 h 1105294"/>
              <a:gd name="connsiteX2" fmla="*/ 92090 w 102092"/>
              <a:gd name="connsiteY2" fmla="*/ 816331 h 1105294"/>
              <a:gd name="connsiteX3" fmla="*/ 47640 w 102092"/>
              <a:gd name="connsiteY3" fmla="*/ 702031 h 1105294"/>
              <a:gd name="connsiteX4" fmla="*/ 101615 w 102092"/>
              <a:gd name="connsiteY4" fmla="*/ 1102081 h 1105294"/>
              <a:gd name="connsiteX5" fmla="*/ 69865 w 102092"/>
              <a:gd name="connsiteY5" fmla="*/ 857606 h 1105294"/>
              <a:gd name="connsiteX6" fmla="*/ 15 w 102092"/>
              <a:gd name="connsiteY6" fmla="*/ 292456 h 1105294"/>
              <a:gd name="connsiteX7" fmla="*/ 66690 w 102092"/>
              <a:gd name="connsiteY7" fmla="*/ 356 h 110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092" h="1105294">
                <a:moveTo>
                  <a:pt x="66690" y="356"/>
                </a:moveTo>
                <a:cubicBezTo>
                  <a:pt x="69865" y="9352"/>
                  <a:pt x="14832" y="210435"/>
                  <a:pt x="19065" y="346431"/>
                </a:cubicBezTo>
                <a:cubicBezTo>
                  <a:pt x="23298" y="482427"/>
                  <a:pt x="87328" y="757064"/>
                  <a:pt x="92090" y="816331"/>
                </a:cubicBezTo>
                <a:cubicBezTo>
                  <a:pt x="96853" y="875598"/>
                  <a:pt x="46053" y="654406"/>
                  <a:pt x="47640" y="702031"/>
                </a:cubicBezTo>
                <a:cubicBezTo>
                  <a:pt x="49227" y="749656"/>
                  <a:pt x="97911" y="1076152"/>
                  <a:pt x="101615" y="1102081"/>
                </a:cubicBezTo>
                <a:cubicBezTo>
                  <a:pt x="105319" y="1128010"/>
                  <a:pt x="86798" y="992543"/>
                  <a:pt x="69865" y="857606"/>
                </a:cubicBezTo>
                <a:cubicBezTo>
                  <a:pt x="52932" y="722669"/>
                  <a:pt x="-1043" y="430568"/>
                  <a:pt x="15" y="292456"/>
                </a:cubicBezTo>
                <a:cubicBezTo>
                  <a:pt x="1073" y="154344"/>
                  <a:pt x="63515" y="-8640"/>
                  <a:pt x="66690" y="35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9" name="フリーフォーム 2388">
            <a:extLst>
              <a:ext uri="{FF2B5EF4-FFF2-40B4-BE49-F238E27FC236}">
                <a16:creationId xmlns:a16="http://schemas.microsoft.com/office/drawing/2014/main" id="{9FF55600-6BB5-1B17-7171-09F6BB060E9F}"/>
              </a:ext>
            </a:extLst>
          </p:cNvPr>
          <p:cNvSpPr/>
          <p:nvPr/>
        </p:nvSpPr>
        <p:spPr>
          <a:xfrm>
            <a:off x="4833992" y="3151857"/>
            <a:ext cx="1275026" cy="290441"/>
          </a:xfrm>
          <a:custGeom>
            <a:avLst/>
            <a:gdLst>
              <a:gd name="connsiteX0" fmla="*/ 87258 w 1275026"/>
              <a:gd name="connsiteY0" fmla="*/ 89818 h 290441"/>
              <a:gd name="connsiteX1" fmla="*/ 465083 w 1275026"/>
              <a:gd name="connsiteY1" fmla="*/ 10443 h 290441"/>
              <a:gd name="connsiteX2" fmla="*/ 417458 w 1275026"/>
              <a:gd name="connsiteY2" fmla="*/ 918 h 290441"/>
              <a:gd name="connsiteX3" fmla="*/ 769883 w 1275026"/>
              <a:gd name="connsiteY3" fmla="*/ 61243 h 290441"/>
              <a:gd name="connsiteX4" fmla="*/ 744483 w 1275026"/>
              <a:gd name="connsiteY4" fmla="*/ 39018 h 290441"/>
              <a:gd name="connsiteX5" fmla="*/ 925458 w 1275026"/>
              <a:gd name="connsiteY5" fmla="*/ 127918 h 290441"/>
              <a:gd name="connsiteX6" fmla="*/ 903233 w 1275026"/>
              <a:gd name="connsiteY6" fmla="*/ 73943 h 290441"/>
              <a:gd name="connsiteX7" fmla="*/ 1090558 w 1275026"/>
              <a:gd name="connsiteY7" fmla="*/ 258093 h 290441"/>
              <a:gd name="connsiteX8" fmla="*/ 1271533 w 1275026"/>
              <a:gd name="connsiteY8" fmla="*/ 286668 h 290441"/>
              <a:gd name="connsiteX9" fmla="*/ 1176283 w 1275026"/>
              <a:gd name="connsiteY9" fmla="*/ 286668 h 290441"/>
              <a:gd name="connsiteX10" fmla="*/ 788933 w 1275026"/>
              <a:gd name="connsiteY10" fmla="*/ 254918 h 290441"/>
              <a:gd name="connsiteX11" fmla="*/ 861958 w 1275026"/>
              <a:gd name="connsiteY11" fmla="*/ 270793 h 290441"/>
              <a:gd name="connsiteX12" fmla="*/ 585733 w 1275026"/>
              <a:gd name="connsiteY12" fmla="*/ 178718 h 290441"/>
              <a:gd name="connsiteX13" fmla="*/ 319033 w 1275026"/>
              <a:gd name="connsiteY13" fmla="*/ 200943 h 290441"/>
              <a:gd name="connsiteX14" fmla="*/ 465083 w 1275026"/>
              <a:gd name="connsiteY14" fmla="*/ 188243 h 290441"/>
              <a:gd name="connsiteX15" fmla="*/ 230133 w 1275026"/>
              <a:gd name="connsiteY15" fmla="*/ 181893 h 290441"/>
              <a:gd name="connsiteX16" fmla="*/ 1533 w 1275026"/>
              <a:gd name="connsiteY16" fmla="*/ 258093 h 290441"/>
              <a:gd name="connsiteX17" fmla="*/ 128533 w 1275026"/>
              <a:gd name="connsiteY17" fmla="*/ 204118 h 290441"/>
              <a:gd name="connsiteX18" fmla="*/ 93608 w 1275026"/>
              <a:gd name="connsiteY18" fmla="*/ 197768 h 290441"/>
              <a:gd name="connsiteX19" fmla="*/ 163458 w 1275026"/>
              <a:gd name="connsiteY19" fmla="*/ 137443 h 290441"/>
              <a:gd name="connsiteX20" fmla="*/ 87258 w 1275026"/>
              <a:gd name="connsiteY20" fmla="*/ 89818 h 29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75026" h="290441">
                <a:moveTo>
                  <a:pt x="87258" y="89818"/>
                </a:moveTo>
                <a:cubicBezTo>
                  <a:pt x="137529" y="68651"/>
                  <a:pt x="410050" y="25260"/>
                  <a:pt x="465083" y="10443"/>
                </a:cubicBezTo>
                <a:cubicBezTo>
                  <a:pt x="520116" y="-4374"/>
                  <a:pt x="417458" y="918"/>
                  <a:pt x="417458" y="918"/>
                </a:cubicBezTo>
                <a:cubicBezTo>
                  <a:pt x="468258" y="9385"/>
                  <a:pt x="715379" y="54893"/>
                  <a:pt x="769883" y="61243"/>
                </a:cubicBezTo>
                <a:cubicBezTo>
                  <a:pt x="824387" y="67593"/>
                  <a:pt x="718554" y="27905"/>
                  <a:pt x="744483" y="39018"/>
                </a:cubicBezTo>
                <a:cubicBezTo>
                  <a:pt x="770412" y="50130"/>
                  <a:pt x="899000" y="122097"/>
                  <a:pt x="925458" y="127918"/>
                </a:cubicBezTo>
                <a:cubicBezTo>
                  <a:pt x="951916" y="133739"/>
                  <a:pt x="875716" y="52247"/>
                  <a:pt x="903233" y="73943"/>
                </a:cubicBezTo>
                <a:cubicBezTo>
                  <a:pt x="930750" y="95639"/>
                  <a:pt x="1029175" y="222639"/>
                  <a:pt x="1090558" y="258093"/>
                </a:cubicBezTo>
                <a:cubicBezTo>
                  <a:pt x="1151941" y="293547"/>
                  <a:pt x="1257245" y="281905"/>
                  <a:pt x="1271533" y="286668"/>
                </a:cubicBezTo>
                <a:cubicBezTo>
                  <a:pt x="1285821" y="291431"/>
                  <a:pt x="1256716" y="291960"/>
                  <a:pt x="1176283" y="286668"/>
                </a:cubicBezTo>
                <a:cubicBezTo>
                  <a:pt x="1095850" y="281376"/>
                  <a:pt x="841321" y="257564"/>
                  <a:pt x="788933" y="254918"/>
                </a:cubicBezTo>
                <a:cubicBezTo>
                  <a:pt x="736546" y="252272"/>
                  <a:pt x="895825" y="283493"/>
                  <a:pt x="861958" y="270793"/>
                </a:cubicBezTo>
                <a:cubicBezTo>
                  <a:pt x="828091" y="258093"/>
                  <a:pt x="676220" y="190360"/>
                  <a:pt x="585733" y="178718"/>
                </a:cubicBezTo>
                <a:cubicBezTo>
                  <a:pt x="495246" y="167076"/>
                  <a:pt x="319033" y="200943"/>
                  <a:pt x="319033" y="200943"/>
                </a:cubicBezTo>
                <a:cubicBezTo>
                  <a:pt x="298925" y="202531"/>
                  <a:pt x="479900" y="191418"/>
                  <a:pt x="465083" y="188243"/>
                </a:cubicBezTo>
                <a:cubicBezTo>
                  <a:pt x="450266" y="185068"/>
                  <a:pt x="307391" y="170251"/>
                  <a:pt x="230133" y="181893"/>
                </a:cubicBezTo>
                <a:cubicBezTo>
                  <a:pt x="152875" y="193535"/>
                  <a:pt x="18466" y="254389"/>
                  <a:pt x="1533" y="258093"/>
                </a:cubicBezTo>
                <a:cubicBezTo>
                  <a:pt x="-15400" y="261797"/>
                  <a:pt x="113187" y="214172"/>
                  <a:pt x="128533" y="204118"/>
                </a:cubicBezTo>
                <a:cubicBezTo>
                  <a:pt x="143879" y="194064"/>
                  <a:pt x="87787" y="208880"/>
                  <a:pt x="93608" y="197768"/>
                </a:cubicBezTo>
                <a:cubicBezTo>
                  <a:pt x="99429" y="186656"/>
                  <a:pt x="163458" y="151730"/>
                  <a:pt x="163458" y="137443"/>
                </a:cubicBezTo>
                <a:cubicBezTo>
                  <a:pt x="163458" y="123156"/>
                  <a:pt x="36987" y="110985"/>
                  <a:pt x="87258" y="89818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0" name="フリーフォーム 2389">
            <a:extLst>
              <a:ext uri="{FF2B5EF4-FFF2-40B4-BE49-F238E27FC236}">
                <a16:creationId xmlns:a16="http://schemas.microsoft.com/office/drawing/2014/main" id="{BFE5662A-D9C6-F371-DEB5-1C4B602A19C5}"/>
              </a:ext>
            </a:extLst>
          </p:cNvPr>
          <p:cNvSpPr/>
          <p:nvPr/>
        </p:nvSpPr>
        <p:spPr>
          <a:xfrm>
            <a:off x="6546849" y="3330573"/>
            <a:ext cx="1405453" cy="394853"/>
          </a:xfrm>
          <a:custGeom>
            <a:avLst/>
            <a:gdLst>
              <a:gd name="connsiteX0" fmla="*/ 1 w 1405453"/>
              <a:gd name="connsiteY0" fmla="*/ 57152 h 394853"/>
              <a:gd name="connsiteX1" fmla="*/ 158751 w 1405453"/>
              <a:gd name="connsiteY1" fmla="*/ 200027 h 394853"/>
              <a:gd name="connsiteX2" fmla="*/ 190501 w 1405453"/>
              <a:gd name="connsiteY2" fmla="*/ 136527 h 394853"/>
              <a:gd name="connsiteX3" fmla="*/ 193676 w 1405453"/>
              <a:gd name="connsiteY3" fmla="*/ 206377 h 394853"/>
              <a:gd name="connsiteX4" fmla="*/ 412751 w 1405453"/>
              <a:gd name="connsiteY4" fmla="*/ 203202 h 394853"/>
              <a:gd name="connsiteX5" fmla="*/ 288926 w 1405453"/>
              <a:gd name="connsiteY5" fmla="*/ 203202 h 394853"/>
              <a:gd name="connsiteX6" fmla="*/ 854076 w 1405453"/>
              <a:gd name="connsiteY6" fmla="*/ 180977 h 394853"/>
              <a:gd name="connsiteX7" fmla="*/ 777876 w 1405453"/>
              <a:gd name="connsiteY7" fmla="*/ 165102 h 394853"/>
              <a:gd name="connsiteX8" fmla="*/ 1171576 w 1405453"/>
              <a:gd name="connsiteY8" fmla="*/ 273052 h 394853"/>
              <a:gd name="connsiteX9" fmla="*/ 1152526 w 1405453"/>
              <a:gd name="connsiteY9" fmla="*/ 247652 h 394853"/>
              <a:gd name="connsiteX10" fmla="*/ 1397001 w 1405453"/>
              <a:gd name="connsiteY10" fmla="*/ 393702 h 394853"/>
              <a:gd name="connsiteX11" fmla="*/ 1339851 w 1405453"/>
              <a:gd name="connsiteY11" fmla="*/ 311152 h 394853"/>
              <a:gd name="connsiteX12" fmla="*/ 1247776 w 1405453"/>
              <a:gd name="connsiteY12" fmla="*/ 225427 h 394853"/>
              <a:gd name="connsiteX13" fmla="*/ 939801 w 1405453"/>
              <a:gd name="connsiteY13" fmla="*/ 9527 h 394853"/>
              <a:gd name="connsiteX14" fmla="*/ 1035051 w 1405453"/>
              <a:gd name="connsiteY14" fmla="*/ 120652 h 394853"/>
              <a:gd name="connsiteX15" fmla="*/ 666751 w 1405453"/>
              <a:gd name="connsiteY15" fmla="*/ 9527 h 394853"/>
              <a:gd name="connsiteX16" fmla="*/ 714376 w 1405453"/>
              <a:gd name="connsiteY16" fmla="*/ 41277 h 394853"/>
              <a:gd name="connsiteX17" fmla="*/ 346076 w 1405453"/>
              <a:gd name="connsiteY17" fmla="*/ 31752 h 394853"/>
              <a:gd name="connsiteX18" fmla="*/ 260351 w 1405453"/>
              <a:gd name="connsiteY18" fmla="*/ 111127 h 394853"/>
              <a:gd name="connsiteX19" fmla="*/ 266701 w 1405453"/>
              <a:gd name="connsiteY19" fmla="*/ 19052 h 394853"/>
              <a:gd name="connsiteX20" fmla="*/ 231776 w 1405453"/>
              <a:gd name="connsiteY20" fmla="*/ 92077 h 394853"/>
              <a:gd name="connsiteX21" fmla="*/ 120651 w 1405453"/>
              <a:gd name="connsiteY21" fmla="*/ 2 h 394853"/>
              <a:gd name="connsiteX22" fmla="*/ 190501 w 1405453"/>
              <a:gd name="connsiteY22" fmla="*/ 95252 h 394853"/>
              <a:gd name="connsiteX23" fmla="*/ 79376 w 1405453"/>
              <a:gd name="connsiteY23" fmla="*/ 28577 h 394853"/>
              <a:gd name="connsiteX24" fmla="*/ 155576 w 1405453"/>
              <a:gd name="connsiteY24" fmla="*/ 174627 h 394853"/>
              <a:gd name="connsiteX25" fmla="*/ 1 w 1405453"/>
              <a:gd name="connsiteY25" fmla="*/ 57152 h 39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405453" h="394853">
                <a:moveTo>
                  <a:pt x="1" y="57152"/>
                </a:moveTo>
                <a:cubicBezTo>
                  <a:pt x="530" y="61385"/>
                  <a:pt x="127001" y="186798"/>
                  <a:pt x="158751" y="200027"/>
                </a:cubicBezTo>
                <a:cubicBezTo>
                  <a:pt x="190501" y="213256"/>
                  <a:pt x="184680" y="135469"/>
                  <a:pt x="190501" y="136527"/>
                </a:cubicBezTo>
                <a:cubicBezTo>
                  <a:pt x="196322" y="137585"/>
                  <a:pt x="156634" y="195265"/>
                  <a:pt x="193676" y="206377"/>
                </a:cubicBezTo>
                <a:cubicBezTo>
                  <a:pt x="230718" y="217489"/>
                  <a:pt x="396876" y="203731"/>
                  <a:pt x="412751" y="203202"/>
                </a:cubicBezTo>
                <a:cubicBezTo>
                  <a:pt x="428626" y="202673"/>
                  <a:pt x="215372" y="206906"/>
                  <a:pt x="288926" y="203202"/>
                </a:cubicBezTo>
                <a:cubicBezTo>
                  <a:pt x="362480" y="199498"/>
                  <a:pt x="772584" y="187327"/>
                  <a:pt x="854076" y="180977"/>
                </a:cubicBezTo>
                <a:cubicBezTo>
                  <a:pt x="935568" y="174627"/>
                  <a:pt x="724959" y="149756"/>
                  <a:pt x="777876" y="165102"/>
                </a:cubicBezTo>
                <a:cubicBezTo>
                  <a:pt x="830793" y="180448"/>
                  <a:pt x="1109134" y="259294"/>
                  <a:pt x="1171576" y="273052"/>
                </a:cubicBezTo>
                <a:cubicBezTo>
                  <a:pt x="1234018" y="286810"/>
                  <a:pt x="1114955" y="227544"/>
                  <a:pt x="1152526" y="247652"/>
                </a:cubicBezTo>
                <a:cubicBezTo>
                  <a:pt x="1190097" y="267760"/>
                  <a:pt x="1365780" y="383119"/>
                  <a:pt x="1397001" y="393702"/>
                </a:cubicBezTo>
                <a:cubicBezTo>
                  <a:pt x="1428222" y="404285"/>
                  <a:pt x="1364722" y="339198"/>
                  <a:pt x="1339851" y="311152"/>
                </a:cubicBezTo>
                <a:cubicBezTo>
                  <a:pt x="1314980" y="283106"/>
                  <a:pt x="1314451" y="275698"/>
                  <a:pt x="1247776" y="225427"/>
                </a:cubicBezTo>
                <a:cubicBezTo>
                  <a:pt x="1181101" y="175156"/>
                  <a:pt x="975255" y="26989"/>
                  <a:pt x="939801" y="9527"/>
                </a:cubicBezTo>
                <a:cubicBezTo>
                  <a:pt x="904347" y="-7935"/>
                  <a:pt x="1080559" y="120652"/>
                  <a:pt x="1035051" y="120652"/>
                </a:cubicBezTo>
                <a:cubicBezTo>
                  <a:pt x="989543" y="120652"/>
                  <a:pt x="720197" y="22756"/>
                  <a:pt x="666751" y="9527"/>
                </a:cubicBezTo>
                <a:cubicBezTo>
                  <a:pt x="613305" y="-3702"/>
                  <a:pt x="767822" y="37573"/>
                  <a:pt x="714376" y="41277"/>
                </a:cubicBezTo>
                <a:cubicBezTo>
                  <a:pt x="660930" y="44981"/>
                  <a:pt x="421747" y="20110"/>
                  <a:pt x="346076" y="31752"/>
                </a:cubicBezTo>
                <a:cubicBezTo>
                  <a:pt x="270405" y="43394"/>
                  <a:pt x="273580" y="113244"/>
                  <a:pt x="260351" y="111127"/>
                </a:cubicBezTo>
                <a:cubicBezTo>
                  <a:pt x="247122" y="109010"/>
                  <a:pt x="271463" y="22227"/>
                  <a:pt x="266701" y="19052"/>
                </a:cubicBezTo>
                <a:cubicBezTo>
                  <a:pt x="261939" y="15877"/>
                  <a:pt x="256118" y="95252"/>
                  <a:pt x="231776" y="92077"/>
                </a:cubicBezTo>
                <a:cubicBezTo>
                  <a:pt x="207434" y="88902"/>
                  <a:pt x="127530" y="-527"/>
                  <a:pt x="120651" y="2"/>
                </a:cubicBezTo>
                <a:cubicBezTo>
                  <a:pt x="113772" y="531"/>
                  <a:pt x="197380" y="90490"/>
                  <a:pt x="190501" y="95252"/>
                </a:cubicBezTo>
                <a:cubicBezTo>
                  <a:pt x="183622" y="100014"/>
                  <a:pt x="85197" y="15348"/>
                  <a:pt x="79376" y="28577"/>
                </a:cubicBezTo>
                <a:cubicBezTo>
                  <a:pt x="73555" y="41806"/>
                  <a:pt x="166688" y="168277"/>
                  <a:pt x="155576" y="174627"/>
                </a:cubicBezTo>
                <a:cubicBezTo>
                  <a:pt x="144464" y="180977"/>
                  <a:pt x="-528" y="52919"/>
                  <a:pt x="1" y="5715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1" name="フリーフォーム 2390">
            <a:extLst>
              <a:ext uri="{FF2B5EF4-FFF2-40B4-BE49-F238E27FC236}">
                <a16:creationId xmlns:a16="http://schemas.microsoft.com/office/drawing/2014/main" id="{5C363F69-C05B-6F6B-B158-46127DBB289B}"/>
              </a:ext>
            </a:extLst>
          </p:cNvPr>
          <p:cNvSpPr/>
          <p:nvPr/>
        </p:nvSpPr>
        <p:spPr>
          <a:xfrm>
            <a:off x="4846460" y="3860578"/>
            <a:ext cx="151349" cy="730825"/>
          </a:xfrm>
          <a:custGeom>
            <a:avLst/>
            <a:gdLst>
              <a:gd name="connsiteX0" fmla="*/ 150990 w 151349"/>
              <a:gd name="connsiteY0" fmla="*/ 222 h 730825"/>
              <a:gd name="connsiteX1" fmla="*/ 81140 w 151349"/>
              <a:gd name="connsiteY1" fmla="*/ 251047 h 730825"/>
              <a:gd name="connsiteX2" fmla="*/ 27165 w 151349"/>
              <a:gd name="connsiteY2" fmla="*/ 622522 h 730825"/>
              <a:gd name="connsiteX3" fmla="*/ 27165 w 151349"/>
              <a:gd name="connsiteY3" fmla="*/ 514572 h 730825"/>
              <a:gd name="connsiteX4" fmla="*/ 8115 w 151349"/>
              <a:gd name="connsiteY4" fmla="*/ 730472 h 730825"/>
              <a:gd name="connsiteX5" fmla="*/ 4940 w 151349"/>
              <a:gd name="connsiteY5" fmla="*/ 555847 h 730825"/>
              <a:gd name="connsiteX6" fmla="*/ 74790 w 151349"/>
              <a:gd name="connsiteY6" fmla="*/ 209772 h 730825"/>
              <a:gd name="connsiteX7" fmla="*/ 49390 w 151349"/>
              <a:gd name="connsiteY7" fmla="*/ 292322 h 730825"/>
              <a:gd name="connsiteX8" fmla="*/ 150990 w 151349"/>
              <a:gd name="connsiteY8" fmla="*/ 222 h 7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349" h="730825">
                <a:moveTo>
                  <a:pt x="150990" y="222"/>
                </a:moveTo>
                <a:cubicBezTo>
                  <a:pt x="156282" y="-6657"/>
                  <a:pt x="101777" y="147330"/>
                  <a:pt x="81140" y="251047"/>
                </a:cubicBezTo>
                <a:cubicBezTo>
                  <a:pt x="60503" y="354764"/>
                  <a:pt x="36161" y="578601"/>
                  <a:pt x="27165" y="622522"/>
                </a:cubicBezTo>
                <a:cubicBezTo>
                  <a:pt x="18169" y="666443"/>
                  <a:pt x="30340" y="496580"/>
                  <a:pt x="27165" y="514572"/>
                </a:cubicBezTo>
                <a:cubicBezTo>
                  <a:pt x="23990" y="532564"/>
                  <a:pt x="11819" y="723593"/>
                  <a:pt x="8115" y="730472"/>
                </a:cubicBezTo>
                <a:cubicBezTo>
                  <a:pt x="4411" y="737351"/>
                  <a:pt x="-6173" y="642630"/>
                  <a:pt x="4940" y="555847"/>
                </a:cubicBezTo>
                <a:cubicBezTo>
                  <a:pt x="16052" y="469064"/>
                  <a:pt x="67382" y="253693"/>
                  <a:pt x="74790" y="209772"/>
                </a:cubicBezTo>
                <a:cubicBezTo>
                  <a:pt x="82198" y="165851"/>
                  <a:pt x="37748" y="321955"/>
                  <a:pt x="49390" y="292322"/>
                </a:cubicBezTo>
                <a:cubicBezTo>
                  <a:pt x="61032" y="262689"/>
                  <a:pt x="145698" y="7101"/>
                  <a:pt x="150990" y="2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2" name="フリーフォーム 2391">
            <a:extLst>
              <a:ext uri="{FF2B5EF4-FFF2-40B4-BE49-F238E27FC236}">
                <a16:creationId xmlns:a16="http://schemas.microsoft.com/office/drawing/2014/main" id="{7CDB7DB4-60CA-57EE-1068-670556BF7A6A}"/>
              </a:ext>
            </a:extLst>
          </p:cNvPr>
          <p:cNvSpPr/>
          <p:nvPr/>
        </p:nvSpPr>
        <p:spPr>
          <a:xfrm>
            <a:off x="7578302" y="3171343"/>
            <a:ext cx="274749" cy="477717"/>
          </a:xfrm>
          <a:custGeom>
            <a:avLst/>
            <a:gdLst>
              <a:gd name="connsiteX0" fmla="*/ 423 w 274749"/>
              <a:gd name="connsiteY0" fmla="*/ 482 h 477717"/>
              <a:gd name="connsiteX1" fmla="*/ 263948 w 274749"/>
              <a:gd name="connsiteY1" fmla="*/ 454507 h 477717"/>
              <a:gd name="connsiteX2" fmla="*/ 203623 w 274749"/>
              <a:gd name="connsiteY2" fmla="*/ 368782 h 477717"/>
              <a:gd name="connsiteX3" fmla="*/ 423 w 274749"/>
              <a:gd name="connsiteY3" fmla="*/ 482 h 47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749" h="477717">
                <a:moveTo>
                  <a:pt x="423" y="482"/>
                </a:moveTo>
                <a:cubicBezTo>
                  <a:pt x="10477" y="14769"/>
                  <a:pt x="230081" y="393124"/>
                  <a:pt x="263948" y="454507"/>
                </a:cubicBezTo>
                <a:cubicBezTo>
                  <a:pt x="297815" y="515890"/>
                  <a:pt x="244898" y="444453"/>
                  <a:pt x="203623" y="368782"/>
                </a:cubicBezTo>
                <a:cubicBezTo>
                  <a:pt x="162348" y="293111"/>
                  <a:pt x="-9631" y="-13805"/>
                  <a:pt x="423" y="48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3" name="フリーフォーム 2392">
            <a:extLst>
              <a:ext uri="{FF2B5EF4-FFF2-40B4-BE49-F238E27FC236}">
                <a16:creationId xmlns:a16="http://schemas.microsoft.com/office/drawing/2014/main" id="{DE056EA6-E522-5AA7-2071-5428B296A1D0}"/>
              </a:ext>
            </a:extLst>
          </p:cNvPr>
          <p:cNvSpPr/>
          <p:nvPr/>
        </p:nvSpPr>
        <p:spPr>
          <a:xfrm>
            <a:off x="7848562" y="3806541"/>
            <a:ext cx="188528" cy="351826"/>
          </a:xfrm>
          <a:custGeom>
            <a:avLst/>
            <a:gdLst>
              <a:gd name="connsiteX0" fmla="*/ 38 w 188528"/>
              <a:gd name="connsiteY0" fmla="*/ 284 h 351826"/>
              <a:gd name="connsiteX1" fmla="*/ 174663 w 188528"/>
              <a:gd name="connsiteY1" fmla="*/ 333659 h 351826"/>
              <a:gd name="connsiteX2" fmla="*/ 158788 w 188528"/>
              <a:gd name="connsiteY2" fmla="*/ 276509 h 351826"/>
              <a:gd name="connsiteX3" fmla="*/ 38 w 188528"/>
              <a:gd name="connsiteY3" fmla="*/ 284 h 35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528" h="351826">
                <a:moveTo>
                  <a:pt x="38" y="284"/>
                </a:moveTo>
                <a:cubicBezTo>
                  <a:pt x="2684" y="9809"/>
                  <a:pt x="148205" y="287621"/>
                  <a:pt x="174663" y="333659"/>
                </a:cubicBezTo>
                <a:cubicBezTo>
                  <a:pt x="201121" y="379697"/>
                  <a:pt x="186305" y="329955"/>
                  <a:pt x="158788" y="276509"/>
                </a:cubicBezTo>
                <a:cubicBezTo>
                  <a:pt x="131271" y="223063"/>
                  <a:pt x="-2608" y="-9241"/>
                  <a:pt x="38" y="28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4" name="フリーフォーム 2393">
            <a:extLst>
              <a:ext uri="{FF2B5EF4-FFF2-40B4-BE49-F238E27FC236}">
                <a16:creationId xmlns:a16="http://schemas.microsoft.com/office/drawing/2014/main" id="{CBEE2476-2D4D-410E-0E15-88D60FDDAB0A}"/>
              </a:ext>
            </a:extLst>
          </p:cNvPr>
          <p:cNvSpPr/>
          <p:nvPr/>
        </p:nvSpPr>
        <p:spPr>
          <a:xfrm>
            <a:off x="5089470" y="5494880"/>
            <a:ext cx="308033" cy="944074"/>
          </a:xfrm>
          <a:custGeom>
            <a:avLst/>
            <a:gdLst>
              <a:gd name="connsiteX0" fmla="*/ 55 w 308033"/>
              <a:gd name="connsiteY0" fmla="*/ 1045 h 944074"/>
              <a:gd name="connsiteX1" fmla="*/ 47680 w 308033"/>
              <a:gd name="connsiteY1" fmla="*/ 270920 h 944074"/>
              <a:gd name="connsiteX2" fmla="*/ 158805 w 308033"/>
              <a:gd name="connsiteY2" fmla="*/ 636045 h 944074"/>
              <a:gd name="connsiteX3" fmla="*/ 155630 w 308033"/>
              <a:gd name="connsiteY3" fmla="*/ 572545 h 944074"/>
              <a:gd name="connsiteX4" fmla="*/ 241355 w 308033"/>
              <a:gd name="connsiteY4" fmla="*/ 836070 h 944074"/>
              <a:gd name="connsiteX5" fmla="*/ 238180 w 308033"/>
              <a:gd name="connsiteY5" fmla="*/ 791620 h 944074"/>
              <a:gd name="connsiteX6" fmla="*/ 308030 w 308033"/>
              <a:gd name="connsiteY6" fmla="*/ 944020 h 944074"/>
              <a:gd name="connsiteX7" fmla="*/ 235005 w 308033"/>
              <a:gd name="connsiteY7" fmla="*/ 772570 h 944074"/>
              <a:gd name="connsiteX8" fmla="*/ 47680 w 308033"/>
              <a:gd name="connsiteY8" fmla="*/ 324895 h 944074"/>
              <a:gd name="connsiteX9" fmla="*/ 38155 w 308033"/>
              <a:gd name="connsiteY9" fmla="*/ 369345 h 944074"/>
              <a:gd name="connsiteX10" fmla="*/ 55 w 308033"/>
              <a:gd name="connsiteY10" fmla="*/ 1045 h 94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033" h="944074">
                <a:moveTo>
                  <a:pt x="55" y="1045"/>
                </a:moveTo>
                <a:cubicBezTo>
                  <a:pt x="1642" y="-15359"/>
                  <a:pt x="21222" y="165087"/>
                  <a:pt x="47680" y="270920"/>
                </a:cubicBezTo>
                <a:cubicBezTo>
                  <a:pt x="74138" y="376753"/>
                  <a:pt x="140813" y="585774"/>
                  <a:pt x="158805" y="636045"/>
                </a:cubicBezTo>
                <a:cubicBezTo>
                  <a:pt x="176797" y="686316"/>
                  <a:pt x="141872" y="539208"/>
                  <a:pt x="155630" y="572545"/>
                </a:cubicBezTo>
                <a:cubicBezTo>
                  <a:pt x="169388" y="605882"/>
                  <a:pt x="227597" y="799558"/>
                  <a:pt x="241355" y="836070"/>
                </a:cubicBezTo>
                <a:cubicBezTo>
                  <a:pt x="255113" y="872582"/>
                  <a:pt x="227068" y="773629"/>
                  <a:pt x="238180" y="791620"/>
                </a:cubicBezTo>
                <a:cubicBezTo>
                  <a:pt x="249292" y="809611"/>
                  <a:pt x="308559" y="947195"/>
                  <a:pt x="308030" y="944020"/>
                </a:cubicBezTo>
                <a:cubicBezTo>
                  <a:pt x="307501" y="940845"/>
                  <a:pt x="278397" y="875757"/>
                  <a:pt x="235005" y="772570"/>
                </a:cubicBezTo>
                <a:cubicBezTo>
                  <a:pt x="191613" y="669383"/>
                  <a:pt x="80488" y="392099"/>
                  <a:pt x="47680" y="324895"/>
                </a:cubicBezTo>
                <a:cubicBezTo>
                  <a:pt x="14872" y="257691"/>
                  <a:pt x="45034" y="416970"/>
                  <a:pt x="38155" y="369345"/>
                </a:cubicBezTo>
                <a:cubicBezTo>
                  <a:pt x="31276" y="321720"/>
                  <a:pt x="-1532" y="17449"/>
                  <a:pt x="55" y="10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6" name="フリーフォーム 2395">
            <a:extLst>
              <a:ext uri="{FF2B5EF4-FFF2-40B4-BE49-F238E27FC236}">
                <a16:creationId xmlns:a16="http://schemas.microsoft.com/office/drawing/2014/main" id="{36FE714B-4C36-6D2C-C155-DCB43EE50CE8}"/>
              </a:ext>
            </a:extLst>
          </p:cNvPr>
          <p:cNvSpPr/>
          <p:nvPr/>
        </p:nvSpPr>
        <p:spPr>
          <a:xfrm>
            <a:off x="5190018" y="4653504"/>
            <a:ext cx="1227311" cy="753896"/>
          </a:xfrm>
          <a:custGeom>
            <a:avLst/>
            <a:gdLst>
              <a:gd name="connsiteX0" fmla="*/ 690082 w 1227311"/>
              <a:gd name="connsiteY0" fmla="*/ 1046 h 753896"/>
              <a:gd name="connsiteX1" fmla="*/ 537682 w 1227311"/>
              <a:gd name="connsiteY1" fmla="*/ 172496 h 753896"/>
              <a:gd name="connsiteX2" fmla="*/ 486882 w 1227311"/>
              <a:gd name="connsiteY2" fmla="*/ 359821 h 753896"/>
              <a:gd name="connsiteX3" fmla="*/ 483707 w 1227311"/>
              <a:gd name="connsiteY3" fmla="*/ 270921 h 753896"/>
              <a:gd name="connsiteX4" fmla="*/ 509107 w 1227311"/>
              <a:gd name="connsiteY4" fmla="*/ 445546 h 753896"/>
              <a:gd name="connsiteX5" fmla="*/ 617057 w 1227311"/>
              <a:gd name="connsiteY5" fmla="*/ 566196 h 753896"/>
              <a:gd name="connsiteX6" fmla="*/ 598007 w 1227311"/>
              <a:gd name="connsiteY6" fmla="*/ 512221 h 753896"/>
              <a:gd name="connsiteX7" fmla="*/ 794857 w 1227311"/>
              <a:gd name="connsiteY7" fmla="*/ 626521 h 753896"/>
              <a:gd name="connsiteX8" fmla="*/ 709132 w 1227311"/>
              <a:gd name="connsiteY8" fmla="*/ 591596 h 753896"/>
              <a:gd name="connsiteX9" fmla="*/ 991707 w 1227311"/>
              <a:gd name="connsiteY9" fmla="*/ 667796 h 753896"/>
              <a:gd name="connsiteX10" fmla="*/ 1153632 w 1227311"/>
              <a:gd name="connsiteY10" fmla="*/ 616996 h 753896"/>
              <a:gd name="connsiteX11" fmla="*/ 1036157 w 1227311"/>
              <a:gd name="connsiteY11" fmla="*/ 651921 h 753896"/>
              <a:gd name="connsiteX12" fmla="*/ 1226657 w 1227311"/>
              <a:gd name="connsiteY12" fmla="*/ 677321 h 753896"/>
              <a:gd name="connsiteX13" fmla="*/ 956782 w 1227311"/>
              <a:gd name="connsiteY13" fmla="*/ 696371 h 753896"/>
              <a:gd name="connsiteX14" fmla="*/ 185257 w 1227311"/>
              <a:gd name="connsiteY14" fmla="*/ 677321 h 753896"/>
              <a:gd name="connsiteX15" fmla="*/ 280507 w 1227311"/>
              <a:gd name="connsiteY15" fmla="*/ 670971 h 753896"/>
              <a:gd name="connsiteX16" fmla="*/ 42382 w 1227311"/>
              <a:gd name="connsiteY16" fmla="*/ 753521 h 753896"/>
              <a:gd name="connsiteX17" fmla="*/ 207482 w 1227311"/>
              <a:gd name="connsiteY17" fmla="*/ 632871 h 753896"/>
              <a:gd name="connsiteX18" fmla="*/ 375757 w 1227311"/>
              <a:gd name="connsiteY18" fmla="*/ 375696 h 753896"/>
              <a:gd name="connsiteX19" fmla="*/ 90007 w 1227311"/>
              <a:gd name="connsiteY19" fmla="*/ 591596 h 753896"/>
              <a:gd name="connsiteX20" fmla="*/ 217007 w 1227311"/>
              <a:gd name="connsiteY20" fmla="*/ 416971 h 753896"/>
              <a:gd name="connsiteX21" fmla="*/ 1107 w 1227311"/>
              <a:gd name="connsiteY21" fmla="*/ 597946 h 753896"/>
              <a:gd name="connsiteX22" fmla="*/ 328132 w 1227311"/>
              <a:gd name="connsiteY22" fmla="*/ 315371 h 753896"/>
              <a:gd name="connsiteX23" fmla="*/ 496407 w 1227311"/>
              <a:gd name="connsiteY23" fmla="*/ 93121 h 753896"/>
              <a:gd name="connsiteX24" fmla="*/ 331307 w 1227311"/>
              <a:gd name="connsiteY24" fmla="*/ 255046 h 753896"/>
              <a:gd name="connsiteX25" fmla="*/ 690082 w 1227311"/>
              <a:gd name="connsiteY25" fmla="*/ 1046 h 75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7311" h="753896">
                <a:moveTo>
                  <a:pt x="690082" y="1046"/>
                </a:moveTo>
                <a:cubicBezTo>
                  <a:pt x="724478" y="-12712"/>
                  <a:pt x="571549" y="112700"/>
                  <a:pt x="537682" y="172496"/>
                </a:cubicBezTo>
                <a:cubicBezTo>
                  <a:pt x="503815" y="232292"/>
                  <a:pt x="495878" y="343417"/>
                  <a:pt x="486882" y="359821"/>
                </a:cubicBezTo>
                <a:cubicBezTo>
                  <a:pt x="477886" y="376225"/>
                  <a:pt x="480003" y="256634"/>
                  <a:pt x="483707" y="270921"/>
                </a:cubicBezTo>
                <a:cubicBezTo>
                  <a:pt x="487411" y="285208"/>
                  <a:pt x="486882" y="396334"/>
                  <a:pt x="509107" y="445546"/>
                </a:cubicBezTo>
                <a:cubicBezTo>
                  <a:pt x="531332" y="494758"/>
                  <a:pt x="602241" y="555084"/>
                  <a:pt x="617057" y="566196"/>
                </a:cubicBezTo>
                <a:cubicBezTo>
                  <a:pt x="631873" y="577308"/>
                  <a:pt x="568374" y="502167"/>
                  <a:pt x="598007" y="512221"/>
                </a:cubicBezTo>
                <a:cubicBezTo>
                  <a:pt x="627640" y="522275"/>
                  <a:pt x="776336" y="613292"/>
                  <a:pt x="794857" y="626521"/>
                </a:cubicBezTo>
                <a:cubicBezTo>
                  <a:pt x="813378" y="639750"/>
                  <a:pt x="676324" y="584717"/>
                  <a:pt x="709132" y="591596"/>
                </a:cubicBezTo>
                <a:cubicBezTo>
                  <a:pt x="741940" y="598475"/>
                  <a:pt x="917624" y="663563"/>
                  <a:pt x="991707" y="667796"/>
                </a:cubicBezTo>
                <a:cubicBezTo>
                  <a:pt x="1065790" y="672029"/>
                  <a:pt x="1146224" y="619642"/>
                  <a:pt x="1153632" y="616996"/>
                </a:cubicBezTo>
                <a:cubicBezTo>
                  <a:pt x="1161040" y="614350"/>
                  <a:pt x="1023986" y="641867"/>
                  <a:pt x="1036157" y="651921"/>
                </a:cubicBezTo>
                <a:cubicBezTo>
                  <a:pt x="1048328" y="661975"/>
                  <a:pt x="1239886" y="669913"/>
                  <a:pt x="1226657" y="677321"/>
                </a:cubicBezTo>
                <a:cubicBezTo>
                  <a:pt x="1213428" y="684729"/>
                  <a:pt x="1130349" y="696371"/>
                  <a:pt x="956782" y="696371"/>
                </a:cubicBezTo>
                <a:cubicBezTo>
                  <a:pt x="783215" y="696371"/>
                  <a:pt x="297969" y="681554"/>
                  <a:pt x="185257" y="677321"/>
                </a:cubicBezTo>
                <a:cubicBezTo>
                  <a:pt x="72545" y="673088"/>
                  <a:pt x="304319" y="658271"/>
                  <a:pt x="280507" y="670971"/>
                </a:cubicBezTo>
                <a:cubicBezTo>
                  <a:pt x="256694" y="683671"/>
                  <a:pt x="54553" y="759871"/>
                  <a:pt x="42382" y="753521"/>
                </a:cubicBezTo>
                <a:cubicBezTo>
                  <a:pt x="30211" y="747171"/>
                  <a:pt x="151920" y="695842"/>
                  <a:pt x="207482" y="632871"/>
                </a:cubicBezTo>
                <a:cubicBezTo>
                  <a:pt x="263044" y="569900"/>
                  <a:pt x="395336" y="382575"/>
                  <a:pt x="375757" y="375696"/>
                </a:cubicBezTo>
                <a:cubicBezTo>
                  <a:pt x="356178" y="368817"/>
                  <a:pt x="116465" y="584717"/>
                  <a:pt x="90007" y="591596"/>
                </a:cubicBezTo>
                <a:cubicBezTo>
                  <a:pt x="63549" y="598475"/>
                  <a:pt x="231824" y="415913"/>
                  <a:pt x="217007" y="416971"/>
                </a:cubicBezTo>
                <a:cubicBezTo>
                  <a:pt x="202190" y="418029"/>
                  <a:pt x="-17414" y="614879"/>
                  <a:pt x="1107" y="597946"/>
                </a:cubicBezTo>
                <a:cubicBezTo>
                  <a:pt x="19628" y="581013"/>
                  <a:pt x="245582" y="399508"/>
                  <a:pt x="328132" y="315371"/>
                </a:cubicBezTo>
                <a:cubicBezTo>
                  <a:pt x="410682" y="231234"/>
                  <a:pt x="495878" y="103175"/>
                  <a:pt x="496407" y="93121"/>
                </a:cubicBezTo>
                <a:cubicBezTo>
                  <a:pt x="496936" y="83067"/>
                  <a:pt x="295324" y="268804"/>
                  <a:pt x="331307" y="255046"/>
                </a:cubicBezTo>
                <a:cubicBezTo>
                  <a:pt x="367290" y="241288"/>
                  <a:pt x="655686" y="14804"/>
                  <a:pt x="690082" y="1046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7" name="フリーフォーム 2396">
            <a:extLst>
              <a:ext uri="{FF2B5EF4-FFF2-40B4-BE49-F238E27FC236}">
                <a16:creationId xmlns:a16="http://schemas.microsoft.com/office/drawing/2014/main" id="{37AFCC0D-E220-0D4F-ECFE-9C7B1C8FD989}"/>
              </a:ext>
            </a:extLst>
          </p:cNvPr>
          <p:cNvSpPr/>
          <p:nvPr/>
        </p:nvSpPr>
        <p:spPr>
          <a:xfrm>
            <a:off x="5956233" y="5357587"/>
            <a:ext cx="421989" cy="213163"/>
          </a:xfrm>
          <a:custGeom>
            <a:avLst/>
            <a:gdLst>
              <a:gd name="connsiteX0" fmla="*/ 273117 w 421989"/>
              <a:gd name="connsiteY0" fmla="*/ 1813 h 213163"/>
              <a:gd name="connsiteX1" fmla="*/ 412817 w 421989"/>
              <a:gd name="connsiteY1" fmla="*/ 170088 h 213163"/>
              <a:gd name="connsiteX2" fmla="*/ 381067 w 421989"/>
              <a:gd name="connsiteY2" fmla="*/ 198663 h 213163"/>
              <a:gd name="connsiteX3" fmla="*/ 158817 w 421989"/>
              <a:gd name="connsiteY3" fmla="*/ 201838 h 213163"/>
              <a:gd name="connsiteX4" fmla="*/ 67 w 421989"/>
              <a:gd name="connsiteY4" fmla="*/ 211363 h 213163"/>
              <a:gd name="connsiteX5" fmla="*/ 139767 w 421989"/>
              <a:gd name="connsiteY5" fmla="*/ 201838 h 213163"/>
              <a:gd name="connsiteX6" fmla="*/ 203267 w 421989"/>
              <a:gd name="connsiteY6" fmla="*/ 106588 h 213163"/>
              <a:gd name="connsiteX7" fmla="*/ 117542 w 421989"/>
              <a:gd name="connsiteY7" fmla="*/ 84363 h 213163"/>
              <a:gd name="connsiteX8" fmla="*/ 219142 w 421989"/>
              <a:gd name="connsiteY8" fmla="*/ 81188 h 213163"/>
              <a:gd name="connsiteX9" fmla="*/ 241367 w 421989"/>
              <a:gd name="connsiteY9" fmla="*/ 131988 h 213163"/>
              <a:gd name="connsiteX10" fmla="*/ 244542 w 421989"/>
              <a:gd name="connsiteY10" fmla="*/ 81188 h 213163"/>
              <a:gd name="connsiteX11" fmla="*/ 273117 w 421989"/>
              <a:gd name="connsiteY11" fmla="*/ 1813 h 21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1989" h="213163">
                <a:moveTo>
                  <a:pt x="273117" y="1813"/>
                </a:moveTo>
                <a:cubicBezTo>
                  <a:pt x="301163" y="16630"/>
                  <a:pt x="394825" y="137280"/>
                  <a:pt x="412817" y="170088"/>
                </a:cubicBezTo>
                <a:cubicBezTo>
                  <a:pt x="430809" y="202896"/>
                  <a:pt x="423400" y="193371"/>
                  <a:pt x="381067" y="198663"/>
                </a:cubicBezTo>
                <a:cubicBezTo>
                  <a:pt x="338734" y="203955"/>
                  <a:pt x="222317" y="199721"/>
                  <a:pt x="158817" y="201838"/>
                </a:cubicBezTo>
                <a:cubicBezTo>
                  <a:pt x="95317" y="203955"/>
                  <a:pt x="3242" y="211363"/>
                  <a:pt x="67" y="211363"/>
                </a:cubicBezTo>
                <a:cubicBezTo>
                  <a:pt x="-3108" y="211363"/>
                  <a:pt x="105900" y="219301"/>
                  <a:pt x="139767" y="201838"/>
                </a:cubicBezTo>
                <a:cubicBezTo>
                  <a:pt x="173634" y="184376"/>
                  <a:pt x="206971" y="126167"/>
                  <a:pt x="203267" y="106588"/>
                </a:cubicBezTo>
                <a:cubicBezTo>
                  <a:pt x="199563" y="87009"/>
                  <a:pt x="114896" y="88596"/>
                  <a:pt x="117542" y="84363"/>
                </a:cubicBezTo>
                <a:cubicBezTo>
                  <a:pt x="120188" y="80130"/>
                  <a:pt x="198504" y="73251"/>
                  <a:pt x="219142" y="81188"/>
                </a:cubicBezTo>
                <a:cubicBezTo>
                  <a:pt x="239779" y="89126"/>
                  <a:pt x="237134" y="131988"/>
                  <a:pt x="241367" y="131988"/>
                </a:cubicBezTo>
                <a:cubicBezTo>
                  <a:pt x="245600" y="131988"/>
                  <a:pt x="237663" y="94946"/>
                  <a:pt x="244542" y="81188"/>
                </a:cubicBezTo>
                <a:cubicBezTo>
                  <a:pt x="251421" y="67430"/>
                  <a:pt x="245071" y="-13004"/>
                  <a:pt x="273117" y="1813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8" name="フリーフォーム 2397">
            <a:extLst>
              <a:ext uri="{FF2B5EF4-FFF2-40B4-BE49-F238E27FC236}">
                <a16:creationId xmlns:a16="http://schemas.microsoft.com/office/drawing/2014/main" id="{0FACCD13-1F15-2C51-EC67-7BC5FA72DDA4}"/>
              </a:ext>
            </a:extLst>
          </p:cNvPr>
          <p:cNvSpPr/>
          <p:nvPr/>
        </p:nvSpPr>
        <p:spPr>
          <a:xfrm>
            <a:off x="4482959" y="1136203"/>
            <a:ext cx="2730788" cy="799316"/>
          </a:xfrm>
          <a:custGeom>
            <a:avLst/>
            <a:gdLst>
              <a:gd name="connsiteX0" fmla="*/ 2730641 w 2730788"/>
              <a:gd name="connsiteY0" fmla="*/ 91464 h 799316"/>
              <a:gd name="connsiteX1" fmla="*/ 1409841 w 2730788"/>
              <a:gd name="connsiteY1" fmla="*/ 74530 h 799316"/>
              <a:gd name="connsiteX2" fmla="*/ 715574 w 2730788"/>
              <a:gd name="connsiteY2" fmla="*/ 303130 h 799316"/>
              <a:gd name="connsiteX3" fmla="*/ 1062708 w 2730788"/>
              <a:gd name="connsiteY3" fmla="*/ 184597 h 799316"/>
              <a:gd name="connsiteX4" fmla="*/ 21308 w 2730788"/>
              <a:gd name="connsiteY4" fmla="*/ 785730 h 799316"/>
              <a:gd name="connsiteX5" fmla="*/ 436174 w 2730788"/>
              <a:gd name="connsiteY5" fmla="*/ 557130 h 799316"/>
              <a:gd name="connsiteX6" fmla="*/ 1325174 w 2730788"/>
              <a:gd name="connsiteY6" fmla="*/ 23730 h 799316"/>
              <a:gd name="connsiteX7" fmla="*/ 2730641 w 2730788"/>
              <a:gd name="connsiteY7" fmla="*/ 91464 h 79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0788" h="799316">
                <a:moveTo>
                  <a:pt x="2730641" y="91464"/>
                </a:moveTo>
                <a:cubicBezTo>
                  <a:pt x="2744752" y="99931"/>
                  <a:pt x="1745685" y="39252"/>
                  <a:pt x="1409841" y="74530"/>
                </a:cubicBezTo>
                <a:cubicBezTo>
                  <a:pt x="1073996" y="109808"/>
                  <a:pt x="773429" y="284786"/>
                  <a:pt x="715574" y="303130"/>
                </a:cubicBezTo>
                <a:cubicBezTo>
                  <a:pt x="657719" y="321474"/>
                  <a:pt x="1178419" y="104164"/>
                  <a:pt x="1062708" y="184597"/>
                </a:cubicBezTo>
                <a:cubicBezTo>
                  <a:pt x="946997" y="265030"/>
                  <a:pt x="125730" y="723641"/>
                  <a:pt x="21308" y="785730"/>
                </a:cubicBezTo>
                <a:cubicBezTo>
                  <a:pt x="-83114" y="847819"/>
                  <a:pt x="218863" y="684130"/>
                  <a:pt x="436174" y="557130"/>
                </a:cubicBezTo>
                <a:cubicBezTo>
                  <a:pt x="653485" y="430130"/>
                  <a:pt x="939941" y="101341"/>
                  <a:pt x="1325174" y="23730"/>
                </a:cubicBezTo>
                <a:cubicBezTo>
                  <a:pt x="1710407" y="-53881"/>
                  <a:pt x="2716530" y="82997"/>
                  <a:pt x="2730641" y="914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9" name="フリーフォーム 2398">
            <a:extLst>
              <a:ext uri="{FF2B5EF4-FFF2-40B4-BE49-F238E27FC236}">
                <a16:creationId xmlns:a16="http://schemas.microsoft.com/office/drawing/2014/main" id="{8D88EB53-D95B-3D74-B52C-CA1EF0A3FA4D}"/>
              </a:ext>
            </a:extLst>
          </p:cNvPr>
          <p:cNvSpPr/>
          <p:nvPr/>
        </p:nvSpPr>
        <p:spPr>
          <a:xfrm>
            <a:off x="4224867" y="2336741"/>
            <a:ext cx="245680" cy="2025341"/>
          </a:xfrm>
          <a:custGeom>
            <a:avLst/>
            <a:gdLst>
              <a:gd name="connsiteX0" fmla="*/ 245533 w 245680"/>
              <a:gd name="connsiteY0" fmla="*/ 59 h 2025341"/>
              <a:gd name="connsiteX1" fmla="*/ 67733 w 245680"/>
              <a:gd name="connsiteY1" fmla="*/ 626592 h 2025341"/>
              <a:gd name="connsiteX2" fmla="*/ 93133 w 245680"/>
              <a:gd name="connsiteY2" fmla="*/ 1413992 h 2025341"/>
              <a:gd name="connsiteX3" fmla="*/ 50800 w 245680"/>
              <a:gd name="connsiteY3" fmla="*/ 1219259 h 2025341"/>
              <a:gd name="connsiteX4" fmla="*/ 0 w 245680"/>
              <a:gd name="connsiteY4" fmla="*/ 2006659 h 2025341"/>
              <a:gd name="connsiteX5" fmla="*/ 50800 w 245680"/>
              <a:gd name="connsiteY5" fmla="*/ 1710326 h 2025341"/>
              <a:gd name="connsiteX6" fmla="*/ 50800 w 245680"/>
              <a:gd name="connsiteY6" fmla="*/ 956792 h 2025341"/>
              <a:gd name="connsiteX7" fmla="*/ 33866 w 245680"/>
              <a:gd name="connsiteY7" fmla="*/ 372592 h 2025341"/>
              <a:gd name="connsiteX8" fmla="*/ 33866 w 245680"/>
              <a:gd name="connsiteY8" fmla="*/ 660459 h 2025341"/>
              <a:gd name="connsiteX9" fmla="*/ 245533 w 245680"/>
              <a:gd name="connsiteY9" fmla="*/ 59 h 202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680" h="2025341">
                <a:moveTo>
                  <a:pt x="245533" y="59"/>
                </a:moveTo>
                <a:cubicBezTo>
                  <a:pt x="251177" y="-5585"/>
                  <a:pt x="93133" y="390937"/>
                  <a:pt x="67733" y="626592"/>
                </a:cubicBezTo>
                <a:cubicBezTo>
                  <a:pt x="42333" y="862247"/>
                  <a:pt x="95955" y="1315214"/>
                  <a:pt x="93133" y="1413992"/>
                </a:cubicBezTo>
                <a:cubicBezTo>
                  <a:pt x="90311" y="1512770"/>
                  <a:pt x="66322" y="1120481"/>
                  <a:pt x="50800" y="1219259"/>
                </a:cubicBezTo>
                <a:cubicBezTo>
                  <a:pt x="35278" y="1318037"/>
                  <a:pt x="0" y="1924815"/>
                  <a:pt x="0" y="2006659"/>
                </a:cubicBezTo>
                <a:cubicBezTo>
                  <a:pt x="0" y="2088503"/>
                  <a:pt x="42333" y="1885304"/>
                  <a:pt x="50800" y="1710326"/>
                </a:cubicBezTo>
                <a:cubicBezTo>
                  <a:pt x="59267" y="1535348"/>
                  <a:pt x="53622" y="1179748"/>
                  <a:pt x="50800" y="956792"/>
                </a:cubicBezTo>
                <a:cubicBezTo>
                  <a:pt x="47978" y="733836"/>
                  <a:pt x="36688" y="421981"/>
                  <a:pt x="33866" y="372592"/>
                </a:cubicBezTo>
                <a:cubicBezTo>
                  <a:pt x="31044" y="323203"/>
                  <a:pt x="4233" y="716903"/>
                  <a:pt x="33866" y="660459"/>
                </a:cubicBezTo>
                <a:cubicBezTo>
                  <a:pt x="63499" y="604015"/>
                  <a:pt x="239889" y="5703"/>
                  <a:pt x="245533" y="5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0" name="フリーフォーム 2399">
            <a:extLst>
              <a:ext uri="{FF2B5EF4-FFF2-40B4-BE49-F238E27FC236}">
                <a16:creationId xmlns:a16="http://schemas.microsoft.com/office/drawing/2014/main" id="{AD1BF1DF-DFCC-1AC3-5BA4-6898648A257E}"/>
              </a:ext>
            </a:extLst>
          </p:cNvPr>
          <p:cNvSpPr/>
          <p:nvPr/>
        </p:nvSpPr>
        <p:spPr>
          <a:xfrm>
            <a:off x="6732089" y="413843"/>
            <a:ext cx="937509" cy="470996"/>
          </a:xfrm>
          <a:custGeom>
            <a:avLst/>
            <a:gdLst>
              <a:gd name="connsiteX0" fmla="*/ 49711 w 937509"/>
              <a:gd name="connsiteY0" fmla="*/ 9490 h 470996"/>
              <a:gd name="connsiteX1" fmla="*/ 83578 w 937509"/>
              <a:gd name="connsiteY1" fmla="*/ 60290 h 470996"/>
              <a:gd name="connsiteX2" fmla="*/ 913311 w 937509"/>
              <a:gd name="connsiteY2" fmla="*/ 449757 h 470996"/>
              <a:gd name="connsiteX3" fmla="*/ 676244 w 937509"/>
              <a:gd name="connsiteY3" fmla="*/ 390490 h 470996"/>
              <a:gd name="connsiteX4" fmla="*/ 269844 w 937509"/>
              <a:gd name="connsiteY4" fmla="*/ 144957 h 470996"/>
              <a:gd name="connsiteX5" fmla="*/ 49711 w 937509"/>
              <a:gd name="connsiteY5" fmla="*/ 9490 h 47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509" h="470996">
                <a:moveTo>
                  <a:pt x="49711" y="9490"/>
                </a:moveTo>
                <a:cubicBezTo>
                  <a:pt x="18667" y="-4621"/>
                  <a:pt x="-60355" y="-13088"/>
                  <a:pt x="83578" y="60290"/>
                </a:cubicBezTo>
                <a:cubicBezTo>
                  <a:pt x="227511" y="133668"/>
                  <a:pt x="814533" y="394724"/>
                  <a:pt x="913311" y="449757"/>
                </a:cubicBezTo>
                <a:cubicBezTo>
                  <a:pt x="1012089" y="504790"/>
                  <a:pt x="783488" y="441290"/>
                  <a:pt x="676244" y="390490"/>
                </a:cubicBezTo>
                <a:cubicBezTo>
                  <a:pt x="569000" y="339690"/>
                  <a:pt x="381322" y="207046"/>
                  <a:pt x="269844" y="144957"/>
                </a:cubicBezTo>
                <a:cubicBezTo>
                  <a:pt x="158366" y="82868"/>
                  <a:pt x="80755" y="23601"/>
                  <a:pt x="49711" y="94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2" name="フリーフォーム 2401">
            <a:extLst>
              <a:ext uri="{FF2B5EF4-FFF2-40B4-BE49-F238E27FC236}">
                <a16:creationId xmlns:a16="http://schemas.microsoft.com/office/drawing/2014/main" id="{4D6156EB-B7AF-C673-3D34-1F41982149A3}"/>
              </a:ext>
            </a:extLst>
          </p:cNvPr>
          <p:cNvSpPr/>
          <p:nvPr/>
        </p:nvSpPr>
        <p:spPr>
          <a:xfrm>
            <a:off x="7263921" y="1777893"/>
            <a:ext cx="1122737" cy="1989457"/>
          </a:xfrm>
          <a:custGeom>
            <a:avLst/>
            <a:gdLst>
              <a:gd name="connsiteX0" fmla="*/ 479 w 1122737"/>
              <a:gd name="connsiteY0" fmla="*/ 107 h 1989457"/>
              <a:gd name="connsiteX1" fmla="*/ 246012 w 1122737"/>
              <a:gd name="connsiteY1" fmla="*/ 508107 h 1989457"/>
              <a:gd name="connsiteX2" fmla="*/ 770946 w 1122737"/>
              <a:gd name="connsiteY2" fmla="*/ 1287040 h 1989457"/>
              <a:gd name="connsiteX3" fmla="*/ 711679 w 1122737"/>
              <a:gd name="connsiteY3" fmla="*/ 1193907 h 1989457"/>
              <a:gd name="connsiteX4" fmla="*/ 1118079 w 1122737"/>
              <a:gd name="connsiteY4" fmla="*/ 1981307 h 1989457"/>
              <a:gd name="connsiteX5" fmla="*/ 897946 w 1122737"/>
              <a:gd name="connsiteY5" fmla="*/ 1566440 h 1989457"/>
              <a:gd name="connsiteX6" fmla="*/ 389946 w 1122737"/>
              <a:gd name="connsiteY6" fmla="*/ 965307 h 1989457"/>
              <a:gd name="connsiteX7" fmla="*/ 212146 w 1122737"/>
              <a:gd name="connsiteY7" fmla="*/ 728240 h 1989457"/>
              <a:gd name="connsiteX8" fmla="*/ 313746 w 1122737"/>
              <a:gd name="connsiteY8" fmla="*/ 812907 h 1989457"/>
              <a:gd name="connsiteX9" fmla="*/ 186746 w 1122737"/>
              <a:gd name="connsiteY9" fmla="*/ 465774 h 1989457"/>
              <a:gd name="connsiteX10" fmla="*/ 479 w 1122737"/>
              <a:gd name="connsiteY10" fmla="*/ 107 h 198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2737" h="1989457">
                <a:moveTo>
                  <a:pt x="479" y="107"/>
                </a:moveTo>
                <a:cubicBezTo>
                  <a:pt x="10357" y="7162"/>
                  <a:pt x="117601" y="293618"/>
                  <a:pt x="246012" y="508107"/>
                </a:cubicBezTo>
                <a:cubicBezTo>
                  <a:pt x="374423" y="722596"/>
                  <a:pt x="693335" y="1172740"/>
                  <a:pt x="770946" y="1287040"/>
                </a:cubicBezTo>
                <a:cubicBezTo>
                  <a:pt x="848557" y="1401340"/>
                  <a:pt x="653824" y="1078196"/>
                  <a:pt x="711679" y="1193907"/>
                </a:cubicBezTo>
                <a:cubicBezTo>
                  <a:pt x="769534" y="1309618"/>
                  <a:pt x="1087035" y="1919218"/>
                  <a:pt x="1118079" y="1981307"/>
                </a:cubicBezTo>
                <a:cubicBezTo>
                  <a:pt x="1149123" y="2043396"/>
                  <a:pt x="1019301" y="1735773"/>
                  <a:pt x="897946" y="1566440"/>
                </a:cubicBezTo>
                <a:cubicBezTo>
                  <a:pt x="776591" y="1397107"/>
                  <a:pt x="504246" y="1105007"/>
                  <a:pt x="389946" y="965307"/>
                </a:cubicBezTo>
                <a:cubicBezTo>
                  <a:pt x="275646" y="825607"/>
                  <a:pt x="224846" y="753640"/>
                  <a:pt x="212146" y="728240"/>
                </a:cubicBezTo>
                <a:cubicBezTo>
                  <a:pt x="199446" y="702840"/>
                  <a:pt x="317979" y="856651"/>
                  <a:pt x="313746" y="812907"/>
                </a:cubicBezTo>
                <a:cubicBezTo>
                  <a:pt x="309513" y="769163"/>
                  <a:pt x="237546" y="595596"/>
                  <a:pt x="186746" y="465774"/>
                </a:cubicBezTo>
                <a:cubicBezTo>
                  <a:pt x="135946" y="335952"/>
                  <a:pt x="-9399" y="-6948"/>
                  <a:pt x="479" y="10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3" name="フリーフォーム 2402">
            <a:extLst>
              <a:ext uri="{FF2B5EF4-FFF2-40B4-BE49-F238E27FC236}">
                <a16:creationId xmlns:a16="http://schemas.microsoft.com/office/drawing/2014/main" id="{3602118D-31D8-20C9-9465-7C1ECA13A961}"/>
              </a:ext>
            </a:extLst>
          </p:cNvPr>
          <p:cNvSpPr/>
          <p:nvPr/>
        </p:nvSpPr>
        <p:spPr>
          <a:xfrm>
            <a:off x="7179037" y="880521"/>
            <a:ext cx="2023949" cy="710114"/>
          </a:xfrm>
          <a:custGeom>
            <a:avLst/>
            <a:gdLst>
              <a:gd name="connsiteX0" fmla="*/ 696 w 2023949"/>
              <a:gd name="connsiteY0" fmla="*/ 203212 h 710114"/>
              <a:gd name="connsiteX1" fmla="*/ 1025163 w 2023949"/>
              <a:gd name="connsiteY1" fmla="*/ 59279 h 710114"/>
              <a:gd name="connsiteX2" fmla="*/ 1998830 w 2023949"/>
              <a:gd name="connsiteY2" fmla="*/ 694279 h 710114"/>
              <a:gd name="connsiteX3" fmla="*/ 1702496 w 2023949"/>
              <a:gd name="connsiteY3" fmla="*/ 491079 h 710114"/>
              <a:gd name="connsiteX4" fmla="*/ 1329963 w 2023949"/>
              <a:gd name="connsiteY4" fmla="*/ 194746 h 710114"/>
              <a:gd name="connsiteX5" fmla="*/ 872763 w 2023949"/>
              <a:gd name="connsiteY5" fmla="*/ 12 h 710114"/>
              <a:gd name="connsiteX6" fmla="*/ 696 w 2023949"/>
              <a:gd name="connsiteY6" fmla="*/ 203212 h 71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3949" h="710114">
                <a:moveTo>
                  <a:pt x="696" y="203212"/>
                </a:moveTo>
                <a:cubicBezTo>
                  <a:pt x="26096" y="213090"/>
                  <a:pt x="692141" y="-22565"/>
                  <a:pt x="1025163" y="59279"/>
                </a:cubicBezTo>
                <a:cubicBezTo>
                  <a:pt x="1358185" y="141123"/>
                  <a:pt x="1885941" y="622312"/>
                  <a:pt x="1998830" y="694279"/>
                </a:cubicBezTo>
                <a:cubicBezTo>
                  <a:pt x="2111719" y="766246"/>
                  <a:pt x="1813974" y="574334"/>
                  <a:pt x="1702496" y="491079"/>
                </a:cubicBezTo>
                <a:cubicBezTo>
                  <a:pt x="1591018" y="407824"/>
                  <a:pt x="1468252" y="276591"/>
                  <a:pt x="1329963" y="194746"/>
                </a:cubicBezTo>
                <a:cubicBezTo>
                  <a:pt x="1191674" y="112901"/>
                  <a:pt x="1094307" y="-1399"/>
                  <a:pt x="872763" y="12"/>
                </a:cubicBezTo>
                <a:cubicBezTo>
                  <a:pt x="651219" y="1423"/>
                  <a:pt x="-24704" y="193334"/>
                  <a:pt x="696" y="2032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4" name="フリーフォーム 2403">
            <a:extLst>
              <a:ext uri="{FF2B5EF4-FFF2-40B4-BE49-F238E27FC236}">
                <a16:creationId xmlns:a16="http://schemas.microsoft.com/office/drawing/2014/main" id="{40508A2E-1D86-9B14-E1CD-EFFD4F205387}"/>
              </a:ext>
            </a:extLst>
          </p:cNvPr>
          <p:cNvSpPr/>
          <p:nvPr/>
        </p:nvSpPr>
        <p:spPr>
          <a:xfrm>
            <a:off x="8321655" y="1937435"/>
            <a:ext cx="1301910" cy="1234304"/>
          </a:xfrm>
          <a:custGeom>
            <a:avLst/>
            <a:gdLst>
              <a:gd name="connsiteX0" fmla="*/ 26478 w 1301910"/>
              <a:gd name="connsiteY0" fmla="*/ 18365 h 1234304"/>
              <a:gd name="connsiteX1" fmla="*/ 85745 w 1301910"/>
              <a:gd name="connsiteY1" fmla="*/ 86098 h 1234304"/>
              <a:gd name="connsiteX2" fmla="*/ 847745 w 1301910"/>
              <a:gd name="connsiteY2" fmla="*/ 729565 h 1234304"/>
              <a:gd name="connsiteX3" fmla="*/ 1288012 w 1301910"/>
              <a:gd name="connsiteY3" fmla="*/ 1220632 h 1234304"/>
              <a:gd name="connsiteX4" fmla="*/ 1144078 w 1301910"/>
              <a:gd name="connsiteY4" fmla="*/ 1059765 h 1234304"/>
              <a:gd name="connsiteX5" fmla="*/ 669945 w 1301910"/>
              <a:gd name="connsiteY5" fmla="*/ 661832 h 1234304"/>
              <a:gd name="connsiteX6" fmla="*/ 161945 w 1301910"/>
              <a:gd name="connsiteY6" fmla="*/ 196165 h 1234304"/>
              <a:gd name="connsiteX7" fmla="*/ 26478 w 1301910"/>
              <a:gd name="connsiteY7" fmla="*/ 18365 h 123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1910" h="1234304">
                <a:moveTo>
                  <a:pt x="26478" y="18365"/>
                </a:moveTo>
                <a:cubicBezTo>
                  <a:pt x="13778" y="20"/>
                  <a:pt x="-51133" y="-32435"/>
                  <a:pt x="85745" y="86098"/>
                </a:cubicBezTo>
                <a:cubicBezTo>
                  <a:pt x="222623" y="204631"/>
                  <a:pt x="647367" y="540476"/>
                  <a:pt x="847745" y="729565"/>
                </a:cubicBezTo>
                <a:cubicBezTo>
                  <a:pt x="1048123" y="918654"/>
                  <a:pt x="1288012" y="1220632"/>
                  <a:pt x="1288012" y="1220632"/>
                </a:cubicBezTo>
                <a:cubicBezTo>
                  <a:pt x="1337401" y="1275665"/>
                  <a:pt x="1247089" y="1152898"/>
                  <a:pt x="1144078" y="1059765"/>
                </a:cubicBezTo>
                <a:cubicBezTo>
                  <a:pt x="1041067" y="966632"/>
                  <a:pt x="833634" y="805765"/>
                  <a:pt x="669945" y="661832"/>
                </a:cubicBezTo>
                <a:cubicBezTo>
                  <a:pt x="506256" y="517899"/>
                  <a:pt x="266367" y="299176"/>
                  <a:pt x="161945" y="196165"/>
                </a:cubicBezTo>
                <a:cubicBezTo>
                  <a:pt x="57523" y="93154"/>
                  <a:pt x="39178" y="36710"/>
                  <a:pt x="26478" y="1836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5" name="フリーフォーム 2404">
            <a:extLst>
              <a:ext uri="{FF2B5EF4-FFF2-40B4-BE49-F238E27FC236}">
                <a16:creationId xmlns:a16="http://schemas.microsoft.com/office/drawing/2014/main" id="{A2C5EEED-7BF7-956C-D67A-D92A6AB61138}"/>
              </a:ext>
            </a:extLst>
          </p:cNvPr>
          <p:cNvSpPr/>
          <p:nvPr/>
        </p:nvSpPr>
        <p:spPr>
          <a:xfrm>
            <a:off x="9005963" y="2296068"/>
            <a:ext cx="303020" cy="2862691"/>
          </a:xfrm>
          <a:custGeom>
            <a:avLst/>
            <a:gdLst>
              <a:gd name="connsiteX0" fmla="*/ 273504 w 303020"/>
              <a:gd name="connsiteY0" fmla="*/ 91532 h 2862691"/>
              <a:gd name="connsiteX1" fmla="*/ 298904 w 303020"/>
              <a:gd name="connsiteY1" fmla="*/ 176199 h 2862691"/>
              <a:gd name="connsiteX2" fmla="*/ 222704 w 303020"/>
              <a:gd name="connsiteY2" fmla="*/ 1048265 h 2862691"/>
              <a:gd name="connsiteX3" fmla="*/ 70304 w 303020"/>
              <a:gd name="connsiteY3" fmla="*/ 2021932 h 2862691"/>
              <a:gd name="connsiteX4" fmla="*/ 78770 w 303020"/>
              <a:gd name="connsiteY4" fmla="*/ 1886465 h 2862691"/>
              <a:gd name="connsiteX5" fmla="*/ 95704 w 303020"/>
              <a:gd name="connsiteY5" fmla="*/ 2851665 h 2862691"/>
              <a:gd name="connsiteX6" fmla="*/ 2570 w 303020"/>
              <a:gd name="connsiteY6" fmla="*/ 2318265 h 2862691"/>
              <a:gd name="connsiteX7" fmla="*/ 214237 w 303020"/>
              <a:gd name="connsiteY7" fmla="*/ 972065 h 2862691"/>
              <a:gd name="connsiteX8" fmla="*/ 112637 w 303020"/>
              <a:gd name="connsiteY8" fmla="*/ 1217599 h 2862691"/>
              <a:gd name="connsiteX9" fmla="*/ 273504 w 303020"/>
              <a:gd name="connsiteY9" fmla="*/ 91532 h 286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020" h="2862691">
                <a:moveTo>
                  <a:pt x="273504" y="91532"/>
                </a:moveTo>
                <a:cubicBezTo>
                  <a:pt x="304549" y="-82035"/>
                  <a:pt x="307371" y="16743"/>
                  <a:pt x="298904" y="176199"/>
                </a:cubicBezTo>
                <a:cubicBezTo>
                  <a:pt x="290437" y="335655"/>
                  <a:pt x="260804" y="740643"/>
                  <a:pt x="222704" y="1048265"/>
                </a:cubicBezTo>
                <a:cubicBezTo>
                  <a:pt x="184604" y="1355887"/>
                  <a:pt x="94293" y="1882232"/>
                  <a:pt x="70304" y="2021932"/>
                </a:cubicBezTo>
                <a:cubicBezTo>
                  <a:pt x="46315" y="2161632"/>
                  <a:pt x="74537" y="1748176"/>
                  <a:pt x="78770" y="1886465"/>
                </a:cubicBezTo>
                <a:cubicBezTo>
                  <a:pt x="83003" y="2024754"/>
                  <a:pt x="108404" y="2779698"/>
                  <a:pt x="95704" y="2851665"/>
                </a:cubicBezTo>
                <a:cubicBezTo>
                  <a:pt x="83004" y="2923632"/>
                  <a:pt x="-17185" y="2631532"/>
                  <a:pt x="2570" y="2318265"/>
                </a:cubicBezTo>
                <a:cubicBezTo>
                  <a:pt x="22325" y="2004998"/>
                  <a:pt x="195893" y="1155509"/>
                  <a:pt x="214237" y="972065"/>
                </a:cubicBezTo>
                <a:cubicBezTo>
                  <a:pt x="232581" y="788621"/>
                  <a:pt x="98526" y="1362943"/>
                  <a:pt x="112637" y="1217599"/>
                </a:cubicBezTo>
                <a:cubicBezTo>
                  <a:pt x="126748" y="1072255"/>
                  <a:pt x="242459" y="265099"/>
                  <a:pt x="273504" y="9153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6" name="フリーフォーム 2405">
            <a:extLst>
              <a:ext uri="{FF2B5EF4-FFF2-40B4-BE49-F238E27FC236}">
                <a16:creationId xmlns:a16="http://schemas.microsoft.com/office/drawing/2014/main" id="{F8F6A358-5AD1-FD9E-2132-49B93603B7D8}"/>
              </a:ext>
            </a:extLst>
          </p:cNvPr>
          <p:cNvSpPr/>
          <p:nvPr/>
        </p:nvSpPr>
        <p:spPr>
          <a:xfrm>
            <a:off x="4148533" y="3747712"/>
            <a:ext cx="1017049" cy="2704463"/>
          </a:xfrm>
          <a:custGeom>
            <a:avLst/>
            <a:gdLst>
              <a:gd name="connsiteX0" fmla="*/ 347267 w 1017049"/>
              <a:gd name="connsiteY0" fmla="*/ 3021 h 2704463"/>
              <a:gd name="connsiteX1" fmla="*/ 134 w 1017049"/>
              <a:gd name="connsiteY1" fmla="*/ 1061355 h 2704463"/>
              <a:gd name="connsiteX2" fmla="*/ 304934 w 1017049"/>
              <a:gd name="connsiteY2" fmla="*/ 1882621 h 2704463"/>
              <a:gd name="connsiteX3" fmla="*/ 228734 w 1017049"/>
              <a:gd name="connsiteY3" fmla="*/ 1823355 h 2704463"/>
              <a:gd name="connsiteX4" fmla="*/ 1007667 w 1017049"/>
              <a:gd name="connsiteY4" fmla="*/ 2686955 h 2704463"/>
              <a:gd name="connsiteX5" fmla="*/ 626667 w 1017049"/>
              <a:gd name="connsiteY5" fmla="*/ 2339821 h 2704463"/>
              <a:gd name="connsiteX6" fmla="*/ 135600 w 1017049"/>
              <a:gd name="connsiteY6" fmla="*/ 1586288 h 2704463"/>
              <a:gd name="connsiteX7" fmla="*/ 8600 w 1017049"/>
              <a:gd name="connsiteY7" fmla="*/ 1213755 h 2704463"/>
              <a:gd name="connsiteX8" fmla="*/ 110200 w 1017049"/>
              <a:gd name="connsiteY8" fmla="*/ 765021 h 2704463"/>
              <a:gd name="connsiteX9" fmla="*/ 144067 w 1017049"/>
              <a:gd name="connsiteY9" fmla="*/ 417888 h 2704463"/>
              <a:gd name="connsiteX10" fmla="*/ 17067 w 1017049"/>
              <a:gd name="connsiteY10" fmla="*/ 731155 h 2704463"/>
              <a:gd name="connsiteX11" fmla="*/ 347267 w 1017049"/>
              <a:gd name="connsiteY11" fmla="*/ 3021 h 270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7049" h="2704463">
                <a:moveTo>
                  <a:pt x="347267" y="3021"/>
                </a:moveTo>
                <a:cubicBezTo>
                  <a:pt x="344445" y="58054"/>
                  <a:pt x="7189" y="748088"/>
                  <a:pt x="134" y="1061355"/>
                </a:cubicBezTo>
                <a:cubicBezTo>
                  <a:pt x="-6922" y="1374622"/>
                  <a:pt x="266834" y="1755621"/>
                  <a:pt x="304934" y="1882621"/>
                </a:cubicBezTo>
                <a:cubicBezTo>
                  <a:pt x="343034" y="2009621"/>
                  <a:pt x="111612" y="1689299"/>
                  <a:pt x="228734" y="1823355"/>
                </a:cubicBezTo>
                <a:cubicBezTo>
                  <a:pt x="345856" y="1957411"/>
                  <a:pt x="941345" y="2600877"/>
                  <a:pt x="1007667" y="2686955"/>
                </a:cubicBezTo>
                <a:cubicBezTo>
                  <a:pt x="1073989" y="2773033"/>
                  <a:pt x="772012" y="2523266"/>
                  <a:pt x="626667" y="2339821"/>
                </a:cubicBezTo>
                <a:cubicBezTo>
                  <a:pt x="481322" y="2156376"/>
                  <a:pt x="238611" y="1773966"/>
                  <a:pt x="135600" y="1586288"/>
                </a:cubicBezTo>
                <a:cubicBezTo>
                  <a:pt x="32589" y="1398610"/>
                  <a:pt x="12833" y="1350633"/>
                  <a:pt x="8600" y="1213755"/>
                </a:cubicBezTo>
                <a:cubicBezTo>
                  <a:pt x="4367" y="1076877"/>
                  <a:pt x="87622" y="897665"/>
                  <a:pt x="110200" y="765021"/>
                </a:cubicBezTo>
                <a:cubicBezTo>
                  <a:pt x="132778" y="632377"/>
                  <a:pt x="159589" y="423532"/>
                  <a:pt x="144067" y="417888"/>
                </a:cubicBezTo>
                <a:cubicBezTo>
                  <a:pt x="128545" y="412244"/>
                  <a:pt x="-13977" y="800299"/>
                  <a:pt x="17067" y="731155"/>
                </a:cubicBezTo>
                <a:cubicBezTo>
                  <a:pt x="48111" y="662011"/>
                  <a:pt x="350089" y="-52012"/>
                  <a:pt x="347267" y="30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7" name="フリーフォーム 2406">
            <a:extLst>
              <a:ext uri="{FF2B5EF4-FFF2-40B4-BE49-F238E27FC236}">
                <a16:creationId xmlns:a16="http://schemas.microsoft.com/office/drawing/2014/main" id="{C95F33FD-2260-C402-9082-6EB168EFD5D6}"/>
              </a:ext>
            </a:extLst>
          </p:cNvPr>
          <p:cNvSpPr/>
          <p:nvPr/>
        </p:nvSpPr>
        <p:spPr>
          <a:xfrm>
            <a:off x="7120263" y="930626"/>
            <a:ext cx="1790440" cy="1934679"/>
          </a:xfrm>
          <a:custGeom>
            <a:avLst/>
            <a:gdLst>
              <a:gd name="connsiteX0" fmla="*/ 204 w 1790440"/>
              <a:gd name="connsiteY0" fmla="*/ 707 h 1934679"/>
              <a:gd name="connsiteX1" fmla="*/ 906137 w 1790440"/>
              <a:gd name="connsiteY1" fmla="*/ 915107 h 1934679"/>
              <a:gd name="connsiteX2" fmla="*/ 821470 w 1790440"/>
              <a:gd name="connsiteY2" fmla="*/ 821974 h 1934679"/>
              <a:gd name="connsiteX3" fmla="*/ 1744337 w 1790440"/>
              <a:gd name="connsiteY3" fmla="*/ 1880307 h 1934679"/>
              <a:gd name="connsiteX4" fmla="*/ 1566537 w 1790440"/>
              <a:gd name="connsiteY4" fmla="*/ 1677107 h 1934679"/>
              <a:gd name="connsiteX5" fmla="*/ 829937 w 1790440"/>
              <a:gd name="connsiteY5" fmla="*/ 779641 h 1934679"/>
              <a:gd name="connsiteX6" fmla="*/ 204 w 1790440"/>
              <a:gd name="connsiteY6" fmla="*/ 707 h 193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0440" h="1934679">
                <a:moveTo>
                  <a:pt x="204" y="707"/>
                </a:moveTo>
                <a:cubicBezTo>
                  <a:pt x="12904" y="23285"/>
                  <a:pt x="769259" y="778229"/>
                  <a:pt x="906137" y="915107"/>
                </a:cubicBezTo>
                <a:cubicBezTo>
                  <a:pt x="1043015" y="1051985"/>
                  <a:pt x="821470" y="821974"/>
                  <a:pt x="821470" y="821974"/>
                </a:cubicBezTo>
                <a:lnTo>
                  <a:pt x="1744337" y="1880307"/>
                </a:lnTo>
                <a:cubicBezTo>
                  <a:pt x="1868515" y="2022829"/>
                  <a:pt x="1718937" y="1860551"/>
                  <a:pt x="1566537" y="1677107"/>
                </a:cubicBezTo>
                <a:cubicBezTo>
                  <a:pt x="1414137" y="1493663"/>
                  <a:pt x="1090992" y="1057630"/>
                  <a:pt x="829937" y="779641"/>
                </a:cubicBezTo>
                <a:cubicBezTo>
                  <a:pt x="568882" y="501652"/>
                  <a:pt x="-12496" y="-21871"/>
                  <a:pt x="204" y="70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8" name="フリーフォーム 2407">
            <a:extLst>
              <a:ext uri="{FF2B5EF4-FFF2-40B4-BE49-F238E27FC236}">
                <a16:creationId xmlns:a16="http://schemas.microsoft.com/office/drawing/2014/main" id="{20D1F9AC-B3CC-F402-9C49-424881E55B04}"/>
              </a:ext>
            </a:extLst>
          </p:cNvPr>
          <p:cNvSpPr/>
          <p:nvPr/>
        </p:nvSpPr>
        <p:spPr>
          <a:xfrm>
            <a:off x="4013134" y="1214856"/>
            <a:ext cx="1078553" cy="1893004"/>
          </a:xfrm>
          <a:custGeom>
            <a:avLst/>
            <a:gdLst>
              <a:gd name="connsiteX0" fmla="*/ 1032999 w 1078553"/>
              <a:gd name="connsiteY0" fmla="*/ 38211 h 1893004"/>
              <a:gd name="connsiteX1" fmla="*/ 711266 w 1078553"/>
              <a:gd name="connsiteY1" fmla="*/ 419211 h 1893004"/>
              <a:gd name="connsiteX2" fmla="*/ 211733 w 1078553"/>
              <a:gd name="connsiteY2" fmla="*/ 1342077 h 1893004"/>
              <a:gd name="connsiteX3" fmla="*/ 330266 w 1078553"/>
              <a:gd name="connsiteY3" fmla="*/ 1088077 h 1893004"/>
              <a:gd name="connsiteX4" fmla="*/ 66 w 1078553"/>
              <a:gd name="connsiteY4" fmla="*/ 1892411 h 1893004"/>
              <a:gd name="connsiteX5" fmla="*/ 304866 w 1078553"/>
              <a:gd name="connsiteY5" fmla="*/ 1206611 h 1893004"/>
              <a:gd name="connsiteX6" fmla="*/ 660466 w 1078553"/>
              <a:gd name="connsiteY6" fmla="*/ 529277 h 1893004"/>
              <a:gd name="connsiteX7" fmla="*/ 508066 w 1078553"/>
              <a:gd name="connsiteY7" fmla="*/ 673211 h 1893004"/>
              <a:gd name="connsiteX8" fmla="*/ 1016066 w 1078553"/>
              <a:gd name="connsiteY8" fmla="*/ 89011 h 1893004"/>
              <a:gd name="connsiteX9" fmla="*/ 1032999 w 1078553"/>
              <a:gd name="connsiteY9" fmla="*/ 38211 h 18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8553" h="1893004">
                <a:moveTo>
                  <a:pt x="1032999" y="38211"/>
                </a:moveTo>
                <a:cubicBezTo>
                  <a:pt x="982199" y="93244"/>
                  <a:pt x="848144" y="201900"/>
                  <a:pt x="711266" y="419211"/>
                </a:cubicBezTo>
                <a:cubicBezTo>
                  <a:pt x="574388" y="636522"/>
                  <a:pt x="275233" y="1230599"/>
                  <a:pt x="211733" y="1342077"/>
                </a:cubicBezTo>
                <a:cubicBezTo>
                  <a:pt x="148233" y="1453555"/>
                  <a:pt x="365544" y="996355"/>
                  <a:pt x="330266" y="1088077"/>
                </a:cubicBezTo>
                <a:cubicBezTo>
                  <a:pt x="294988" y="1179799"/>
                  <a:pt x="4299" y="1872655"/>
                  <a:pt x="66" y="1892411"/>
                </a:cubicBezTo>
                <a:cubicBezTo>
                  <a:pt x="-4167" y="1912167"/>
                  <a:pt x="194799" y="1433800"/>
                  <a:pt x="304866" y="1206611"/>
                </a:cubicBezTo>
                <a:cubicBezTo>
                  <a:pt x="414933" y="979422"/>
                  <a:pt x="626599" y="618177"/>
                  <a:pt x="660466" y="529277"/>
                </a:cubicBezTo>
                <a:cubicBezTo>
                  <a:pt x="694333" y="440377"/>
                  <a:pt x="448799" y="746589"/>
                  <a:pt x="508066" y="673211"/>
                </a:cubicBezTo>
                <a:cubicBezTo>
                  <a:pt x="567333" y="599833"/>
                  <a:pt x="922933" y="200489"/>
                  <a:pt x="1016066" y="89011"/>
                </a:cubicBezTo>
                <a:cubicBezTo>
                  <a:pt x="1109199" y="-22467"/>
                  <a:pt x="1083799" y="-16822"/>
                  <a:pt x="1032999" y="3821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9" name="フリーフォーム 2408">
            <a:extLst>
              <a:ext uri="{FF2B5EF4-FFF2-40B4-BE49-F238E27FC236}">
                <a16:creationId xmlns:a16="http://schemas.microsoft.com/office/drawing/2014/main" id="{CE121CCE-EC30-2681-D27C-3C9ACE778784}"/>
              </a:ext>
            </a:extLst>
          </p:cNvPr>
          <p:cNvSpPr/>
          <p:nvPr/>
        </p:nvSpPr>
        <p:spPr>
          <a:xfrm>
            <a:off x="4488634" y="1927022"/>
            <a:ext cx="584456" cy="1565178"/>
          </a:xfrm>
          <a:custGeom>
            <a:avLst/>
            <a:gdLst>
              <a:gd name="connsiteX0" fmla="*/ 582899 w 584456"/>
              <a:gd name="connsiteY0" fmla="*/ 11845 h 1565178"/>
              <a:gd name="connsiteX1" fmla="*/ 24099 w 584456"/>
              <a:gd name="connsiteY1" fmla="*/ 1493511 h 1565178"/>
              <a:gd name="connsiteX2" fmla="*/ 117233 w 584456"/>
              <a:gd name="connsiteY2" fmla="*/ 1264911 h 1565178"/>
              <a:gd name="connsiteX3" fmla="*/ 261166 w 584456"/>
              <a:gd name="connsiteY3" fmla="*/ 672245 h 1565178"/>
              <a:gd name="connsiteX4" fmla="*/ 193433 w 584456"/>
              <a:gd name="connsiteY4" fmla="*/ 790778 h 1565178"/>
              <a:gd name="connsiteX5" fmla="*/ 582899 w 584456"/>
              <a:gd name="connsiteY5" fmla="*/ 11845 h 156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456" h="1565178">
                <a:moveTo>
                  <a:pt x="582899" y="11845"/>
                </a:moveTo>
                <a:cubicBezTo>
                  <a:pt x="554677" y="128967"/>
                  <a:pt x="101710" y="1284667"/>
                  <a:pt x="24099" y="1493511"/>
                </a:cubicBezTo>
                <a:cubicBezTo>
                  <a:pt x="-53512" y="1702355"/>
                  <a:pt x="77722" y="1401789"/>
                  <a:pt x="117233" y="1264911"/>
                </a:cubicBezTo>
                <a:cubicBezTo>
                  <a:pt x="156744" y="1128033"/>
                  <a:pt x="248466" y="751267"/>
                  <a:pt x="261166" y="672245"/>
                </a:cubicBezTo>
                <a:cubicBezTo>
                  <a:pt x="273866" y="593223"/>
                  <a:pt x="139811" y="899434"/>
                  <a:pt x="193433" y="790778"/>
                </a:cubicBezTo>
                <a:cubicBezTo>
                  <a:pt x="247055" y="682122"/>
                  <a:pt x="611121" y="-105277"/>
                  <a:pt x="582899" y="118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0" name="フリーフォーム 2409">
            <a:extLst>
              <a:ext uri="{FF2B5EF4-FFF2-40B4-BE49-F238E27FC236}">
                <a16:creationId xmlns:a16="http://schemas.microsoft.com/office/drawing/2014/main" id="{CD8B61C3-EB56-6F71-440E-028A52F09A07}"/>
              </a:ext>
            </a:extLst>
          </p:cNvPr>
          <p:cNvSpPr/>
          <p:nvPr/>
        </p:nvSpPr>
        <p:spPr>
          <a:xfrm>
            <a:off x="7264561" y="1516415"/>
            <a:ext cx="1851915" cy="2804448"/>
          </a:xfrm>
          <a:custGeom>
            <a:avLst/>
            <a:gdLst>
              <a:gd name="connsiteX0" fmla="*/ 8306 w 1851915"/>
              <a:gd name="connsiteY0" fmla="*/ 7585 h 2804448"/>
              <a:gd name="connsiteX1" fmla="*/ 1244439 w 1851915"/>
              <a:gd name="connsiteY1" fmla="*/ 1252185 h 2804448"/>
              <a:gd name="connsiteX2" fmla="*/ 1134372 w 1851915"/>
              <a:gd name="connsiteY2" fmla="*/ 1175985 h 2804448"/>
              <a:gd name="connsiteX3" fmla="*/ 1616972 w 1851915"/>
              <a:gd name="connsiteY3" fmla="*/ 1904118 h 2804448"/>
              <a:gd name="connsiteX4" fmla="*/ 1532306 w 1851915"/>
              <a:gd name="connsiteY4" fmla="*/ 1794052 h 2804448"/>
              <a:gd name="connsiteX5" fmla="*/ 1845572 w 1851915"/>
              <a:gd name="connsiteY5" fmla="*/ 2784652 h 2804448"/>
              <a:gd name="connsiteX6" fmla="*/ 1701639 w 1851915"/>
              <a:gd name="connsiteY6" fmla="*/ 2361318 h 2804448"/>
              <a:gd name="connsiteX7" fmla="*/ 1227506 w 1851915"/>
              <a:gd name="connsiteY7" fmla="*/ 1243718 h 2804448"/>
              <a:gd name="connsiteX8" fmla="*/ 727972 w 1851915"/>
              <a:gd name="connsiteY8" fmla="*/ 752652 h 2804448"/>
              <a:gd name="connsiteX9" fmla="*/ 8306 w 1851915"/>
              <a:gd name="connsiteY9" fmla="*/ 7585 h 280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1915" h="2804448">
                <a:moveTo>
                  <a:pt x="8306" y="7585"/>
                </a:moveTo>
                <a:cubicBezTo>
                  <a:pt x="94384" y="90840"/>
                  <a:pt x="1056761" y="1057452"/>
                  <a:pt x="1244439" y="1252185"/>
                </a:cubicBezTo>
                <a:cubicBezTo>
                  <a:pt x="1432117" y="1446918"/>
                  <a:pt x="1072283" y="1067330"/>
                  <a:pt x="1134372" y="1175985"/>
                </a:cubicBezTo>
                <a:cubicBezTo>
                  <a:pt x="1196461" y="1284641"/>
                  <a:pt x="1550650" y="1801107"/>
                  <a:pt x="1616972" y="1904118"/>
                </a:cubicBezTo>
                <a:cubicBezTo>
                  <a:pt x="1683294" y="2007129"/>
                  <a:pt x="1494206" y="1647296"/>
                  <a:pt x="1532306" y="1794052"/>
                </a:cubicBezTo>
                <a:cubicBezTo>
                  <a:pt x="1570406" y="1940808"/>
                  <a:pt x="1817350" y="2690108"/>
                  <a:pt x="1845572" y="2784652"/>
                </a:cubicBezTo>
                <a:cubicBezTo>
                  <a:pt x="1873794" y="2879196"/>
                  <a:pt x="1804650" y="2618140"/>
                  <a:pt x="1701639" y="2361318"/>
                </a:cubicBezTo>
                <a:cubicBezTo>
                  <a:pt x="1598628" y="2104496"/>
                  <a:pt x="1389784" y="1511829"/>
                  <a:pt x="1227506" y="1243718"/>
                </a:cubicBezTo>
                <a:cubicBezTo>
                  <a:pt x="1065228" y="975607"/>
                  <a:pt x="926939" y="955852"/>
                  <a:pt x="727972" y="752652"/>
                </a:cubicBezTo>
                <a:cubicBezTo>
                  <a:pt x="529005" y="549452"/>
                  <a:pt x="-77772" y="-75670"/>
                  <a:pt x="8306" y="758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1" name="フリーフォーム 2410">
            <a:extLst>
              <a:ext uri="{FF2B5EF4-FFF2-40B4-BE49-F238E27FC236}">
                <a16:creationId xmlns:a16="http://schemas.microsoft.com/office/drawing/2014/main" id="{236BB666-3BD8-12AE-A6DA-E4F4FD90C224}"/>
              </a:ext>
            </a:extLst>
          </p:cNvPr>
          <p:cNvSpPr/>
          <p:nvPr/>
        </p:nvSpPr>
        <p:spPr>
          <a:xfrm>
            <a:off x="6873343" y="1009837"/>
            <a:ext cx="2708094" cy="1922547"/>
          </a:xfrm>
          <a:custGeom>
            <a:avLst/>
            <a:gdLst>
              <a:gd name="connsiteX0" fmla="*/ 26990 w 2708094"/>
              <a:gd name="connsiteY0" fmla="*/ 73896 h 1922547"/>
              <a:gd name="connsiteX1" fmla="*/ 1186924 w 2708094"/>
              <a:gd name="connsiteY1" fmla="*/ 167030 h 1922547"/>
              <a:gd name="connsiteX2" fmla="*/ 1711857 w 2708094"/>
              <a:gd name="connsiteY2" fmla="*/ 802030 h 1922547"/>
              <a:gd name="connsiteX3" fmla="*/ 1627190 w 2708094"/>
              <a:gd name="connsiteY3" fmla="*/ 641163 h 1922547"/>
              <a:gd name="connsiteX4" fmla="*/ 2685524 w 2708094"/>
              <a:gd name="connsiteY4" fmla="*/ 1885763 h 1922547"/>
              <a:gd name="connsiteX5" fmla="*/ 2296057 w 2708094"/>
              <a:gd name="connsiteY5" fmla="*/ 1513230 h 1922547"/>
              <a:gd name="connsiteX6" fmla="*/ 1652590 w 2708094"/>
              <a:gd name="connsiteY6" fmla="*/ 691963 h 1922547"/>
              <a:gd name="connsiteX7" fmla="*/ 1237724 w 2708094"/>
              <a:gd name="connsiteY7" fmla="*/ 243230 h 1922547"/>
              <a:gd name="connsiteX8" fmla="*/ 441857 w 2708094"/>
              <a:gd name="connsiteY8" fmla="*/ 6163 h 1922547"/>
              <a:gd name="connsiteX9" fmla="*/ 26990 w 2708094"/>
              <a:gd name="connsiteY9" fmla="*/ 73896 h 192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8094" h="1922547">
                <a:moveTo>
                  <a:pt x="26990" y="73896"/>
                </a:moveTo>
                <a:cubicBezTo>
                  <a:pt x="151168" y="100707"/>
                  <a:pt x="906113" y="45674"/>
                  <a:pt x="1186924" y="167030"/>
                </a:cubicBezTo>
                <a:cubicBezTo>
                  <a:pt x="1467735" y="288386"/>
                  <a:pt x="1638479" y="723008"/>
                  <a:pt x="1711857" y="802030"/>
                </a:cubicBezTo>
                <a:cubicBezTo>
                  <a:pt x="1785235" y="881052"/>
                  <a:pt x="1464912" y="460541"/>
                  <a:pt x="1627190" y="641163"/>
                </a:cubicBezTo>
                <a:cubicBezTo>
                  <a:pt x="1789468" y="821785"/>
                  <a:pt x="2574046" y="1740419"/>
                  <a:pt x="2685524" y="1885763"/>
                </a:cubicBezTo>
                <a:cubicBezTo>
                  <a:pt x="2797002" y="2031107"/>
                  <a:pt x="2468213" y="1712197"/>
                  <a:pt x="2296057" y="1513230"/>
                </a:cubicBezTo>
                <a:cubicBezTo>
                  <a:pt x="2123901" y="1314263"/>
                  <a:pt x="1828979" y="903630"/>
                  <a:pt x="1652590" y="691963"/>
                </a:cubicBezTo>
                <a:cubicBezTo>
                  <a:pt x="1476201" y="480296"/>
                  <a:pt x="1439513" y="357530"/>
                  <a:pt x="1237724" y="243230"/>
                </a:cubicBezTo>
                <a:cubicBezTo>
                  <a:pt x="1035935" y="128930"/>
                  <a:pt x="647879" y="32974"/>
                  <a:pt x="441857" y="6163"/>
                </a:cubicBezTo>
                <a:cubicBezTo>
                  <a:pt x="235835" y="-20648"/>
                  <a:pt x="-97188" y="47085"/>
                  <a:pt x="26990" y="738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2" name="フリーフォーム 2411">
            <a:extLst>
              <a:ext uri="{FF2B5EF4-FFF2-40B4-BE49-F238E27FC236}">
                <a16:creationId xmlns:a16="http://schemas.microsoft.com/office/drawing/2014/main" id="{B0F379FA-9F60-E043-2949-607A7953CF99}"/>
              </a:ext>
            </a:extLst>
          </p:cNvPr>
          <p:cNvSpPr/>
          <p:nvPr/>
        </p:nvSpPr>
        <p:spPr>
          <a:xfrm>
            <a:off x="6998914" y="1007530"/>
            <a:ext cx="695955" cy="965643"/>
          </a:xfrm>
          <a:custGeom>
            <a:avLst/>
            <a:gdLst>
              <a:gd name="connsiteX0" fmla="*/ 70753 w 695955"/>
              <a:gd name="connsiteY0" fmla="*/ 3 h 965643"/>
              <a:gd name="connsiteX1" fmla="*/ 197753 w 695955"/>
              <a:gd name="connsiteY1" fmla="*/ 482603 h 965643"/>
              <a:gd name="connsiteX2" fmla="*/ 688819 w 695955"/>
              <a:gd name="connsiteY2" fmla="*/ 956737 h 965643"/>
              <a:gd name="connsiteX3" fmla="*/ 502553 w 695955"/>
              <a:gd name="connsiteY3" fmla="*/ 804337 h 965643"/>
              <a:gd name="connsiteX4" fmla="*/ 11486 w 695955"/>
              <a:gd name="connsiteY4" fmla="*/ 389470 h 965643"/>
              <a:gd name="connsiteX5" fmla="*/ 146953 w 695955"/>
              <a:gd name="connsiteY5" fmla="*/ 474137 h 965643"/>
              <a:gd name="connsiteX6" fmla="*/ 70753 w 695955"/>
              <a:gd name="connsiteY6" fmla="*/ 3 h 96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955" h="965643">
                <a:moveTo>
                  <a:pt x="70753" y="3"/>
                </a:moveTo>
                <a:cubicBezTo>
                  <a:pt x="79220" y="1414"/>
                  <a:pt x="94742" y="323147"/>
                  <a:pt x="197753" y="482603"/>
                </a:cubicBezTo>
                <a:cubicBezTo>
                  <a:pt x="300764" y="642059"/>
                  <a:pt x="638019" y="903115"/>
                  <a:pt x="688819" y="956737"/>
                </a:cubicBezTo>
                <a:cubicBezTo>
                  <a:pt x="739619" y="1010359"/>
                  <a:pt x="502553" y="804337"/>
                  <a:pt x="502553" y="804337"/>
                </a:cubicBezTo>
                <a:cubicBezTo>
                  <a:pt x="389664" y="709793"/>
                  <a:pt x="70753" y="444503"/>
                  <a:pt x="11486" y="389470"/>
                </a:cubicBezTo>
                <a:cubicBezTo>
                  <a:pt x="-47781" y="334437"/>
                  <a:pt x="141309" y="534815"/>
                  <a:pt x="146953" y="474137"/>
                </a:cubicBezTo>
                <a:cubicBezTo>
                  <a:pt x="152597" y="413459"/>
                  <a:pt x="62286" y="-1408"/>
                  <a:pt x="70753" y="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3" name="フリーフォーム 2412">
            <a:extLst>
              <a:ext uri="{FF2B5EF4-FFF2-40B4-BE49-F238E27FC236}">
                <a16:creationId xmlns:a16="http://schemas.microsoft.com/office/drawing/2014/main" id="{E78C0852-7C20-2F95-1513-F66DCB4FD50C}"/>
              </a:ext>
            </a:extLst>
          </p:cNvPr>
          <p:cNvSpPr/>
          <p:nvPr/>
        </p:nvSpPr>
        <p:spPr>
          <a:xfrm>
            <a:off x="5281124" y="1778224"/>
            <a:ext cx="1687880" cy="475281"/>
          </a:xfrm>
          <a:custGeom>
            <a:avLst/>
            <a:gdLst>
              <a:gd name="connsiteX0" fmla="*/ 1686943 w 1687880"/>
              <a:gd name="connsiteY0" fmla="*/ 126776 h 475281"/>
              <a:gd name="connsiteX1" fmla="*/ 874143 w 1687880"/>
              <a:gd name="connsiteY1" fmla="*/ 169109 h 475281"/>
              <a:gd name="connsiteX2" fmla="*/ 2076 w 1687880"/>
              <a:gd name="connsiteY2" fmla="*/ 473909 h 475281"/>
              <a:gd name="connsiteX3" fmla="*/ 654009 w 1687880"/>
              <a:gd name="connsiteY3" fmla="*/ 270709 h 475281"/>
              <a:gd name="connsiteX4" fmla="*/ 1382143 w 1687880"/>
              <a:gd name="connsiteY4" fmla="*/ 16709 h 475281"/>
              <a:gd name="connsiteX5" fmla="*/ 1043476 w 1687880"/>
              <a:gd name="connsiteY5" fmla="*/ 33643 h 475281"/>
              <a:gd name="connsiteX6" fmla="*/ 1686943 w 1687880"/>
              <a:gd name="connsiteY6" fmla="*/ 126776 h 47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7880" h="475281">
                <a:moveTo>
                  <a:pt x="1686943" y="126776"/>
                </a:moveTo>
                <a:cubicBezTo>
                  <a:pt x="1658721" y="149354"/>
                  <a:pt x="1154954" y="111254"/>
                  <a:pt x="874143" y="169109"/>
                </a:cubicBezTo>
                <a:cubicBezTo>
                  <a:pt x="593332" y="226964"/>
                  <a:pt x="38765" y="456976"/>
                  <a:pt x="2076" y="473909"/>
                </a:cubicBezTo>
                <a:cubicBezTo>
                  <a:pt x="-34613" y="490842"/>
                  <a:pt x="423998" y="346909"/>
                  <a:pt x="654009" y="270709"/>
                </a:cubicBezTo>
                <a:cubicBezTo>
                  <a:pt x="884020" y="194509"/>
                  <a:pt x="1317232" y="56220"/>
                  <a:pt x="1382143" y="16709"/>
                </a:cubicBezTo>
                <a:cubicBezTo>
                  <a:pt x="1447054" y="-22802"/>
                  <a:pt x="989854" y="18121"/>
                  <a:pt x="1043476" y="33643"/>
                </a:cubicBezTo>
                <a:cubicBezTo>
                  <a:pt x="1097098" y="49165"/>
                  <a:pt x="1715165" y="104198"/>
                  <a:pt x="1686943" y="1267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5" name="ハート 2414">
            <a:extLst>
              <a:ext uri="{FF2B5EF4-FFF2-40B4-BE49-F238E27FC236}">
                <a16:creationId xmlns:a16="http://schemas.microsoft.com/office/drawing/2014/main" id="{22253737-EF20-991E-3893-77152673ABE4}"/>
              </a:ext>
            </a:extLst>
          </p:cNvPr>
          <p:cNvSpPr/>
          <p:nvPr/>
        </p:nvSpPr>
        <p:spPr>
          <a:xfrm>
            <a:off x="5012884" y="4295421"/>
            <a:ext cx="722057" cy="624984"/>
          </a:xfrm>
          <a:prstGeom prst="heart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6" name="ハート 2415">
            <a:extLst>
              <a:ext uri="{FF2B5EF4-FFF2-40B4-BE49-F238E27FC236}">
                <a16:creationId xmlns:a16="http://schemas.microsoft.com/office/drawing/2014/main" id="{D7D1C43E-CB8C-8081-4E84-EEE5C92A7E1C}"/>
              </a:ext>
            </a:extLst>
          </p:cNvPr>
          <p:cNvSpPr/>
          <p:nvPr/>
        </p:nvSpPr>
        <p:spPr>
          <a:xfrm>
            <a:off x="6891986" y="4311801"/>
            <a:ext cx="985003" cy="810814"/>
          </a:xfrm>
          <a:prstGeom prst="heart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7" name="太陽 2416">
            <a:extLst>
              <a:ext uri="{FF2B5EF4-FFF2-40B4-BE49-F238E27FC236}">
                <a16:creationId xmlns:a16="http://schemas.microsoft.com/office/drawing/2014/main" id="{E9BB306B-C70C-93BD-294E-D8A0B3ECD4F3}"/>
              </a:ext>
            </a:extLst>
          </p:cNvPr>
          <p:cNvSpPr/>
          <p:nvPr/>
        </p:nvSpPr>
        <p:spPr>
          <a:xfrm>
            <a:off x="5164362" y="5175215"/>
            <a:ext cx="105445" cy="105445"/>
          </a:xfrm>
          <a:prstGeom prst="sun">
            <a:avLst/>
          </a:pr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8" name="太陽 2417">
            <a:extLst>
              <a:ext uri="{FF2B5EF4-FFF2-40B4-BE49-F238E27FC236}">
                <a16:creationId xmlns:a16="http://schemas.microsoft.com/office/drawing/2014/main" id="{CACEB453-7D7F-A49F-7007-57DE9815AB75}"/>
              </a:ext>
            </a:extLst>
          </p:cNvPr>
          <p:cNvSpPr/>
          <p:nvPr/>
        </p:nvSpPr>
        <p:spPr>
          <a:xfrm>
            <a:off x="7706543" y="5603620"/>
            <a:ext cx="126175" cy="126175"/>
          </a:xfrm>
          <a:prstGeom prst="sun">
            <a:avLst/>
          </a:pr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0" name="太陽 2419">
            <a:extLst>
              <a:ext uri="{FF2B5EF4-FFF2-40B4-BE49-F238E27FC236}">
                <a16:creationId xmlns:a16="http://schemas.microsoft.com/office/drawing/2014/main" id="{12ECF2E0-EDB0-FEE3-CB10-EEBF24177198}"/>
              </a:ext>
            </a:extLst>
          </p:cNvPr>
          <p:cNvSpPr/>
          <p:nvPr/>
        </p:nvSpPr>
        <p:spPr>
          <a:xfrm>
            <a:off x="5669005" y="2514653"/>
            <a:ext cx="101569" cy="101569"/>
          </a:xfrm>
          <a:prstGeom prst="sun">
            <a:avLst/>
          </a:pr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1" name="太陽 2420">
            <a:extLst>
              <a:ext uri="{FF2B5EF4-FFF2-40B4-BE49-F238E27FC236}">
                <a16:creationId xmlns:a16="http://schemas.microsoft.com/office/drawing/2014/main" id="{03344E71-5682-3AD6-2C05-58AF3B4DC22C}"/>
              </a:ext>
            </a:extLst>
          </p:cNvPr>
          <p:cNvSpPr/>
          <p:nvPr/>
        </p:nvSpPr>
        <p:spPr>
          <a:xfrm>
            <a:off x="5576295" y="4294241"/>
            <a:ext cx="110897" cy="110897"/>
          </a:xfrm>
          <a:prstGeom prst="sun">
            <a:avLst/>
          </a:pr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2" name="太陽 2421">
            <a:extLst>
              <a:ext uri="{FF2B5EF4-FFF2-40B4-BE49-F238E27FC236}">
                <a16:creationId xmlns:a16="http://schemas.microsoft.com/office/drawing/2014/main" id="{52A73993-066A-2BBF-61A9-50762E34E465}"/>
              </a:ext>
            </a:extLst>
          </p:cNvPr>
          <p:cNvSpPr/>
          <p:nvPr/>
        </p:nvSpPr>
        <p:spPr>
          <a:xfrm>
            <a:off x="6374204" y="3784295"/>
            <a:ext cx="112833" cy="112833"/>
          </a:xfrm>
          <a:prstGeom prst="sun">
            <a:avLst/>
          </a:pr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6" name="フリーフォーム 2425">
            <a:extLst>
              <a:ext uri="{FF2B5EF4-FFF2-40B4-BE49-F238E27FC236}">
                <a16:creationId xmlns:a16="http://schemas.microsoft.com/office/drawing/2014/main" id="{57E01BE0-FA7B-94A6-B95A-184EA1FA1681}"/>
              </a:ext>
            </a:extLst>
          </p:cNvPr>
          <p:cNvSpPr/>
          <p:nvPr/>
        </p:nvSpPr>
        <p:spPr>
          <a:xfrm>
            <a:off x="7713123" y="4587490"/>
            <a:ext cx="421554" cy="762776"/>
          </a:xfrm>
          <a:custGeom>
            <a:avLst/>
            <a:gdLst>
              <a:gd name="connsiteX0" fmla="*/ 421227 w 421554"/>
              <a:gd name="connsiteY0" fmla="*/ 385 h 762776"/>
              <a:gd name="connsiteX1" fmla="*/ 202152 w 421554"/>
              <a:gd name="connsiteY1" fmla="*/ 286135 h 762776"/>
              <a:gd name="connsiteX2" fmla="*/ 2127 w 421554"/>
              <a:gd name="connsiteY2" fmla="*/ 759210 h 762776"/>
              <a:gd name="connsiteX3" fmla="*/ 100552 w 421554"/>
              <a:gd name="connsiteY3" fmla="*/ 492510 h 762776"/>
              <a:gd name="connsiteX4" fmla="*/ 160877 w 421554"/>
              <a:gd name="connsiteY4" fmla="*/ 295660 h 762776"/>
              <a:gd name="connsiteX5" fmla="*/ 151352 w 421554"/>
              <a:gd name="connsiteY5" fmla="*/ 343285 h 762776"/>
              <a:gd name="connsiteX6" fmla="*/ 421227 w 421554"/>
              <a:gd name="connsiteY6" fmla="*/ 385 h 76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554" h="762776">
                <a:moveTo>
                  <a:pt x="421227" y="385"/>
                </a:moveTo>
                <a:cubicBezTo>
                  <a:pt x="429694" y="-9140"/>
                  <a:pt x="272002" y="159664"/>
                  <a:pt x="202152" y="286135"/>
                </a:cubicBezTo>
                <a:cubicBezTo>
                  <a:pt x="132302" y="412606"/>
                  <a:pt x="19060" y="724814"/>
                  <a:pt x="2127" y="759210"/>
                </a:cubicBezTo>
                <a:cubicBezTo>
                  <a:pt x="-14806" y="793606"/>
                  <a:pt x="74094" y="569768"/>
                  <a:pt x="100552" y="492510"/>
                </a:cubicBezTo>
                <a:cubicBezTo>
                  <a:pt x="127010" y="415252"/>
                  <a:pt x="152410" y="320531"/>
                  <a:pt x="160877" y="295660"/>
                </a:cubicBezTo>
                <a:cubicBezTo>
                  <a:pt x="169344" y="270789"/>
                  <a:pt x="107431" y="388793"/>
                  <a:pt x="151352" y="343285"/>
                </a:cubicBezTo>
                <a:cubicBezTo>
                  <a:pt x="195273" y="297777"/>
                  <a:pt x="412760" y="9910"/>
                  <a:pt x="421227" y="38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7" name="フリーフォーム 2426">
            <a:extLst>
              <a:ext uri="{FF2B5EF4-FFF2-40B4-BE49-F238E27FC236}">
                <a16:creationId xmlns:a16="http://schemas.microsoft.com/office/drawing/2014/main" id="{8A8C45BB-967D-A843-A3E6-A57924C13323}"/>
              </a:ext>
            </a:extLst>
          </p:cNvPr>
          <p:cNvSpPr/>
          <p:nvPr/>
        </p:nvSpPr>
        <p:spPr>
          <a:xfrm>
            <a:off x="7743824" y="3873360"/>
            <a:ext cx="266247" cy="616675"/>
          </a:xfrm>
          <a:custGeom>
            <a:avLst/>
            <a:gdLst>
              <a:gd name="connsiteX0" fmla="*/ 1 w 266247"/>
              <a:gd name="connsiteY0" fmla="*/ 140 h 616675"/>
              <a:gd name="connsiteX1" fmla="*/ 231776 w 266247"/>
              <a:gd name="connsiteY1" fmla="*/ 400190 h 616675"/>
              <a:gd name="connsiteX2" fmla="*/ 158751 w 266247"/>
              <a:gd name="connsiteY2" fmla="*/ 616090 h 616675"/>
              <a:gd name="connsiteX3" fmla="*/ 260351 w 266247"/>
              <a:gd name="connsiteY3" fmla="*/ 460515 h 616675"/>
              <a:gd name="connsiteX4" fmla="*/ 228601 w 266247"/>
              <a:gd name="connsiteY4" fmla="*/ 355740 h 616675"/>
              <a:gd name="connsiteX5" fmla="*/ 1 w 266247"/>
              <a:gd name="connsiteY5" fmla="*/ 140 h 61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247" h="616675">
                <a:moveTo>
                  <a:pt x="1" y="140"/>
                </a:moveTo>
                <a:cubicBezTo>
                  <a:pt x="530" y="7548"/>
                  <a:pt x="205318" y="297532"/>
                  <a:pt x="231776" y="400190"/>
                </a:cubicBezTo>
                <a:cubicBezTo>
                  <a:pt x="258234" y="502848"/>
                  <a:pt x="153989" y="606036"/>
                  <a:pt x="158751" y="616090"/>
                </a:cubicBezTo>
                <a:cubicBezTo>
                  <a:pt x="163514" y="626144"/>
                  <a:pt x="248709" y="503907"/>
                  <a:pt x="260351" y="460515"/>
                </a:cubicBezTo>
                <a:cubicBezTo>
                  <a:pt x="271993" y="417123"/>
                  <a:pt x="268818" y="431411"/>
                  <a:pt x="228601" y="355740"/>
                </a:cubicBezTo>
                <a:cubicBezTo>
                  <a:pt x="188384" y="280069"/>
                  <a:pt x="-528" y="-7268"/>
                  <a:pt x="1" y="1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8" name="フリーフォーム 2427">
            <a:extLst>
              <a:ext uri="{FF2B5EF4-FFF2-40B4-BE49-F238E27FC236}">
                <a16:creationId xmlns:a16="http://schemas.microsoft.com/office/drawing/2014/main" id="{52006BD4-5C2F-ED7A-9E2C-CC89ACC48749}"/>
              </a:ext>
            </a:extLst>
          </p:cNvPr>
          <p:cNvSpPr/>
          <p:nvPr/>
        </p:nvSpPr>
        <p:spPr>
          <a:xfrm>
            <a:off x="4785849" y="4443609"/>
            <a:ext cx="158462" cy="1055344"/>
          </a:xfrm>
          <a:custGeom>
            <a:avLst/>
            <a:gdLst>
              <a:gd name="connsiteX0" fmla="*/ 43326 w 158462"/>
              <a:gd name="connsiteY0" fmla="*/ 1391 h 1055344"/>
              <a:gd name="connsiteX1" fmla="*/ 24276 w 158462"/>
              <a:gd name="connsiteY1" fmla="*/ 509391 h 1055344"/>
              <a:gd name="connsiteX2" fmla="*/ 46501 w 158462"/>
              <a:gd name="connsiteY2" fmla="*/ 464941 h 1055344"/>
              <a:gd name="connsiteX3" fmla="*/ 148101 w 158462"/>
              <a:gd name="connsiteY3" fmla="*/ 1042791 h 1055344"/>
              <a:gd name="connsiteX4" fmla="*/ 138576 w 158462"/>
              <a:gd name="connsiteY4" fmla="*/ 823716 h 1055344"/>
              <a:gd name="connsiteX5" fmla="*/ 2051 w 158462"/>
              <a:gd name="connsiteY5" fmla="*/ 372866 h 1055344"/>
              <a:gd name="connsiteX6" fmla="*/ 43326 w 158462"/>
              <a:gd name="connsiteY6" fmla="*/ 1391 h 105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62" h="1055344">
                <a:moveTo>
                  <a:pt x="43326" y="1391"/>
                </a:moveTo>
                <a:cubicBezTo>
                  <a:pt x="47030" y="24145"/>
                  <a:pt x="23747" y="432133"/>
                  <a:pt x="24276" y="509391"/>
                </a:cubicBezTo>
                <a:cubicBezTo>
                  <a:pt x="24805" y="586649"/>
                  <a:pt x="25864" y="376041"/>
                  <a:pt x="46501" y="464941"/>
                </a:cubicBezTo>
                <a:cubicBezTo>
                  <a:pt x="67138" y="553841"/>
                  <a:pt x="132755" y="982995"/>
                  <a:pt x="148101" y="1042791"/>
                </a:cubicBezTo>
                <a:cubicBezTo>
                  <a:pt x="163447" y="1102587"/>
                  <a:pt x="162918" y="935370"/>
                  <a:pt x="138576" y="823716"/>
                </a:cubicBezTo>
                <a:cubicBezTo>
                  <a:pt x="114234" y="712062"/>
                  <a:pt x="14751" y="505158"/>
                  <a:pt x="2051" y="372866"/>
                </a:cubicBezTo>
                <a:cubicBezTo>
                  <a:pt x="-10649" y="240574"/>
                  <a:pt x="39622" y="-21363"/>
                  <a:pt x="43326" y="139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9" name="フリーフォーム 2428">
            <a:extLst>
              <a:ext uri="{FF2B5EF4-FFF2-40B4-BE49-F238E27FC236}">
                <a16:creationId xmlns:a16="http://schemas.microsoft.com/office/drawing/2014/main" id="{5684143D-FA9D-C189-1305-DEA4CF58CE5F}"/>
              </a:ext>
            </a:extLst>
          </p:cNvPr>
          <p:cNvSpPr/>
          <p:nvPr/>
        </p:nvSpPr>
        <p:spPr>
          <a:xfrm>
            <a:off x="5042881" y="5720090"/>
            <a:ext cx="480133" cy="856973"/>
          </a:xfrm>
          <a:custGeom>
            <a:avLst/>
            <a:gdLst>
              <a:gd name="connsiteX0" fmla="*/ 2194 w 480133"/>
              <a:gd name="connsiteY0" fmla="*/ 1260 h 856973"/>
              <a:gd name="connsiteX1" fmla="*/ 195869 w 480133"/>
              <a:gd name="connsiteY1" fmla="*/ 464810 h 856973"/>
              <a:gd name="connsiteX2" fmla="*/ 202219 w 480133"/>
              <a:gd name="connsiteY2" fmla="*/ 467985 h 856973"/>
              <a:gd name="connsiteX3" fmla="*/ 472094 w 480133"/>
              <a:gd name="connsiteY3" fmla="*/ 839460 h 856973"/>
              <a:gd name="connsiteX4" fmla="*/ 380019 w 480133"/>
              <a:gd name="connsiteY4" fmla="*/ 744210 h 856973"/>
              <a:gd name="connsiteX5" fmla="*/ 84744 w 480133"/>
              <a:gd name="connsiteY5" fmla="*/ 287010 h 856973"/>
              <a:gd name="connsiteX6" fmla="*/ 91094 w 480133"/>
              <a:gd name="connsiteY6" fmla="*/ 325110 h 856973"/>
              <a:gd name="connsiteX7" fmla="*/ 2194 w 480133"/>
              <a:gd name="connsiteY7" fmla="*/ 1260 h 85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133" h="856973">
                <a:moveTo>
                  <a:pt x="2194" y="1260"/>
                </a:moveTo>
                <a:cubicBezTo>
                  <a:pt x="19657" y="24543"/>
                  <a:pt x="162532" y="387023"/>
                  <a:pt x="195869" y="464810"/>
                </a:cubicBezTo>
                <a:cubicBezTo>
                  <a:pt x="229206" y="542597"/>
                  <a:pt x="156181" y="405543"/>
                  <a:pt x="202219" y="467985"/>
                </a:cubicBezTo>
                <a:cubicBezTo>
                  <a:pt x="248257" y="530427"/>
                  <a:pt x="442461" y="793423"/>
                  <a:pt x="472094" y="839460"/>
                </a:cubicBezTo>
                <a:cubicBezTo>
                  <a:pt x="501727" y="885497"/>
                  <a:pt x="444577" y="836285"/>
                  <a:pt x="380019" y="744210"/>
                </a:cubicBezTo>
                <a:cubicBezTo>
                  <a:pt x="315461" y="652135"/>
                  <a:pt x="132898" y="356860"/>
                  <a:pt x="84744" y="287010"/>
                </a:cubicBezTo>
                <a:cubicBezTo>
                  <a:pt x="36590" y="217160"/>
                  <a:pt x="105381" y="365856"/>
                  <a:pt x="91094" y="325110"/>
                </a:cubicBezTo>
                <a:cubicBezTo>
                  <a:pt x="76807" y="284364"/>
                  <a:pt x="-15269" y="-22023"/>
                  <a:pt x="2194" y="126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0" name="フリーフォーム 2429">
            <a:extLst>
              <a:ext uri="{FF2B5EF4-FFF2-40B4-BE49-F238E27FC236}">
                <a16:creationId xmlns:a16="http://schemas.microsoft.com/office/drawing/2014/main" id="{F39353D9-9ABC-110C-6C53-84CB0FEAB675}"/>
              </a:ext>
            </a:extLst>
          </p:cNvPr>
          <p:cNvSpPr/>
          <p:nvPr/>
        </p:nvSpPr>
        <p:spPr>
          <a:xfrm>
            <a:off x="7247905" y="5149114"/>
            <a:ext cx="959954" cy="1212525"/>
          </a:xfrm>
          <a:custGeom>
            <a:avLst/>
            <a:gdLst>
              <a:gd name="connsiteX0" fmla="*/ 956295 w 959954"/>
              <a:gd name="connsiteY0" fmla="*/ 736 h 1212525"/>
              <a:gd name="connsiteX1" fmla="*/ 803895 w 959954"/>
              <a:gd name="connsiteY1" fmla="*/ 232511 h 1212525"/>
              <a:gd name="connsiteX2" fmla="*/ 753095 w 959954"/>
              <a:gd name="connsiteY2" fmla="*/ 461111 h 1212525"/>
              <a:gd name="connsiteX3" fmla="*/ 400670 w 959954"/>
              <a:gd name="connsiteY3" fmla="*/ 810361 h 1212525"/>
              <a:gd name="connsiteX4" fmla="*/ 511795 w 959954"/>
              <a:gd name="connsiteY4" fmla="*/ 724636 h 1212525"/>
              <a:gd name="connsiteX5" fmla="*/ 13320 w 959954"/>
              <a:gd name="connsiteY5" fmla="*/ 1197711 h 1212525"/>
              <a:gd name="connsiteX6" fmla="*/ 197470 w 959954"/>
              <a:gd name="connsiteY6" fmla="*/ 1035786 h 1212525"/>
              <a:gd name="connsiteX7" fmla="*/ 768970 w 959954"/>
              <a:gd name="connsiteY7" fmla="*/ 464286 h 1212525"/>
              <a:gd name="connsiteX8" fmla="*/ 718170 w 959954"/>
              <a:gd name="connsiteY8" fmla="*/ 505561 h 1212525"/>
              <a:gd name="connsiteX9" fmla="*/ 810245 w 959954"/>
              <a:gd name="connsiteY9" fmla="*/ 242036 h 1212525"/>
              <a:gd name="connsiteX10" fmla="*/ 724520 w 959954"/>
              <a:gd name="connsiteY10" fmla="*/ 349986 h 1212525"/>
              <a:gd name="connsiteX11" fmla="*/ 822945 w 959954"/>
              <a:gd name="connsiteY11" fmla="*/ 194411 h 1212525"/>
              <a:gd name="connsiteX12" fmla="*/ 632445 w 959954"/>
              <a:gd name="connsiteY12" fmla="*/ 311886 h 1212525"/>
              <a:gd name="connsiteX13" fmla="*/ 956295 w 959954"/>
              <a:gd name="connsiteY13" fmla="*/ 736 h 121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9954" h="1212525">
                <a:moveTo>
                  <a:pt x="956295" y="736"/>
                </a:moveTo>
                <a:cubicBezTo>
                  <a:pt x="984870" y="-12493"/>
                  <a:pt x="837762" y="155782"/>
                  <a:pt x="803895" y="232511"/>
                </a:cubicBezTo>
                <a:cubicBezTo>
                  <a:pt x="770028" y="309240"/>
                  <a:pt x="820299" y="364803"/>
                  <a:pt x="753095" y="461111"/>
                </a:cubicBezTo>
                <a:cubicBezTo>
                  <a:pt x="685891" y="557419"/>
                  <a:pt x="440887" y="766440"/>
                  <a:pt x="400670" y="810361"/>
                </a:cubicBezTo>
                <a:cubicBezTo>
                  <a:pt x="360453" y="854282"/>
                  <a:pt x="576353" y="660078"/>
                  <a:pt x="511795" y="724636"/>
                </a:cubicBezTo>
                <a:cubicBezTo>
                  <a:pt x="447237" y="789194"/>
                  <a:pt x="65707" y="1145853"/>
                  <a:pt x="13320" y="1197711"/>
                </a:cubicBezTo>
                <a:cubicBezTo>
                  <a:pt x="-39068" y="1249569"/>
                  <a:pt x="71528" y="1158023"/>
                  <a:pt x="197470" y="1035786"/>
                </a:cubicBezTo>
                <a:cubicBezTo>
                  <a:pt x="323412" y="913549"/>
                  <a:pt x="682187" y="552657"/>
                  <a:pt x="768970" y="464286"/>
                </a:cubicBezTo>
                <a:cubicBezTo>
                  <a:pt x="855753" y="375915"/>
                  <a:pt x="711291" y="542603"/>
                  <a:pt x="718170" y="505561"/>
                </a:cubicBezTo>
                <a:cubicBezTo>
                  <a:pt x="725049" y="468519"/>
                  <a:pt x="809187" y="267965"/>
                  <a:pt x="810245" y="242036"/>
                </a:cubicBezTo>
                <a:cubicBezTo>
                  <a:pt x="811303" y="216107"/>
                  <a:pt x="722403" y="357923"/>
                  <a:pt x="724520" y="349986"/>
                </a:cubicBezTo>
                <a:cubicBezTo>
                  <a:pt x="726637" y="342049"/>
                  <a:pt x="838291" y="200761"/>
                  <a:pt x="822945" y="194411"/>
                </a:cubicBezTo>
                <a:cubicBezTo>
                  <a:pt x="807599" y="188061"/>
                  <a:pt x="611278" y="338874"/>
                  <a:pt x="632445" y="311886"/>
                </a:cubicBezTo>
                <a:cubicBezTo>
                  <a:pt x="653612" y="284899"/>
                  <a:pt x="927720" y="13965"/>
                  <a:pt x="956295" y="73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1" name="フリーフォーム 2430">
            <a:extLst>
              <a:ext uri="{FF2B5EF4-FFF2-40B4-BE49-F238E27FC236}">
                <a16:creationId xmlns:a16="http://schemas.microsoft.com/office/drawing/2014/main" id="{556B3184-A621-36A4-E422-744495578953}"/>
              </a:ext>
            </a:extLst>
          </p:cNvPr>
          <p:cNvSpPr/>
          <p:nvPr/>
        </p:nvSpPr>
        <p:spPr>
          <a:xfrm>
            <a:off x="5448049" y="3428478"/>
            <a:ext cx="273558" cy="117258"/>
          </a:xfrm>
          <a:custGeom>
            <a:avLst/>
            <a:gdLst>
              <a:gd name="connsiteX0" fmla="*/ 251 w 273558"/>
              <a:gd name="connsiteY0" fmla="*/ 522 h 117258"/>
              <a:gd name="connsiteX1" fmla="*/ 260601 w 273558"/>
              <a:gd name="connsiteY1" fmla="*/ 114822 h 117258"/>
              <a:gd name="connsiteX2" fmla="*/ 212976 w 273558"/>
              <a:gd name="connsiteY2" fmla="*/ 73547 h 117258"/>
              <a:gd name="connsiteX3" fmla="*/ 251 w 273558"/>
              <a:gd name="connsiteY3" fmla="*/ 522 h 11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558" h="117258">
                <a:moveTo>
                  <a:pt x="251" y="522"/>
                </a:moveTo>
                <a:cubicBezTo>
                  <a:pt x="8189" y="7401"/>
                  <a:pt x="225147" y="102651"/>
                  <a:pt x="260601" y="114822"/>
                </a:cubicBezTo>
                <a:cubicBezTo>
                  <a:pt x="296055" y="126993"/>
                  <a:pt x="251605" y="90480"/>
                  <a:pt x="212976" y="73547"/>
                </a:cubicBezTo>
                <a:cubicBezTo>
                  <a:pt x="174347" y="56614"/>
                  <a:pt x="-7687" y="-6357"/>
                  <a:pt x="251" y="5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2" name="フリーフォーム 2431">
            <a:extLst>
              <a:ext uri="{FF2B5EF4-FFF2-40B4-BE49-F238E27FC236}">
                <a16:creationId xmlns:a16="http://schemas.microsoft.com/office/drawing/2014/main" id="{B2AA26EC-09A3-11C3-5E92-7DE05523B7CC}"/>
              </a:ext>
            </a:extLst>
          </p:cNvPr>
          <p:cNvSpPr/>
          <p:nvPr/>
        </p:nvSpPr>
        <p:spPr>
          <a:xfrm>
            <a:off x="6831311" y="3640252"/>
            <a:ext cx="964141" cy="80951"/>
          </a:xfrm>
          <a:custGeom>
            <a:avLst/>
            <a:gdLst>
              <a:gd name="connsiteX0" fmla="*/ 1289 w 964141"/>
              <a:gd name="connsiteY0" fmla="*/ 80848 h 80951"/>
              <a:gd name="connsiteX1" fmla="*/ 480714 w 964141"/>
              <a:gd name="connsiteY1" fmla="*/ 26873 h 80951"/>
              <a:gd name="connsiteX2" fmla="*/ 845839 w 964141"/>
              <a:gd name="connsiteY2" fmla="*/ 33223 h 80951"/>
              <a:gd name="connsiteX3" fmla="*/ 769639 w 964141"/>
              <a:gd name="connsiteY3" fmla="*/ 39573 h 80951"/>
              <a:gd name="connsiteX4" fmla="*/ 963314 w 964141"/>
              <a:gd name="connsiteY4" fmla="*/ 49098 h 80951"/>
              <a:gd name="connsiteX5" fmla="*/ 680739 w 964141"/>
              <a:gd name="connsiteY5" fmla="*/ 14173 h 80951"/>
              <a:gd name="connsiteX6" fmla="*/ 274339 w 964141"/>
              <a:gd name="connsiteY6" fmla="*/ 1473 h 80951"/>
              <a:gd name="connsiteX7" fmla="*/ 337839 w 964141"/>
              <a:gd name="connsiteY7" fmla="*/ 10998 h 80951"/>
              <a:gd name="connsiteX8" fmla="*/ 1289 w 964141"/>
              <a:gd name="connsiteY8" fmla="*/ 80848 h 8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141" h="80951">
                <a:moveTo>
                  <a:pt x="1289" y="80848"/>
                </a:moveTo>
                <a:cubicBezTo>
                  <a:pt x="25101" y="83494"/>
                  <a:pt x="339956" y="34810"/>
                  <a:pt x="480714" y="26873"/>
                </a:cubicBezTo>
                <a:cubicBezTo>
                  <a:pt x="621472" y="18936"/>
                  <a:pt x="797685" y="31106"/>
                  <a:pt x="845839" y="33223"/>
                </a:cubicBezTo>
                <a:cubicBezTo>
                  <a:pt x="893993" y="35340"/>
                  <a:pt x="750060" y="36927"/>
                  <a:pt x="769639" y="39573"/>
                </a:cubicBezTo>
                <a:cubicBezTo>
                  <a:pt x="789218" y="42219"/>
                  <a:pt x="978131" y="53331"/>
                  <a:pt x="963314" y="49098"/>
                </a:cubicBezTo>
                <a:cubicBezTo>
                  <a:pt x="948497" y="44865"/>
                  <a:pt x="795568" y="22110"/>
                  <a:pt x="680739" y="14173"/>
                </a:cubicBezTo>
                <a:cubicBezTo>
                  <a:pt x="565910" y="6235"/>
                  <a:pt x="331489" y="2002"/>
                  <a:pt x="274339" y="1473"/>
                </a:cubicBezTo>
                <a:cubicBezTo>
                  <a:pt x="217189" y="944"/>
                  <a:pt x="384935" y="-4877"/>
                  <a:pt x="337839" y="10998"/>
                </a:cubicBezTo>
                <a:cubicBezTo>
                  <a:pt x="290743" y="26873"/>
                  <a:pt x="-22523" y="78202"/>
                  <a:pt x="1289" y="8084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6" name="フリーフォーム 2315">
            <a:extLst>
              <a:ext uri="{FF2B5EF4-FFF2-40B4-BE49-F238E27FC236}">
                <a16:creationId xmlns:a16="http://schemas.microsoft.com/office/drawing/2014/main" id="{583710DE-8498-7F2F-9F72-EC1747C4981A}"/>
              </a:ext>
            </a:extLst>
          </p:cNvPr>
          <p:cNvSpPr/>
          <p:nvPr/>
        </p:nvSpPr>
        <p:spPr>
          <a:xfrm>
            <a:off x="5631892" y="3724160"/>
            <a:ext cx="209546" cy="418601"/>
          </a:xfrm>
          <a:custGeom>
            <a:avLst/>
            <a:gdLst>
              <a:gd name="connsiteX0" fmla="*/ 558 w 209546"/>
              <a:gd name="connsiteY0" fmla="*/ 115 h 418601"/>
              <a:gd name="connsiteX1" fmla="*/ 105333 w 209546"/>
              <a:gd name="connsiteY1" fmla="*/ 95365 h 418601"/>
              <a:gd name="connsiteX2" fmla="*/ 187883 w 209546"/>
              <a:gd name="connsiteY2" fmla="*/ 212840 h 418601"/>
              <a:gd name="connsiteX3" fmla="*/ 181533 w 209546"/>
              <a:gd name="connsiteY3" fmla="*/ 193790 h 418601"/>
              <a:gd name="connsiteX4" fmla="*/ 206933 w 209546"/>
              <a:gd name="connsiteY4" fmla="*/ 298565 h 418601"/>
              <a:gd name="connsiteX5" fmla="*/ 206933 w 209546"/>
              <a:gd name="connsiteY5" fmla="*/ 416040 h 418601"/>
              <a:gd name="connsiteX6" fmla="*/ 191058 w 209546"/>
              <a:gd name="connsiteY6" fmla="*/ 368415 h 418601"/>
              <a:gd name="connsiteX7" fmla="*/ 162483 w 209546"/>
              <a:gd name="connsiteY7" fmla="*/ 241415 h 418601"/>
              <a:gd name="connsiteX8" fmla="*/ 83108 w 209546"/>
              <a:gd name="connsiteY8" fmla="*/ 139815 h 418601"/>
              <a:gd name="connsiteX9" fmla="*/ 19608 w 209546"/>
              <a:gd name="connsiteY9" fmla="*/ 82665 h 418601"/>
              <a:gd name="connsiteX10" fmla="*/ 60883 w 209546"/>
              <a:gd name="connsiteY10" fmla="*/ 114415 h 418601"/>
              <a:gd name="connsiteX11" fmla="*/ 558 w 209546"/>
              <a:gd name="connsiteY11" fmla="*/ 115 h 41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546" h="418601">
                <a:moveTo>
                  <a:pt x="558" y="115"/>
                </a:moveTo>
                <a:cubicBezTo>
                  <a:pt x="7966" y="-3060"/>
                  <a:pt x="74112" y="59911"/>
                  <a:pt x="105333" y="95365"/>
                </a:cubicBezTo>
                <a:cubicBezTo>
                  <a:pt x="136554" y="130819"/>
                  <a:pt x="187883" y="212840"/>
                  <a:pt x="187883" y="212840"/>
                </a:cubicBezTo>
                <a:cubicBezTo>
                  <a:pt x="200583" y="229244"/>
                  <a:pt x="178358" y="179503"/>
                  <a:pt x="181533" y="193790"/>
                </a:cubicBezTo>
                <a:cubicBezTo>
                  <a:pt x="184708" y="208077"/>
                  <a:pt x="202700" y="261523"/>
                  <a:pt x="206933" y="298565"/>
                </a:cubicBezTo>
                <a:cubicBezTo>
                  <a:pt x="211166" y="335607"/>
                  <a:pt x="209579" y="404398"/>
                  <a:pt x="206933" y="416040"/>
                </a:cubicBezTo>
                <a:cubicBezTo>
                  <a:pt x="204287" y="427682"/>
                  <a:pt x="198466" y="397519"/>
                  <a:pt x="191058" y="368415"/>
                </a:cubicBezTo>
                <a:cubicBezTo>
                  <a:pt x="183650" y="339311"/>
                  <a:pt x="180475" y="279515"/>
                  <a:pt x="162483" y="241415"/>
                </a:cubicBezTo>
                <a:cubicBezTo>
                  <a:pt x="144491" y="203315"/>
                  <a:pt x="106920" y="166273"/>
                  <a:pt x="83108" y="139815"/>
                </a:cubicBezTo>
                <a:cubicBezTo>
                  <a:pt x="59296" y="113357"/>
                  <a:pt x="23312" y="86898"/>
                  <a:pt x="19608" y="82665"/>
                </a:cubicBezTo>
                <a:cubicBezTo>
                  <a:pt x="15904" y="78432"/>
                  <a:pt x="59825" y="124469"/>
                  <a:pt x="60883" y="114415"/>
                </a:cubicBezTo>
                <a:cubicBezTo>
                  <a:pt x="61941" y="104361"/>
                  <a:pt x="-6850" y="3290"/>
                  <a:pt x="558" y="1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9" name="フリーフォーム 2348">
            <a:extLst>
              <a:ext uri="{FF2B5EF4-FFF2-40B4-BE49-F238E27FC236}">
                <a16:creationId xmlns:a16="http://schemas.microsoft.com/office/drawing/2014/main" id="{F738F6B6-954D-0C58-42F2-CFC647BA5113}"/>
              </a:ext>
            </a:extLst>
          </p:cNvPr>
          <p:cNvSpPr/>
          <p:nvPr/>
        </p:nvSpPr>
        <p:spPr>
          <a:xfrm>
            <a:off x="5505080" y="1603309"/>
            <a:ext cx="1241930" cy="435041"/>
          </a:xfrm>
          <a:custGeom>
            <a:avLst/>
            <a:gdLst>
              <a:gd name="connsiteX0" fmla="*/ 1241795 w 1241930"/>
              <a:gd name="connsiteY0" fmla="*/ 435041 h 435041"/>
              <a:gd name="connsiteX1" fmla="*/ 873495 w 1241930"/>
              <a:gd name="connsiteY1" fmla="*/ 215966 h 435041"/>
              <a:gd name="connsiteX2" fmla="*/ 771895 w 1241930"/>
              <a:gd name="connsiteY2" fmla="*/ 82616 h 435041"/>
              <a:gd name="connsiteX3" fmla="*/ 559170 w 1241930"/>
              <a:gd name="connsiteY3" fmla="*/ 66 h 435041"/>
              <a:gd name="connsiteX4" fmla="*/ 3545 w 1241930"/>
              <a:gd name="connsiteY4" fmla="*/ 95316 h 435041"/>
              <a:gd name="connsiteX5" fmla="*/ 336920 w 1241930"/>
              <a:gd name="connsiteY5" fmla="*/ 60391 h 435041"/>
              <a:gd name="connsiteX6" fmla="*/ 648070 w 1241930"/>
              <a:gd name="connsiteY6" fmla="*/ 9591 h 435041"/>
              <a:gd name="connsiteX7" fmla="*/ 829045 w 1241930"/>
              <a:gd name="connsiteY7" fmla="*/ 215966 h 435041"/>
              <a:gd name="connsiteX8" fmla="*/ 1241795 w 1241930"/>
              <a:gd name="connsiteY8" fmla="*/ 435041 h 43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930" h="435041">
                <a:moveTo>
                  <a:pt x="1241795" y="435041"/>
                </a:moveTo>
                <a:cubicBezTo>
                  <a:pt x="1249203" y="435041"/>
                  <a:pt x="951812" y="274703"/>
                  <a:pt x="873495" y="215966"/>
                </a:cubicBezTo>
                <a:cubicBezTo>
                  <a:pt x="795178" y="157229"/>
                  <a:pt x="824282" y="118599"/>
                  <a:pt x="771895" y="82616"/>
                </a:cubicBezTo>
                <a:cubicBezTo>
                  <a:pt x="719508" y="46633"/>
                  <a:pt x="687228" y="-2051"/>
                  <a:pt x="559170" y="66"/>
                </a:cubicBezTo>
                <a:cubicBezTo>
                  <a:pt x="431112" y="2183"/>
                  <a:pt x="40587" y="85262"/>
                  <a:pt x="3545" y="95316"/>
                </a:cubicBezTo>
                <a:cubicBezTo>
                  <a:pt x="-33497" y="105370"/>
                  <a:pt x="229499" y="74678"/>
                  <a:pt x="336920" y="60391"/>
                </a:cubicBezTo>
                <a:cubicBezTo>
                  <a:pt x="444341" y="46104"/>
                  <a:pt x="566049" y="-16338"/>
                  <a:pt x="648070" y="9591"/>
                </a:cubicBezTo>
                <a:cubicBezTo>
                  <a:pt x="730091" y="35520"/>
                  <a:pt x="730091" y="147174"/>
                  <a:pt x="829045" y="215966"/>
                </a:cubicBezTo>
                <a:cubicBezTo>
                  <a:pt x="927999" y="284758"/>
                  <a:pt x="1234387" y="435041"/>
                  <a:pt x="1241795" y="43504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0" name="フリーフォーム 2379">
            <a:extLst>
              <a:ext uri="{FF2B5EF4-FFF2-40B4-BE49-F238E27FC236}">
                <a16:creationId xmlns:a16="http://schemas.microsoft.com/office/drawing/2014/main" id="{F40CA6F6-E814-928C-D3E2-D466C0C17F55}"/>
              </a:ext>
            </a:extLst>
          </p:cNvPr>
          <p:cNvSpPr/>
          <p:nvPr/>
        </p:nvSpPr>
        <p:spPr>
          <a:xfrm>
            <a:off x="5415052" y="1783197"/>
            <a:ext cx="965306" cy="234974"/>
          </a:xfrm>
          <a:custGeom>
            <a:avLst/>
            <a:gdLst>
              <a:gd name="connsiteX0" fmla="*/ 963523 w 965306"/>
              <a:gd name="connsiteY0" fmla="*/ 232928 h 234974"/>
              <a:gd name="connsiteX1" fmla="*/ 725398 w 965306"/>
              <a:gd name="connsiteY1" fmla="*/ 118628 h 234974"/>
              <a:gd name="connsiteX2" fmla="*/ 442823 w 965306"/>
              <a:gd name="connsiteY2" fmla="*/ 1153 h 234974"/>
              <a:gd name="connsiteX3" fmla="*/ 1498 w 965306"/>
              <a:gd name="connsiteY3" fmla="*/ 58303 h 234974"/>
              <a:gd name="connsiteX4" fmla="*/ 309473 w 965306"/>
              <a:gd name="connsiteY4" fmla="*/ 51953 h 234974"/>
              <a:gd name="connsiteX5" fmla="*/ 598398 w 965306"/>
              <a:gd name="connsiteY5" fmla="*/ 17028 h 234974"/>
              <a:gd name="connsiteX6" fmla="*/ 963523 w 965306"/>
              <a:gd name="connsiteY6" fmla="*/ 232928 h 23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306" h="234974">
                <a:moveTo>
                  <a:pt x="963523" y="232928"/>
                </a:moveTo>
                <a:cubicBezTo>
                  <a:pt x="984690" y="249861"/>
                  <a:pt x="812181" y="157257"/>
                  <a:pt x="725398" y="118628"/>
                </a:cubicBezTo>
                <a:cubicBezTo>
                  <a:pt x="638615" y="79999"/>
                  <a:pt x="563473" y="11207"/>
                  <a:pt x="442823" y="1153"/>
                </a:cubicBezTo>
                <a:cubicBezTo>
                  <a:pt x="322173" y="-8901"/>
                  <a:pt x="23723" y="49836"/>
                  <a:pt x="1498" y="58303"/>
                </a:cubicBezTo>
                <a:cubicBezTo>
                  <a:pt x="-20727" y="66770"/>
                  <a:pt x="209990" y="58832"/>
                  <a:pt x="309473" y="51953"/>
                </a:cubicBezTo>
                <a:cubicBezTo>
                  <a:pt x="408956" y="45074"/>
                  <a:pt x="493623" y="-14193"/>
                  <a:pt x="598398" y="17028"/>
                </a:cubicBezTo>
                <a:cubicBezTo>
                  <a:pt x="703173" y="48249"/>
                  <a:pt x="942356" y="215995"/>
                  <a:pt x="963523" y="23292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1" name="太陽 2380">
            <a:extLst>
              <a:ext uri="{FF2B5EF4-FFF2-40B4-BE49-F238E27FC236}">
                <a16:creationId xmlns:a16="http://schemas.microsoft.com/office/drawing/2014/main" id="{3AD286A2-1F0A-BEBD-61FC-AFE932B52D5A}"/>
              </a:ext>
            </a:extLst>
          </p:cNvPr>
          <p:cNvSpPr/>
          <p:nvPr/>
        </p:nvSpPr>
        <p:spPr>
          <a:xfrm>
            <a:off x="8166100" y="4537075"/>
            <a:ext cx="127000" cy="127000"/>
          </a:xfrm>
          <a:prstGeom prst="su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2" name="フリーフォーム 2381">
            <a:extLst>
              <a:ext uri="{FF2B5EF4-FFF2-40B4-BE49-F238E27FC236}">
                <a16:creationId xmlns:a16="http://schemas.microsoft.com/office/drawing/2014/main" id="{558EA8E4-B78D-1EE0-3497-81E2B1911454}"/>
              </a:ext>
            </a:extLst>
          </p:cNvPr>
          <p:cNvSpPr/>
          <p:nvPr/>
        </p:nvSpPr>
        <p:spPr>
          <a:xfrm>
            <a:off x="6084683" y="6030812"/>
            <a:ext cx="1063014" cy="537579"/>
          </a:xfrm>
          <a:custGeom>
            <a:avLst/>
            <a:gdLst>
              <a:gd name="connsiteX0" fmla="*/ 1062993 w 1063014"/>
              <a:gd name="connsiteY0" fmla="*/ 40 h 537579"/>
              <a:gd name="connsiteX1" fmla="*/ 490621 w 1063014"/>
              <a:gd name="connsiteY1" fmla="*/ 286226 h 537579"/>
              <a:gd name="connsiteX2" fmla="*/ 99732 w 1063014"/>
              <a:gd name="connsiteY2" fmla="*/ 390928 h 537579"/>
              <a:gd name="connsiteX3" fmla="*/ 267256 w 1063014"/>
              <a:gd name="connsiteY3" fmla="*/ 383948 h 537579"/>
              <a:gd name="connsiteX4" fmla="*/ 43891 w 1063014"/>
              <a:gd name="connsiteY4" fmla="*/ 537512 h 537579"/>
              <a:gd name="connsiteX5" fmla="*/ 155573 w 1063014"/>
              <a:gd name="connsiteY5" fmla="*/ 363008 h 537579"/>
              <a:gd name="connsiteX6" fmla="*/ 8990 w 1063014"/>
              <a:gd name="connsiteY6" fmla="*/ 404889 h 537579"/>
              <a:gd name="connsiteX7" fmla="*/ 469680 w 1063014"/>
              <a:gd name="connsiteY7" fmla="*/ 307167 h 537579"/>
              <a:gd name="connsiteX8" fmla="*/ 1062993 w 1063014"/>
              <a:gd name="connsiteY8" fmla="*/ 40 h 537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3014" h="537579">
                <a:moveTo>
                  <a:pt x="1062993" y="40"/>
                </a:moveTo>
                <a:cubicBezTo>
                  <a:pt x="1066483" y="-3450"/>
                  <a:pt x="651164" y="221078"/>
                  <a:pt x="490621" y="286226"/>
                </a:cubicBezTo>
                <a:cubicBezTo>
                  <a:pt x="330078" y="351374"/>
                  <a:pt x="136959" y="374641"/>
                  <a:pt x="99732" y="390928"/>
                </a:cubicBezTo>
                <a:cubicBezTo>
                  <a:pt x="62505" y="407215"/>
                  <a:pt x="276563" y="359517"/>
                  <a:pt x="267256" y="383948"/>
                </a:cubicBezTo>
                <a:cubicBezTo>
                  <a:pt x="257949" y="408379"/>
                  <a:pt x="62505" y="541002"/>
                  <a:pt x="43891" y="537512"/>
                </a:cubicBezTo>
                <a:cubicBezTo>
                  <a:pt x="25277" y="534022"/>
                  <a:pt x="161390" y="385112"/>
                  <a:pt x="155573" y="363008"/>
                </a:cubicBezTo>
                <a:cubicBezTo>
                  <a:pt x="149756" y="340904"/>
                  <a:pt x="-43361" y="414196"/>
                  <a:pt x="8990" y="404889"/>
                </a:cubicBezTo>
                <a:cubicBezTo>
                  <a:pt x="61341" y="395582"/>
                  <a:pt x="297503" y="371152"/>
                  <a:pt x="469680" y="307167"/>
                </a:cubicBezTo>
                <a:cubicBezTo>
                  <a:pt x="641857" y="243182"/>
                  <a:pt x="1059503" y="3530"/>
                  <a:pt x="1062993" y="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5" name="フリーフォーム 2394">
            <a:extLst>
              <a:ext uri="{FF2B5EF4-FFF2-40B4-BE49-F238E27FC236}">
                <a16:creationId xmlns:a16="http://schemas.microsoft.com/office/drawing/2014/main" id="{775B7D40-F303-3ABE-0998-E4A34EF3C053}"/>
              </a:ext>
            </a:extLst>
          </p:cNvPr>
          <p:cNvSpPr/>
          <p:nvPr/>
        </p:nvSpPr>
        <p:spPr>
          <a:xfrm>
            <a:off x="8162923" y="4733807"/>
            <a:ext cx="107952" cy="371833"/>
          </a:xfrm>
          <a:custGeom>
            <a:avLst/>
            <a:gdLst>
              <a:gd name="connsiteX0" fmla="*/ 82552 w 107952"/>
              <a:gd name="connsiteY0" fmla="*/ 118 h 371833"/>
              <a:gd name="connsiteX1" fmla="*/ 92077 w 107952"/>
              <a:gd name="connsiteY1" fmla="*/ 168393 h 371833"/>
              <a:gd name="connsiteX2" fmla="*/ 2 w 107952"/>
              <a:gd name="connsiteY2" fmla="*/ 371593 h 371833"/>
              <a:gd name="connsiteX3" fmla="*/ 88902 w 107952"/>
              <a:gd name="connsiteY3" fmla="*/ 212843 h 371833"/>
              <a:gd name="connsiteX4" fmla="*/ 107952 w 107952"/>
              <a:gd name="connsiteY4" fmla="*/ 193793 h 371833"/>
              <a:gd name="connsiteX5" fmla="*/ 82552 w 107952"/>
              <a:gd name="connsiteY5" fmla="*/ 118 h 37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52" h="371833">
                <a:moveTo>
                  <a:pt x="82552" y="118"/>
                </a:moveTo>
                <a:cubicBezTo>
                  <a:pt x="79906" y="-4115"/>
                  <a:pt x="105835" y="106481"/>
                  <a:pt x="92077" y="168393"/>
                </a:cubicBezTo>
                <a:cubicBezTo>
                  <a:pt x="78319" y="230305"/>
                  <a:pt x="531" y="364185"/>
                  <a:pt x="2" y="371593"/>
                </a:cubicBezTo>
                <a:cubicBezTo>
                  <a:pt x="-527" y="379001"/>
                  <a:pt x="88902" y="212843"/>
                  <a:pt x="88902" y="212843"/>
                </a:cubicBezTo>
                <a:cubicBezTo>
                  <a:pt x="106894" y="183210"/>
                  <a:pt x="107952" y="223955"/>
                  <a:pt x="107952" y="193793"/>
                </a:cubicBezTo>
                <a:cubicBezTo>
                  <a:pt x="107952" y="163631"/>
                  <a:pt x="85198" y="4351"/>
                  <a:pt x="82552" y="1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1" name="フリーフォーム 2400">
            <a:extLst>
              <a:ext uri="{FF2B5EF4-FFF2-40B4-BE49-F238E27FC236}">
                <a16:creationId xmlns:a16="http://schemas.microsoft.com/office/drawing/2014/main" id="{6A321153-8B21-62CE-8F1B-3FD9AAEDA0DD}"/>
              </a:ext>
            </a:extLst>
          </p:cNvPr>
          <p:cNvSpPr/>
          <p:nvPr/>
        </p:nvSpPr>
        <p:spPr>
          <a:xfrm>
            <a:off x="8312150" y="4345109"/>
            <a:ext cx="96124" cy="583013"/>
          </a:xfrm>
          <a:custGeom>
            <a:avLst/>
            <a:gdLst>
              <a:gd name="connsiteX0" fmla="*/ 0 w 96124"/>
              <a:gd name="connsiteY0" fmla="*/ 1466 h 583013"/>
              <a:gd name="connsiteX1" fmla="*/ 47625 w 96124"/>
              <a:gd name="connsiteY1" fmla="*/ 347541 h 583013"/>
              <a:gd name="connsiteX2" fmla="*/ 47625 w 96124"/>
              <a:gd name="connsiteY2" fmla="*/ 299916 h 583013"/>
              <a:gd name="connsiteX3" fmla="*/ 95250 w 96124"/>
              <a:gd name="connsiteY3" fmla="*/ 569791 h 583013"/>
              <a:gd name="connsiteX4" fmla="*/ 76200 w 96124"/>
              <a:gd name="connsiteY4" fmla="*/ 509466 h 583013"/>
              <a:gd name="connsiteX5" fmla="*/ 47625 w 96124"/>
              <a:gd name="connsiteY5" fmla="*/ 233241 h 583013"/>
              <a:gd name="connsiteX6" fmla="*/ 0 w 96124"/>
              <a:gd name="connsiteY6" fmla="*/ 1466 h 58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124" h="583013">
                <a:moveTo>
                  <a:pt x="0" y="1466"/>
                </a:moveTo>
                <a:cubicBezTo>
                  <a:pt x="0" y="20516"/>
                  <a:pt x="39687" y="297799"/>
                  <a:pt x="47625" y="347541"/>
                </a:cubicBezTo>
                <a:cubicBezTo>
                  <a:pt x="55563" y="397283"/>
                  <a:pt x="39688" y="262874"/>
                  <a:pt x="47625" y="299916"/>
                </a:cubicBezTo>
                <a:cubicBezTo>
                  <a:pt x="55563" y="336958"/>
                  <a:pt x="90488" y="534866"/>
                  <a:pt x="95250" y="569791"/>
                </a:cubicBezTo>
                <a:cubicBezTo>
                  <a:pt x="100013" y="604716"/>
                  <a:pt x="84137" y="565558"/>
                  <a:pt x="76200" y="509466"/>
                </a:cubicBezTo>
                <a:cubicBezTo>
                  <a:pt x="68263" y="453374"/>
                  <a:pt x="61383" y="312616"/>
                  <a:pt x="47625" y="233241"/>
                </a:cubicBezTo>
                <a:cubicBezTo>
                  <a:pt x="33867" y="153866"/>
                  <a:pt x="0" y="-17584"/>
                  <a:pt x="0" y="146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4" name="フリーフォーム 2413">
            <a:extLst>
              <a:ext uri="{FF2B5EF4-FFF2-40B4-BE49-F238E27FC236}">
                <a16:creationId xmlns:a16="http://schemas.microsoft.com/office/drawing/2014/main" id="{9457127D-A65B-DBCF-209F-DE2B9978CAA8}"/>
              </a:ext>
            </a:extLst>
          </p:cNvPr>
          <p:cNvSpPr/>
          <p:nvPr/>
        </p:nvSpPr>
        <p:spPr>
          <a:xfrm>
            <a:off x="7870773" y="3189478"/>
            <a:ext cx="495498" cy="930883"/>
          </a:xfrm>
          <a:custGeom>
            <a:avLst/>
            <a:gdLst>
              <a:gd name="connsiteX0" fmla="*/ 3227 w 495498"/>
              <a:gd name="connsiteY0" fmla="*/ 7747 h 930883"/>
              <a:gd name="connsiteX1" fmla="*/ 463602 w 495498"/>
              <a:gd name="connsiteY1" fmla="*/ 864997 h 930883"/>
              <a:gd name="connsiteX2" fmla="*/ 435027 w 495498"/>
              <a:gd name="connsiteY2" fmla="*/ 826897 h 930883"/>
              <a:gd name="connsiteX3" fmla="*/ 266752 w 495498"/>
              <a:gd name="connsiteY3" fmla="*/ 461772 h 930883"/>
              <a:gd name="connsiteX4" fmla="*/ 3227 w 495498"/>
              <a:gd name="connsiteY4" fmla="*/ 7747 h 9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498" h="930883">
                <a:moveTo>
                  <a:pt x="3227" y="7747"/>
                </a:moveTo>
                <a:cubicBezTo>
                  <a:pt x="36035" y="74951"/>
                  <a:pt x="391635" y="728472"/>
                  <a:pt x="463602" y="864997"/>
                </a:cubicBezTo>
                <a:cubicBezTo>
                  <a:pt x="535569" y="1001522"/>
                  <a:pt x="467835" y="894101"/>
                  <a:pt x="435027" y="826897"/>
                </a:cubicBezTo>
                <a:cubicBezTo>
                  <a:pt x="402219" y="759693"/>
                  <a:pt x="336602" y="594593"/>
                  <a:pt x="266752" y="461772"/>
                </a:cubicBezTo>
                <a:cubicBezTo>
                  <a:pt x="196902" y="328951"/>
                  <a:pt x="-29581" y="-59457"/>
                  <a:pt x="3227" y="77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9" name="フリーフォーム 2418">
            <a:extLst>
              <a:ext uri="{FF2B5EF4-FFF2-40B4-BE49-F238E27FC236}">
                <a16:creationId xmlns:a16="http://schemas.microsoft.com/office/drawing/2014/main" id="{0A41243D-FD3D-5769-4E3A-7BC701DB209B}"/>
              </a:ext>
            </a:extLst>
          </p:cNvPr>
          <p:cNvSpPr/>
          <p:nvPr/>
        </p:nvSpPr>
        <p:spPr>
          <a:xfrm>
            <a:off x="4656459" y="3520867"/>
            <a:ext cx="353947" cy="1458774"/>
          </a:xfrm>
          <a:custGeom>
            <a:avLst/>
            <a:gdLst>
              <a:gd name="connsiteX0" fmla="*/ 353691 w 353947"/>
              <a:gd name="connsiteY0" fmla="*/ 95458 h 1458774"/>
              <a:gd name="connsiteX1" fmla="*/ 188591 w 353947"/>
              <a:gd name="connsiteY1" fmla="*/ 901908 h 1458774"/>
              <a:gd name="connsiteX2" fmla="*/ 252091 w 353947"/>
              <a:gd name="connsiteY2" fmla="*/ 797133 h 1458774"/>
              <a:gd name="connsiteX3" fmla="*/ 188591 w 353947"/>
              <a:gd name="connsiteY3" fmla="*/ 1235283 h 1458774"/>
              <a:gd name="connsiteX4" fmla="*/ 179066 w 353947"/>
              <a:gd name="connsiteY4" fmla="*/ 1448008 h 1458774"/>
              <a:gd name="connsiteX5" fmla="*/ 169541 w 353947"/>
              <a:gd name="connsiteY5" fmla="*/ 1349583 h 1458774"/>
              <a:gd name="connsiteX6" fmla="*/ 17141 w 353947"/>
              <a:gd name="connsiteY6" fmla="*/ 698708 h 1458774"/>
              <a:gd name="connsiteX7" fmla="*/ 20316 w 353947"/>
              <a:gd name="connsiteY7" fmla="*/ 901908 h 1458774"/>
              <a:gd name="connsiteX8" fmla="*/ 166366 w 353947"/>
              <a:gd name="connsiteY8" fmla="*/ 152608 h 1458774"/>
              <a:gd name="connsiteX9" fmla="*/ 90166 w 353947"/>
              <a:gd name="connsiteY9" fmla="*/ 384383 h 1458774"/>
              <a:gd name="connsiteX10" fmla="*/ 229866 w 353947"/>
              <a:gd name="connsiteY10" fmla="*/ 208 h 1458774"/>
              <a:gd name="connsiteX11" fmla="*/ 144141 w 353947"/>
              <a:gd name="connsiteY11" fmla="*/ 327233 h 1458774"/>
              <a:gd name="connsiteX12" fmla="*/ 353691 w 353947"/>
              <a:gd name="connsiteY12" fmla="*/ 95458 h 145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947" h="1458774">
                <a:moveTo>
                  <a:pt x="353691" y="95458"/>
                </a:moveTo>
                <a:cubicBezTo>
                  <a:pt x="361099" y="191237"/>
                  <a:pt x="205524" y="784962"/>
                  <a:pt x="188591" y="901908"/>
                </a:cubicBezTo>
                <a:cubicBezTo>
                  <a:pt x="171658" y="1018854"/>
                  <a:pt x="252091" y="741571"/>
                  <a:pt x="252091" y="797133"/>
                </a:cubicBezTo>
                <a:cubicBezTo>
                  <a:pt x="252091" y="852695"/>
                  <a:pt x="200762" y="1126804"/>
                  <a:pt x="188591" y="1235283"/>
                </a:cubicBezTo>
                <a:cubicBezTo>
                  <a:pt x="176420" y="1343762"/>
                  <a:pt x="182241" y="1428958"/>
                  <a:pt x="179066" y="1448008"/>
                </a:cubicBezTo>
                <a:cubicBezTo>
                  <a:pt x="175891" y="1467058"/>
                  <a:pt x="196528" y="1474466"/>
                  <a:pt x="169541" y="1349583"/>
                </a:cubicBezTo>
                <a:cubicBezTo>
                  <a:pt x="142554" y="1224700"/>
                  <a:pt x="42012" y="773321"/>
                  <a:pt x="17141" y="698708"/>
                </a:cubicBezTo>
                <a:cubicBezTo>
                  <a:pt x="-7730" y="624095"/>
                  <a:pt x="-4555" y="992925"/>
                  <a:pt x="20316" y="901908"/>
                </a:cubicBezTo>
                <a:cubicBezTo>
                  <a:pt x="45187" y="810891"/>
                  <a:pt x="154724" y="238862"/>
                  <a:pt x="166366" y="152608"/>
                </a:cubicBezTo>
                <a:cubicBezTo>
                  <a:pt x="178008" y="66354"/>
                  <a:pt x="79583" y="409783"/>
                  <a:pt x="90166" y="384383"/>
                </a:cubicBezTo>
                <a:cubicBezTo>
                  <a:pt x="100749" y="358983"/>
                  <a:pt x="220870" y="9733"/>
                  <a:pt x="229866" y="208"/>
                </a:cubicBezTo>
                <a:cubicBezTo>
                  <a:pt x="238862" y="-9317"/>
                  <a:pt x="128266" y="311358"/>
                  <a:pt x="144141" y="327233"/>
                </a:cubicBezTo>
                <a:cubicBezTo>
                  <a:pt x="160016" y="343108"/>
                  <a:pt x="346283" y="-321"/>
                  <a:pt x="353691" y="9545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3" name="フリーフォーム 2422">
            <a:extLst>
              <a:ext uri="{FF2B5EF4-FFF2-40B4-BE49-F238E27FC236}">
                <a16:creationId xmlns:a16="http://schemas.microsoft.com/office/drawing/2014/main" id="{53F2FD36-A7AD-7B25-7B1D-620B659E25BD}"/>
              </a:ext>
            </a:extLst>
          </p:cNvPr>
          <p:cNvSpPr/>
          <p:nvPr/>
        </p:nvSpPr>
        <p:spPr>
          <a:xfrm>
            <a:off x="4596391" y="4134877"/>
            <a:ext cx="831975" cy="2392202"/>
          </a:xfrm>
          <a:custGeom>
            <a:avLst/>
            <a:gdLst>
              <a:gd name="connsiteX0" fmla="*/ 286160 w 831975"/>
              <a:gd name="connsiteY0" fmla="*/ 178331 h 2392202"/>
              <a:gd name="connsiteX1" fmla="*/ 326417 w 831975"/>
              <a:gd name="connsiteY1" fmla="*/ 1248006 h 2392202"/>
              <a:gd name="connsiteX2" fmla="*/ 326417 w 831975"/>
              <a:gd name="connsiteY2" fmla="*/ 1052474 h 2392202"/>
              <a:gd name="connsiteX3" fmla="*/ 470190 w 831975"/>
              <a:gd name="connsiteY3" fmla="*/ 1777093 h 2392202"/>
              <a:gd name="connsiteX4" fmla="*/ 464439 w 831975"/>
              <a:gd name="connsiteY4" fmla="*/ 1627568 h 2392202"/>
              <a:gd name="connsiteX5" fmla="*/ 826749 w 831975"/>
              <a:gd name="connsiteY5" fmla="*/ 2375191 h 2392202"/>
              <a:gd name="connsiteX6" fmla="*/ 688726 w 831975"/>
              <a:gd name="connsiteY6" fmla="*/ 2168157 h 2392202"/>
              <a:gd name="connsiteX7" fmla="*/ 130884 w 831975"/>
              <a:gd name="connsiteY7" fmla="*/ 1311266 h 2392202"/>
              <a:gd name="connsiteX8" fmla="*/ 217149 w 831975"/>
              <a:gd name="connsiteY8" fmla="*/ 1518300 h 2392202"/>
              <a:gd name="connsiteX9" fmla="*/ 15866 w 831975"/>
              <a:gd name="connsiteY9" fmla="*/ 281848 h 2392202"/>
              <a:gd name="connsiteX10" fmla="*/ 33118 w 831975"/>
              <a:gd name="connsiteY10" fmla="*/ 517636 h 2392202"/>
              <a:gd name="connsiteX11" fmla="*/ 194145 w 831975"/>
              <a:gd name="connsiteY11" fmla="*/ 51 h 2392202"/>
              <a:gd name="connsiteX12" fmla="*/ 136635 w 831975"/>
              <a:gd name="connsiteY12" fmla="*/ 552142 h 2392202"/>
              <a:gd name="connsiteX13" fmla="*/ 286160 w 831975"/>
              <a:gd name="connsiteY13" fmla="*/ 178331 h 239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1975" h="2392202">
                <a:moveTo>
                  <a:pt x="286160" y="178331"/>
                </a:moveTo>
                <a:cubicBezTo>
                  <a:pt x="317790" y="294308"/>
                  <a:pt x="319708" y="1102316"/>
                  <a:pt x="326417" y="1248006"/>
                </a:cubicBezTo>
                <a:cubicBezTo>
                  <a:pt x="333126" y="1393696"/>
                  <a:pt x="302455" y="964293"/>
                  <a:pt x="326417" y="1052474"/>
                </a:cubicBezTo>
                <a:cubicBezTo>
                  <a:pt x="350379" y="1140655"/>
                  <a:pt x="447186" y="1681244"/>
                  <a:pt x="470190" y="1777093"/>
                </a:cubicBezTo>
                <a:cubicBezTo>
                  <a:pt x="493194" y="1872942"/>
                  <a:pt x="405013" y="1527885"/>
                  <a:pt x="464439" y="1627568"/>
                </a:cubicBezTo>
                <a:cubicBezTo>
                  <a:pt x="523865" y="1727251"/>
                  <a:pt x="789368" y="2285093"/>
                  <a:pt x="826749" y="2375191"/>
                </a:cubicBezTo>
                <a:cubicBezTo>
                  <a:pt x="864130" y="2465289"/>
                  <a:pt x="688726" y="2168157"/>
                  <a:pt x="688726" y="2168157"/>
                </a:cubicBezTo>
                <a:cubicBezTo>
                  <a:pt x="572749" y="1990836"/>
                  <a:pt x="209480" y="1419575"/>
                  <a:pt x="130884" y="1311266"/>
                </a:cubicBezTo>
                <a:cubicBezTo>
                  <a:pt x="52288" y="1202957"/>
                  <a:pt x="236319" y="1689870"/>
                  <a:pt x="217149" y="1518300"/>
                </a:cubicBezTo>
                <a:cubicBezTo>
                  <a:pt x="197979" y="1346730"/>
                  <a:pt x="46538" y="448625"/>
                  <a:pt x="15866" y="281848"/>
                </a:cubicBezTo>
                <a:cubicBezTo>
                  <a:pt x="-14806" y="115071"/>
                  <a:pt x="3405" y="564602"/>
                  <a:pt x="33118" y="517636"/>
                </a:cubicBezTo>
                <a:cubicBezTo>
                  <a:pt x="62831" y="470670"/>
                  <a:pt x="176892" y="-5700"/>
                  <a:pt x="194145" y="51"/>
                </a:cubicBezTo>
                <a:cubicBezTo>
                  <a:pt x="211398" y="5802"/>
                  <a:pt x="125133" y="519553"/>
                  <a:pt x="136635" y="552142"/>
                </a:cubicBezTo>
                <a:cubicBezTo>
                  <a:pt x="148137" y="584731"/>
                  <a:pt x="254530" y="62354"/>
                  <a:pt x="286160" y="17833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4" name="フリーフォーム 2423">
            <a:extLst>
              <a:ext uri="{FF2B5EF4-FFF2-40B4-BE49-F238E27FC236}">
                <a16:creationId xmlns:a16="http://schemas.microsoft.com/office/drawing/2014/main" id="{5DF388FB-5D93-103F-0851-78934F6C452B}"/>
              </a:ext>
            </a:extLst>
          </p:cNvPr>
          <p:cNvSpPr/>
          <p:nvPr/>
        </p:nvSpPr>
        <p:spPr>
          <a:xfrm>
            <a:off x="7981777" y="4415580"/>
            <a:ext cx="138781" cy="582117"/>
          </a:xfrm>
          <a:custGeom>
            <a:avLst/>
            <a:gdLst>
              <a:gd name="connsiteX0" fmla="*/ 92548 w 138781"/>
              <a:gd name="connsiteY0" fmla="*/ 1145 h 582117"/>
              <a:gd name="connsiteX1" fmla="*/ 115551 w 138781"/>
              <a:gd name="connsiteY1" fmla="*/ 300194 h 582117"/>
              <a:gd name="connsiteX2" fmla="*/ 532 w 138781"/>
              <a:gd name="connsiteY2" fmla="*/ 581990 h 582117"/>
              <a:gd name="connsiteX3" fmla="*/ 75295 w 138781"/>
              <a:gd name="connsiteY3" fmla="*/ 334699 h 582117"/>
              <a:gd name="connsiteX4" fmla="*/ 138555 w 138781"/>
              <a:gd name="connsiteY4" fmla="*/ 202428 h 582117"/>
              <a:gd name="connsiteX5" fmla="*/ 92548 w 138781"/>
              <a:gd name="connsiteY5" fmla="*/ 1145 h 58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781" h="582117">
                <a:moveTo>
                  <a:pt x="92548" y="1145"/>
                </a:moveTo>
                <a:cubicBezTo>
                  <a:pt x="88714" y="17439"/>
                  <a:pt x="130887" y="203387"/>
                  <a:pt x="115551" y="300194"/>
                </a:cubicBezTo>
                <a:cubicBezTo>
                  <a:pt x="100215" y="397002"/>
                  <a:pt x="7241" y="576239"/>
                  <a:pt x="532" y="581990"/>
                </a:cubicBezTo>
                <a:cubicBezTo>
                  <a:pt x="-6177" y="587741"/>
                  <a:pt x="52291" y="397959"/>
                  <a:pt x="75295" y="334699"/>
                </a:cubicBezTo>
                <a:cubicBezTo>
                  <a:pt x="98299" y="271439"/>
                  <a:pt x="134721" y="258020"/>
                  <a:pt x="138555" y="202428"/>
                </a:cubicBezTo>
                <a:cubicBezTo>
                  <a:pt x="142389" y="146836"/>
                  <a:pt x="96382" y="-15149"/>
                  <a:pt x="92548" y="11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3" name="フリーフォーム 2432">
            <a:extLst>
              <a:ext uri="{FF2B5EF4-FFF2-40B4-BE49-F238E27FC236}">
                <a16:creationId xmlns:a16="http://schemas.microsoft.com/office/drawing/2014/main" id="{7839DD65-BCE6-A04B-3157-E9B33576DBFD}"/>
              </a:ext>
            </a:extLst>
          </p:cNvPr>
          <p:cNvSpPr/>
          <p:nvPr/>
        </p:nvSpPr>
        <p:spPr>
          <a:xfrm>
            <a:off x="7034671" y="2152933"/>
            <a:ext cx="631235" cy="931756"/>
          </a:xfrm>
          <a:custGeom>
            <a:avLst/>
            <a:gdLst>
              <a:gd name="connsiteX0" fmla="*/ 3438 w 631235"/>
              <a:gd name="connsiteY0" fmla="*/ 8376 h 931756"/>
              <a:gd name="connsiteX1" fmla="*/ 453711 w 631235"/>
              <a:gd name="connsiteY1" fmla="*/ 638758 h 931756"/>
              <a:gd name="connsiteX2" fmla="*/ 412147 w 631235"/>
              <a:gd name="connsiteY2" fmla="*/ 597194 h 931756"/>
              <a:gd name="connsiteX3" fmla="*/ 626893 w 631235"/>
              <a:gd name="connsiteY3" fmla="*/ 922776 h 931756"/>
              <a:gd name="connsiteX4" fmla="*/ 536838 w 631235"/>
              <a:gd name="connsiteY4" fmla="*/ 818867 h 931756"/>
              <a:gd name="connsiteX5" fmla="*/ 308238 w 631235"/>
              <a:gd name="connsiteY5" fmla="*/ 590267 h 931756"/>
              <a:gd name="connsiteX6" fmla="*/ 370584 w 631235"/>
              <a:gd name="connsiteY6" fmla="*/ 624903 h 931756"/>
              <a:gd name="connsiteX7" fmla="*/ 252820 w 631235"/>
              <a:gd name="connsiteY7" fmla="*/ 299322 h 931756"/>
              <a:gd name="connsiteX8" fmla="*/ 3438 w 631235"/>
              <a:gd name="connsiteY8" fmla="*/ 8376 h 93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1235" h="931756">
                <a:moveTo>
                  <a:pt x="3438" y="8376"/>
                </a:moveTo>
                <a:cubicBezTo>
                  <a:pt x="36920" y="64949"/>
                  <a:pt x="453711" y="638758"/>
                  <a:pt x="453711" y="638758"/>
                </a:cubicBezTo>
                <a:cubicBezTo>
                  <a:pt x="521829" y="736894"/>
                  <a:pt x="383283" y="549858"/>
                  <a:pt x="412147" y="597194"/>
                </a:cubicBezTo>
                <a:cubicBezTo>
                  <a:pt x="441011" y="644530"/>
                  <a:pt x="606111" y="885831"/>
                  <a:pt x="626893" y="922776"/>
                </a:cubicBezTo>
                <a:cubicBezTo>
                  <a:pt x="647675" y="959721"/>
                  <a:pt x="589947" y="874285"/>
                  <a:pt x="536838" y="818867"/>
                </a:cubicBezTo>
                <a:cubicBezTo>
                  <a:pt x="483729" y="763449"/>
                  <a:pt x="335947" y="622594"/>
                  <a:pt x="308238" y="590267"/>
                </a:cubicBezTo>
                <a:cubicBezTo>
                  <a:pt x="280529" y="557940"/>
                  <a:pt x="379820" y="673394"/>
                  <a:pt x="370584" y="624903"/>
                </a:cubicBezTo>
                <a:cubicBezTo>
                  <a:pt x="361348" y="576412"/>
                  <a:pt x="315165" y="402076"/>
                  <a:pt x="252820" y="299322"/>
                </a:cubicBezTo>
                <a:cubicBezTo>
                  <a:pt x="190475" y="196568"/>
                  <a:pt x="-30044" y="-48197"/>
                  <a:pt x="3438" y="83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4" name="フリーフォーム 2433">
            <a:extLst>
              <a:ext uri="{FF2B5EF4-FFF2-40B4-BE49-F238E27FC236}">
                <a16:creationId xmlns:a16="http://schemas.microsoft.com/office/drawing/2014/main" id="{681AF67F-4DF9-FC0A-2B5B-E12E71D950D4}"/>
              </a:ext>
            </a:extLst>
          </p:cNvPr>
          <p:cNvSpPr/>
          <p:nvPr/>
        </p:nvSpPr>
        <p:spPr>
          <a:xfrm>
            <a:off x="7489929" y="4486366"/>
            <a:ext cx="220066" cy="343460"/>
          </a:xfrm>
          <a:custGeom>
            <a:avLst/>
            <a:gdLst>
              <a:gd name="connsiteX0" fmla="*/ 108682 w 220066"/>
              <a:gd name="connsiteY0" fmla="*/ 76 h 343460"/>
              <a:gd name="connsiteX1" fmla="*/ 178197 w 220066"/>
              <a:gd name="connsiteY1" fmla="*/ 171192 h 343460"/>
              <a:gd name="connsiteX2" fmla="*/ 167503 w 220066"/>
              <a:gd name="connsiteY2" fmla="*/ 315571 h 343460"/>
              <a:gd name="connsiteX3" fmla="*/ 92639 w 220066"/>
              <a:gd name="connsiteY3" fmla="*/ 342308 h 343460"/>
              <a:gd name="connsiteX4" fmla="*/ 1734 w 220066"/>
              <a:gd name="connsiteY4" fmla="*/ 320918 h 343460"/>
              <a:gd name="connsiteX5" fmla="*/ 178197 w 220066"/>
              <a:gd name="connsiteY5" fmla="*/ 336960 h 343460"/>
              <a:gd name="connsiteX6" fmla="*/ 215629 w 220066"/>
              <a:gd name="connsiteY6" fmla="*/ 192581 h 343460"/>
              <a:gd name="connsiteX7" fmla="*/ 108682 w 220066"/>
              <a:gd name="connsiteY7" fmla="*/ 76 h 34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066" h="343460">
                <a:moveTo>
                  <a:pt x="108682" y="76"/>
                </a:moveTo>
                <a:cubicBezTo>
                  <a:pt x="102443" y="-3489"/>
                  <a:pt x="168394" y="118610"/>
                  <a:pt x="178197" y="171192"/>
                </a:cubicBezTo>
                <a:cubicBezTo>
                  <a:pt x="188000" y="223774"/>
                  <a:pt x="181763" y="287052"/>
                  <a:pt x="167503" y="315571"/>
                </a:cubicBezTo>
                <a:cubicBezTo>
                  <a:pt x="153243" y="344090"/>
                  <a:pt x="120267" y="341417"/>
                  <a:pt x="92639" y="342308"/>
                </a:cubicBezTo>
                <a:cubicBezTo>
                  <a:pt x="65011" y="343199"/>
                  <a:pt x="-12526" y="321809"/>
                  <a:pt x="1734" y="320918"/>
                </a:cubicBezTo>
                <a:cubicBezTo>
                  <a:pt x="15994" y="320027"/>
                  <a:pt x="142548" y="358349"/>
                  <a:pt x="178197" y="336960"/>
                </a:cubicBezTo>
                <a:cubicBezTo>
                  <a:pt x="213846" y="315571"/>
                  <a:pt x="228106" y="241598"/>
                  <a:pt x="215629" y="192581"/>
                </a:cubicBezTo>
                <a:cubicBezTo>
                  <a:pt x="203152" y="143564"/>
                  <a:pt x="114921" y="3641"/>
                  <a:pt x="108682" y="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5" name="フリーフォーム 2434">
            <a:extLst>
              <a:ext uri="{FF2B5EF4-FFF2-40B4-BE49-F238E27FC236}">
                <a16:creationId xmlns:a16="http://schemas.microsoft.com/office/drawing/2014/main" id="{E401245C-47B8-63A8-E4B1-4BBB73921167}"/>
              </a:ext>
            </a:extLst>
          </p:cNvPr>
          <p:cNvSpPr/>
          <p:nvPr/>
        </p:nvSpPr>
        <p:spPr>
          <a:xfrm>
            <a:off x="7293053" y="4908708"/>
            <a:ext cx="248098" cy="161108"/>
          </a:xfrm>
          <a:custGeom>
            <a:avLst/>
            <a:gdLst>
              <a:gd name="connsiteX0" fmla="*/ 758 w 248098"/>
              <a:gd name="connsiteY0" fmla="*/ 176 h 161108"/>
              <a:gd name="connsiteX1" fmla="*/ 80968 w 248098"/>
              <a:gd name="connsiteY1" fmla="*/ 128513 h 161108"/>
              <a:gd name="connsiteX2" fmla="*/ 246736 w 248098"/>
              <a:gd name="connsiteY2" fmla="*/ 96429 h 161108"/>
              <a:gd name="connsiteX3" fmla="*/ 155831 w 248098"/>
              <a:gd name="connsiteY3" fmla="*/ 128513 h 161108"/>
              <a:gd name="connsiteX4" fmla="*/ 86315 w 248098"/>
              <a:gd name="connsiteY4" fmla="*/ 160597 h 161108"/>
              <a:gd name="connsiteX5" fmla="*/ 43536 w 248098"/>
              <a:gd name="connsiteY5" fmla="*/ 101776 h 161108"/>
              <a:gd name="connsiteX6" fmla="*/ 758 w 248098"/>
              <a:gd name="connsiteY6" fmla="*/ 176 h 16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098" h="161108">
                <a:moveTo>
                  <a:pt x="758" y="176"/>
                </a:moveTo>
                <a:cubicBezTo>
                  <a:pt x="6997" y="4632"/>
                  <a:pt x="39972" y="112471"/>
                  <a:pt x="80968" y="128513"/>
                </a:cubicBezTo>
                <a:cubicBezTo>
                  <a:pt x="121964" y="144555"/>
                  <a:pt x="234259" y="96429"/>
                  <a:pt x="246736" y="96429"/>
                </a:cubicBezTo>
                <a:cubicBezTo>
                  <a:pt x="259213" y="96429"/>
                  <a:pt x="182568" y="117818"/>
                  <a:pt x="155831" y="128513"/>
                </a:cubicBezTo>
                <a:cubicBezTo>
                  <a:pt x="129094" y="139208"/>
                  <a:pt x="105031" y="165053"/>
                  <a:pt x="86315" y="160597"/>
                </a:cubicBezTo>
                <a:cubicBezTo>
                  <a:pt x="67599" y="156141"/>
                  <a:pt x="58687" y="126730"/>
                  <a:pt x="43536" y="101776"/>
                </a:cubicBezTo>
                <a:cubicBezTo>
                  <a:pt x="28385" y="76822"/>
                  <a:pt x="-5481" y="-4280"/>
                  <a:pt x="758" y="1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6" name="フリーフォーム 2435">
            <a:extLst>
              <a:ext uri="{FF2B5EF4-FFF2-40B4-BE49-F238E27FC236}">
                <a16:creationId xmlns:a16="http://schemas.microsoft.com/office/drawing/2014/main" id="{E53B745F-F7FC-F683-93AA-ED8794BBA365}"/>
              </a:ext>
            </a:extLst>
          </p:cNvPr>
          <p:cNvSpPr/>
          <p:nvPr/>
        </p:nvSpPr>
        <p:spPr>
          <a:xfrm>
            <a:off x="6726734" y="4488747"/>
            <a:ext cx="87839" cy="245791"/>
          </a:xfrm>
          <a:custGeom>
            <a:avLst/>
            <a:gdLst>
              <a:gd name="connsiteX0" fmla="*/ 255 w 87839"/>
              <a:gd name="connsiteY0" fmla="*/ 3042 h 245791"/>
              <a:gd name="connsiteX1" fmla="*/ 85813 w 87839"/>
              <a:gd name="connsiteY1" fmla="*/ 243674 h 245791"/>
              <a:gd name="connsiteX2" fmla="*/ 59077 w 87839"/>
              <a:gd name="connsiteY2" fmla="*/ 115337 h 245791"/>
              <a:gd name="connsiteX3" fmla="*/ 255 w 87839"/>
              <a:gd name="connsiteY3" fmla="*/ 3042 h 24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839" h="245791">
                <a:moveTo>
                  <a:pt x="255" y="3042"/>
                </a:moveTo>
                <a:cubicBezTo>
                  <a:pt x="4711" y="24432"/>
                  <a:pt x="76009" y="224958"/>
                  <a:pt x="85813" y="243674"/>
                </a:cubicBezTo>
                <a:cubicBezTo>
                  <a:pt x="95617" y="262390"/>
                  <a:pt x="67098" y="151877"/>
                  <a:pt x="59077" y="115337"/>
                </a:cubicBezTo>
                <a:cubicBezTo>
                  <a:pt x="51056" y="78797"/>
                  <a:pt x="-4201" y="-18348"/>
                  <a:pt x="255" y="304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7" name="フリーフォーム 2436">
            <a:extLst>
              <a:ext uri="{FF2B5EF4-FFF2-40B4-BE49-F238E27FC236}">
                <a16:creationId xmlns:a16="http://schemas.microsoft.com/office/drawing/2014/main" id="{337C97F4-7B71-FC93-6D17-BE6CFC24D393}"/>
              </a:ext>
            </a:extLst>
          </p:cNvPr>
          <p:cNvSpPr/>
          <p:nvPr/>
        </p:nvSpPr>
        <p:spPr>
          <a:xfrm>
            <a:off x="7255907" y="5073985"/>
            <a:ext cx="211216" cy="263266"/>
          </a:xfrm>
          <a:custGeom>
            <a:avLst/>
            <a:gdLst>
              <a:gd name="connsiteX0" fmla="*/ 472 w 211216"/>
              <a:gd name="connsiteY0" fmla="*/ 668 h 263266"/>
              <a:gd name="connsiteX1" fmla="*/ 123461 w 211216"/>
              <a:gd name="connsiteY1" fmla="*/ 102268 h 263266"/>
              <a:gd name="connsiteX2" fmla="*/ 209019 w 211216"/>
              <a:gd name="connsiteY2" fmla="*/ 262689 h 263266"/>
              <a:gd name="connsiteX3" fmla="*/ 171588 w 211216"/>
              <a:gd name="connsiteY3" fmla="*/ 150394 h 263266"/>
              <a:gd name="connsiteX4" fmla="*/ 472 w 211216"/>
              <a:gd name="connsiteY4" fmla="*/ 668 h 26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216" h="263266">
                <a:moveTo>
                  <a:pt x="472" y="668"/>
                </a:moveTo>
                <a:cubicBezTo>
                  <a:pt x="-7549" y="-7353"/>
                  <a:pt x="88703" y="58598"/>
                  <a:pt x="123461" y="102268"/>
                </a:cubicBezTo>
                <a:cubicBezTo>
                  <a:pt x="158219" y="145938"/>
                  <a:pt x="200998" y="254668"/>
                  <a:pt x="209019" y="262689"/>
                </a:cubicBezTo>
                <a:cubicBezTo>
                  <a:pt x="217040" y="270710"/>
                  <a:pt x="202781" y="193173"/>
                  <a:pt x="171588" y="150394"/>
                </a:cubicBezTo>
                <a:cubicBezTo>
                  <a:pt x="140395" y="107615"/>
                  <a:pt x="8493" y="8689"/>
                  <a:pt x="472" y="66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8" name="フリーフォーム 2437">
            <a:extLst>
              <a:ext uri="{FF2B5EF4-FFF2-40B4-BE49-F238E27FC236}">
                <a16:creationId xmlns:a16="http://schemas.microsoft.com/office/drawing/2014/main" id="{1F5DEFE0-1AF5-FFE1-40EA-E051807F27A0}"/>
              </a:ext>
            </a:extLst>
          </p:cNvPr>
          <p:cNvSpPr/>
          <p:nvPr/>
        </p:nvSpPr>
        <p:spPr>
          <a:xfrm>
            <a:off x="7378103" y="4704139"/>
            <a:ext cx="113637" cy="130736"/>
          </a:xfrm>
          <a:custGeom>
            <a:avLst/>
            <a:gdLst>
              <a:gd name="connsiteX0" fmla="*/ 113560 w 113637"/>
              <a:gd name="connsiteY0" fmla="*/ 1545 h 130736"/>
              <a:gd name="connsiteX1" fmla="*/ 17308 w 113637"/>
              <a:gd name="connsiteY1" fmla="*/ 76408 h 130736"/>
              <a:gd name="connsiteX2" fmla="*/ 1265 w 113637"/>
              <a:gd name="connsiteY2" fmla="*/ 129882 h 130736"/>
              <a:gd name="connsiteX3" fmla="*/ 33350 w 113637"/>
              <a:gd name="connsiteY3" fmla="*/ 33629 h 130736"/>
              <a:gd name="connsiteX4" fmla="*/ 113560 w 113637"/>
              <a:gd name="connsiteY4" fmla="*/ 1545 h 1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637" h="130736">
                <a:moveTo>
                  <a:pt x="113560" y="1545"/>
                </a:moveTo>
                <a:cubicBezTo>
                  <a:pt x="110886" y="8675"/>
                  <a:pt x="36024" y="55019"/>
                  <a:pt x="17308" y="76408"/>
                </a:cubicBezTo>
                <a:cubicBezTo>
                  <a:pt x="-1408" y="97797"/>
                  <a:pt x="-1409" y="137012"/>
                  <a:pt x="1265" y="129882"/>
                </a:cubicBezTo>
                <a:cubicBezTo>
                  <a:pt x="3939" y="122752"/>
                  <a:pt x="18199" y="54127"/>
                  <a:pt x="33350" y="33629"/>
                </a:cubicBezTo>
                <a:cubicBezTo>
                  <a:pt x="48501" y="13131"/>
                  <a:pt x="116234" y="-5585"/>
                  <a:pt x="113560" y="15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9" name="フリーフォーム 2438">
            <a:extLst>
              <a:ext uri="{FF2B5EF4-FFF2-40B4-BE49-F238E27FC236}">
                <a16:creationId xmlns:a16="http://schemas.microsoft.com/office/drawing/2014/main" id="{41D240CF-FA1A-2D45-C9A8-3F9C5F965972}"/>
              </a:ext>
            </a:extLst>
          </p:cNvPr>
          <p:cNvSpPr/>
          <p:nvPr/>
        </p:nvSpPr>
        <p:spPr>
          <a:xfrm>
            <a:off x="5154821" y="4427464"/>
            <a:ext cx="107940" cy="336079"/>
          </a:xfrm>
          <a:custGeom>
            <a:avLst/>
            <a:gdLst>
              <a:gd name="connsiteX0" fmla="*/ 58863 w 107940"/>
              <a:gd name="connsiteY0" fmla="*/ 157 h 336079"/>
              <a:gd name="connsiteX1" fmla="*/ 32126 w 107940"/>
              <a:gd name="connsiteY1" fmla="*/ 181968 h 336079"/>
              <a:gd name="connsiteX2" fmla="*/ 106990 w 107940"/>
              <a:gd name="connsiteY2" fmla="*/ 331694 h 336079"/>
              <a:gd name="connsiteX3" fmla="*/ 69558 w 107940"/>
              <a:gd name="connsiteY3" fmla="*/ 288915 h 336079"/>
              <a:gd name="connsiteX4" fmla="*/ 42 w 107940"/>
              <a:gd name="connsiteY4" fmla="*/ 214052 h 336079"/>
              <a:gd name="connsiteX5" fmla="*/ 58863 w 107940"/>
              <a:gd name="connsiteY5" fmla="*/ 157 h 33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40" h="336079">
                <a:moveTo>
                  <a:pt x="58863" y="157"/>
                </a:moveTo>
                <a:cubicBezTo>
                  <a:pt x="64210" y="-5190"/>
                  <a:pt x="24105" y="126712"/>
                  <a:pt x="32126" y="181968"/>
                </a:cubicBezTo>
                <a:cubicBezTo>
                  <a:pt x="40147" y="237224"/>
                  <a:pt x="100751" y="313870"/>
                  <a:pt x="106990" y="331694"/>
                </a:cubicBezTo>
                <a:cubicBezTo>
                  <a:pt x="113229" y="349519"/>
                  <a:pt x="87382" y="308522"/>
                  <a:pt x="69558" y="288915"/>
                </a:cubicBezTo>
                <a:cubicBezTo>
                  <a:pt x="51734" y="269308"/>
                  <a:pt x="1824" y="256831"/>
                  <a:pt x="42" y="214052"/>
                </a:cubicBezTo>
                <a:cubicBezTo>
                  <a:pt x="-1740" y="171273"/>
                  <a:pt x="53516" y="5504"/>
                  <a:pt x="58863" y="15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0" name="フリーフォーム 2439">
            <a:extLst>
              <a:ext uri="{FF2B5EF4-FFF2-40B4-BE49-F238E27FC236}">
                <a16:creationId xmlns:a16="http://schemas.microsoft.com/office/drawing/2014/main" id="{1858F43C-4B94-11B7-ABC6-B43E832ECB34}"/>
              </a:ext>
            </a:extLst>
          </p:cNvPr>
          <p:cNvSpPr/>
          <p:nvPr/>
        </p:nvSpPr>
        <p:spPr>
          <a:xfrm>
            <a:off x="5069053" y="4796515"/>
            <a:ext cx="125153" cy="272840"/>
          </a:xfrm>
          <a:custGeom>
            <a:avLst/>
            <a:gdLst>
              <a:gd name="connsiteX0" fmla="*/ 252 w 125153"/>
              <a:gd name="connsiteY0" fmla="*/ 74 h 272840"/>
              <a:gd name="connsiteX1" fmla="*/ 91158 w 125153"/>
              <a:gd name="connsiteY1" fmla="*/ 112369 h 272840"/>
              <a:gd name="connsiteX2" fmla="*/ 91158 w 125153"/>
              <a:gd name="connsiteY2" fmla="*/ 272790 h 272840"/>
              <a:gd name="connsiteX3" fmla="*/ 123242 w 125153"/>
              <a:gd name="connsiteY3" fmla="*/ 128411 h 272840"/>
              <a:gd name="connsiteX4" fmla="*/ 252 w 125153"/>
              <a:gd name="connsiteY4" fmla="*/ 74 h 27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53" h="272840">
                <a:moveTo>
                  <a:pt x="252" y="74"/>
                </a:moveTo>
                <a:cubicBezTo>
                  <a:pt x="-5095" y="-2600"/>
                  <a:pt x="76007" y="66916"/>
                  <a:pt x="91158" y="112369"/>
                </a:cubicBezTo>
                <a:cubicBezTo>
                  <a:pt x="106309" y="157822"/>
                  <a:pt x="85811" y="270116"/>
                  <a:pt x="91158" y="272790"/>
                </a:cubicBezTo>
                <a:cubicBezTo>
                  <a:pt x="96505" y="275464"/>
                  <a:pt x="133937" y="170299"/>
                  <a:pt x="123242" y="128411"/>
                </a:cubicBezTo>
                <a:cubicBezTo>
                  <a:pt x="112547" y="86523"/>
                  <a:pt x="5599" y="2748"/>
                  <a:pt x="252" y="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1" name="フリーフォーム 2440">
            <a:extLst>
              <a:ext uri="{FF2B5EF4-FFF2-40B4-BE49-F238E27FC236}">
                <a16:creationId xmlns:a16="http://schemas.microsoft.com/office/drawing/2014/main" id="{3D75B3A4-3AF6-36A3-14DE-0C15BA63D749}"/>
              </a:ext>
            </a:extLst>
          </p:cNvPr>
          <p:cNvSpPr/>
          <p:nvPr/>
        </p:nvSpPr>
        <p:spPr>
          <a:xfrm>
            <a:off x="6587699" y="4512772"/>
            <a:ext cx="86777" cy="246741"/>
          </a:xfrm>
          <a:custGeom>
            <a:avLst/>
            <a:gdLst>
              <a:gd name="connsiteX0" fmla="*/ 259 w 86777"/>
              <a:gd name="connsiteY0" fmla="*/ 407 h 246741"/>
              <a:gd name="connsiteX1" fmla="*/ 59080 w 86777"/>
              <a:gd name="connsiteY1" fmla="*/ 102007 h 246741"/>
              <a:gd name="connsiteX2" fmla="*/ 53733 w 86777"/>
              <a:gd name="connsiteY2" fmla="*/ 246386 h 246741"/>
              <a:gd name="connsiteX3" fmla="*/ 85817 w 86777"/>
              <a:gd name="connsiteY3" fmla="*/ 139439 h 246741"/>
              <a:gd name="connsiteX4" fmla="*/ 259 w 86777"/>
              <a:gd name="connsiteY4" fmla="*/ 407 h 24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77" h="246741">
                <a:moveTo>
                  <a:pt x="259" y="407"/>
                </a:moveTo>
                <a:cubicBezTo>
                  <a:pt x="-4197" y="-5832"/>
                  <a:pt x="50168" y="61010"/>
                  <a:pt x="59080" y="102007"/>
                </a:cubicBezTo>
                <a:cubicBezTo>
                  <a:pt x="67992" y="143004"/>
                  <a:pt x="49277" y="240147"/>
                  <a:pt x="53733" y="246386"/>
                </a:cubicBezTo>
                <a:cubicBezTo>
                  <a:pt x="58189" y="252625"/>
                  <a:pt x="92947" y="175088"/>
                  <a:pt x="85817" y="139439"/>
                </a:cubicBezTo>
                <a:cubicBezTo>
                  <a:pt x="78687" y="103790"/>
                  <a:pt x="4715" y="6646"/>
                  <a:pt x="259" y="40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2" name="フリーフォーム 2441">
            <a:extLst>
              <a:ext uri="{FF2B5EF4-FFF2-40B4-BE49-F238E27FC236}">
                <a16:creationId xmlns:a16="http://schemas.microsoft.com/office/drawing/2014/main" id="{C470FE94-50D3-AC67-B3FF-FD1AF84509C5}"/>
              </a:ext>
            </a:extLst>
          </p:cNvPr>
          <p:cNvSpPr/>
          <p:nvPr/>
        </p:nvSpPr>
        <p:spPr>
          <a:xfrm>
            <a:off x="6252971" y="2757844"/>
            <a:ext cx="94267" cy="409675"/>
          </a:xfrm>
          <a:custGeom>
            <a:avLst/>
            <a:gdLst>
              <a:gd name="connsiteX0" fmla="*/ 94041 w 94267"/>
              <a:gd name="connsiteY0" fmla="*/ 26 h 409675"/>
              <a:gd name="connsiteX1" fmla="*/ 30473 w 94267"/>
              <a:gd name="connsiteY1" fmla="*/ 244517 h 409675"/>
              <a:gd name="connsiteX2" fmla="*/ 1134 w 94267"/>
              <a:gd name="connsiteY2" fmla="*/ 342314 h 409675"/>
              <a:gd name="connsiteX3" fmla="*/ 6024 w 94267"/>
              <a:gd name="connsiteY3" fmla="*/ 405882 h 409675"/>
              <a:gd name="connsiteX4" fmla="*/ 6024 w 94267"/>
              <a:gd name="connsiteY4" fmla="*/ 229848 h 409675"/>
              <a:gd name="connsiteX5" fmla="*/ 94041 w 94267"/>
              <a:gd name="connsiteY5" fmla="*/ 26 h 4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67" h="409675">
                <a:moveTo>
                  <a:pt x="94041" y="26"/>
                </a:moveTo>
                <a:cubicBezTo>
                  <a:pt x="98116" y="2471"/>
                  <a:pt x="45957" y="187469"/>
                  <a:pt x="30473" y="244517"/>
                </a:cubicBezTo>
                <a:cubicBezTo>
                  <a:pt x="14989" y="301565"/>
                  <a:pt x="5209" y="315420"/>
                  <a:pt x="1134" y="342314"/>
                </a:cubicBezTo>
                <a:cubicBezTo>
                  <a:pt x="-2941" y="369208"/>
                  <a:pt x="5209" y="424626"/>
                  <a:pt x="6024" y="405882"/>
                </a:cubicBezTo>
                <a:cubicBezTo>
                  <a:pt x="6839" y="387138"/>
                  <a:pt x="-7016" y="292601"/>
                  <a:pt x="6024" y="229848"/>
                </a:cubicBezTo>
                <a:cubicBezTo>
                  <a:pt x="19063" y="167095"/>
                  <a:pt x="89966" y="-2419"/>
                  <a:pt x="94041" y="2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3" name="フリーフォーム 2442">
            <a:extLst>
              <a:ext uri="{FF2B5EF4-FFF2-40B4-BE49-F238E27FC236}">
                <a16:creationId xmlns:a16="http://schemas.microsoft.com/office/drawing/2014/main" id="{5502DA7A-48A4-BF9B-8521-CBA409D06362}"/>
              </a:ext>
            </a:extLst>
          </p:cNvPr>
          <p:cNvSpPr/>
          <p:nvPr/>
        </p:nvSpPr>
        <p:spPr>
          <a:xfrm>
            <a:off x="7226125" y="3108691"/>
            <a:ext cx="426782" cy="279991"/>
          </a:xfrm>
          <a:custGeom>
            <a:avLst/>
            <a:gdLst>
              <a:gd name="connsiteX0" fmla="*/ 1058 w 426782"/>
              <a:gd name="connsiteY0" fmla="*/ 1247 h 279991"/>
              <a:gd name="connsiteX1" fmla="*/ 387355 w 426782"/>
              <a:gd name="connsiteY1" fmla="*/ 250629 h 279991"/>
              <a:gd name="connsiteX2" fmla="*/ 260219 w 426782"/>
              <a:gd name="connsiteY2" fmla="*/ 191951 h 279991"/>
              <a:gd name="connsiteX3" fmla="*/ 426474 w 426782"/>
              <a:gd name="connsiteY3" fmla="*/ 279968 h 279991"/>
              <a:gd name="connsiteX4" fmla="*/ 299338 w 426782"/>
              <a:gd name="connsiteY4" fmla="*/ 182171 h 279991"/>
              <a:gd name="connsiteX5" fmla="*/ 216211 w 426782"/>
              <a:gd name="connsiteY5" fmla="*/ 20806 h 279991"/>
              <a:gd name="connsiteX6" fmla="*/ 269999 w 426782"/>
              <a:gd name="connsiteY6" fmla="*/ 147942 h 279991"/>
              <a:gd name="connsiteX7" fmla="*/ 1058 w 426782"/>
              <a:gd name="connsiteY7" fmla="*/ 1247 h 27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82" h="279991">
                <a:moveTo>
                  <a:pt x="1058" y="1247"/>
                </a:moveTo>
                <a:cubicBezTo>
                  <a:pt x="20617" y="18361"/>
                  <a:pt x="344162" y="218845"/>
                  <a:pt x="387355" y="250629"/>
                </a:cubicBezTo>
                <a:cubicBezTo>
                  <a:pt x="430549" y="282413"/>
                  <a:pt x="253699" y="187061"/>
                  <a:pt x="260219" y="191951"/>
                </a:cubicBezTo>
                <a:cubicBezTo>
                  <a:pt x="266739" y="196841"/>
                  <a:pt x="419954" y="281598"/>
                  <a:pt x="426474" y="279968"/>
                </a:cubicBezTo>
                <a:cubicBezTo>
                  <a:pt x="432994" y="278338"/>
                  <a:pt x="334382" y="225365"/>
                  <a:pt x="299338" y="182171"/>
                </a:cubicBezTo>
                <a:cubicBezTo>
                  <a:pt x="264294" y="138977"/>
                  <a:pt x="221101" y="26511"/>
                  <a:pt x="216211" y="20806"/>
                </a:cubicBezTo>
                <a:cubicBezTo>
                  <a:pt x="211321" y="15101"/>
                  <a:pt x="300968" y="147127"/>
                  <a:pt x="269999" y="147942"/>
                </a:cubicBezTo>
                <a:cubicBezTo>
                  <a:pt x="239030" y="148757"/>
                  <a:pt x="-18501" y="-15867"/>
                  <a:pt x="1058" y="12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4" name="フリーフォーム 2443">
            <a:extLst>
              <a:ext uri="{FF2B5EF4-FFF2-40B4-BE49-F238E27FC236}">
                <a16:creationId xmlns:a16="http://schemas.microsoft.com/office/drawing/2014/main" id="{5C3FC7C3-4FFA-5738-17AB-357497439E8E}"/>
              </a:ext>
            </a:extLst>
          </p:cNvPr>
          <p:cNvSpPr/>
          <p:nvPr/>
        </p:nvSpPr>
        <p:spPr>
          <a:xfrm>
            <a:off x="6853484" y="3162907"/>
            <a:ext cx="227614" cy="149929"/>
          </a:xfrm>
          <a:custGeom>
            <a:avLst/>
            <a:gdLst>
              <a:gd name="connsiteX0" fmla="*/ 227004 w 227614"/>
              <a:gd name="connsiteY0" fmla="*/ 819 h 149929"/>
              <a:gd name="connsiteX1" fmla="*/ 6961 w 227614"/>
              <a:gd name="connsiteY1" fmla="*/ 147514 h 149929"/>
              <a:gd name="connsiteX2" fmla="*/ 70529 w 227614"/>
              <a:gd name="connsiteY2" fmla="*/ 88836 h 149929"/>
              <a:gd name="connsiteX3" fmla="*/ 227004 w 227614"/>
              <a:gd name="connsiteY3" fmla="*/ 819 h 14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614" h="149929">
                <a:moveTo>
                  <a:pt x="227004" y="819"/>
                </a:moveTo>
                <a:cubicBezTo>
                  <a:pt x="216409" y="10599"/>
                  <a:pt x="33040" y="132845"/>
                  <a:pt x="6961" y="147514"/>
                </a:cubicBezTo>
                <a:cubicBezTo>
                  <a:pt x="-19118" y="162183"/>
                  <a:pt x="33855" y="105950"/>
                  <a:pt x="70529" y="88836"/>
                </a:cubicBezTo>
                <a:cubicBezTo>
                  <a:pt x="107203" y="71722"/>
                  <a:pt x="237599" y="-8961"/>
                  <a:pt x="227004" y="8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5" name="フリーフォーム 2444">
            <a:extLst>
              <a:ext uri="{FF2B5EF4-FFF2-40B4-BE49-F238E27FC236}">
                <a16:creationId xmlns:a16="http://schemas.microsoft.com/office/drawing/2014/main" id="{DF8B24AF-8BF2-D370-0044-08B58D77DE48}"/>
              </a:ext>
            </a:extLst>
          </p:cNvPr>
          <p:cNvSpPr/>
          <p:nvPr/>
        </p:nvSpPr>
        <p:spPr>
          <a:xfrm>
            <a:off x="5875124" y="2605901"/>
            <a:ext cx="85717" cy="396928"/>
          </a:xfrm>
          <a:custGeom>
            <a:avLst/>
            <a:gdLst>
              <a:gd name="connsiteX0" fmla="*/ 85590 w 85717"/>
              <a:gd name="connsiteY0" fmla="*/ 383 h 396928"/>
              <a:gd name="connsiteX1" fmla="*/ 22023 w 85717"/>
              <a:gd name="connsiteY1" fmla="*/ 244875 h 396928"/>
              <a:gd name="connsiteX2" fmla="*/ 46472 w 85717"/>
              <a:gd name="connsiteY2" fmla="*/ 396460 h 396928"/>
              <a:gd name="connsiteX3" fmla="*/ 22023 w 85717"/>
              <a:gd name="connsiteY3" fmla="*/ 288884 h 396928"/>
              <a:gd name="connsiteX4" fmla="*/ 2463 w 85717"/>
              <a:gd name="connsiteY4" fmla="*/ 191087 h 396928"/>
              <a:gd name="connsiteX5" fmla="*/ 85590 w 85717"/>
              <a:gd name="connsiteY5" fmla="*/ 383 h 39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17" h="396928">
                <a:moveTo>
                  <a:pt x="85590" y="383"/>
                </a:moveTo>
                <a:cubicBezTo>
                  <a:pt x="88850" y="9348"/>
                  <a:pt x="28543" y="178862"/>
                  <a:pt x="22023" y="244875"/>
                </a:cubicBezTo>
                <a:cubicBezTo>
                  <a:pt x="15503" y="310888"/>
                  <a:pt x="46472" y="389125"/>
                  <a:pt x="46472" y="396460"/>
                </a:cubicBezTo>
                <a:cubicBezTo>
                  <a:pt x="46472" y="403795"/>
                  <a:pt x="29358" y="323113"/>
                  <a:pt x="22023" y="288884"/>
                </a:cubicBezTo>
                <a:cubicBezTo>
                  <a:pt x="14688" y="254655"/>
                  <a:pt x="-7317" y="239985"/>
                  <a:pt x="2463" y="191087"/>
                </a:cubicBezTo>
                <a:cubicBezTo>
                  <a:pt x="12243" y="142189"/>
                  <a:pt x="82330" y="-8582"/>
                  <a:pt x="85590" y="3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6" name="フリーフォーム 2445">
            <a:extLst>
              <a:ext uri="{FF2B5EF4-FFF2-40B4-BE49-F238E27FC236}">
                <a16:creationId xmlns:a16="http://schemas.microsoft.com/office/drawing/2014/main" id="{78952166-5C95-3080-63D6-CB2E57E6D9B7}"/>
              </a:ext>
            </a:extLst>
          </p:cNvPr>
          <p:cNvSpPr/>
          <p:nvPr/>
        </p:nvSpPr>
        <p:spPr>
          <a:xfrm>
            <a:off x="6515831" y="2860336"/>
            <a:ext cx="70952" cy="377967"/>
          </a:xfrm>
          <a:custGeom>
            <a:avLst/>
            <a:gdLst>
              <a:gd name="connsiteX0" fmla="*/ 70783 w 70952"/>
              <a:gd name="connsiteY0" fmla="*/ 220 h 377967"/>
              <a:gd name="connsiteX1" fmla="*/ 21885 w 70952"/>
              <a:gd name="connsiteY1" fmla="*/ 215373 h 377967"/>
              <a:gd name="connsiteX2" fmla="*/ 26774 w 70952"/>
              <a:gd name="connsiteY2" fmla="*/ 376738 h 377967"/>
              <a:gd name="connsiteX3" fmla="*/ 16995 w 70952"/>
              <a:gd name="connsiteY3" fmla="*/ 283831 h 377967"/>
              <a:gd name="connsiteX4" fmla="*/ 2325 w 70952"/>
              <a:gd name="connsiteY4" fmla="*/ 176254 h 377967"/>
              <a:gd name="connsiteX5" fmla="*/ 70783 w 70952"/>
              <a:gd name="connsiteY5" fmla="*/ 220 h 37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52" h="377967">
                <a:moveTo>
                  <a:pt x="70783" y="220"/>
                </a:moveTo>
                <a:cubicBezTo>
                  <a:pt x="74043" y="6740"/>
                  <a:pt x="29220" y="152620"/>
                  <a:pt x="21885" y="215373"/>
                </a:cubicBezTo>
                <a:cubicBezTo>
                  <a:pt x="14550" y="278126"/>
                  <a:pt x="27589" y="365328"/>
                  <a:pt x="26774" y="376738"/>
                </a:cubicBezTo>
                <a:cubicBezTo>
                  <a:pt x="25959" y="388148"/>
                  <a:pt x="21070" y="317245"/>
                  <a:pt x="16995" y="283831"/>
                </a:cubicBezTo>
                <a:cubicBezTo>
                  <a:pt x="12920" y="250417"/>
                  <a:pt x="-6640" y="218632"/>
                  <a:pt x="2325" y="176254"/>
                </a:cubicBezTo>
                <a:cubicBezTo>
                  <a:pt x="11290" y="133876"/>
                  <a:pt x="67523" y="-6300"/>
                  <a:pt x="70783" y="22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7" name="フリーフォーム 2446">
            <a:extLst>
              <a:ext uri="{FF2B5EF4-FFF2-40B4-BE49-F238E27FC236}">
                <a16:creationId xmlns:a16="http://schemas.microsoft.com/office/drawing/2014/main" id="{20C1388E-3E08-8F87-804F-96771A1B7F1A}"/>
              </a:ext>
            </a:extLst>
          </p:cNvPr>
          <p:cNvSpPr/>
          <p:nvPr/>
        </p:nvSpPr>
        <p:spPr>
          <a:xfrm>
            <a:off x="6513001" y="2097724"/>
            <a:ext cx="255342" cy="411139"/>
          </a:xfrm>
          <a:custGeom>
            <a:avLst/>
            <a:gdLst>
              <a:gd name="connsiteX0" fmla="*/ 265 w 255342"/>
              <a:gd name="connsiteY0" fmla="*/ 17 h 411139"/>
              <a:gd name="connsiteX1" fmla="*/ 127401 w 255342"/>
              <a:gd name="connsiteY1" fmla="*/ 180941 h 411139"/>
              <a:gd name="connsiteX2" fmla="*/ 107842 w 255342"/>
              <a:gd name="connsiteY2" fmla="*/ 405874 h 411139"/>
              <a:gd name="connsiteX3" fmla="*/ 117621 w 255342"/>
              <a:gd name="connsiteY3" fmla="*/ 317857 h 411139"/>
              <a:gd name="connsiteX4" fmla="*/ 254537 w 255342"/>
              <a:gd name="connsiteY4" fmla="*/ 73365 h 411139"/>
              <a:gd name="connsiteX5" fmla="*/ 166520 w 255342"/>
              <a:gd name="connsiteY5" fmla="*/ 190721 h 411139"/>
              <a:gd name="connsiteX6" fmla="*/ 265 w 255342"/>
              <a:gd name="connsiteY6" fmla="*/ 17 h 41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342" h="411139">
                <a:moveTo>
                  <a:pt x="265" y="17"/>
                </a:moveTo>
                <a:cubicBezTo>
                  <a:pt x="-6255" y="-1613"/>
                  <a:pt x="109472" y="113298"/>
                  <a:pt x="127401" y="180941"/>
                </a:cubicBezTo>
                <a:cubicBezTo>
                  <a:pt x="145330" y="248584"/>
                  <a:pt x="109472" y="383055"/>
                  <a:pt x="107842" y="405874"/>
                </a:cubicBezTo>
                <a:cubicBezTo>
                  <a:pt x="106212" y="428693"/>
                  <a:pt x="93172" y="373275"/>
                  <a:pt x="117621" y="317857"/>
                </a:cubicBezTo>
                <a:cubicBezTo>
                  <a:pt x="142070" y="262439"/>
                  <a:pt x="246387" y="94554"/>
                  <a:pt x="254537" y="73365"/>
                </a:cubicBezTo>
                <a:cubicBezTo>
                  <a:pt x="262687" y="52176"/>
                  <a:pt x="207269" y="198871"/>
                  <a:pt x="166520" y="190721"/>
                </a:cubicBezTo>
                <a:cubicBezTo>
                  <a:pt x="125771" y="182571"/>
                  <a:pt x="6785" y="1647"/>
                  <a:pt x="265" y="1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59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足立梨花 美尻オフショット公開 | 朝日新聞デジタルマガジン＆[and]">
            <a:extLst>
              <a:ext uri="{FF2B5EF4-FFF2-40B4-BE49-F238E27FC236}">
                <a16:creationId xmlns:a16="http://schemas.microsoft.com/office/drawing/2014/main" id="{AF881F63-B9A1-EB78-D115-4F074BA6B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34" y="-160867"/>
            <a:ext cx="10837333" cy="992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87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足立梨花 美尻オフショット公開 | 朝日新聞デジタルマガジン＆[and]" hidden="1">
            <a:extLst>
              <a:ext uri="{FF2B5EF4-FFF2-40B4-BE49-F238E27FC236}">
                <a16:creationId xmlns:a16="http://schemas.microsoft.com/office/drawing/2014/main" id="{AF881F63-B9A1-EB78-D115-4F074BA6B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34" y="-160867"/>
            <a:ext cx="10837333" cy="992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FF543EF-65A6-03E2-78E6-45C24BC20B95}"/>
              </a:ext>
            </a:extLst>
          </p:cNvPr>
          <p:cNvSpPr/>
          <p:nvPr/>
        </p:nvSpPr>
        <p:spPr>
          <a:xfrm>
            <a:off x="4980758" y="3597275"/>
            <a:ext cx="540858" cy="261953"/>
          </a:xfrm>
          <a:custGeom>
            <a:avLst/>
            <a:gdLst>
              <a:gd name="connsiteX0" fmla="*/ 10342 w 540858"/>
              <a:gd name="connsiteY0" fmla="*/ 260350 h 261953"/>
              <a:gd name="connsiteX1" fmla="*/ 331017 w 540858"/>
              <a:gd name="connsiteY1" fmla="*/ 139700 h 261953"/>
              <a:gd name="connsiteX2" fmla="*/ 257992 w 540858"/>
              <a:gd name="connsiteY2" fmla="*/ 158750 h 261953"/>
              <a:gd name="connsiteX3" fmla="*/ 448492 w 540858"/>
              <a:gd name="connsiteY3" fmla="*/ 111125 h 261953"/>
              <a:gd name="connsiteX4" fmla="*/ 540567 w 540858"/>
              <a:gd name="connsiteY4" fmla="*/ 107950 h 261953"/>
              <a:gd name="connsiteX5" fmla="*/ 477067 w 540858"/>
              <a:gd name="connsiteY5" fmla="*/ 98425 h 261953"/>
              <a:gd name="connsiteX6" fmla="*/ 461192 w 540858"/>
              <a:gd name="connsiteY6" fmla="*/ 0 h 261953"/>
              <a:gd name="connsiteX7" fmla="*/ 448492 w 540858"/>
              <a:gd name="connsiteY7" fmla="*/ 98425 h 261953"/>
              <a:gd name="connsiteX8" fmla="*/ 419917 w 540858"/>
              <a:gd name="connsiteY8" fmla="*/ 41275 h 261953"/>
              <a:gd name="connsiteX9" fmla="*/ 381817 w 540858"/>
              <a:gd name="connsiteY9" fmla="*/ 79375 h 261953"/>
              <a:gd name="connsiteX10" fmla="*/ 292917 w 540858"/>
              <a:gd name="connsiteY10" fmla="*/ 34925 h 261953"/>
              <a:gd name="connsiteX11" fmla="*/ 350067 w 540858"/>
              <a:gd name="connsiteY11" fmla="*/ 111125 h 261953"/>
              <a:gd name="connsiteX12" fmla="*/ 251642 w 540858"/>
              <a:gd name="connsiteY12" fmla="*/ 85725 h 261953"/>
              <a:gd name="connsiteX13" fmla="*/ 191317 w 540858"/>
              <a:gd name="connsiteY13" fmla="*/ 25400 h 261953"/>
              <a:gd name="connsiteX14" fmla="*/ 242117 w 540858"/>
              <a:gd name="connsiteY14" fmla="*/ 111125 h 261953"/>
              <a:gd name="connsiteX15" fmla="*/ 248467 w 540858"/>
              <a:gd name="connsiteY15" fmla="*/ 120650 h 261953"/>
              <a:gd name="connsiteX16" fmla="*/ 194492 w 540858"/>
              <a:gd name="connsiteY16" fmla="*/ 98425 h 261953"/>
              <a:gd name="connsiteX17" fmla="*/ 153217 w 540858"/>
              <a:gd name="connsiteY17" fmla="*/ 50800 h 261953"/>
              <a:gd name="connsiteX18" fmla="*/ 191317 w 540858"/>
              <a:gd name="connsiteY18" fmla="*/ 130175 h 261953"/>
              <a:gd name="connsiteX19" fmla="*/ 115117 w 540858"/>
              <a:gd name="connsiteY19" fmla="*/ 130175 h 261953"/>
              <a:gd name="connsiteX20" fmla="*/ 70667 w 540858"/>
              <a:gd name="connsiteY20" fmla="*/ 57150 h 261953"/>
              <a:gd name="connsiteX21" fmla="*/ 146867 w 540858"/>
              <a:gd name="connsiteY21" fmla="*/ 149225 h 261953"/>
              <a:gd name="connsiteX22" fmla="*/ 124642 w 540858"/>
              <a:gd name="connsiteY22" fmla="*/ 168275 h 261953"/>
              <a:gd name="connsiteX23" fmla="*/ 48442 w 540858"/>
              <a:gd name="connsiteY23" fmla="*/ 107950 h 261953"/>
              <a:gd name="connsiteX24" fmla="*/ 99242 w 540858"/>
              <a:gd name="connsiteY24" fmla="*/ 171450 h 261953"/>
              <a:gd name="connsiteX25" fmla="*/ 92892 w 540858"/>
              <a:gd name="connsiteY25" fmla="*/ 184150 h 261953"/>
              <a:gd name="connsiteX26" fmla="*/ 7167 w 540858"/>
              <a:gd name="connsiteY26" fmla="*/ 130175 h 261953"/>
              <a:gd name="connsiteX27" fmla="*/ 70667 w 540858"/>
              <a:gd name="connsiteY27" fmla="*/ 206375 h 261953"/>
              <a:gd name="connsiteX28" fmla="*/ 10342 w 540858"/>
              <a:gd name="connsiteY28" fmla="*/ 260350 h 26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0858" h="261953">
                <a:moveTo>
                  <a:pt x="10342" y="260350"/>
                </a:moveTo>
                <a:cubicBezTo>
                  <a:pt x="53734" y="249238"/>
                  <a:pt x="289742" y="156633"/>
                  <a:pt x="331017" y="139700"/>
                </a:cubicBezTo>
                <a:cubicBezTo>
                  <a:pt x="372292" y="122767"/>
                  <a:pt x="257992" y="158750"/>
                  <a:pt x="257992" y="158750"/>
                </a:cubicBezTo>
                <a:cubicBezTo>
                  <a:pt x="277571" y="153988"/>
                  <a:pt x="401396" y="119592"/>
                  <a:pt x="448492" y="111125"/>
                </a:cubicBezTo>
                <a:cubicBezTo>
                  <a:pt x="495588" y="102658"/>
                  <a:pt x="535805" y="110067"/>
                  <a:pt x="540567" y="107950"/>
                </a:cubicBezTo>
                <a:cubicBezTo>
                  <a:pt x="545329" y="105833"/>
                  <a:pt x="490296" y="116417"/>
                  <a:pt x="477067" y="98425"/>
                </a:cubicBezTo>
                <a:cubicBezTo>
                  <a:pt x="463838" y="80433"/>
                  <a:pt x="465954" y="0"/>
                  <a:pt x="461192" y="0"/>
                </a:cubicBezTo>
                <a:cubicBezTo>
                  <a:pt x="456430" y="0"/>
                  <a:pt x="455371" y="91546"/>
                  <a:pt x="448492" y="98425"/>
                </a:cubicBezTo>
                <a:cubicBezTo>
                  <a:pt x="441613" y="105304"/>
                  <a:pt x="431030" y="44450"/>
                  <a:pt x="419917" y="41275"/>
                </a:cubicBezTo>
                <a:cubicBezTo>
                  <a:pt x="408804" y="38100"/>
                  <a:pt x="402984" y="80433"/>
                  <a:pt x="381817" y="79375"/>
                </a:cubicBezTo>
                <a:cubicBezTo>
                  <a:pt x="360650" y="78317"/>
                  <a:pt x="298209" y="29633"/>
                  <a:pt x="292917" y="34925"/>
                </a:cubicBezTo>
                <a:cubicBezTo>
                  <a:pt x="287625" y="40217"/>
                  <a:pt x="356946" y="102658"/>
                  <a:pt x="350067" y="111125"/>
                </a:cubicBezTo>
                <a:cubicBezTo>
                  <a:pt x="343188" y="119592"/>
                  <a:pt x="278100" y="100012"/>
                  <a:pt x="251642" y="85725"/>
                </a:cubicBezTo>
                <a:cubicBezTo>
                  <a:pt x="225184" y="71438"/>
                  <a:pt x="192904" y="21167"/>
                  <a:pt x="191317" y="25400"/>
                </a:cubicBezTo>
                <a:cubicBezTo>
                  <a:pt x="189730" y="29633"/>
                  <a:pt x="242117" y="111125"/>
                  <a:pt x="242117" y="111125"/>
                </a:cubicBezTo>
                <a:cubicBezTo>
                  <a:pt x="251642" y="127000"/>
                  <a:pt x="256404" y="122767"/>
                  <a:pt x="248467" y="120650"/>
                </a:cubicBezTo>
                <a:cubicBezTo>
                  <a:pt x="240530" y="118533"/>
                  <a:pt x="210367" y="110067"/>
                  <a:pt x="194492" y="98425"/>
                </a:cubicBezTo>
                <a:cubicBezTo>
                  <a:pt x="178617" y="86783"/>
                  <a:pt x="153746" y="45508"/>
                  <a:pt x="153217" y="50800"/>
                </a:cubicBezTo>
                <a:cubicBezTo>
                  <a:pt x="152688" y="56092"/>
                  <a:pt x="197667" y="116946"/>
                  <a:pt x="191317" y="130175"/>
                </a:cubicBezTo>
                <a:cubicBezTo>
                  <a:pt x="184967" y="143404"/>
                  <a:pt x="135225" y="142346"/>
                  <a:pt x="115117" y="130175"/>
                </a:cubicBezTo>
                <a:cubicBezTo>
                  <a:pt x="95009" y="118004"/>
                  <a:pt x="65375" y="53975"/>
                  <a:pt x="70667" y="57150"/>
                </a:cubicBezTo>
                <a:cubicBezTo>
                  <a:pt x="75959" y="60325"/>
                  <a:pt x="146867" y="149225"/>
                  <a:pt x="146867" y="149225"/>
                </a:cubicBezTo>
                <a:cubicBezTo>
                  <a:pt x="155863" y="167746"/>
                  <a:pt x="141046" y="175154"/>
                  <a:pt x="124642" y="168275"/>
                </a:cubicBezTo>
                <a:cubicBezTo>
                  <a:pt x="108238" y="161396"/>
                  <a:pt x="52675" y="107421"/>
                  <a:pt x="48442" y="107950"/>
                </a:cubicBezTo>
                <a:cubicBezTo>
                  <a:pt x="44209" y="108479"/>
                  <a:pt x="99242" y="171450"/>
                  <a:pt x="99242" y="171450"/>
                </a:cubicBezTo>
                <a:cubicBezTo>
                  <a:pt x="106650" y="184150"/>
                  <a:pt x="108238" y="191029"/>
                  <a:pt x="92892" y="184150"/>
                </a:cubicBezTo>
                <a:cubicBezTo>
                  <a:pt x="77546" y="177271"/>
                  <a:pt x="10871" y="126471"/>
                  <a:pt x="7167" y="130175"/>
                </a:cubicBezTo>
                <a:cubicBezTo>
                  <a:pt x="3463" y="133879"/>
                  <a:pt x="66963" y="191029"/>
                  <a:pt x="70667" y="206375"/>
                </a:cubicBezTo>
                <a:cubicBezTo>
                  <a:pt x="74371" y="221721"/>
                  <a:pt x="-33050" y="271462"/>
                  <a:pt x="10342" y="260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10BC9C1-5C3B-DCBC-57C1-F9E960A296B3}"/>
              </a:ext>
            </a:extLst>
          </p:cNvPr>
          <p:cNvSpPr/>
          <p:nvPr/>
        </p:nvSpPr>
        <p:spPr>
          <a:xfrm>
            <a:off x="4949140" y="3657296"/>
            <a:ext cx="413593" cy="159056"/>
          </a:xfrm>
          <a:custGeom>
            <a:avLst/>
            <a:gdLst>
              <a:gd name="connsiteX0" fmla="*/ 685 w 413593"/>
              <a:gd name="connsiteY0" fmla="*/ 159054 h 159056"/>
              <a:gd name="connsiteX1" fmla="*/ 254685 w 413593"/>
              <a:gd name="connsiteY1" fmla="*/ 51104 h 159056"/>
              <a:gd name="connsiteX2" fmla="*/ 413435 w 413593"/>
              <a:gd name="connsiteY2" fmla="*/ 13004 h 159056"/>
              <a:gd name="connsiteX3" fmla="*/ 286435 w 413593"/>
              <a:gd name="connsiteY3" fmla="*/ 9829 h 159056"/>
              <a:gd name="connsiteX4" fmla="*/ 391210 w 413593"/>
              <a:gd name="connsiteY4" fmla="*/ 304 h 159056"/>
              <a:gd name="connsiteX5" fmla="*/ 188010 w 413593"/>
              <a:gd name="connsiteY5" fmla="*/ 22529 h 159056"/>
              <a:gd name="connsiteX6" fmla="*/ 130860 w 413593"/>
              <a:gd name="connsiteY6" fmla="*/ 35229 h 159056"/>
              <a:gd name="connsiteX7" fmla="*/ 238810 w 413593"/>
              <a:gd name="connsiteY7" fmla="*/ 32054 h 159056"/>
              <a:gd name="connsiteX8" fmla="*/ 181660 w 413593"/>
              <a:gd name="connsiteY8" fmla="*/ 47929 h 159056"/>
              <a:gd name="connsiteX9" fmla="*/ 685 w 413593"/>
              <a:gd name="connsiteY9" fmla="*/ 159054 h 15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3593" h="159056">
                <a:moveTo>
                  <a:pt x="685" y="159054"/>
                </a:moveTo>
                <a:cubicBezTo>
                  <a:pt x="12856" y="159583"/>
                  <a:pt x="185893" y="75446"/>
                  <a:pt x="254685" y="51104"/>
                </a:cubicBezTo>
                <a:cubicBezTo>
                  <a:pt x="323477" y="26762"/>
                  <a:pt x="408143" y="19883"/>
                  <a:pt x="413435" y="13004"/>
                </a:cubicBezTo>
                <a:cubicBezTo>
                  <a:pt x="418727" y="6125"/>
                  <a:pt x="290139" y="11946"/>
                  <a:pt x="286435" y="9829"/>
                </a:cubicBezTo>
                <a:cubicBezTo>
                  <a:pt x="282731" y="7712"/>
                  <a:pt x="407614" y="-1813"/>
                  <a:pt x="391210" y="304"/>
                </a:cubicBezTo>
                <a:cubicBezTo>
                  <a:pt x="374806" y="2421"/>
                  <a:pt x="231402" y="16708"/>
                  <a:pt x="188010" y="22529"/>
                </a:cubicBezTo>
                <a:cubicBezTo>
                  <a:pt x="144618" y="28350"/>
                  <a:pt x="122393" y="33642"/>
                  <a:pt x="130860" y="35229"/>
                </a:cubicBezTo>
                <a:cubicBezTo>
                  <a:pt x="139327" y="36816"/>
                  <a:pt x="230343" y="29937"/>
                  <a:pt x="238810" y="32054"/>
                </a:cubicBezTo>
                <a:cubicBezTo>
                  <a:pt x="247277" y="34171"/>
                  <a:pt x="221348" y="26233"/>
                  <a:pt x="181660" y="47929"/>
                </a:cubicBezTo>
                <a:cubicBezTo>
                  <a:pt x="141973" y="69625"/>
                  <a:pt x="-11486" y="158525"/>
                  <a:pt x="685" y="15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1D393F90-074D-8E86-20FE-DB6C073440A6}"/>
              </a:ext>
            </a:extLst>
          </p:cNvPr>
          <p:cNvSpPr/>
          <p:nvPr/>
        </p:nvSpPr>
        <p:spPr>
          <a:xfrm>
            <a:off x="5504436" y="3677477"/>
            <a:ext cx="362244" cy="470629"/>
          </a:xfrm>
          <a:custGeom>
            <a:avLst/>
            <a:gdLst>
              <a:gd name="connsiteX0" fmla="*/ 1014 w 362244"/>
              <a:gd name="connsiteY0" fmla="*/ 2348 h 470629"/>
              <a:gd name="connsiteX1" fmla="*/ 108964 w 362244"/>
              <a:gd name="connsiteY1" fmla="*/ 69023 h 470629"/>
              <a:gd name="connsiteX2" fmla="*/ 216914 w 362244"/>
              <a:gd name="connsiteY2" fmla="*/ 161098 h 470629"/>
              <a:gd name="connsiteX3" fmla="*/ 210564 w 362244"/>
              <a:gd name="connsiteY3" fmla="*/ 135698 h 470629"/>
              <a:gd name="connsiteX4" fmla="*/ 293114 w 362244"/>
              <a:gd name="connsiteY4" fmla="*/ 259523 h 470629"/>
              <a:gd name="connsiteX5" fmla="*/ 293114 w 362244"/>
              <a:gd name="connsiteY5" fmla="*/ 227773 h 470629"/>
              <a:gd name="connsiteX6" fmla="*/ 308989 w 362244"/>
              <a:gd name="connsiteY6" fmla="*/ 316673 h 470629"/>
              <a:gd name="connsiteX7" fmla="*/ 359789 w 362244"/>
              <a:gd name="connsiteY7" fmla="*/ 465898 h 470629"/>
              <a:gd name="connsiteX8" fmla="*/ 350264 w 362244"/>
              <a:gd name="connsiteY8" fmla="*/ 427798 h 470629"/>
              <a:gd name="connsiteX9" fmla="*/ 315339 w 362244"/>
              <a:gd name="connsiteY9" fmla="*/ 370648 h 470629"/>
              <a:gd name="connsiteX10" fmla="*/ 277239 w 362244"/>
              <a:gd name="connsiteY10" fmla="*/ 335723 h 470629"/>
              <a:gd name="connsiteX11" fmla="*/ 289939 w 362244"/>
              <a:gd name="connsiteY11" fmla="*/ 300798 h 470629"/>
              <a:gd name="connsiteX12" fmla="*/ 280414 w 362244"/>
              <a:gd name="connsiteY12" fmla="*/ 269048 h 470629"/>
              <a:gd name="connsiteX13" fmla="*/ 175639 w 362244"/>
              <a:gd name="connsiteY13" fmla="*/ 154748 h 470629"/>
              <a:gd name="connsiteX14" fmla="*/ 1014 w 362244"/>
              <a:gd name="connsiteY14" fmla="*/ 2348 h 47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2244" h="470629">
                <a:moveTo>
                  <a:pt x="1014" y="2348"/>
                </a:moveTo>
                <a:cubicBezTo>
                  <a:pt x="-10099" y="-11940"/>
                  <a:pt x="72981" y="42565"/>
                  <a:pt x="108964" y="69023"/>
                </a:cubicBezTo>
                <a:cubicBezTo>
                  <a:pt x="144947" y="95481"/>
                  <a:pt x="199981" y="149986"/>
                  <a:pt x="216914" y="161098"/>
                </a:cubicBezTo>
                <a:cubicBezTo>
                  <a:pt x="233847" y="172210"/>
                  <a:pt x="197864" y="119294"/>
                  <a:pt x="210564" y="135698"/>
                </a:cubicBezTo>
                <a:cubicBezTo>
                  <a:pt x="223264" y="152102"/>
                  <a:pt x="279356" y="244177"/>
                  <a:pt x="293114" y="259523"/>
                </a:cubicBezTo>
                <a:cubicBezTo>
                  <a:pt x="306872" y="274869"/>
                  <a:pt x="290468" y="218248"/>
                  <a:pt x="293114" y="227773"/>
                </a:cubicBezTo>
                <a:cubicBezTo>
                  <a:pt x="295760" y="237298"/>
                  <a:pt x="297877" y="276986"/>
                  <a:pt x="308989" y="316673"/>
                </a:cubicBezTo>
                <a:cubicBezTo>
                  <a:pt x="320102" y="356361"/>
                  <a:pt x="352910" y="447377"/>
                  <a:pt x="359789" y="465898"/>
                </a:cubicBezTo>
                <a:cubicBezTo>
                  <a:pt x="366668" y="484419"/>
                  <a:pt x="357672" y="443673"/>
                  <a:pt x="350264" y="427798"/>
                </a:cubicBezTo>
                <a:cubicBezTo>
                  <a:pt x="342856" y="411923"/>
                  <a:pt x="327510" y="385994"/>
                  <a:pt x="315339" y="370648"/>
                </a:cubicBezTo>
                <a:cubicBezTo>
                  <a:pt x="303168" y="355302"/>
                  <a:pt x="281472" y="347365"/>
                  <a:pt x="277239" y="335723"/>
                </a:cubicBezTo>
                <a:cubicBezTo>
                  <a:pt x="273006" y="324081"/>
                  <a:pt x="289410" y="311910"/>
                  <a:pt x="289939" y="300798"/>
                </a:cubicBezTo>
                <a:cubicBezTo>
                  <a:pt x="290468" y="289686"/>
                  <a:pt x="299464" y="293390"/>
                  <a:pt x="280414" y="269048"/>
                </a:cubicBezTo>
                <a:cubicBezTo>
                  <a:pt x="261364" y="244706"/>
                  <a:pt x="220618" y="192848"/>
                  <a:pt x="175639" y="154748"/>
                </a:cubicBezTo>
                <a:cubicBezTo>
                  <a:pt x="130660" y="116648"/>
                  <a:pt x="12127" y="16636"/>
                  <a:pt x="1014" y="2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3D567693-F0E6-C5CE-8453-32CA6A6CEBB7}"/>
              </a:ext>
            </a:extLst>
          </p:cNvPr>
          <p:cNvSpPr/>
          <p:nvPr/>
        </p:nvSpPr>
        <p:spPr>
          <a:xfrm>
            <a:off x="5289385" y="3663869"/>
            <a:ext cx="334493" cy="89558"/>
          </a:xfrm>
          <a:custGeom>
            <a:avLst/>
            <a:gdLst>
              <a:gd name="connsiteX0" fmla="*/ 165 w 334493"/>
              <a:gd name="connsiteY0" fmla="*/ 12781 h 89558"/>
              <a:gd name="connsiteX1" fmla="*/ 149390 w 334493"/>
              <a:gd name="connsiteY1" fmla="*/ 38181 h 89558"/>
              <a:gd name="connsiteX2" fmla="*/ 330365 w 334493"/>
              <a:gd name="connsiteY2" fmla="*/ 88981 h 89558"/>
              <a:gd name="connsiteX3" fmla="*/ 270040 w 334493"/>
              <a:gd name="connsiteY3" fmla="*/ 63581 h 89558"/>
              <a:gd name="connsiteX4" fmla="*/ 200190 w 334493"/>
              <a:gd name="connsiteY4" fmla="*/ 31831 h 89558"/>
              <a:gd name="connsiteX5" fmla="*/ 197015 w 334493"/>
              <a:gd name="connsiteY5" fmla="*/ 81 h 89558"/>
              <a:gd name="connsiteX6" fmla="*/ 177965 w 334493"/>
              <a:gd name="connsiteY6" fmla="*/ 22306 h 89558"/>
              <a:gd name="connsiteX7" fmla="*/ 165 w 334493"/>
              <a:gd name="connsiteY7" fmla="*/ 12781 h 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493" h="89558">
                <a:moveTo>
                  <a:pt x="165" y="12781"/>
                </a:moveTo>
                <a:cubicBezTo>
                  <a:pt x="-4597" y="15427"/>
                  <a:pt x="94357" y="25481"/>
                  <a:pt x="149390" y="38181"/>
                </a:cubicBezTo>
                <a:cubicBezTo>
                  <a:pt x="204423" y="50881"/>
                  <a:pt x="310257" y="84748"/>
                  <a:pt x="330365" y="88981"/>
                </a:cubicBezTo>
                <a:cubicBezTo>
                  <a:pt x="350473" y="93214"/>
                  <a:pt x="291736" y="73106"/>
                  <a:pt x="270040" y="63581"/>
                </a:cubicBezTo>
                <a:cubicBezTo>
                  <a:pt x="248344" y="54056"/>
                  <a:pt x="212361" y="42414"/>
                  <a:pt x="200190" y="31831"/>
                </a:cubicBezTo>
                <a:cubicBezTo>
                  <a:pt x="188019" y="21248"/>
                  <a:pt x="200719" y="1668"/>
                  <a:pt x="197015" y="81"/>
                </a:cubicBezTo>
                <a:cubicBezTo>
                  <a:pt x="193311" y="-1506"/>
                  <a:pt x="211302" y="20719"/>
                  <a:pt x="177965" y="22306"/>
                </a:cubicBezTo>
                <a:cubicBezTo>
                  <a:pt x="144628" y="23893"/>
                  <a:pt x="4927" y="10135"/>
                  <a:pt x="165" y="1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0B621D9-6E6E-FF1F-B413-EE2A461492F8}"/>
              </a:ext>
            </a:extLst>
          </p:cNvPr>
          <p:cNvSpPr/>
          <p:nvPr/>
        </p:nvSpPr>
        <p:spPr>
          <a:xfrm>
            <a:off x="5581432" y="3937430"/>
            <a:ext cx="224791" cy="92256"/>
          </a:xfrm>
          <a:custGeom>
            <a:avLst/>
            <a:gdLst>
              <a:gd name="connsiteX0" fmla="*/ 218 w 224791"/>
              <a:gd name="connsiteY0" fmla="*/ 15445 h 92256"/>
              <a:gd name="connsiteX1" fmla="*/ 124043 w 224791"/>
              <a:gd name="connsiteY1" fmla="*/ 34495 h 92256"/>
              <a:gd name="connsiteX2" fmla="*/ 222468 w 224791"/>
              <a:gd name="connsiteY2" fmla="*/ 91645 h 92256"/>
              <a:gd name="connsiteX3" fmla="*/ 190718 w 224791"/>
              <a:gd name="connsiteY3" fmla="*/ 63070 h 92256"/>
              <a:gd name="connsiteX4" fmla="*/ 155793 w 224791"/>
              <a:gd name="connsiteY4" fmla="*/ 37670 h 92256"/>
              <a:gd name="connsiteX5" fmla="*/ 174843 w 224791"/>
              <a:gd name="connsiteY5" fmla="*/ 12270 h 92256"/>
              <a:gd name="connsiteX6" fmla="*/ 206593 w 224791"/>
              <a:gd name="connsiteY6" fmla="*/ 2745 h 92256"/>
              <a:gd name="connsiteX7" fmla="*/ 203418 w 224791"/>
              <a:gd name="connsiteY7" fmla="*/ 2745 h 92256"/>
              <a:gd name="connsiteX8" fmla="*/ 171668 w 224791"/>
              <a:gd name="connsiteY8" fmla="*/ 34495 h 92256"/>
              <a:gd name="connsiteX9" fmla="*/ 155793 w 224791"/>
              <a:gd name="connsiteY9" fmla="*/ 44020 h 92256"/>
              <a:gd name="connsiteX10" fmla="*/ 218 w 224791"/>
              <a:gd name="connsiteY10" fmla="*/ 15445 h 9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791" h="92256">
                <a:moveTo>
                  <a:pt x="218" y="15445"/>
                </a:moveTo>
                <a:cubicBezTo>
                  <a:pt x="-5074" y="13858"/>
                  <a:pt x="87001" y="21795"/>
                  <a:pt x="124043" y="34495"/>
                </a:cubicBezTo>
                <a:cubicBezTo>
                  <a:pt x="161085" y="47195"/>
                  <a:pt x="211356" y="86883"/>
                  <a:pt x="222468" y="91645"/>
                </a:cubicBezTo>
                <a:cubicBezTo>
                  <a:pt x="233580" y="96407"/>
                  <a:pt x="201830" y="72066"/>
                  <a:pt x="190718" y="63070"/>
                </a:cubicBezTo>
                <a:cubicBezTo>
                  <a:pt x="179606" y="54074"/>
                  <a:pt x="158439" y="46137"/>
                  <a:pt x="155793" y="37670"/>
                </a:cubicBezTo>
                <a:cubicBezTo>
                  <a:pt x="153147" y="29203"/>
                  <a:pt x="166376" y="18091"/>
                  <a:pt x="174843" y="12270"/>
                </a:cubicBezTo>
                <a:cubicBezTo>
                  <a:pt x="183310" y="6449"/>
                  <a:pt x="206593" y="2745"/>
                  <a:pt x="206593" y="2745"/>
                </a:cubicBezTo>
                <a:cubicBezTo>
                  <a:pt x="211355" y="1158"/>
                  <a:pt x="209239" y="-2547"/>
                  <a:pt x="203418" y="2745"/>
                </a:cubicBezTo>
                <a:cubicBezTo>
                  <a:pt x="197597" y="8037"/>
                  <a:pt x="171668" y="34495"/>
                  <a:pt x="171668" y="34495"/>
                </a:cubicBezTo>
                <a:cubicBezTo>
                  <a:pt x="163730" y="41374"/>
                  <a:pt x="177489" y="47195"/>
                  <a:pt x="155793" y="44020"/>
                </a:cubicBezTo>
                <a:cubicBezTo>
                  <a:pt x="134097" y="40845"/>
                  <a:pt x="5510" y="17032"/>
                  <a:pt x="218" y="15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63DB9A7B-3CFC-0AA5-A130-68ED8FB08589}"/>
              </a:ext>
            </a:extLst>
          </p:cNvPr>
          <p:cNvSpPr/>
          <p:nvPr/>
        </p:nvSpPr>
        <p:spPr>
          <a:xfrm>
            <a:off x="5041748" y="3704888"/>
            <a:ext cx="343097" cy="254368"/>
          </a:xfrm>
          <a:custGeom>
            <a:avLst/>
            <a:gdLst>
              <a:gd name="connsiteX0" fmla="*/ 343052 w 343097"/>
              <a:gd name="connsiteY0" fmla="*/ 337 h 254368"/>
              <a:gd name="connsiteX1" fmla="*/ 136677 w 343097"/>
              <a:gd name="connsiteY1" fmla="*/ 101937 h 254368"/>
              <a:gd name="connsiteX2" fmla="*/ 63652 w 343097"/>
              <a:gd name="connsiteY2" fmla="*/ 187662 h 254368"/>
              <a:gd name="connsiteX3" fmla="*/ 111277 w 343097"/>
              <a:gd name="connsiteY3" fmla="*/ 120987 h 254368"/>
              <a:gd name="connsiteX4" fmla="*/ 152 w 343097"/>
              <a:gd name="connsiteY4" fmla="*/ 254337 h 254368"/>
              <a:gd name="connsiteX5" fmla="*/ 85877 w 343097"/>
              <a:gd name="connsiteY5" fmla="*/ 133687 h 254368"/>
              <a:gd name="connsiteX6" fmla="*/ 28727 w 343097"/>
              <a:gd name="connsiteY6" fmla="*/ 155912 h 254368"/>
              <a:gd name="connsiteX7" fmla="*/ 181127 w 343097"/>
              <a:gd name="connsiteY7" fmla="*/ 32087 h 254368"/>
              <a:gd name="connsiteX8" fmla="*/ 117627 w 343097"/>
              <a:gd name="connsiteY8" fmla="*/ 67012 h 254368"/>
              <a:gd name="connsiteX9" fmla="*/ 343052 w 343097"/>
              <a:gd name="connsiteY9" fmla="*/ 337 h 25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097" h="254368">
                <a:moveTo>
                  <a:pt x="343052" y="337"/>
                </a:moveTo>
                <a:cubicBezTo>
                  <a:pt x="346227" y="6158"/>
                  <a:pt x="183244" y="70716"/>
                  <a:pt x="136677" y="101937"/>
                </a:cubicBezTo>
                <a:cubicBezTo>
                  <a:pt x="90110" y="133158"/>
                  <a:pt x="67885" y="184487"/>
                  <a:pt x="63652" y="187662"/>
                </a:cubicBezTo>
                <a:cubicBezTo>
                  <a:pt x="59419" y="190837"/>
                  <a:pt x="121860" y="109875"/>
                  <a:pt x="111277" y="120987"/>
                </a:cubicBezTo>
                <a:cubicBezTo>
                  <a:pt x="100694" y="132099"/>
                  <a:pt x="4385" y="252220"/>
                  <a:pt x="152" y="254337"/>
                </a:cubicBezTo>
                <a:cubicBezTo>
                  <a:pt x="-4081" y="256454"/>
                  <a:pt x="81114" y="150091"/>
                  <a:pt x="85877" y="133687"/>
                </a:cubicBezTo>
                <a:cubicBezTo>
                  <a:pt x="90640" y="117283"/>
                  <a:pt x="12852" y="172845"/>
                  <a:pt x="28727" y="155912"/>
                </a:cubicBezTo>
                <a:cubicBezTo>
                  <a:pt x="44602" y="138979"/>
                  <a:pt x="166310" y="46904"/>
                  <a:pt x="181127" y="32087"/>
                </a:cubicBezTo>
                <a:cubicBezTo>
                  <a:pt x="195944" y="17270"/>
                  <a:pt x="95931" y="68070"/>
                  <a:pt x="117627" y="67012"/>
                </a:cubicBezTo>
                <a:cubicBezTo>
                  <a:pt x="139323" y="65954"/>
                  <a:pt x="339877" y="-5484"/>
                  <a:pt x="343052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E51D204B-45B3-C536-9AE5-A3F923458BD2}"/>
              </a:ext>
            </a:extLst>
          </p:cNvPr>
          <p:cNvSpPr/>
          <p:nvPr/>
        </p:nvSpPr>
        <p:spPr>
          <a:xfrm>
            <a:off x="5187828" y="3727136"/>
            <a:ext cx="307328" cy="248091"/>
          </a:xfrm>
          <a:custGeom>
            <a:avLst/>
            <a:gdLst>
              <a:gd name="connsiteX0" fmla="*/ 60447 w 307328"/>
              <a:gd name="connsiteY0" fmla="*/ 314 h 248091"/>
              <a:gd name="connsiteX1" fmla="*/ 35047 w 307328"/>
              <a:gd name="connsiteY1" fmla="*/ 95564 h 248091"/>
              <a:gd name="connsiteX2" fmla="*/ 69972 w 307328"/>
              <a:gd name="connsiteY2" fmla="*/ 146364 h 248091"/>
              <a:gd name="connsiteX3" fmla="*/ 95372 w 307328"/>
              <a:gd name="connsiteY3" fmla="*/ 162239 h 248091"/>
              <a:gd name="connsiteX4" fmla="*/ 54097 w 307328"/>
              <a:gd name="connsiteY4" fmla="*/ 155889 h 248091"/>
              <a:gd name="connsiteX5" fmla="*/ 301747 w 307328"/>
              <a:gd name="connsiteY5" fmla="*/ 244789 h 248091"/>
              <a:gd name="connsiteX6" fmla="*/ 216022 w 307328"/>
              <a:gd name="connsiteY6" fmla="*/ 225739 h 248091"/>
              <a:gd name="connsiteX7" fmla="*/ 92197 w 307328"/>
              <a:gd name="connsiteY7" fmla="*/ 193989 h 248091"/>
              <a:gd name="connsiteX8" fmla="*/ 122 w 307328"/>
              <a:gd name="connsiteY8" fmla="*/ 181289 h 248091"/>
              <a:gd name="connsiteX9" fmla="*/ 111247 w 307328"/>
              <a:gd name="connsiteY9" fmla="*/ 178114 h 248091"/>
              <a:gd name="connsiteX10" fmla="*/ 50922 w 307328"/>
              <a:gd name="connsiteY10" fmla="*/ 146364 h 248091"/>
              <a:gd name="connsiteX11" fmla="*/ 12822 w 307328"/>
              <a:gd name="connsiteY11" fmla="*/ 130489 h 248091"/>
              <a:gd name="connsiteX12" fmla="*/ 60447 w 307328"/>
              <a:gd name="connsiteY12" fmla="*/ 314 h 24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7328" h="248091">
                <a:moveTo>
                  <a:pt x="60447" y="314"/>
                </a:moveTo>
                <a:cubicBezTo>
                  <a:pt x="64151" y="-5507"/>
                  <a:pt x="33459" y="71222"/>
                  <a:pt x="35047" y="95564"/>
                </a:cubicBezTo>
                <a:cubicBezTo>
                  <a:pt x="36634" y="119906"/>
                  <a:pt x="59918" y="135252"/>
                  <a:pt x="69972" y="146364"/>
                </a:cubicBezTo>
                <a:cubicBezTo>
                  <a:pt x="80026" y="157476"/>
                  <a:pt x="98018" y="160652"/>
                  <a:pt x="95372" y="162239"/>
                </a:cubicBezTo>
                <a:cubicBezTo>
                  <a:pt x="92726" y="163827"/>
                  <a:pt x="19701" y="142131"/>
                  <a:pt x="54097" y="155889"/>
                </a:cubicBezTo>
                <a:cubicBezTo>
                  <a:pt x="88493" y="169647"/>
                  <a:pt x="274760" y="233147"/>
                  <a:pt x="301747" y="244789"/>
                </a:cubicBezTo>
                <a:cubicBezTo>
                  <a:pt x="328734" y="256431"/>
                  <a:pt x="250947" y="234206"/>
                  <a:pt x="216022" y="225739"/>
                </a:cubicBezTo>
                <a:cubicBezTo>
                  <a:pt x="181097" y="217272"/>
                  <a:pt x="128180" y="201397"/>
                  <a:pt x="92197" y="193989"/>
                </a:cubicBezTo>
                <a:cubicBezTo>
                  <a:pt x="56214" y="186581"/>
                  <a:pt x="-3053" y="183935"/>
                  <a:pt x="122" y="181289"/>
                </a:cubicBezTo>
                <a:cubicBezTo>
                  <a:pt x="3297" y="178643"/>
                  <a:pt x="102780" y="183935"/>
                  <a:pt x="111247" y="178114"/>
                </a:cubicBezTo>
                <a:cubicBezTo>
                  <a:pt x="119714" y="172293"/>
                  <a:pt x="67326" y="154302"/>
                  <a:pt x="50922" y="146364"/>
                </a:cubicBezTo>
                <a:cubicBezTo>
                  <a:pt x="34518" y="138427"/>
                  <a:pt x="10705" y="148481"/>
                  <a:pt x="12822" y="130489"/>
                </a:cubicBezTo>
                <a:cubicBezTo>
                  <a:pt x="14939" y="112497"/>
                  <a:pt x="56743" y="6135"/>
                  <a:pt x="60447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7893906D-0A43-D702-9454-58EC9E32BDA8}"/>
              </a:ext>
            </a:extLst>
          </p:cNvPr>
          <p:cNvSpPr/>
          <p:nvPr/>
        </p:nvSpPr>
        <p:spPr>
          <a:xfrm>
            <a:off x="5138818" y="3940168"/>
            <a:ext cx="557323" cy="69867"/>
          </a:xfrm>
          <a:custGeom>
            <a:avLst/>
            <a:gdLst>
              <a:gd name="connsiteX0" fmla="*/ 207882 w 557323"/>
              <a:gd name="connsiteY0" fmla="*/ 7 h 69867"/>
              <a:gd name="connsiteX1" fmla="*/ 4682 w 557323"/>
              <a:gd name="connsiteY1" fmla="*/ 31757 h 69867"/>
              <a:gd name="connsiteX2" fmla="*/ 80882 w 557323"/>
              <a:gd name="connsiteY2" fmla="*/ 25407 h 69867"/>
              <a:gd name="connsiteX3" fmla="*/ 258682 w 557323"/>
              <a:gd name="connsiteY3" fmla="*/ 38107 h 69867"/>
              <a:gd name="connsiteX4" fmla="*/ 192007 w 557323"/>
              <a:gd name="connsiteY4" fmla="*/ 60332 h 69867"/>
              <a:gd name="connsiteX5" fmla="*/ 404732 w 557323"/>
              <a:gd name="connsiteY5" fmla="*/ 31757 h 69867"/>
              <a:gd name="connsiteX6" fmla="*/ 299957 w 557323"/>
              <a:gd name="connsiteY6" fmla="*/ 60332 h 69867"/>
              <a:gd name="connsiteX7" fmla="*/ 474582 w 557323"/>
              <a:gd name="connsiteY7" fmla="*/ 44457 h 69867"/>
              <a:gd name="connsiteX8" fmla="*/ 420607 w 557323"/>
              <a:gd name="connsiteY8" fmla="*/ 69857 h 69867"/>
              <a:gd name="connsiteX9" fmla="*/ 557132 w 557323"/>
              <a:gd name="connsiteY9" fmla="*/ 47632 h 69867"/>
              <a:gd name="connsiteX10" fmla="*/ 385682 w 557323"/>
              <a:gd name="connsiteY10" fmla="*/ 53982 h 69867"/>
              <a:gd name="connsiteX11" fmla="*/ 261857 w 557323"/>
              <a:gd name="connsiteY11" fmla="*/ 31757 h 69867"/>
              <a:gd name="connsiteX12" fmla="*/ 369807 w 557323"/>
              <a:gd name="connsiteY12" fmla="*/ 28582 h 69867"/>
              <a:gd name="connsiteX13" fmla="*/ 207882 w 557323"/>
              <a:gd name="connsiteY13" fmla="*/ 7 h 6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323" h="69867">
                <a:moveTo>
                  <a:pt x="207882" y="7"/>
                </a:moveTo>
                <a:cubicBezTo>
                  <a:pt x="147028" y="536"/>
                  <a:pt x="25849" y="27524"/>
                  <a:pt x="4682" y="31757"/>
                </a:cubicBezTo>
                <a:cubicBezTo>
                  <a:pt x="-16485" y="35990"/>
                  <a:pt x="38549" y="24349"/>
                  <a:pt x="80882" y="25407"/>
                </a:cubicBezTo>
                <a:cubicBezTo>
                  <a:pt x="123215" y="26465"/>
                  <a:pt x="240161" y="32286"/>
                  <a:pt x="258682" y="38107"/>
                </a:cubicBezTo>
                <a:cubicBezTo>
                  <a:pt x="277203" y="43928"/>
                  <a:pt x="167665" y="61390"/>
                  <a:pt x="192007" y="60332"/>
                </a:cubicBezTo>
                <a:cubicBezTo>
                  <a:pt x="216349" y="59274"/>
                  <a:pt x="386740" y="31757"/>
                  <a:pt x="404732" y="31757"/>
                </a:cubicBezTo>
                <a:cubicBezTo>
                  <a:pt x="422724" y="31757"/>
                  <a:pt x="288315" y="58215"/>
                  <a:pt x="299957" y="60332"/>
                </a:cubicBezTo>
                <a:cubicBezTo>
                  <a:pt x="311599" y="62449"/>
                  <a:pt x="454474" y="42870"/>
                  <a:pt x="474582" y="44457"/>
                </a:cubicBezTo>
                <a:cubicBezTo>
                  <a:pt x="494690" y="46045"/>
                  <a:pt x="406849" y="69328"/>
                  <a:pt x="420607" y="69857"/>
                </a:cubicBezTo>
                <a:cubicBezTo>
                  <a:pt x="434365" y="70386"/>
                  <a:pt x="562953" y="50278"/>
                  <a:pt x="557132" y="47632"/>
                </a:cubicBezTo>
                <a:cubicBezTo>
                  <a:pt x="551311" y="44986"/>
                  <a:pt x="434895" y="56628"/>
                  <a:pt x="385682" y="53982"/>
                </a:cubicBezTo>
                <a:cubicBezTo>
                  <a:pt x="336470" y="51336"/>
                  <a:pt x="264503" y="35990"/>
                  <a:pt x="261857" y="31757"/>
                </a:cubicBezTo>
                <a:cubicBezTo>
                  <a:pt x="259211" y="27524"/>
                  <a:pt x="378274" y="31757"/>
                  <a:pt x="369807" y="28582"/>
                </a:cubicBezTo>
                <a:cubicBezTo>
                  <a:pt x="361340" y="25407"/>
                  <a:pt x="268736" y="-522"/>
                  <a:pt x="20788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34D2365A-BAC1-D7DA-E606-BB43110A2DF5}"/>
              </a:ext>
            </a:extLst>
          </p:cNvPr>
          <p:cNvSpPr/>
          <p:nvPr/>
        </p:nvSpPr>
        <p:spPr>
          <a:xfrm>
            <a:off x="5121165" y="3732839"/>
            <a:ext cx="274328" cy="267092"/>
          </a:xfrm>
          <a:custGeom>
            <a:avLst/>
            <a:gdLst>
              <a:gd name="connsiteX0" fmla="*/ 66785 w 274328"/>
              <a:gd name="connsiteY0" fmla="*/ 961 h 267092"/>
              <a:gd name="connsiteX1" fmla="*/ 41385 w 274328"/>
              <a:gd name="connsiteY1" fmla="*/ 93036 h 267092"/>
              <a:gd name="connsiteX2" fmla="*/ 76310 w 274328"/>
              <a:gd name="connsiteY2" fmla="*/ 185111 h 267092"/>
              <a:gd name="connsiteX3" fmla="*/ 12810 w 274328"/>
              <a:gd name="connsiteY3" fmla="*/ 169236 h 267092"/>
              <a:gd name="connsiteX4" fmla="*/ 269985 w 274328"/>
              <a:gd name="connsiteY4" fmla="*/ 264486 h 267092"/>
              <a:gd name="connsiteX5" fmla="*/ 181085 w 274328"/>
              <a:gd name="connsiteY5" fmla="*/ 242261 h 267092"/>
              <a:gd name="connsiteX6" fmla="*/ 3285 w 274328"/>
              <a:gd name="connsiteY6" fmla="*/ 200986 h 267092"/>
              <a:gd name="connsiteX7" fmla="*/ 63610 w 274328"/>
              <a:gd name="connsiteY7" fmla="*/ 204161 h 267092"/>
              <a:gd name="connsiteX8" fmla="*/ 38210 w 274328"/>
              <a:gd name="connsiteY8" fmla="*/ 153361 h 267092"/>
              <a:gd name="connsiteX9" fmla="*/ 66785 w 274328"/>
              <a:gd name="connsiteY9" fmla="*/ 961 h 26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8" h="267092">
                <a:moveTo>
                  <a:pt x="66785" y="961"/>
                </a:moveTo>
                <a:cubicBezTo>
                  <a:pt x="67314" y="-9093"/>
                  <a:pt x="39797" y="62344"/>
                  <a:pt x="41385" y="93036"/>
                </a:cubicBezTo>
                <a:cubicBezTo>
                  <a:pt x="42972" y="123728"/>
                  <a:pt x="81073" y="172411"/>
                  <a:pt x="76310" y="185111"/>
                </a:cubicBezTo>
                <a:cubicBezTo>
                  <a:pt x="71547" y="197811"/>
                  <a:pt x="-19469" y="156007"/>
                  <a:pt x="12810" y="169236"/>
                </a:cubicBezTo>
                <a:cubicBezTo>
                  <a:pt x="45089" y="182465"/>
                  <a:pt x="241939" y="252315"/>
                  <a:pt x="269985" y="264486"/>
                </a:cubicBezTo>
                <a:cubicBezTo>
                  <a:pt x="298031" y="276657"/>
                  <a:pt x="181085" y="242261"/>
                  <a:pt x="181085" y="242261"/>
                </a:cubicBezTo>
                <a:cubicBezTo>
                  <a:pt x="136635" y="231678"/>
                  <a:pt x="22864" y="207336"/>
                  <a:pt x="3285" y="200986"/>
                </a:cubicBezTo>
                <a:cubicBezTo>
                  <a:pt x="-16294" y="194636"/>
                  <a:pt x="57789" y="212098"/>
                  <a:pt x="63610" y="204161"/>
                </a:cubicBezTo>
                <a:cubicBezTo>
                  <a:pt x="69431" y="196224"/>
                  <a:pt x="37681" y="180878"/>
                  <a:pt x="38210" y="153361"/>
                </a:cubicBezTo>
                <a:cubicBezTo>
                  <a:pt x="38739" y="125844"/>
                  <a:pt x="66256" y="11015"/>
                  <a:pt x="66785" y="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C95FE67-23C8-346C-5EA1-245D0F2A5689}"/>
              </a:ext>
            </a:extLst>
          </p:cNvPr>
          <p:cNvSpPr/>
          <p:nvPr/>
        </p:nvSpPr>
        <p:spPr>
          <a:xfrm>
            <a:off x="5429250" y="3971925"/>
            <a:ext cx="403509" cy="98494"/>
          </a:xfrm>
          <a:custGeom>
            <a:avLst/>
            <a:gdLst>
              <a:gd name="connsiteX0" fmla="*/ 403225 w 403509"/>
              <a:gd name="connsiteY0" fmla="*/ 6350 h 98494"/>
              <a:gd name="connsiteX1" fmla="*/ 317500 w 403509"/>
              <a:gd name="connsiteY1" fmla="*/ 31750 h 98494"/>
              <a:gd name="connsiteX2" fmla="*/ 196850 w 403509"/>
              <a:gd name="connsiteY2" fmla="*/ 98425 h 98494"/>
              <a:gd name="connsiteX3" fmla="*/ 241300 w 403509"/>
              <a:gd name="connsiteY3" fmla="*/ 44450 h 98494"/>
              <a:gd name="connsiteX4" fmla="*/ 203200 w 403509"/>
              <a:gd name="connsiteY4" fmla="*/ 41275 h 98494"/>
              <a:gd name="connsiteX5" fmla="*/ 101600 w 403509"/>
              <a:gd name="connsiteY5" fmla="*/ 25400 h 98494"/>
              <a:gd name="connsiteX6" fmla="*/ 0 w 403509"/>
              <a:gd name="connsiteY6" fmla="*/ 34925 h 98494"/>
              <a:gd name="connsiteX7" fmla="*/ 190500 w 403509"/>
              <a:gd name="connsiteY7" fmla="*/ 15875 h 98494"/>
              <a:gd name="connsiteX8" fmla="*/ 114300 w 403509"/>
              <a:gd name="connsiteY8" fmla="*/ 0 h 98494"/>
              <a:gd name="connsiteX9" fmla="*/ 247650 w 403509"/>
              <a:gd name="connsiteY9" fmla="*/ 15875 h 98494"/>
              <a:gd name="connsiteX10" fmla="*/ 288925 w 403509"/>
              <a:gd name="connsiteY10" fmla="*/ 28575 h 98494"/>
              <a:gd name="connsiteX11" fmla="*/ 403225 w 403509"/>
              <a:gd name="connsiteY11" fmla="*/ 6350 h 9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3509" h="98494">
                <a:moveTo>
                  <a:pt x="403225" y="6350"/>
                </a:moveTo>
                <a:cubicBezTo>
                  <a:pt x="407988" y="6879"/>
                  <a:pt x="351896" y="16404"/>
                  <a:pt x="317500" y="31750"/>
                </a:cubicBezTo>
                <a:cubicBezTo>
                  <a:pt x="283104" y="47096"/>
                  <a:pt x="209550" y="96308"/>
                  <a:pt x="196850" y="98425"/>
                </a:cubicBezTo>
                <a:cubicBezTo>
                  <a:pt x="184150" y="100542"/>
                  <a:pt x="240242" y="53975"/>
                  <a:pt x="241300" y="44450"/>
                </a:cubicBezTo>
                <a:cubicBezTo>
                  <a:pt x="242358" y="34925"/>
                  <a:pt x="226483" y="44450"/>
                  <a:pt x="203200" y="41275"/>
                </a:cubicBezTo>
                <a:cubicBezTo>
                  <a:pt x="179917" y="38100"/>
                  <a:pt x="135467" y="26458"/>
                  <a:pt x="101600" y="25400"/>
                </a:cubicBezTo>
                <a:cubicBezTo>
                  <a:pt x="67733" y="24342"/>
                  <a:pt x="0" y="34925"/>
                  <a:pt x="0" y="34925"/>
                </a:cubicBezTo>
                <a:cubicBezTo>
                  <a:pt x="14817" y="33338"/>
                  <a:pt x="171450" y="21696"/>
                  <a:pt x="190500" y="15875"/>
                </a:cubicBezTo>
                <a:cubicBezTo>
                  <a:pt x="209550" y="10054"/>
                  <a:pt x="104775" y="0"/>
                  <a:pt x="114300" y="0"/>
                </a:cubicBezTo>
                <a:cubicBezTo>
                  <a:pt x="123825" y="0"/>
                  <a:pt x="218546" y="11113"/>
                  <a:pt x="247650" y="15875"/>
                </a:cubicBezTo>
                <a:cubicBezTo>
                  <a:pt x="276754" y="20637"/>
                  <a:pt x="267758" y="26458"/>
                  <a:pt x="288925" y="28575"/>
                </a:cubicBezTo>
                <a:cubicBezTo>
                  <a:pt x="310092" y="30692"/>
                  <a:pt x="398462" y="5821"/>
                  <a:pt x="403225" y="6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CD361F9-D2AB-7969-E7C5-9ED18B7C4DAA}"/>
              </a:ext>
            </a:extLst>
          </p:cNvPr>
          <p:cNvSpPr/>
          <p:nvPr/>
        </p:nvSpPr>
        <p:spPr>
          <a:xfrm>
            <a:off x="5152947" y="3680147"/>
            <a:ext cx="585344" cy="302068"/>
          </a:xfrm>
          <a:custGeom>
            <a:avLst/>
            <a:gdLst>
              <a:gd name="connsiteX0" fmla="*/ 78 w 585344"/>
              <a:gd name="connsiteY0" fmla="*/ 63178 h 302068"/>
              <a:gd name="connsiteX1" fmla="*/ 162003 w 585344"/>
              <a:gd name="connsiteY1" fmla="*/ 44128 h 302068"/>
              <a:gd name="connsiteX2" fmla="*/ 225503 w 585344"/>
              <a:gd name="connsiteY2" fmla="*/ 72703 h 302068"/>
              <a:gd name="connsiteX3" fmla="*/ 235028 w 585344"/>
              <a:gd name="connsiteY3" fmla="*/ 37778 h 302068"/>
              <a:gd name="connsiteX4" fmla="*/ 260428 w 585344"/>
              <a:gd name="connsiteY4" fmla="*/ 53653 h 302068"/>
              <a:gd name="connsiteX5" fmla="*/ 241378 w 585344"/>
              <a:gd name="connsiteY5" fmla="*/ 123503 h 302068"/>
              <a:gd name="connsiteX6" fmla="*/ 225503 w 585344"/>
              <a:gd name="connsiteY6" fmla="*/ 164778 h 302068"/>
              <a:gd name="connsiteX7" fmla="*/ 250903 w 585344"/>
              <a:gd name="connsiteY7" fmla="*/ 247328 h 302068"/>
              <a:gd name="connsiteX8" fmla="*/ 342978 w 585344"/>
              <a:gd name="connsiteY8" fmla="*/ 282253 h 302068"/>
              <a:gd name="connsiteX9" fmla="*/ 501728 w 585344"/>
              <a:gd name="connsiteY9" fmla="*/ 301303 h 302068"/>
              <a:gd name="connsiteX10" fmla="*/ 571578 w 585344"/>
              <a:gd name="connsiteY10" fmla="*/ 256853 h 302068"/>
              <a:gd name="connsiteX11" fmla="*/ 584278 w 585344"/>
              <a:gd name="connsiteY11" fmla="*/ 190178 h 302068"/>
              <a:gd name="connsiteX12" fmla="*/ 555703 w 585344"/>
              <a:gd name="connsiteY12" fmla="*/ 145728 h 302068"/>
              <a:gd name="connsiteX13" fmla="*/ 447753 w 585344"/>
              <a:gd name="connsiteY13" fmla="*/ 66353 h 302068"/>
              <a:gd name="connsiteX14" fmla="*/ 289003 w 585344"/>
              <a:gd name="connsiteY14" fmla="*/ 6028 h 302068"/>
              <a:gd name="connsiteX15" fmla="*/ 244553 w 585344"/>
              <a:gd name="connsiteY15" fmla="*/ 2853 h 302068"/>
              <a:gd name="connsiteX16" fmla="*/ 184228 w 585344"/>
              <a:gd name="connsiteY16" fmla="*/ 12378 h 302068"/>
              <a:gd name="connsiteX17" fmla="*/ 78 w 585344"/>
              <a:gd name="connsiteY17" fmla="*/ 63178 h 30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344" h="302068">
                <a:moveTo>
                  <a:pt x="78" y="63178"/>
                </a:moveTo>
                <a:cubicBezTo>
                  <a:pt x="-3626" y="68470"/>
                  <a:pt x="124432" y="42541"/>
                  <a:pt x="162003" y="44128"/>
                </a:cubicBezTo>
                <a:cubicBezTo>
                  <a:pt x="199574" y="45715"/>
                  <a:pt x="213332" y="73761"/>
                  <a:pt x="225503" y="72703"/>
                </a:cubicBezTo>
                <a:cubicBezTo>
                  <a:pt x="237674" y="71645"/>
                  <a:pt x="229207" y="40953"/>
                  <a:pt x="235028" y="37778"/>
                </a:cubicBezTo>
                <a:cubicBezTo>
                  <a:pt x="240849" y="34603"/>
                  <a:pt x="259370" y="39366"/>
                  <a:pt x="260428" y="53653"/>
                </a:cubicBezTo>
                <a:cubicBezTo>
                  <a:pt x="261486" y="67940"/>
                  <a:pt x="247199" y="104982"/>
                  <a:pt x="241378" y="123503"/>
                </a:cubicBezTo>
                <a:cubicBezTo>
                  <a:pt x="235557" y="142024"/>
                  <a:pt x="223916" y="144141"/>
                  <a:pt x="225503" y="164778"/>
                </a:cubicBezTo>
                <a:cubicBezTo>
                  <a:pt x="227090" y="185415"/>
                  <a:pt x="231324" y="227749"/>
                  <a:pt x="250903" y="247328"/>
                </a:cubicBezTo>
                <a:cubicBezTo>
                  <a:pt x="270482" y="266907"/>
                  <a:pt x="301174" y="273257"/>
                  <a:pt x="342978" y="282253"/>
                </a:cubicBezTo>
                <a:cubicBezTo>
                  <a:pt x="384782" y="291249"/>
                  <a:pt x="463628" y="305536"/>
                  <a:pt x="501728" y="301303"/>
                </a:cubicBezTo>
                <a:cubicBezTo>
                  <a:pt x="539828" y="297070"/>
                  <a:pt x="557820" y="275374"/>
                  <a:pt x="571578" y="256853"/>
                </a:cubicBezTo>
                <a:cubicBezTo>
                  <a:pt x="585336" y="238332"/>
                  <a:pt x="586924" y="208699"/>
                  <a:pt x="584278" y="190178"/>
                </a:cubicBezTo>
                <a:cubicBezTo>
                  <a:pt x="581632" y="171657"/>
                  <a:pt x="578457" y="166365"/>
                  <a:pt x="555703" y="145728"/>
                </a:cubicBezTo>
                <a:cubicBezTo>
                  <a:pt x="532949" y="125091"/>
                  <a:pt x="492203" y="89636"/>
                  <a:pt x="447753" y="66353"/>
                </a:cubicBezTo>
                <a:cubicBezTo>
                  <a:pt x="403303" y="43070"/>
                  <a:pt x="322870" y="16611"/>
                  <a:pt x="289003" y="6028"/>
                </a:cubicBezTo>
                <a:cubicBezTo>
                  <a:pt x="255136" y="-4555"/>
                  <a:pt x="262015" y="1795"/>
                  <a:pt x="244553" y="2853"/>
                </a:cubicBezTo>
                <a:cubicBezTo>
                  <a:pt x="227091" y="3911"/>
                  <a:pt x="226561" y="2853"/>
                  <a:pt x="184228" y="12378"/>
                </a:cubicBezTo>
                <a:cubicBezTo>
                  <a:pt x="141895" y="21903"/>
                  <a:pt x="3782" y="57886"/>
                  <a:pt x="78" y="631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89CC531F-DC17-9D40-765D-FE404E855740}"/>
              </a:ext>
            </a:extLst>
          </p:cNvPr>
          <p:cNvSpPr/>
          <p:nvPr/>
        </p:nvSpPr>
        <p:spPr>
          <a:xfrm>
            <a:off x="5469365" y="380041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8C5FBB7E-592A-434B-3F79-B9BEF907F367}"/>
              </a:ext>
            </a:extLst>
          </p:cNvPr>
          <p:cNvSpPr/>
          <p:nvPr/>
        </p:nvSpPr>
        <p:spPr>
          <a:xfrm>
            <a:off x="5548805" y="382066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218FDF23-9602-00C6-1698-0D05C25438A1}"/>
              </a:ext>
            </a:extLst>
          </p:cNvPr>
          <p:cNvSpPr/>
          <p:nvPr/>
        </p:nvSpPr>
        <p:spPr>
          <a:xfrm>
            <a:off x="5593174" y="379430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A5594DA-7861-00C4-EA6C-6234B937EE85}"/>
              </a:ext>
            </a:extLst>
          </p:cNvPr>
          <p:cNvSpPr/>
          <p:nvPr/>
        </p:nvSpPr>
        <p:spPr>
          <a:xfrm>
            <a:off x="5052243" y="3955366"/>
            <a:ext cx="688159" cy="211436"/>
          </a:xfrm>
          <a:custGeom>
            <a:avLst/>
            <a:gdLst>
              <a:gd name="connsiteX0" fmla="*/ 2357 w 688159"/>
              <a:gd name="connsiteY0" fmla="*/ 684 h 211436"/>
              <a:gd name="connsiteX1" fmla="*/ 211907 w 688159"/>
              <a:gd name="connsiteY1" fmla="*/ 165784 h 211436"/>
              <a:gd name="connsiteX2" fmla="*/ 157932 w 688159"/>
              <a:gd name="connsiteY2" fmla="*/ 146734 h 211436"/>
              <a:gd name="connsiteX3" fmla="*/ 402407 w 688159"/>
              <a:gd name="connsiteY3" fmla="*/ 188009 h 211436"/>
              <a:gd name="connsiteX4" fmla="*/ 307157 w 688159"/>
              <a:gd name="connsiteY4" fmla="*/ 184834 h 211436"/>
              <a:gd name="connsiteX5" fmla="*/ 526232 w 688159"/>
              <a:gd name="connsiteY5" fmla="*/ 210234 h 211436"/>
              <a:gd name="connsiteX6" fmla="*/ 688157 w 688159"/>
              <a:gd name="connsiteY6" fmla="*/ 140384 h 211436"/>
              <a:gd name="connsiteX7" fmla="*/ 523057 w 688159"/>
              <a:gd name="connsiteY7" fmla="*/ 191184 h 211436"/>
              <a:gd name="connsiteX8" fmla="*/ 338907 w 688159"/>
              <a:gd name="connsiteY8" fmla="*/ 153084 h 211436"/>
              <a:gd name="connsiteX9" fmla="*/ 396057 w 688159"/>
              <a:gd name="connsiteY9" fmla="*/ 184834 h 211436"/>
              <a:gd name="connsiteX10" fmla="*/ 205557 w 688159"/>
              <a:gd name="connsiteY10" fmla="*/ 172134 h 211436"/>
              <a:gd name="connsiteX11" fmla="*/ 11882 w 688159"/>
              <a:gd name="connsiteY11" fmla="*/ 159434 h 211436"/>
              <a:gd name="connsiteX12" fmla="*/ 176982 w 688159"/>
              <a:gd name="connsiteY12" fmla="*/ 156259 h 211436"/>
              <a:gd name="connsiteX13" fmla="*/ 103957 w 688159"/>
              <a:gd name="connsiteY13" fmla="*/ 108634 h 211436"/>
              <a:gd name="connsiteX14" fmla="*/ 2357 w 688159"/>
              <a:gd name="connsiteY14" fmla="*/ 684 h 21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8159" h="211436">
                <a:moveTo>
                  <a:pt x="2357" y="684"/>
                </a:moveTo>
                <a:cubicBezTo>
                  <a:pt x="20349" y="10209"/>
                  <a:pt x="185978" y="141442"/>
                  <a:pt x="211907" y="165784"/>
                </a:cubicBezTo>
                <a:cubicBezTo>
                  <a:pt x="237836" y="190126"/>
                  <a:pt x="126182" y="143030"/>
                  <a:pt x="157932" y="146734"/>
                </a:cubicBezTo>
                <a:cubicBezTo>
                  <a:pt x="189682" y="150438"/>
                  <a:pt x="377536" y="181659"/>
                  <a:pt x="402407" y="188009"/>
                </a:cubicBezTo>
                <a:cubicBezTo>
                  <a:pt x="427278" y="194359"/>
                  <a:pt x="286519" y="181130"/>
                  <a:pt x="307157" y="184834"/>
                </a:cubicBezTo>
                <a:cubicBezTo>
                  <a:pt x="327795" y="188538"/>
                  <a:pt x="462732" y="217642"/>
                  <a:pt x="526232" y="210234"/>
                </a:cubicBezTo>
                <a:cubicBezTo>
                  <a:pt x="589732" y="202826"/>
                  <a:pt x="688686" y="143559"/>
                  <a:pt x="688157" y="140384"/>
                </a:cubicBezTo>
                <a:cubicBezTo>
                  <a:pt x="687628" y="137209"/>
                  <a:pt x="581265" y="189067"/>
                  <a:pt x="523057" y="191184"/>
                </a:cubicBezTo>
                <a:cubicBezTo>
                  <a:pt x="464849" y="193301"/>
                  <a:pt x="360074" y="154142"/>
                  <a:pt x="338907" y="153084"/>
                </a:cubicBezTo>
                <a:cubicBezTo>
                  <a:pt x="317740" y="152026"/>
                  <a:pt x="418282" y="181659"/>
                  <a:pt x="396057" y="184834"/>
                </a:cubicBezTo>
                <a:cubicBezTo>
                  <a:pt x="373832" y="188009"/>
                  <a:pt x="205557" y="172134"/>
                  <a:pt x="205557" y="172134"/>
                </a:cubicBezTo>
                <a:cubicBezTo>
                  <a:pt x="141528" y="167901"/>
                  <a:pt x="16644" y="162080"/>
                  <a:pt x="11882" y="159434"/>
                </a:cubicBezTo>
                <a:cubicBezTo>
                  <a:pt x="7120" y="156788"/>
                  <a:pt x="161636" y="164726"/>
                  <a:pt x="176982" y="156259"/>
                </a:cubicBezTo>
                <a:cubicBezTo>
                  <a:pt x="192328" y="147792"/>
                  <a:pt x="133590" y="133505"/>
                  <a:pt x="103957" y="108634"/>
                </a:cubicBezTo>
                <a:cubicBezTo>
                  <a:pt x="74324" y="83763"/>
                  <a:pt x="-15635" y="-8841"/>
                  <a:pt x="2357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5FC4BCA7-1A73-F827-C101-B4F0CB1335DE}"/>
              </a:ext>
            </a:extLst>
          </p:cNvPr>
          <p:cNvSpPr/>
          <p:nvPr/>
        </p:nvSpPr>
        <p:spPr>
          <a:xfrm>
            <a:off x="4897327" y="3113007"/>
            <a:ext cx="601871" cy="212011"/>
          </a:xfrm>
          <a:custGeom>
            <a:avLst/>
            <a:gdLst>
              <a:gd name="connsiteX0" fmla="*/ 1698 w 601871"/>
              <a:gd name="connsiteY0" fmla="*/ 211218 h 212011"/>
              <a:gd name="connsiteX1" fmla="*/ 138223 w 601871"/>
              <a:gd name="connsiteY1" fmla="*/ 141368 h 212011"/>
              <a:gd name="connsiteX2" fmla="*/ 274748 w 601871"/>
              <a:gd name="connsiteY2" fmla="*/ 71518 h 212011"/>
              <a:gd name="connsiteX3" fmla="*/ 204898 w 601871"/>
              <a:gd name="connsiteY3" fmla="*/ 141368 h 212011"/>
              <a:gd name="connsiteX4" fmla="*/ 401748 w 601871"/>
              <a:gd name="connsiteY4" fmla="*/ 1668 h 212011"/>
              <a:gd name="connsiteX5" fmla="*/ 325548 w 601871"/>
              <a:gd name="connsiteY5" fmla="*/ 68343 h 212011"/>
              <a:gd name="connsiteX6" fmla="*/ 242998 w 601871"/>
              <a:gd name="connsiteY6" fmla="*/ 128668 h 212011"/>
              <a:gd name="connsiteX7" fmla="*/ 316023 w 601871"/>
              <a:gd name="connsiteY7" fmla="*/ 96918 h 212011"/>
              <a:gd name="connsiteX8" fmla="*/ 493823 w 601871"/>
              <a:gd name="connsiteY8" fmla="*/ 84218 h 212011"/>
              <a:gd name="connsiteX9" fmla="*/ 389048 w 601871"/>
              <a:gd name="connsiteY9" fmla="*/ 84218 h 212011"/>
              <a:gd name="connsiteX10" fmla="*/ 601773 w 601871"/>
              <a:gd name="connsiteY10" fmla="*/ 90568 h 212011"/>
              <a:gd name="connsiteX11" fmla="*/ 414448 w 601871"/>
              <a:gd name="connsiteY11" fmla="*/ 90568 h 212011"/>
              <a:gd name="connsiteX12" fmla="*/ 255698 w 601871"/>
              <a:gd name="connsiteY12" fmla="*/ 84218 h 212011"/>
              <a:gd name="connsiteX13" fmla="*/ 189023 w 601871"/>
              <a:gd name="connsiteY13" fmla="*/ 84218 h 212011"/>
              <a:gd name="connsiteX14" fmla="*/ 255698 w 601871"/>
              <a:gd name="connsiteY14" fmla="*/ 84218 h 212011"/>
              <a:gd name="connsiteX15" fmla="*/ 1698 w 601871"/>
              <a:gd name="connsiteY15" fmla="*/ 211218 h 21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1871" h="212011">
                <a:moveTo>
                  <a:pt x="1698" y="211218"/>
                </a:moveTo>
                <a:cubicBezTo>
                  <a:pt x="-17881" y="220743"/>
                  <a:pt x="138223" y="141368"/>
                  <a:pt x="138223" y="141368"/>
                </a:cubicBezTo>
                <a:cubicBezTo>
                  <a:pt x="183731" y="118085"/>
                  <a:pt x="263636" y="71518"/>
                  <a:pt x="274748" y="71518"/>
                </a:cubicBezTo>
                <a:cubicBezTo>
                  <a:pt x="285860" y="71518"/>
                  <a:pt x="183731" y="153010"/>
                  <a:pt x="204898" y="141368"/>
                </a:cubicBezTo>
                <a:cubicBezTo>
                  <a:pt x="226065" y="129726"/>
                  <a:pt x="381640" y="13839"/>
                  <a:pt x="401748" y="1668"/>
                </a:cubicBezTo>
                <a:cubicBezTo>
                  <a:pt x="421856" y="-10503"/>
                  <a:pt x="352006" y="47176"/>
                  <a:pt x="325548" y="68343"/>
                </a:cubicBezTo>
                <a:cubicBezTo>
                  <a:pt x="299090" y="89510"/>
                  <a:pt x="244585" y="123906"/>
                  <a:pt x="242998" y="128668"/>
                </a:cubicBezTo>
                <a:cubicBezTo>
                  <a:pt x="241411" y="133430"/>
                  <a:pt x="274219" y="104326"/>
                  <a:pt x="316023" y="96918"/>
                </a:cubicBezTo>
                <a:cubicBezTo>
                  <a:pt x="357827" y="89510"/>
                  <a:pt x="481652" y="86335"/>
                  <a:pt x="493823" y="84218"/>
                </a:cubicBezTo>
                <a:cubicBezTo>
                  <a:pt x="505994" y="82101"/>
                  <a:pt x="371057" y="83160"/>
                  <a:pt x="389048" y="84218"/>
                </a:cubicBezTo>
                <a:cubicBezTo>
                  <a:pt x="407039" y="85276"/>
                  <a:pt x="597540" y="89510"/>
                  <a:pt x="601773" y="90568"/>
                </a:cubicBezTo>
                <a:cubicBezTo>
                  <a:pt x="606006" y="91626"/>
                  <a:pt x="472127" y="91626"/>
                  <a:pt x="414448" y="90568"/>
                </a:cubicBezTo>
                <a:cubicBezTo>
                  <a:pt x="356769" y="89510"/>
                  <a:pt x="293269" y="85276"/>
                  <a:pt x="255698" y="84218"/>
                </a:cubicBezTo>
                <a:cubicBezTo>
                  <a:pt x="218127" y="83160"/>
                  <a:pt x="189023" y="84218"/>
                  <a:pt x="189023" y="84218"/>
                </a:cubicBezTo>
                <a:cubicBezTo>
                  <a:pt x="189023" y="84218"/>
                  <a:pt x="287448" y="64110"/>
                  <a:pt x="255698" y="84218"/>
                </a:cubicBezTo>
                <a:cubicBezTo>
                  <a:pt x="223948" y="104326"/>
                  <a:pt x="21277" y="201693"/>
                  <a:pt x="1698" y="21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B36CBF9C-9322-C6C4-290D-A726049A46DD}"/>
              </a:ext>
            </a:extLst>
          </p:cNvPr>
          <p:cNvSpPr/>
          <p:nvPr/>
        </p:nvSpPr>
        <p:spPr>
          <a:xfrm>
            <a:off x="4899024" y="3256374"/>
            <a:ext cx="584418" cy="140948"/>
          </a:xfrm>
          <a:custGeom>
            <a:avLst/>
            <a:gdLst>
              <a:gd name="connsiteX0" fmla="*/ 1 w 584418"/>
              <a:gd name="connsiteY0" fmla="*/ 140876 h 140948"/>
              <a:gd name="connsiteX1" fmla="*/ 155576 w 584418"/>
              <a:gd name="connsiteY1" fmla="*/ 67851 h 140948"/>
              <a:gd name="connsiteX2" fmla="*/ 479426 w 584418"/>
              <a:gd name="connsiteY2" fmla="*/ 4351 h 140948"/>
              <a:gd name="connsiteX3" fmla="*/ 438151 w 584418"/>
              <a:gd name="connsiteY3" fmla="*/ 13876 h 140948"/>
              <a:gd name="connsiteX4" fmla="*/ 263526 w 584418"/>
              <a:gd name="connsiteY4" fmla="*/ 80551 h 140948"/>
              <a:gd name="connsiteX5" fmla="*/ 374651 w 584418"/>
              <a:gd name="connsiteY5" fmla="*/ 51976 h 140948"/>
              <a:gd name="connsiteX6" fmla="*/ 584201 w 584418"/>
              <a:gd name="connsiteY6" fmla="*/ 77376 h 140948"/>
              <a:gd name="connsiteX7" fmla="*/ 412751 w 584418"/>
              <a:gd name="connsiteY7" fmla="*/ 48801 h 140948"/>
              <a:gd name="connsiteX8" fmla="*/ 323851 w 584418"/>
              <a:gd name="connsiteY8" fmla="*/ 17051 h 140948"/>
              <a:gd name="connsiteX9" fmla="*/ 298451 w 584418"/>
              <a:gd name="connsiteY9" fmla="*/ 20226 h 140948"/>
              <a:gd name="connsiteX10" fmla="*/ 200026 w 584418"/>
              <a:gd name="connsiteY10" fmla="*/ 96426 h 140948"/>
              <a:gd name="connsiteX11" fmla="*/ 250826 w 584418"/>
              <a:gd name="connsiteY11" fmla="*/ 29751 h 140948"/>
              <a:gd name="connsiteX12" fmla="*/ 152401 w 584418"/>
              <a:gd name="connsiteY12" fmla="*/ 80551 h 140948"/>
              <a:gd name="connsiteX13" fmla="*/ 1 w 584418"/>
              <a:gd name="connsiteY13" fmla="*/ 140876 h 14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4418" h="140948">
                <a:moveTo>
                  <a:pt x="1" y="140876"/>
                </a:moveTo>
                <a:cubicBezTo>
                  <a:pt x="530" y="138759"/>
                  <a:pt x="75672" y="90605"/>
                  <a:pt x="155576" y="67851"/>
                </a:cubicBezTo>
                <a:cubicBezTo>
                  <a:pt x="235480" y="45097"/>
                  <a:pt x="432330" y="13347"/>
                  <a:pt x="479426" y="4351"/>
                </a:cubicBezTo>
                <a:cubicBezTo>
                  <a:pt x="526522" y="-4645"/>
                  <a:pt x="474134" y="1176"/>
                  <a:pt x="438151" y="13876"/>
                </a:cubicBezTo>
                <a:cubicBezTo>
                  <a:pt x="402168" y="26576"/>
                  <a:pt x="274109" y="74201"/>
                  <a:pt x="263526" y="80551"/>
                </a:cubicBezTo>
                <a:cubicBezTo>
                  <a:pt x="252943" y="86901"/>
                  <a:pt x="321205" y="52505"/>
                  <a:pt x="374651" y="51976"/>
                </a:cubicBezTo>
                <a:cubicBezTo>
                  <a:pt x="428097" y="51447"/>
                  <a:pt x="577851" y="77905"/>
                  <a:pt x="584201" y="77376"/>
                </a:cubicBezTo>
                <a:cubicBezTo>
                  <a:pt x="590551" y="76847"/>
                  <a:pt x="456143" y="58855"/>
                  <a:pt x="412751" y="48801"/>
                </a:cubicBezTo>
                <a:cubicBezTo>
                  <a:pt x="369359" y="38747"/>
                  <a:pt x="342901" y="21813"/>
                  <a:pt x="323851" y="17051"/>
                </a:cubicBezTo>
                <a:cubicBezTo>
                  <a:pt x="304801" y="12289"/>
                  <a:pt x="319089" y="6997"/>
                  <a:pt x="298451" y="20226"/>
                </a:cubicBezTo>
                <a:cubicBezTo>
                  <a:pt x="277813" y="33455"/>
                  <a:pt x="207964" y="94838"/>
                  <a:pt x="200026" y="96426"/>
                </a:cubicBezTo>
                <a:cubicBezTo>
                  <a:pt x="192088" y="98014"/>
                  <a:pt x="258763" y="32397"/>
                  <a:pt x="250826" y="29751"/>
                </a:cubicBezTo>
                <a:cubicBezTo>
                  <a:pt x="242889" y="27105"/>
                  <a:pt x="193147" y="63088"/>
                  <a:pt x="152401" y="80551"/>
                </a:cubicBezTo>
                <a:cubicBezTo>
                  <a:pt x="111655" y="98013"/>
                  <a:pt x="-528" y="142993"/>
                  <a:pt x="1" y="140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1E35128-ACCE-66AB-907D-AC1D388D0FAD}"/>
              </a:ext>
            </a:extLst>
          </p:cNvPr>
          <p:cNvSpPr/>
          <p:nvPr/>
        </p:nvSpPr>
        <p:spPr>
          <a:xfrm>
            <a:off x="5193875" y="3187622"/>
            <a:ext cx="624659" cy="186516"/>
          </a:xfrm>
          <a:custGeom>
            <a:avLst/>
            <a:gdLst>
              <a:gd name="connsiteX0" fmla="*/ 425 w 624659"/>
              <a:gd name="connsiteY0" fmla="*/ 95328 h 186516"/>
              <a:gd name="connsiteX1" fmla="*/ 171875 w 624659"/>
              <a:gd name="connsiteY1" fmla="*/ 50878 h 186516"/>
              <a:gd name="connsiteX2" fmla="*/ 359200 w 624659"/>
              <a:gd name="connsiteY2" fmla="*/ 47703 h 186516"/>
              <a:gd name="connsiteX3" fmla="*/ 298875 w 624659"/>
              <a:gd name="connsiteY3" fmla="*/ 78 h 186516"/>
              <a:gd name="connsiteX4" fmla="*/ 473500 w 624659"/>
              <a:gd name="connsiteY4" fmla="*/ 60403 h 186516"/>
              <a:gd name="connsiteX5" fmla="*/ 527475 w 624659"/>
              <a:gd name="connsiteY5" fmla="*/ 76278 h 186516"/>
              <a:gd name="connsiteX6" fmla="*/ 489375 w 624659"/>
              <a:gd name="connsiteY6" fmla="*/ 41353 h 186516"/>
              <a:gd name="connsiteX7" fmla="*/ 622725 w 624659"/>
              <a:gd name="connsiteY7" fmla="*/ 184228 h 186516"/>
              <a:gd name="connsiteX8" fmla="*/ 559225 w 624659"/>
              <a:gd name="connsiteY8" fmla="*/ 123903 h 186516"/>
              <a:gd name="connsiteX9" fmla="*/ 432225 w 624659"/>
              <a:gd name="connsiteY9" fmla="*/ 50878 h 186516"/>
              <a:gd name="connsiteX10" fmla="*/ 314750 w 624659"/>
              <a:gd name="connsiteY10" fmla="*/ 6428 h 186516"/>
              <a:gd name="connsiteX11" fmla="*/ 381425 w 624659"/>
              <a:gd name="connsiteY11" fmla="*/ 63578 h 186516"/>
              <a:gd name="connsiteX12" fmla="*/ 222675 w 624659"/>
              <a:gd name="connsiteY12" fmla="*/ 57228 h 186516"/>
              <a:gd name="connsiteX13" fmla="*/ 425 w 624659"/>
              <a:gd name="connsiteY13" fmla="*/ 95328 h 18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659" h="186516">
                <a:moveTo>
                  <a:pt x="425" y="95328"/>
                </a:moveTo>
                <a:cubicBezTo>
                  <a:pt x="-8042" y="94270"/>
                  <a:pt x="112079" y="58815"/>
                  <a:pt x="171875" y="50878"/>
                </a:cubicBezTo>
                <a:cubicBezTo>
                  <a:pt x="231671" y="42941"/>
                  <a:pt x="338033" y="56170"/>
                  <a:pt x="359200" y="47703"/>
                </a:cubicBezTo>
                <a:cubicBezTo>
                  <a:pt x="380367" y="39236"/>
                  <a:pt x="279825" y="-2039"/>
                  <a:pt x="298875" y="78"/>
                </a:cubicBezTo>
                <a:cubicBezTo>
                  <a:pt x="317925" y="2195"/>
                  <a:pt x="435400" y="47703"/>
                  <a:pt x="473500" y="60403"/>
                </a:cubicBezTo>
                <a:cubicBezTo>
                  <a:pt x="511600" y="73103"/>
                  <a:pt x="524829" y="79453"/>
                  <a:pt x="527475" y="76278"/>
                </a:cubicBezTo>
                <a:cubicBezTo>
                  <a:pt x="530121" y="73103"/>
                  <a:pt x="473500" y="23361"/>
                  <a:pt x="489375" y="41353"/>
                </a:cubicBezTo>
                <a:cubicBezTo>
                  <a:pt x="505250" y="59345"/>
                  <a:pt x="611083" y="170470"/>
                  <a:pt x="622725" y="184228"/>
                </a:cubicBezTo>
                <a:cubicBezTo>
                  <a:pt x="634367" y="197986"/>
                  <a:pt x="590975" y="146128"/>
                  <a:pt x="559225" y="123903"/>
                </a:cubicBezTo>
                <a:cubicBezTo>
                  <a:pt x="527475" y="101678"/>
                  <a:pt x="472971" y="70457"/>
                  <a:pt x="432225" y="50878"/>
                </a:cubicBezTo>
                <a:cubicBezTo>
                  <a:pt x="391479" y="31299"/>
                  <a:pt x="323217" y="4311"/>
                  <a:pt x="314750" y="6428"/>
                </a:cubicBezTo>
                <a:cubicBezTo>
                  <a:pt x="306283" y="8545"/>
                  <a:pt x="396771" y="55111"/>
                  <a:pt x="381425" y="63578"/>
                </a:cubicBezTo>
                <a:cubicBezTo>
                  <a:pt x="366079" y="72045"/>
                  <a:pt x="280354" y="55111"/>
                  <a:pt x="222675" y="57228"/>
                </a:cubicBezTo>
                <a:cubicBezTo>
                  <a:pt x="164996" y="59345"/>
                  <a:pt x="8892" y="96386"/>
                  <a:pt x="425" y="95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DBDE4003-7F21-1527-BB3C-696A0C56BC62}"/>
              </a:ext>
            </a:extLst>
          </p:cNvPr>
          <p:cNvSpPr/>
          <p:nvPr/>
        </p:nvSpPr>
        <p:spPr>
          <a:xfrm>
            <a:off x="5403478" y="3241309"/>
            <a:ext cx="503604" cy="237495"/>
          </a:xfrm>
          <a:custGeom>
            <a:avLst/>
            <a:gdLst>
              <a:gd name="connsiteX0" fmla="*/ 372 w 503604"/>
              <a:gd name="connsiteY0" fmla="*/ 366 h 237495"/>
              <a:gd name="connsiteX1" fmla="*/ 200397 w 503604"/>
              <a:gd name="connsiteY1" fmla="*/ 86091 h 237495"/>
              <a:gd name="connsiteX2" fmla="*/ 314697 w 503604"/>
              <a:gd name="connsiteY2" fmla="*/ 159116 h 237495"/>
              <a:gd name="connsiteX3" fmla="*/ 241672 w 503604"/>
              <a:gd name="connsiteY3" fmla="*/ 121016 h 237495"/>
              <a:gd name="connsiteX4" fmla="*/ 384547 w 503604"/>
              <a:gd name="connsiteY4" fmla="*/ 219441 h 237495"/>
              <a:gd name="connsiteX5" fmla="*/ 346447 w 503604"/>
              <a:gd name="connsiteY5" fmla="*/ 174991 h 237495"/>
              <a:gd name="connsiteX6" fmla="*/ 397247 w 503604"/>
              <a:gd name="connsiteY6" fmla="*/ 203566 h 237495"/>
              <a:gd name="connsiteX7" fmla="*/ 346447 w 503604"/>
              <a:gd name="connsiteY7" fmla="*/ 146416 h 237495"/>
              <a:gd name="connsiteX8" fmla="*/ 498847 w 503604"/>
              <a:gd name="connsiteY8" fmla="*/ 235316 h 237495"/>
              <a:gd name="connsiteX9" fmla="*/ 454397 w 503604"/>
              <a:gd name="connsiteY9" fmla="*/ 197216 h 237495"/>
              <a:gd name="connsiteX10" fmla="*/ 346447 w 503604"/>
              <a:gd name="connsiteY10" fmla="*/ 57516 h 237495"/>
              <a:gd name="connsiteX11" fmla="*/ 444872 w 503604"/>
              <a:gd name="connsiteY11" fmla="*/ 184516 h 237495"/>
              <a:gd name="connsiteX12" fmla="*/ 387722 w 503604"/>
              <a:gd name="connsiteY12" fmla="*/ 190866 h 237495"/>
              <a:gd name="connsiteX13" fmla="*/ 273422 w 503604"/>
              <a:gd name="connsiteY13" fmla="*/ 159116 h 237495"/>
              <a:gd name="connsiteX14" fmla="*/ 9897 w 503604"/>
              <a:gd name="connsiteY14" fmla="*/ 98791 h 237495"/>
              <a:gd name="connsiteX15" fmla="*/ 279772 w 503604"/>
              <a:gd name="connsiteY15" fmla="*/ 149591 h 237495"/>
              <a:gd name="connsiteX16" fmla="*/ 254372 w 503604"/>
              <a:gd name="connsiteY16" fmla="*/ 121016 h 237495"/>
              <a:gd name="connsiteX17" fmla="*/ 372 w 503604"/>
              <a:gd name="connsiteY17" fmla="*/ 366 h 23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3604" h="237495">
                <a:moveTo>
                  <a:pt x="372" y="366"/>
                </a:moveTo>
                <a:cubicBezTo>
                  <a:pt x="-8624" y="-5455"/>
                  <a:pt x="148010" y="59633"/>
                  <a:pt x="200397" y="86091"/>
                </a:cubicBezTo>
                <a:cubicBezTo>
                  <a:pt x="252785" y="112549"/>
                  <a:pt x="307818" y="153295"/>
                  <a:pt x="314697" y="159116"/>
                </a:cubicBezTo>
                <a:cubicBezTo>
                  <a:pt x="321576" y="164937"/>
                  <a:pt x="230030" y="110962"/>
                  <a:pt x="241672" y="121016"/>
                </a:cubicBezTo>
                <a:cubicBezTo>
                  <a:pt x="253314" y="131070"/>
                  <a:pt x="367085" y="210445"/>
                  <a:pt x="384547" y="219441"/>
                </a:cubicBezTo>
                <a:cubicBezTo>
                  <a:pt x="402010" y="228437"/>
                  <a:pt x="344330" y="177637"/>
                  <a:pt x="346447" y="174991"/>
                </a:cubicBezTo>
                <a:cubicBezTo>
                  <a:pt x="348564" y="172345"/>
                  <a:pt x="397247" y="208328"/>
                  <a:pt x="397247" y="203566"/>
                </a:cubicBezTo>
                <a:cubicBezTo>
                  <a:pt x="397247" y="198804"/>
                  <a:pt x="329514" y="141124"/>
                  <a:pt x="346447" y="146416"/>
                </a:cubicBezTo>
                <a:cubicBezTo>
                  <a:pt x="363380" y="151708"/>
                  <a:pt x="480855" y="226849"/>
                  <a:pt x="498847" y="235316"/>
                </a:cubicBezTo>
                <a:cubicBezTo>
                  <a:pt x="516839" y="243783"/>
                  <a:pt x="479797" y="226849"/>
                  <a:pt x="454397" y="197216"/>
                </a:cubicBezTo>
                <a:cubicBezTo>
                  <a:pt x="428997" y="167583"/>
                  <a:pt x="348035" y="59633"/>
                  <a:pt x="346447" y="57516"/>
                </a:cubicBezTo>
                <a:cubicBezTo>
                  <a:pt x="344859" y="55399"/>
                  <a:pt x="437993" y="162291"/>
                  <a:pt x="444872" y="184516"/>
                </a:cubicBezTo>
                <a:cubicBezTo>
                  <a:pt x="451751" y="206741"/>
                  <a:pt x="416297" y="195099"/>
                  <a:pt x="387722" y="190866"/>
                </a:cubicBezTo>
                <a:cubicBezTo>
                  <a:pt x="359147" y="186633"/>
                  <a:pt x="336393" y="174462"/>
                  <a:pt x="273422" y="159116"/>
                </a:cubicBezTo>
                <a:cubicBezTo>
                  <a:pt x="210451" y="143770"/>
                  <a:pt x="8839" y="100379"/>
                  <a:pt x="9897" y="98791"/>
                </a:cubicBezTo>
                <a:cubicBezTo>
                  <a:pt x="10955" y="97203"/>
                  <a:pt x="239026" y="145887"/>
                  <a:pt x="279772" y="149591"/>
                </a:cubicBezTo>
                <a:cubicBezTo>
                  <a:pt x="320518" y="153295"/>
                  <a:pt x="297235" y="144829"/>
                  <a:pt x="254372" y="121016"/>
                </a:cubicBezTo>
                <a:cubicBezTo>
                  <a:pt x="211510" y="97204"/>
                  <a:pt x="9368" y="6187"/>
                  <a:pt x="372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15C12E3-B659-85DA-FC63-9CAFDD23E54E}"/>
              </a:ext>
            </a:extLst>
          </p:cNvPr>
          <p:cNvSpPr/>
          <p:nvPr/>
        </p:nvSpPr>
        <p:spPr>
          <a:xfrm>
            <a:off x="5000625" y="3206141"/>
            <a:ext cx="441575" cy="95859"/>
          </a:xfrm>
          <a:custGeom>
            <a:avLst/>
            <a:gdLst>
              <a:gd name="connsiteX0" fmla="*/ 0 w 441575"/>
              <a:gd name="connsiteY0" fmla="*/ 95859 h 95859"/>
              <a:gd name="connsiteX1" fmla="*/ 266700 w 441575"/>
              <a:gd name="connsiteY1" fmla="*/ 19659 h 95859"/>
              <a:gd name="connsiteX2" fmla="*/ 438150 w 441575"/>
              <a:gd name="connsiteY2" fmla="*/ 609 h 95859"/>
              <a:gd name="connsiteX3" fmla="*/ 371475 w 441575"/>
              <a:gd name="connsiteY3" fmla="*/ 6959 h 95859"/>
              <a:gd name="connsiteX4" fmla="*/ 254000 w 441575"/>
              <a:gd name="connsiteY4" fmla="*/ 29184 h 95859"/>
              <a:gd name="connsiteX5" fmla="*/ 0 w 441575"/>
              <a:gd name="connsiteY5" fmla="*/ 95859 h 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575" h="95859">
                <a:moveTo>
                  <a:pt x="0" y="95859"/>
                </a:moveTo>
                <a:cubicBezTo>
                  <a:pt x="2117" y="94271"/>
                  <a:pt x="193675" y="35534"/>
                  <a:pt x="266700" y="19659"/>
                </a:cubicBezTo>
                <a:cubicBezTo>
                  <a:pt x="339725" y="3784"/>
                  <a:pt x="420688" y="2726"/>
                  <a:pt x="438150" y="609"/>
                </a:cubicBezTo>
                <a:cubicBezTo>
                  <a:pt x="455612" y="-1508"/>
                  <a:pt x="402166" y="2197"/>
                  <a:pt x="371475" y="6959"/>
                </a:cubicBezTo>
                <a:cubicBezTo>
                  <a:pt x="340784" y="11721"/>
                  <a:pt x="311150" y="13838"/>
                  <a:pt x="254000" y="29184"/>
                </a:cubicBezTo>
                <a:lnTo>
                  <a:pt x="0" y="958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CD09BBDF-E82F-AD2F-F9FE-2F0FCC9059E1}"/>
              </a:ext>
            </a:extLst>
          </p:cNvPr>
          <p:cNvSpPr/>
          <p:nvPr/>
        </p:nvSpPr>
        <p:spPr>
          <a:xfrm>
            <a:off x="5467016" y="3158675"/>
            <a:ext cx="308535" cy="245314"/>
          </a:xfrm>
          <a:custGeom>
            <a:avLst/>
            <a:gdLst>
              <a:gd name="connsiteX0" fmla="*/ 334 w 308535"/>
              <a:gd name="connsiteY0" fmla="*/ 450 h 245314"/>
              <a:gd name="connsiteX1" fmla="*/ 140034 w 308535"/>
              <a:gd name="connsiteY1" fmla="*/ 105225 h 245314"/>
              <a:gd name="connsiteX2" fmla="*/ 273384 w 308535"/>
              <a:gd name="connsiteY2" fmla="*/ 229050 h 245314"/>
              <a:gd name="connsiteX3" fmla="*/ 235284 w 308535"/>
              <a:gd name="connsiteY3" fmla="*/ 197300 h 245314"/>
              <a:gd name="connsiteX4" fmla="*/ 308309 w 308535"/>
              <a:gd name="connsiteY4" fmla="*/ 244925 h 245314"/>
              <a:gd name="connsiteX5" fmla="*/ 206709 w 308535"/>
              <a:gd name="connsiteY5" fmla="*/ 165550 h 245314"/>
              <a:gd name="connsiteX6" fmla="*/ 247984 w 308535"/>
              <a:gd name="connsiteY6" fmla="*/ 168725 h 245314"/>
              <a:gd name="connsiteX7" fmla="*/ 181309 w 308535"/>
              <a:gd name="connsiteY7" fmla="*/ 146500 h 245314"/>
              <a:gd name="connsiteX8" fmla="*/ 334 w 308535"/>
              <a:gd name="connsiteY8" fmla="*/ 450 h 24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535" h="245314">
                <a:moveTo>
                  <a:pt x="334" y="450"/>
                </a:moveTo>
                <a:cubicBezTo>
                  <a:pt x="-6545" y="-6429"/>
                  <a:pt x="94526" y="67125"/>
                  <a:pt x="140034" y="105225"/>
                </a:cubicBezTo>
                <a:cubicBezTo>
                  <a:pt x="185542" y="143325"/>
                  <a:pt x="257509" y="213704"/>
                  <a:pt x="273384" y="229050"/>
                </a:cubicBezTo>
                <a:cubicBezTo>
                  <a:pt x="289259" y="244396"/>
                  <a:pt x="229463" y="194654"/>
                  <a:pt x="235284" y="197300"/>
                </a:cubicBezTo>
                <a:cubicBezTo>
                  <a:pt x="241105" y="199946"/>
                  <a:pt x="313072" y="250217"/>
                  <a:pt x="308309" y="244925"/>
                </a:cubicBezTo>
                <a:cubicBezTo>
                  <a:pt x="303547" y="239633"/>
                  <a:pt x="216763" y="178250"/>
                  <a:pt x="206709" y="165550"/>
                </a:cubicBezTo>
                <a:cubicBezTo>
                  <a:pt x="196655" y="152850"/>
                  <a:pt x="252217" y="171900"/>
                  <a:pt x="247984" y="168725"/>
                </a:cubicBezTo>
                <a:cubicBezTo>
                  <a:pt x="243751" y="165550"/>
                  <a:pt x="217292" y="173487"/>
                  <a:pt x="181309" y="146500"/>
                </a:cubicBezTo>
                <a:cubicBezTo>
                  <a:pt x="145326" y="119513"/>
                  <a:pt x="7213" y="7329"/>
                  <a:pt x="334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C5E0086-EFC6-504D-BDBF-6D462EFE5347}"/>
              </a:ext>
            </a:extLst>
          </p:cNvPr>
          <p:cNvSpPr/>
          <p:nvPr/>
        </p:nvSpPr>
        <p:spPr>
          <a:xfrm>
            <a:off x="6764901" y="3727441"/>
            <a:ext cx="1004354" cy="428728"/>
          </a:xfrm>
          <a:custGeom>
            <a:avLst/>
            <a:gdLst>
              <a:gd name="connsiteX0" fmla="*/ 1024 w 1004354"/>
              <a:gd name="connsiteY0" fmla="*/ 428634 h 428728"/>
              <a:gd name="connsiteX1" fmla="*/ 162949 w 1004354"/>
              <a:gd name="connsiteY1" fmla="*/ 292109 h 428728"/>
              <a:gd name="connsiteX2" fmla="*/ 423299 w 1004354"/>
              <a:gd name="connsiteY2" fmla="*/ 146059 h 428728"/>
              <a:gd name="connsiteX3" fmla="*/ 394724 w 1004354"/>
              <a:gd name="connsiteY3" fmla="*/ 165109 h 428728"/>
              <a:gd name="connsiteX4" fmla="*/ 537599 w 1004354"/>
              <a:gd name="connsiteY4" fmla="*/ 165109 h 428728"/>
              <a:gd name="connsiteX5" fmla="*/ 740799 w 1004354"/>
              <a:gd name="connsiteY5" fmla="*/ 244484 h 428728"/>
              <a:gd name="connsiteX6" fmla="*/ 724924 w 1004354"/>
              <a:gd name="connsiteY6" fmla="*/ 219084 h 428728"/>
              <a:gd name="connsiteX7" fmla="*/ 899549 w 1004354"/>
              <a:gd name="connsiteY7" fmla="*/ 314334 h 428728"/>
              <a:gd name="connsiteX8" fmla="*/ 1004324 w 1004354"/>
              <a:gd name="connsiteY8" fmla="*/ 295284 h 428728"/>
              <a:gd name="connsiteX9" fmla="*/ 890024 w 1004354"/>
              <a:gd name="connsiteY9" fmla="*/ 301634 h 428728"/>
              <a:gd name="connsiteX10" fmla="*/ 858274 w 1004354"/>
              <a:gd name="connsiteY10" fmla="*/ 304809 h 428728"/>
              <a:gd name="connsiteX11" fmla="*/ 963049 w 1004354"/>
              <a:gd name="connsiteY11" fmla="*/ 234959 h 428728"/>
              <a:gd name="connsiteX12" fmla="*/ 842399 w 1004354"/>
              <a:gd name="connsiteY12" fmla="*/ 260359 h 428728"/>
              <a:gd name="connsiteX13" fmla="*/ 864624 w 1004354"/>
              <a:gd name="connsiteY13" fmla="*/ 193684 h 428728"/>
              <a:gd name="connsiteX14" fmla="*/ 791599 w 1004354"/>
              <a:gd name="connsiteY14" fmla="*/ 231784 h 428728"/>
              <a:gd name="connsiteX15" fmla="*/ 832874 w 1004354"/>
              <a:gd name="connsiteY15" fmla="*/ 193684 h 428728"/>
              <a:gd name="connsiteX16" fmla="*/ 845574 w 1004354"/>
              <a:gd name="connsiteY16" fmla="*/ 127009 h 428728"/>
              <a:gd name="connsiteX17" fmla="*/ 823349 w 1004354"/>
              <a:gd name="connsiteY17" fmla="*/ 190509 h 428728"/>
              <a:gd name="connsiteX18" fmla="*/ 766199 w 1004354"/>
              <a:gd name="connsiteY18" fmla="*/ 219084 h 428728"/>
              <a:gd name="connsiteX19" fmla="*/ 788424 w 1004354"/>
              <a:gd name="connsiteY19" fmla="*/ 171459 h 428728"/>
              <a:gd name="connsiteX20" fmla="*/ 797949 w 1004354"/>
              <a:gd name="connsiteY20" fmla="*/ 101609 h 428728"/>
              <a:gd name="connsiteX21" fmla="*/ 756674 w 1004354"/>
              <a:gd name="connsiteY21" fmla="*/ 180984 h 428728"/>
              <a:gd name="connsiteX22" fmla="*/ 731274 w 1004354"/>
              <a:gd name="connsiteY22" fmla="*/ 180984 h 428728"/>
              <a:gd name="connsiteX23" fmla="*/ 743974 w 1004354"/>
              <a:gd name="connsiteY23" fmla="*/ 133359 h 428728"/>
              <a:gd name="connsiteX24" fmla="*/ 737624 w 1004354"/>
              <a:gd name="connsiteY24" fmla="*/ 76209 h 428728"/>
              <a:gd name="connsiteX25" fmla="*/ 702699 w 1004354"/>
              <a:gd name="connsiteY25" fmla="*/ 149234 h 428728"/>
              <a:gd name="connsiteX26" fmla="*/ 689999 w 1004354"/>
              <a:gd name="connsiteY26" fmla="*/ 165109 h 428728"/>
              <a:gd name="connsiteX27" fmla="*/ 696349 w 1004354"/>
              <a:gd name="connsiteY27" fmla="*/ 152409 h 428728"/>
              <a:gd name="connsiteX28" fmla="*/ 636024 w 1004354"/>
              <a:gd name="connsiteY28" fmla="*/ 165109 h 428728"/>
              <a:gd name="connsiteX29" fmla="*/ 642374 w 1004354"/>
              <a:gd name="connsiteY29" fmla="*/ 146059 h 428728"/>
              <a:gd name="connsiteX30" fmla="*/ 680474 w 1004354"/>
              <a:gd name="connsiteY30" fmla="*/ 15884 h 428728"/>
              <a:gd name="connsiteX31" fmla="*/ 639199 w 1004354"/>
              <a:gd name="connsiteY31" fmla="*/ 92084 h 428728"/>
              <a:gd name="connsiteX32" fmla="*/ 613799 w 1004354"/>
              <a:gd name="connsiteY32" fmla="*/ 165109 h 428728"/>
              <a:gd name="connsiteX33" fmla="*/ 588399 w 1004354"/>
              <a:gd name="connsiteY33" fmla="*/ 127009 h 428728"/>
              <a:gd name="connsiteX34" fmla="*/ 588399 w 1004354"/>
              <a:gd name="connsiteY34" fmla="*/ 50809 h 428728"/>
              <a:gd name="connsiteX35" fmla="*/ 562999 w 1004354"/>
              <a:gd name="connsiteY35" fmla="*/ 123834 h 428728"/>
              <a:gd name="connsiteX36" fmla="*/ 531249 w 1004354"/>
              <a:gd name="connsiteY36" fmla="*/ 117484 h 428728"/>
              <a:gd name="connsiteX37" fmla="*/ 550299 w 1004354"/>
              <a:gd name="connsiteY37" fmla="*/ 28584 h 428728"/>
              <a:gd name="connsiteX38" fmla="*/ 512199 w 1004354"/>
              <a:gd name="connsiteY38" fmla="*/ 104784 h 428728"/>
              <a:gd name="connsiteX39" fmla="*/ 509024 w 1004354"/>
              <a:gd name="connsiteY39" fmla="*/ 117484 h 428728"/>
              <a:gd name="connsiteX40" fmla="*/ 464574 w 1004354"/>
              <a:gd name="connsiteY40" fmla="*/ 9 h 428728"/>
              <a:gd name="connsiteX41" fmla="*/ 486799 w 1004354"/>
              <a:gd name="connsiteY41" fmla="*/ 111134 h 428728"/>
              <a:gd name="connsiteX42" fmla="*/ 455049 w 1004354"/>
              <a:gd name="connsiteY42" fmla="*/ 123834 h 428728"/>
              <a:gd name="connsiteX43" fmla="*/ 435999 w 1004354"/>
              <a:gd name="connsiteY43" fmla="*/ 53984 h 428728"/>
              <a:gd name="connsiteX44" fmla="*/ 435999 w 1004354"/>
              <a:gd name="connsiteY44" fmla="*/ 19059 h 428728"/>
              <a:gd name="connsiteX45" fmla="*/ 435999 w 1004354"/>
              <a:gd name="connsiteY45" fmla="*/ 98434 h 428728"/>
              <a:gd name="connsiteX46" fmla="*/ 420124 w 1004354"/>
              <a:gd name="connsiteY46" fmla="*/ 120659 h 428728"/>
              <a:gd name="connsiteX47" fmla="*/ 382024 w 1004354"/>
              <a:gd name="connsiteY47" fmla="*/ 92084 h 428728"/>
              <a:gd name="connsiteX48" fmla="*/ 378849 w 1004354"/>
              <a:gd name="connsiteY48" fmla="*/ 31759 h 428728"/>
              <a:gd name="connsiteX49" fmla="*/ 366149 w 1004354"/>
              <a:gd name="connsiteY49" fmla="*/ 104784 h 428728"/>
              <a:gd name="connsiteX50" fmla="*/ 366149 w 1004354"/>
              <a:gd name="connsiteY50" fmla="*/ 123834 h 428728"/>
              <a:gd name="connsiteX51" fmla="*/ 334399 w 1004354"/>
              <a:gd name="connsiteY51" fmla="*/ 98434 h 428728"/>
              <a:gd name="connsiteX52" fmla="*/ 312174 w 1004354"/>
              <a:gd name="connsiteY52" fmla="*/ 44459 h 428728"/>
              <a:gd name="connsiteX53" fmla="*/ 328049 w 1004354"/>
              <a:gd name="connsiteY53" fmla="*/ 123834 h 428728"/>
              <a:gd name="connsiteX54" fmla="*/ 293124 w 1004354"/>
              <a:gd name="connsiteY54" fmla="*/ 142884 h 428728"/>
              <a:gd name="connsiteX55" fmla="*/ 251849 w 1004354"/>
              <a:gd name="connsiteY55" fmla="*/ 82559 h 428728"/>
              <a:gd name="connsiteX56" fmla="*/ 270899 w 1004354"/>
              <a:gd name="connsiteY56" fmla="*/ 117484 h 428728"/>
              <a:gd name="connsiteX57" fmla="*/ 226449 w 1004354"/>
              <a:gd name="connsiteY57" fmla="*/ 174634 h 428728"/>
              <a:gd name="connsiteX58" fmla="*/ 267724 w 1004354"/>
              <a:gd name="connsiteY58" fmla="*/ 136534 h 428728"/>
              <a:gd name="connsiteX59" fmla="*/ 185174 w 1004354"/>
              <a:gd name="connsiteY59" fmla="*/ 219084 h 428728"/>
              <a:gd name="connsiteX60" fmla="*/ 239149 w 1004354"/>
              <a:gd name="connsiteY60" fmla="*/ 168284 h 428728"/>
              <a:gd name="connsiteX61" fmla="*/ 99449 w 1004354"/>
              <a:gd name="connsiteY61" fmla="*/ 311159 h 428728"/>
              <a:gd name="connsiteX62" fmla="*/ 1024 w 1004354"/>
              <a:gd name="connsiteY62" fmla="*/ 428634 h 42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004354" h="428728">
                <a:moveTo>
                  <a:pt x="1024" y="428634"/>
                </a:moveTo>
                <a:cubicBezTo>
                  <a:pt x="11607" y="425459"/>
                  <a:pt x="92570" y="339205"/>
                  <a:pt x="162949" y="292109"/>
                </a:cubicBezTo>
                <a:cubicBezTo>
                  <a:pt x="233328" y="245013"/>
                  <a:pt x="384670" y="167226"/>
                  <a:pt x="423299" y="146059"/>
                </a:cubicBezTo>
                <a:cubicBezTo>
                  <a:pt x="461928" y="124892"/>
                  <a:pt x="375674" y="161934"/>
                  <a:pt x="394724" y="165109"/>
                </a:cubicBezTo>
                <a:cubicBezTo>
                  <a:pt x="413774" y="168284"/>
                  <a:pt x="479920" y="151880"/>
                  <a:pt x="537599" y="165109"/>
                </a:cubicBezTo>
                <a:cubicBezTo>
                  <a:pt x="595278" y="178338"/>
                  <a:pt x="709578" y="235488"/>
                  <a:pt x="740799" y="244484"/>
                </a:cubicBezTo>
                <a:cubicBezTo>
                  <a:pt x="772020" y="253480"/>
                  <a:pt x="698466" y="207442"/>
                  <a:pt x="724924" y="219084"/>
                </a:cubicBezTo>
                <a:cubicBezTo>
                  <a:pt x="751382" y="230726"/>
                  <a:pt x="852982" y="301634"/>
                  <a:pt x="899549" y="314334"/>
                </a:cubicBezTo>
                <a:cubicBezTo>
                  <a:pt x="946116" y="327034"/>
                  <a:pt x="1005912" y="297401"/>
                  <a:pt x="1004324" y="295284"/>
                </a:cubicBezTo>
                <a:cubicBezTo>
                  <a:pt x="1002736" y="293167"/>
                  <a:pt x="914366" y="300046"/>
                  <a:pt x="890024" y="301634"/>
                </a:cubicBezTo>
                <a:cubicBezTo>
                  <a:pt x="865682" y="303221"/>
                  <a:pt x="846103" y="315922"/>
                  <a:pt x="858274" y="304809"/>
                </a:cubicBezTo>
                <a:cubicBezTo>
                  <a:pt x="870445" y="293696"/>
                  <a:pt x="965695" y="242367"/>
                  <a:pt x="963049" y="234959"/>
                </a:cubicBezTo>
                <a:cubicBezTo>
                  <a:pt x="960403" y="227551"/>
                  <a:pt x="858803" y="267238"/>
                  <a:pt x="842399" y="260359"/>
                </a:cubicBezTo>
                <a:cubicBezTo>
                  <a:pt x="825995" y="253480"/>
                  <a:pt x="873091" y="198447"/>
                  <a:pt x="864624" y="193684"/>
                </a:cubicBezTo>
                <a:cubicBezTo>
                  <a:pt x="856157" y="188921"/>
                  <a:pt x="796891" y="231784"/>
                  <a:pt x="791599" y="231784"/>
                </a:cubicBezTo>
                <a:cubicBezTo>
                  <a:pt x="786307" y="231784"/>
                  <a:pt x="823878" y="211146"/>
                  <a:pt x="832874" y="193684"/>
                </a:cubicBezTo>
                <a:cubicBezTo>
                  <a:pt x="841870" y="176221"/>
                  <a:pt x="847161" y="127538"/>
                  <a:pt x="845574" y="127009"/>
                </a:cubicBezTo>
                <a:cubicBezTo>
                  <a:pt x="843987" y="126480"/>
                  <a:pt x="836578" y="175163"/>
                  <a:pt x="823349" y="190509"/>
                </a:cubicBezTo>
                <a:cubicBezTo>
                  <a:pt x="810120" y="205855"/>
                  <a:pt x="772020" y="222259"/>
                  <a:pt x="766199" y="219084"/>
                </a:cubicBezTo>
                <a:cubicBezTo>
                  <a:pt x="760378" y="215909"/>
                  <a:pt x="783132" y="191038"/>
                  <a:pt x="788424" y="171459"/>
                </a:cubicBezTo>
                <a:cubicBezTo>
                  <a:pt x="793716" y="151880"/>
                  <a:pt x="803241" y="100022"/>
                  <a:pt x="797949" y="101609"/>
                </a:cubicBezTo>
                <a:cubicBezTo>
                  <a:pt x="792657" y="103196"/>
                  <a:pt x="767786" y="167755"/>
                  <a:pt x="756674" y="180984"/>
                </a:cubicBezTo>
                <a:cubicBezTo>
                  <a:pt x="745562" y="194213"/>
                  <a:pt x="733391" y="188921"/>
                  <a:pt x="731274" y="180984"/>
                </a:cubicBezTo>
                <a:cubicBezTo>
                  <a:pt x="729157" y="173047"/>
                  <a:pt x="742916" y="150821"/>
                  <a:pt x="743974" y="133359"/>
                </a:cubicBezTo>
                <a:cubicBezTo>
                  <a:pt x="745032" y="115897"/>
                  <a:pt x="744503" y="73563"/>
                  <a:pt x="737624" y="76209"/>
                </a:cubicBezTo>
                <a:cubicBezTo>
                  <a:pt x="730745" y="78855"/>
                  <a:pt x="710637" y="134417"/>
                  <a:pt x="702699" y="149234"/>
                </a:cubicBezTo>
                <a:cubicBezTo>
                  <a:pt x="694762" y="164051"/>
                  <a:pt x="691057" y="164580"/>
                  <a:pt x="689999" y="165109"/>
                </a:cubicBezTo>
                <a:cubicBezTo>
                  <a:pt x="688941" y="165638"/>
                  <a:pt x="705345" y="152409"/>
                  <a:pt x="696349" y="152409"/>
                </a:cubicBezTo>
                <a:cubicBezTo>
                  <a:pt x="687353" y="152409"/>
                  <a:pt x="636024" y="165109"/>
                  <a:pt x="636024" y="165109"/>
                </a:cubicBezTo>
                <a:cubicBezTo>
                  <a:pt x="627028" y="164051"/>
                  <a:pt x="634966" y="170930"/>
                  <a:pt x="642374" y="146059"/>
                </a:cubicBezTo>
                <a:cubicBezTo>
                  <a:pt x="649782" y="121188"/>
                  <a:pt x="681003" y="24880"/>
                  <a:pt x="680474" y="15884"/>
                </a:cubicBezTo>
                <a:cubicBezTo>
                  <a:pt x="679945" y="6888"/>
                  <a:pt x="650311" y="67213"/>
                  <a:pt x="639199" y="92084"/>
                </a:cubicBezTo>
                <a:cubicBezTo>
                  <a:pt x="628087" y="116955"/>
                  <a:pt x="622266" y="159288"/>
                  <a:pt x="613799" y="165109"/>
                </a:cubicBezTo>
                <a:cubicBezTo>
                  <a:pt x="605332" y="170930"/>
                  <a:pt x="592632" y="146059"/>
                  <a:pt x="588399" y="127009"/>
                </a:cubicBezTo>
                <a:cubicBezTo>
                  <a:pt x="584166" y="107959"/>
                  <a:pt x="592632" y="51338"/>
                  <a:pt x="588399" y="50809"/>
                </a:cubicBezTo>
                <a:cubicBezTo>
                  <a:pt x="584166" y="50280"/>
                  <a:pt x="572524" y="112721"/>
                  <a:pt x="562999" y="123834"/>
                </a:cubicBezTo>
                <a:cubicBezTo>
                  <a:pt x="553474" y="134946"/>
                  <a:pt x="533366" y="133359"/>
                  <a:pt x="531249" y="117484"/>
                </a:cubicBezTo>
                <a:cubicBezTo>
                  <a:pt x="529132" y="101609"/>
                  <a:pt x="553474" y="30701"/>
                  <a:pt x="550299" y="28584"/>
                </a:cubicBezTo>
                <a:cubicBezTo>
                  <a:pt x="547124" y="26467"/>
                  <a:pt x="519078" y="89967"/>
                  <a:pt x="512199" y="104784"/>
                </a:cubicBezTo>
                <a:cubicBezTo>
                  <a:pt x="505320" y="119601"/>
                  <a:pt x="516961" y="134946"/>
                  <a:pt x="509024" y="117484"/>
                </a:cubicBezTo>
                <a:cubicBezTo>
                  <a:pt x="501087" y="100022"/>
                  <a:pt x="468278" y="1067"/>
                  <a:pt x="464574" y="9"/>
                </a:cubicBezTo>
                <a:cubicBezTo>
                  <a:pt x="460870" y="-1049"/>
                  <a:pt x="488386" y="90497"/>
                  <a:pt x="486799" y="111134"/>
                </a:cubicBezTo>
                <a:cubicBezTo>
                  <a:pt x="485212" y="131771"/>
                  <a:pt x="463516" y="133359"/>
                  <a:pt x="455049" y="123834"/>
                </a:cubicBezTo>
                <a:cubicBezTo>
                  <a:pt x="446582" y="114309"/>
                  <a:pt x="439174" y="71446"/>
                  <a:pt x="435999" y="53984"/>
                </a:cubicBezTo>
                <a:cubicBezTo>
                  <a:pt x="432824" y="36521"/>
                  <a:pt x="435999" y="19059"/>
                  <a:pt x="435999" y="19059"/>
                </a:cubicBezTo>
                <a:cubicBezTo>
                  <a:pt x="435999" y="26467"/>
                  <a:pt x="438645" y="81501"/>
                  <a:pt x="435999" y="98434"/>
                </a:cubicBezTo>
                <a:cubicBezTo>
                  <a:pt x="433353" y="115367"/>
                  <a:pt x="429120" y="121717"/>
                  <a:pt x="420124" y="120659"/>
                </a:cubicBezTo>
                <a:cubicBezTo>
                  <a:pt x="411128" y="119601"/>
                  <a:pt x="388903" y="106901"/>
                  <a:pt x="382024" y="92084"/>
                </a:cubicBezTo>
                <a:cubicBezTo>
                  <a:pt x="375145" y="77267"/>
                  <a:pt x="381495" y="29642"/>
                  <a:pt x="378849" y="31759"/>
                </a:cubicBezTo>
                <a:cubicBezTo>
                  <a:pt x="376203" y="33876"/>
                  <a:pt x="368266" y="89438"/>
                  <a:pt x="366149" y="104784"/>
                </a:cubicBezTo>
                <a:cubicBezTo>
                  <a:pt x="364032" y="120130"/>
                  <a:pt x="371440" y="124892"/>
                  <a:pt x="366149" y="123834"/>
                </a:cubicBezTo>
                <a:cubicBezTo>
                  <a:pt x="360858" y="122776"/>
                  <a:pt x="343395" y="111663"/>
                  <a:pt x="334399" y="98434"/>
                </a:cubicBezTo>
                <a:cubicBezTo>
                  <a:pt x="325403" y="85205"/>
                  <a:pt x="313232" y="40226"/>
                  <a:pt x="312174" y="44459"/>
                </a:cubicBezTo>
                <a:cubicBezTo>
                  <a:pt x="311116" y="48692"/>
                  <a:pt x="331224" y="107430"/>
                  <a:pt x="328049" y="123834"/>
                </a:cubicBezTo>
                <a:cubicBezTo>
                  <a:pt x="324874" y="140238"/>
                  <a:pt x="305824" y="149763"/>
                  <a:pt x="293124" y="142884"/>
                </a:cubicBezTo>
                <a:cubicBezTo>
                  <a:pt x="280424" y="136005"/>
                  <a:pt x="255553" y="86792"/>
                  <a:pt x="251849" y="82559"/>
                </a:cubicBezTo>
                <a:cubicBezTo>
                  <a:pt x="248145" y="78326"/>
                  <a:pt x="275132" y="102138"/>
                  <a:pt x="270899" y="117484"/>
                </a:cubicBezTo>
                <a:cubicBezTo>
                  <a:pt x="266666" y="132830"/>
                  <a:pt x="226978" y="171459"/>
                  <a:pt x="226449" y="174634"/>
                </a:cubicBezTo>
                <a:cubicBezTo>
                  <a:pt x="225920" y="177809"/>
                  <a:pt x="274603" y="129126"/>
                  <a:pt x="267724" y="136534"/>
                </a:cubicBezTo>
                <a:cubicBezTo>
                  <a:pt x="260845" y="143942"/>
                  <a:pt x="189937" y="213792"/>
                  <a:pt x="185174" y="219084"/>
                </a:cubicBezTo>
                <a:cubicBezTo>
                  <a:pt x="180412" y="224376"/>
                  <a:pt x="253437" y="152938"/>
                  <a:pt x="239149" y="168284"/>
                </a:cubicBezTo>
                <a:cubicBezTo>
                  <a:pt x="224862" y="183630"/>
                  <a:pt x="134374" y="268297"/>
                  <a:pt x="99449" y="311159"/>
                </a:cubicBezTo>
                <a:cubicBezTo>
                  <a:pt x="64524" y="354021"/>
                  <a:pt x="-9559" y="431809"/>
                  <a:pt x="1024" y="428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9469C12-0366-C3A0-0052-CEBFE78A13AB}"/>
              </a:ext>
            </a:extLst>
          </p:cNvPr>
          <p:cNvSpPr/>
          <p:nvPr/>
        </p:nvSpPr>
        <p:spPr>
          <a:xfrm>
            <a:off x="7013427" y="3790830"/>
            <a:ext cx="677531" cy="254358"/>
          </a:xfrm>
          <a:custGeom>
            <a:avLst/>
            <a:gdLst>
              <a:gd name="connsiteX0" fmla="*/ 148 w 677531"/>
              <a:gd name="connsiteY0" fmla="*/ 73145 h 254358"/>
              <a:gd name="connsiteX1" fmla="*/ 285898 w 677531"/>
              <a:gd name="connsiteY1" fmla="*/ 63620 h 254358"/>
              <a:gd name="connsiteX2" fmla="*/ 454173 w 677531"/>
              <a:gd name="connsiteY2" fmla="*/ 108070 h 254358"/>
              <a:gd name="connsiteX3" fmla="*/ 406548 w 677531"/>
              <a:gd name="connsiteY3" fmla="*/ 69970 h 254358"/>
              <a:gd name="connsiteX4" fmla="*/ 555773 w 677531"/>
              <a:gd name="connsiteY4" fmla="*/ 165220 h 254358"/>
              <a:gd name="connsiteX5" fmla="*/ 676423 w 677531"/>
              <a:gd name="connsiteY5" fmla="*/ 254120 h 254358"/>
              <a:gd name="connsiteX6" fmla="*/ 616098 w 677531"/>
              <a:gd name="connsiteY6" fmla="*/ 190620 h 254358"/>
              <a:gd name="connsiteX7" fmla="*/ 622448 w 677531"/>
              <a:gd name="connsiteY7" fmla="*/ 168395 h 254358"/>
              <a:gd name="connsiteX8" fmla="*/ 590698 w 677531"/>
              <a:gd name="connsiteY8" fmla="*/ 187445 h 254358"/>
              <a:gd name="connsiteX9" fmla="*/ 511323 w 677531"/>
              <a:gd name="connsiteY9" fmla="*/ 111245 h 254358"/>
              <a:gd name="connsiteX10" fmla="*/ 320823 w 677531"/>
              <a:gd name="connsiteY10" fmla="*/ 120 h 254358"/>
              <a:gd name="connsiteX11" fmla="*/ 466873 w 677531"/>
              <a:gd name="connsiteY11" fmla="*/ 89020 h 254358"/>
              <a:gd name="connsiteX12" fmla="*/ 362098 w 677531"/>
              <a:gd name="connsiteY12" fmla="*/ 57270 h 254358"/>
              <a:gd name="connsiteX13" fmla="*/ 247798 w 677531"/>
              <a:gd name="connsiteY13" fmla="*/ 50920 h 254358"/>
              <a:gd name="connsiteX14" fmla="*/ 148 w 677531"/>
              <a:gd name="connsiteY14" fmla="*/ 73145 h 25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7531" h="254358">
                <a:moveTo>
                  <a:pt x="148" y="73145"/>
                </a:moveTo>
                <a:cubicBezTo>
                  <a:pt x="6498" y="75262"/>
                  <a:pt x="210227" y="57799"/>
                  <a:pt x="285898" y="63620"/>
                </a:cubicBezTo>
                <a:cubicBezTo>
                  <a:pt x="361569" y="69441"/>
                  <a:pt x="434065" y="107012"/>
                  <a:pt x="454173" y="108070"/>
                </a:cubicBezTo>
                <a:cubicBezTo>
                  <a:pt x="474281" y="109128"/>
                  <a:pt x="389615" y="60445"/>
                  <a:pt x="406548" y="69970"/>
                </a:cubicBezTo>
                <a:cubicBezTo>
                  <a:pt x="423481" y="79495"/>
                  <a:pt x="510794" y="134528"/>
                  <a:pt x="555773" y="165220"/>
                </a:cubicBezTo>
                <a:cubicBezTo>
                  <a:pt x="600752" y="195912"/>
                  <a:pt x="666369" y="249887"/>
                  <a:pt x="676423" y="254120"/>
                </a:cubicBezTo>
                <a:cubicBezTo>
                  <a:pt x="686477" y="258353"/>
                  <a:pt x="625094" y="204907"/>
                  <a:pt x="616098" y="190620"/>
                </a:cubicBezTo>
                <a:cubicBezTo>
                  <a:pt x="607102" y="176333"/>
                  <a:pt x="626681" y="168924"/>
                  <a:pt x="622448" y="168395"/>
                </a:cubicBezTo>
                <a:cubicBezTo>
                  <a:pt x="618215" y="167866"/>
                  <a:pt x="609219" y="196970"/>
                  <a:pt x="590698" y="187445"/>
                </a:cubicBezTo>
                <a:cubicBezTo>
                  <a:pt x="572177" y="177920"/>
                  <a:pt x="556302" y="142466"/>
                  <a:pt x="511323" y="111245"/>
                </a:cubicBezTo>
                <a:cubicBezTo>
                  <a:pt x="466344" y="80024"/>
                  <a:pt x="328231" y="3824"/>
                  <a:pt x="320823" y="120"/>
                </a:cubicBezTo>
                <a:cubicBezTo>
                  <a:pt x="313415" y="-3584"/>
                  <a:pt x="459994" y="79495"/>
                  <a:pt x="466873" y="89020"/>
                </a:cubicBezTo>
                <a:cubicBezTo>
                  <a:pt x="473752" y="98545"/>
                  <a:pt x="398610" y="63620"/>
                  <a:pt x="362098" y="57270"/>
                </a:cubicBezTo>
                <a:cubicBezTo>
                  <a:pt x="325586" y="50920"/>
                  <a:pt x="302302" y="50391"/>
                  <a:pt x="247798" y="50920"/>
                </a:cubicBezTo>
                <a:cubicBezTo>
                  <a:pt x="193294" y="51449"/>
                  <a:pt x="-6202" y="71028"/>
                  <a:pt x="148" y="73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8FB52718-9065-78C5-7BA4-1223C7C3B036}"/>
              </a:ext>
            </a:extLst>
          </p:cNvPr>
          <p:cNvSpPr/>
          <p:nvPr/>
        </p:nvSpPr>
        <p:spPr>
          <a:xfrm>
            <a:off x="7410298" y="3907595"/>
            <a:ext cx="366356" cy="246296"/>
          </a:xfrm>
          <a:custGeom>
            <a:avLst/>
            <a:gdLst>
              <a:gd name="connsiteX0" fmla="*/ 3327 w 366356"/>
              <a:gd name="connsiteY0" fmla="*/ 830 h 246296"/>
              <a:gd name="connsiteX1" fmla="*/ 241452 w 366356"/>
              <a:gd name="connsiteY1" fmla="*/ 143705 h 246296"/>
              <a:gd name="connsiteX2" fmla="*/ 285902 w 366356"/>
              <a:gd name="connsiteY2" fmla="*/ 172280 h 246296"/>
              <a:gd name="connsiteX3" fmla="*/ 190652 w 366356"/>
              <a:gd name="connsiteY3" fmla="*/ 140530 h 246296"/>
              <a:gd name="connsiteX4" fmla="*/ 365277 w 366356"/>
              <a:gd name="connsiteY4" fmla="*/ 245305 h 246296"/>
              <a:gd name="connsiteX5" fmla="*/ 260502 w 366356"/>
              <a:gd name="connsiteY5" fmla="*/ 191330 h 246296"/>
              <a:gd name="connsiteX6" fmla="*/ 181127 w 366356"/>
              <a:gd name="connsiteY6" fmla="*/ 159580 h 246296"/>
              <a:gd name="connsiteX7" fmla="*/ 66827 w 366356"/>
              <a:gd name="connsiteY7" fmla="*/ 159580 h 246296"/>
              <a:gd name="connsiteX8" fmla="*/ 149377 w 366356"/>
              <a:gd name="connsiteY8" fmla="*/ 131005 h 246296"/>
              <a:gd name="connsiteX9" fmla="*/ 104927 w 366356"/>
              <a:gd name="connsiteY9" fmla="*/ 86555 h 246296"/>
              <a:gd name="connsiteX10" fmla="*/ 3327 w 366356"/>
              <a:gd name="connsiteY10" fmla="*/ 830 h 24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6356" h="246296">
                <a:moveTo>
                  <a:pt x="3327" y="830"/>
                </a:moveTo>
                <a:cubicBezTo>
                  <a:pt x="26081" y="10355"/>
                  <a:pt x="194356" y="115130"/>
                  <a:pt x="241452" y="143705"/>
                </a:cubicBezTo>
                <a:cubicBezTo>
                  <a:pt x="288548" y="172280"/>
                  <a:pt x="294369" y="172809"/>
                  <a:pt x="285902" y="172280"/>
                </a:cubicBezTo>
                <a:cubicBezTo>
                  <a:pt x="277435" y="171751"/>
                  <a:pt x="177423" y="128359"/>
                  <a:pt x="190652" y="140530"/>
                </a:cubicBezTo>
                <a:cubicBezTo>
                  <a:pt x="203881" y="152701"/>
                  <a:pt x="353635" y="236838"/>
                  <a:pt x="365277" y="245305"/>
                </a:cubicBezTo>
                <a:cubicBezTo>
                  <a:pt x="376919" y="253772"/>
                  <a:pt x="291194" y="205617"/>
                  <a:pt x="260502" y="191330"/>
                </a:cubicBezTo>
                <a:cubicBezTo>
                  <a:pt x="229810" y="177043"/>
                  <a:pt x="213406" y="164872"/>
                  <a:pt x="181127" y="159580"/>
                </a:cubicBezTo>
                <a:cubicBezTo>
                  <a:pt x="148848" y="154288"/>
                  <a:pt x="72119" y="164343"/>
                  <a:pt x="66827" y="159580"/>
                </a:cubicBezTo>
                <a:cubicBezTo>
                  <a:pt x="61535" y="154818"/>
                  <a:pt x="143027" y="143176"/>
                  <a:pt x="149377" y="131005"/>
                </a:cubicBezTo>
                <a:cubicBezTo>
                  <a:pt x="155727" y="118834"/>
                  <a:pt x="128739" y="106663"/>
                  <a:pt x="104927" y="86555"/>
                </a:cubicBezTo>
                <a:cubicBezTo>
                  <a:pt x="81115" y="66447"/>
                  <a:pt x="-19427" y="-8695"/>
                  <a:pt x="3327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EF2EAD0D-400A-34C1-F12E-2B194FC2A5D0}"/>
              </a:ext>
            </a:extLst>
          </p:cNvPr>
          <p:cNvSpPr/>
          <p:nvPr/>
        </p:nvSpPr>
        <p:spPr>
          <a:xfrm>
            <a:off x="6826184" y="3901985"/>
            <a:ext cx="312354" cy="241553"/>
          </a:xfrm>
          <a:custGeom>
            <a:avLst/>
            <a:gdLst>
              <a:gd name="connsiteX0" fmla="*/ 301691 w 312354"/>
              <a:gd name="connsiteY0" fmla="*/ 90 h 241553"/>
              <a:gd name="connsiteX1" fmla="*/ 136591 w 312354"/>
              <a:gd name="connsiteY1" fmla="*/ 117565 h 241553"/>
              <a:gd name="connsiteX2" fmla="*/ 85791 w 312354"/>
              <a:gd name="connsiteY2" fmla="*/ 149315 h 241553"/>
              <a:gd name="connsiteX3" fmla="*/ 142941 w 312354"/>
              <a:gd name="connsiteY3" fmla="*/ 171540 h 241553"/>
              <a:gd name="connsiteX4" fmla="*/ 63566 w 312354"/>
              <a:gd name="connsiteY4" fmla="*/ 165190 h 241553"/>
              <a:gd name="connsiteX5" fmla="*/ 177866 w 312354"/>
              <a:gd name="connsiteY5" fmla="*/ 177890 h 241553"/>
              <a:gd name="connsiteX6" fmla="*/ 311216 w 312354"/>
              <a:gd name="connsiteY6" fmla="*/ 209640 h 241553"/>
              <a:gd name="connsiteX7" fmla="*/ 235016 w 312354"/>
              <a:gd name="connsiteY7" fmla="*/ 181065 h 241553"/>
              <a:gd name="connsiteX8" fmla="*/ 111191 w 312354"/>
              <a:gd name="connsiteY8" fmla="*/ 174715 h 241553"/>
              <a:gd name="connsiteX9" fmla="*/ 66 w 312354"/>
              <a:gd name="connsiteY9" fmla="*/ 241390 h 241553"/>
              <a:gd name="connsiteX10" fmla="*/ 95316 w 312354"/>
              <a:gd name="connsiteY10" fmla="*/ 152490 h 241553"/>
              <a:gd name="connsiteX11" fmla="*/ 127066 w 312354"/>
              <a:gd name="connsiteY11" fmla="*/ 98515 h 241553"/>
              <a:gd name="connsiteX12" fmla="*/ 301691 w 312354"/>
              <a:gd name="connsiteY12" fmla="*/ 90 h 24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354" h="241553">
                <a:moveTo>
                  <a:pt x="301691" y="90"/>
                </a:moveTo>
                <a:cubicBezTo>
                  <a:pt x="303278" y="3265"/>
                  <a:pt x="172574" y="92694"/>
                  <a:pt x="136591" y="117565"/>
                </a:cubicBezTo>
                <a:cubicBezTo>
                  <a:pt x="100608" y="142436"/>
                  <a:pt x="84733" y="140319"/>
                  <a:pt x="85791" y="149315"/>
                </a:cubicBezTo>
                <a:cubicBezTo>
                  <a:pt x="86849" y="158311"/>
                  <a:pt x="146645" y="168894"/>
                  <a:pt x="142941" y="171540"/>
                </a:cubicBezTo>
                <a:cubicBezTo>
                  <a:pt x="139237" y="174186"/>
                  <a:pt x="57745" y="164132"/>
                  <a:pt x="63566" y="165190"/>
                </a:cubicBezTo>
                <a:cubicBezTo>
                  <a:pt x="69387" y="166248"/>
                  <a:pt x="136591" y="170482"/>
                  <a:pt x="177866" y="177890"/>
                </a:cubicBezTo>
                <a:cubicBezTo>
                  <a:pt x="219141" y="185298"/>
                  <a:pt x="301691" y="209111"/>
                  <a:pt x="311216" y="209640"/>
                </a:cubicBezTo>
                <a:cubicBezTo>
                  <a:pt x="320741" y="210169"/>
                  <a:pt x="268353" y="186886"/>
                  <a:pt x="235016" y="181065"/>
                </a:cubicBezTo>
                <a:cubicBezTo>
                  <a:pt x="201679" y="175244"/>
                  <a:pt x="150349" y="164661"/>
                  <a:pt x="111191" y="174715"/>
                </a:cubicBezTo>
                <a:cubicBezTo>
                  <a:pt x="72033" y="184769"/>
                  <a:pt x="2712" y="245094"/>
                  <a:pt x="66" y="241390"/>
                </a:cubicBezTo>
                <a:cubicBezTo>
                  <a:pt x="-2580" y="237686"/>
                  <a:pt x="74149" y="176303"/>
                  <a:pt x="95316" y="152490"/>
                </a:cubicBezTo>
                <a:cubicBezTo>
                  <a:pt x="116483" y="128678"/>
                  <a:pt x="93728" y="119153"/>
                  <a:pt x="127066" y="98515"/>
                </a:cubicBezTo>
                <a:cubicBezTo>
                  <a:pt x="160403" y="77878"/>
                  <a:pt x="300104" y="-3085"/>
                  <a:pt x="30169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5C2D30D1-3424-9AAD-6B34-7A7619636DF7}"/>
              </a:ext>
            </a:extLst>
          </p:cNvPr>
          <p:cNvSpPr/>
          <p:nvPr/>
        </p:nvSpPr>
        <p:spPr>
          <a:xfrm>
            <a:off x="6978568" y="4030139"/>
            <a:ext cx="618074" cy="114569"/>
          </a:xfrm>
          <a:custGeom>
            <a:avLst/>
            <a:gdLst>
              <a:gd name="connsiteX0" fmla="*/ 82 w 618074"/>
              <a:gd name="connsiteY0" fmla="*/ 75136 h 114569"/>
              <a:gd name="connsiteX1" fmla="*/ 276307 w 618074"/>
              <a:gd name="connsiteY1" fmla="*/ 97361 h 114569"/>
              <a:gd name="connsiteX2" fmla="*/ 393782 w 618074"/>
              <a:gd name="connsiteY2" fmla="*/ 81486 h 114569"/>
              <a:gd name="connsiteX3" fmla="*/ 609682 w 618074"/>
              <a:gd name="connsiteY3" fmla="*/ 2111 h 114569"/>
              <a:gd name="connsiteX4" fmla="*/ 549357 w 618074"/>
              <a:gd name="connsiteY4" fmla="*/ 30686 h 114569"/>
              <a:gd name="connsiteX5" fmla="*/ 320757 w 618074"/>
              <a:gd name="connsiteY5" fmla="*/ 113236 h 114569"/>
              <a:gd name="connsiteX6" fmla="*/ 247732 w 618074"/>
              <a:gd name="connsiteY6" fmla="*/ 81486 h 114569"/>
              <a:gd name="connsiteX7" fmla="*/ 82 w 618074"/>
              <a:gd name="connsiteY7" fmla="*/ 75136 h 11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8074" h="114569">
                <a:moveTo>
                  <a:pt x="82" y="75136"/>
                </a:moveTo>
                <a:cubicBezTo>
                  <a:pt x="4844" y="77782"/>
                  <a:pt x="210690" y="96303"/>
                  <a:pt x="276307" y="97361"/>
                </a:cubicBezTo>
                <a:cubicBezTo>
                  <a:pt x="341924" y="98419"/>
                  <a:pt x="338220" y="97361"/>
                  <a:pt x="393782" y="81486"/>
                </a:cubicBezTo>
                <a:cubicBezTo>
                  <a:pt x="449344" y="65611"/>
                  <a:pt x="583753" y="10578"/>
                  <a:pt x="609682" y="2111"/>
                </a:cubicBezTo>
                <a:cubicBezTo>
                  <a:pt x="635611" y="-6356"/>
                  <a:pt x="597511" y="12165"/>
                  <a:pt x="549357" y="30686"/>
                </a:cubicBezTo>
                <a:cubicBezTo>
                  <a:pt x="501203" y="49207"/>
                  <a:pt x="371028" y="104769"/>
                  <a:pt x="320757" y="113236"/>
                </a:cubicBezTo>
                <a:cubicBezTo>
                  <a:pt x="270486" y="121703"/>
                  <a:pt x="297474" y="87307"/>
                  <a:pt x="247732" y="81486"/>
                </a:cubicBezTo>
                <a:cubicBezTo>
                  <a:pt x="197990" y="75665"/>
                  <a:pt x="-4680" y="72490"/>
                  <a:pt x="82" y="75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23F992E-9BC4-DB74-1541-4DC6C435A45A}"/>
              </a:ext>
            </a:extLst>
          </p:cNvPr>
          <p:cNvSpPr/>
          <p:nvPr/>
        </p:nvSpPr>
        <p:spPr>
          <a:xfrm>
            <a:off x="6892101" y="4054181"/>
            <a:ext cx="872460" cy="162223"/>
          </a:xfrm>
          <a:custGeom>
            <a:avLst/>
            <a:gdLst>
              <a:gd name="connsiteX0" fmla="*/ 824 w 872460"/>
              <a:gd name="connsiteY0" fmla="*/ 124119 h 162223"/>
              <a:gd name="connsiteX1" fmla="*/ 143699 w 872460"/>
              <a:gd name="connsiteY1" fmla="*/ 76494 h 162223"/>
              <a:gd name="connsiteX2" fmla="*/ 238949 w 872460"/>
              <a:gd name="connsiteY2" fmla="*/ 73319 h 162223"/>
              <a:gd name="connsiteX3" fmla="*/ 175449 w 872460"/>
              <a:gd name="connsiteY3" fmla="*/ 136819 h 162223"/>
              <a:gd name="connsiteX4" fmla="*/ 254824 w 872460"/>
              <a:gd name="connsiteY4" fmla="*/ 79669 h 162223"/>
              <a:gd name="connsiteX5" fmla="*/ 359599 w 872460"/>
              <a:gd name="connsiteY5" fmla="*/ 139994 h 162223"/>
              <a:gd name="connsiteX6" fmla="*/ 343724 w 872460"/>
              <a:gd name="connsiteY6" fmla="*/ 98719 h 162223"/>
              <a:gd name="connsiteX7" fmla="*/ 451674 w 872460"/>
              <a:gd name="connsiteY7" fmla="*/ 162219 h 162223"/>
              <a:gd name="connsiteX8" fmla="*/ 416749 w 872460"/>
              <a:gd name="connsiteY8" fmla="*/ 101894 h 162223"/>
              <a:gd name="connsiteX9" fmla="*/ 527874 w 872460"/>
              <a:gd name="connsiteY9" fmla="*/ 108244 h 162223"/>
              <a:gd name="connsiteX10" fmla="*/ 572324 w 872460"/>
              <a:gd name="connsiteY10" fmla="*/ 146344 h 162223"/>
              <a:gd name="connsiteX11" fmla="*/ 553274 w 872460"/>
              <a:gd name="connsiteY11" fmla="*/ 92369 h 162223"/>
              <a:gd name="connsiteX12" fmla="*/ 610424 w 872460"/>
              <a:gd name="connsiteY12" fmla="*/ 124119 h 162223"/>
              <a:gd name="connsiteX13" fmla="*/ 585024 w 872460"/>
              <a:gd name="connsiteY13" fmla="*/ 66969 h 162223"/>
              <a:gd name="connsiteX14" fmla="*/ 696149 w 872460"/>
              <a:gd name="connsiteY14" fmla="*/ 70144 h 162223"/>
              <a:gd name="connsiteX15" fmla="*/ 654874 w 872460"/>
              <a:gd name="connsiteY15" fmla="*/ 35219 h 162223"/>
              <a:gd name="connsiteX16" fmla="*/ 870774 w 872460"/>
              <a:gd name="connsiteY16" fmla="*/ 76494 h 162223"/>
              <a:gd name="connsiteX17" fmla="*/ 750124 w 872460"/>
              <a:gd name="connsiteY17" fmla="*/ 16169 h 162223"/>
              <a:gd name="connsiteX18" fmla="*/ 654874 w 872460"/>
              <a:gd name="connsiteY18" fmla="*/ 294 h 162223"/>
              <a:gd name="connsiteX19" fmla="*/ 721549 w 872460"/>
              <a:gd name="connsiteY19" fmla="*/ 25694 h 162223"/>
              <a:gd name="connsiteX20" fmla="*/ 604074 w 872460"/>
              <a:gd name="connsiteY20" fmla="*/ 73319 h 162223"/>
              <a:gd name="connsiteX21" fmla="*/ 419924 w 872460"/>
              <a:gd name="connsiteY21" fmla="*/ 54269 h 162223"/>
              <a:gd name="connsiteX22" fmla="*/ 480249 w 872460"/>
              <a:gd name="connsiteY22" fmla="*/ 86019 h 162223"/>
              <a:gd name="connsiteX23" fmla="*/ 324674 w 872460"/>
              <a:gd name="connsiteY23" fmla="*/ 70144 h 162223"/>
              <a:gd name="connsiteX24" fmla="*/ 213549 w 872460"/>
              <a:gd name="connsiteY24" fmla="*/ 54269 h 162223"/>
              <a:gd name="connsiteX25" fmla="*/ 824 w 872460"/>
              <a:gd name="connsiteY25" fmla="*/ 124119 h 162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72460" h="162223">
                <a:moveTo>
                  <a:pt x="824" y="124119"/>
                </a:moveTo>
                <a:cubicBezTo>
                  <a:pt x="-10818" y="127823"/>
                  <a:pt x="104012" y="84961"/>
                  <a:pt x="143699" y="76494"/>
                </a:cubicBezTo>
                <a:cubicBezTo>
                  <a:pt x="183387" y="68027"/>
                  <a:pt x="233657" y="63265"/>
                  <a:pt x="238949" y="73319"/>
                </a:cubicBezTo>
                <a:cubicBezTo>
                  <a:pt x="244241" y="83373"/>
                  <a:pt x="172803" y="135761"/>
                  <a:pt x="175449" y="136819"/>
                </a:cubicBezTo>
                <a:cubicBezTo>
                  <a:pt x="178095" y="137877"/>
                  <a:pt x="224132" y="79140"/>
                  <a:pt x="254824" y="79669"/>
                </a:cubicBezTo>
                <a:cubicBezTo>
                  <a:pt x="285516" y="80198"/>
                  <a:pt x="344782" y="136819"/>
                  <a:pt x="359599" y="139994"/>
                </a:cubicBezTo>
                <a:cubicBezTo>
                  <a:pt x="374416" y="143169"/>
                  <a:pt x="328378" y="95015"/>
                  <a:pt x="343724" y="98719"/>
                </a:cubicBezTo>
                <a:cubicBezTo>
                  <a:pt x="359070" y="102423"/>
                  <a:pt x="439503" y="161690"/>
                  <a:pt x="451674" y="162219"/>
                </a:cubicBezTo>
                <a:cubicBezTo>
                  <a:pt x="463845" y="162748"/>
                  <a:pt x="404049" y="110890"/>
                  <a:pt x="416749" y="101894"/>
                </a:cubicBezTo>
                <a:cubicBezTo>
                  <a:pt x="429449" y="92898"/>
                  <a:pt x="501945" y="100836"/>
                  <a:pt x="527874" y="108244"/>
                </a:cubicBezTo>
                <a:cubicBezTo>
                  <a:pt x="553803" y="115652"/>
                  <a:pt x="568091" y="148990"/>
                  <a:pt x="572324" y="146344"/>
                </a:cubicBezTo>
                <a:cubicBezTo>
                  <a:pt x="576557" y="143698"/>
                  <a:pt x="546924" y="96073"/>
                  <a:pt x="553274" y="92369"/>
                </a:cubicBezTo>
                <a:cubicBezTo>
                  <a:pt x="559624" y="88665"/>
                  <a:pt x="605132" y="128352"/>
                  <a:pt x="610424" y="124119"/>
                </a:cubicBezTo>
                <a:cubicBezTo>
                  <a:pt x="615716" y="119886"/>
                  <a:pt x="570737" y="75965"/>
                  <a:pt x="585024" y="66969"/>
                </a:cubicBezTo>
                <a:cubicBezTo>
                  <a:pt x="599311" y="57973"/>
                  <a:pt x="684507" y="75436"/>
                  <a:pt x="696149" y="70144"/>
                </a:cubicBezTo>
                <a:cubicBezTo>
                  <a:pt x="707791" y="64852"/>
                  <a:pt x="625770" y="34161"/>
                  <a:pt x="654874" y="35219"/>
                </a:cubicBezTo>
                <a:cubicBezTo>
                  <a:pt x="683978" y="36277"/>
                  <a:pt x="854899" y="79669"/>
                  <a:pt x="870774" y="76494"/>
                </a:cubicBezTo>
                <a:cubicBezTo>
                  <a:pt x="886649" y="73319"/>
                  <a:pt x="786107" y="28869"/>
                  <a:pt x="750124" y="16169"/>
                </a:cubicBezTo>
                <a:cubicBezTo>
                  <a:pt x="714141" y="3469"/>
                  <a:pt x="659636" y="-1293"/>
                  <a:pt x="654874" y="294"/>
                </a:cubicBezTo>
                <a:cubicBezTo>
                  <a:pt x="650112" y="1881"/>
                  <a:pt x="730016" y="13523"/>
                  <a:pt x="721549" y="25694"/>
                </a:cubicBezTo>
                <a:cubicBezTo>
                  <a:pt x="713082" y="37865"/>
                  <a:pt x="654345" y="68557"/>
                  <a:pt x="604074" y="73319"/>
                </a:cubicBezTo>
                <a:cubicBezTo>
                  <a:pt x="553803" y="78081"/>
                  <a:pt x="440561" y="52152"/>
                  <a:pt x="419924" y="54269"/>
                </a:cubicBezTo>
                <a:cubicBezTo>
                  <a:pt x="399287" y="56386"/>
                  <a:pt x="496124" y="83373"/>
                  <a:pt x="480249" y="86019"/>
                </a:cubicBezTo>
                <a:cubicBezTo>
                  <a:pt x="464374" y="88665"/>
                  <a:pt x="369124" y="75436"/>
                  <a:pt x="324674" y="70144"/>
                </a:cubicBezTo>
                <a:cubicBezTo>
                  <a:pt x="280224" y="64852"/>
                  <a:pt x="263820" y="45802"/>
                  <a:pt x="213549" y="54269"/>
                </a:cubicBezTo>
                <a:cubicBezTo>
                  <a:pt x="163278" y="62736"/>
                  <a:pt x="12466" y="120415"/>
                  <a:pt x="824" y="124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F935E8EE-1DE2-6BC8-71D5-47D693F9A0FA}"/>
              </a:ext>
            </a:extLst>
          </p:cNvPr>
          <p:cNvSpPr/>
          <p:nvPr/>
        </p:nvSpPr>
        <p:spPr>
          <a:xfrm>
            <a:off x="6780532" y="3844838"/>
            <a:ext cx="274349" cy="282001"/>
          </a:xfrm>
          <a:custGeom>
            <a:avLst/>
            <a:gdLst>
              <a:gd name="connsiteX0" fmla="*/ 274318 w 274349"/>
              <a:gd name="connsiteY0" fmla="*/ 87 h 282001"/>
              <a:gd name="connsiteX1" fmla="*/ 125093 w 274349"/>
              <a:gd name="connsiteY1" fmla="*/ 149312 h 282001"/>
              <a:gd name="connsiteX2" fmla="*/ 1268 w 274349"/>
              <a:gd name="connsiteY2" fmla="*/ 279487 h 282001"/>
              <a:gd name="connsiteX3" fmla="*/ 64768 w 274349"/>
              <a:gd name="connsiteY3" fmla="*/ 225512 h 282001"/>
              <a:gd name="connsiteX4" fmla="*/ 128268 w 274349"/>
              <a:gd name="connsiteY4" fmla="*/ 108037 h 282001"/>
              <a:gd name="connsiteX5" fmla="*/ 112393 w 274349"/>
              <a:gd name="connsiteY5" fmla="*/ 127087 h 282001"/>
              <a:gd name="connsiteX6" fmla="*/ 274318 w 274349"/>
              <a:gd name="connsiteY6" fmla="*/ 87 h 28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49" h="282001">
                <a:moveTo>
                  <a:pt x="274318" y="87"/>
                </a:moveTo>
                <a:cubicBezTo>
                  <a:pt x="276435" y="3791"/>
                  <a:pt x="170601" y="102745"/>
                  <a:pt x="125093" y="149312"/>
                </a:cubicBezTo>
                <a:cubicBezTo>
                  <a:pt x="79585" y="195879"/>
                  <a:pt x="11322" y="266787"/>
                  <a:pt x="1268" y="279487"/>
                </a:cubicBezTo>
                <a:cubicBezTo>
                  <a:pt x="-8786" y="292187"/>
                  <a:pt x="43601" y="254087"/>
                  <a:pt x="64768" y="225512"/>
                </a:cubicBezTo>
                <a:cubicBezTo>
                  <a:pt x="85935" y="196937"/>
                  <a:pt x="128268" y="108037"/>
                  <a:pt x="128268" y="108037"/>
                </a:cubicBezTo>
                <a:cubicBezTo>
                  <a:pt x="136205" y="91633"/>
                  <a:pt x="86464" y="142433"/>
                  <a:pt x="112393" y="127087"/>
                </a:cubicBezTo>
                <a:cubicBezTo>
                  <a:pt x="138322" y="111741"/>
                  <a:pt x="272201" y="-3617"/>
                  <a:pt x="274318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7B78065-2286-64F5-8F34-0A666CD9868E}"/>
              </a:ext>
            </a:extLst>
          </p:cNvPr>
          <p:cNvSpPr/>
          <p:nvPr/>
        </p:nvSpPr>
        <p:spPr>
          <a:xfrm>
            <a:off x="7028265" y="3861734"/>
            <a:ext cx="604609" cy="260418"/>
          </a:xfrm>
          <a:custGeom>
            <a:avLst/>
            <a:gdLst>
              <a:gd name="connsiteX0" fmla="*/ 604435 w 604609"/>
              <a:gd name="connsiteY0" fmla="*/ 224491 h 260418"/>
              <a:gd name="connsiteX1" fmla="*/ 464735 w 604609"/>
              <a:gd name="connsiteY1" fmla="*/ 141941 h 260418"/>
              <a:gd name="connsiteX2" fmla="*/ 432985 w 604609"/>
              <a:gd name="connsiteY2" fmla="*/ 97491 h 260418"/>
              <a:gd name="connsiteX3" fmla="*/ 417110 w 604609"/>
              <a:gd name="connsiteY3" fmla="*/ 189566 h 260418"/>
              <a:gd name="connsiteX4" fmla="*/ 347260 w 604609"/>
              <a:gd name="connsiteY4" fmla="*/ 249891 h 260418"/>
              <a:gd name="connsiteX5" fmla="*/ 99610 w 604609"/>
              <a:gd name="connsiteY5" fmla="*/ 256241 h 260418"/>
              <a:gd name="connsiteX6" fmla="*/ 64685 w 604609"/>
              <a:gd name="connsiteY6" fmla="*/ 205441 h 260418"/>
              <a:gd name="connsiteX7" fmla="*/ 64685 w 604609"/>
              <a:gd name="connsiteY7" fmla="*/ 91141 h 260418"/>
              <a:gd name="connsiteX8" fmla="*/ 1185 w 604609"/>
              <a:gd name="connsiteY8" fmla="*/ 78441 h 260418"/>
              <a:gd name="connsiteX9" fmla="*/ 128185 w 604609"/>
              <a:gd name="connsiteY9" fmla="*/ 5416 h 260418"/>
              <a:gd name="connsiteX10" fmla="*/ 271060 w 604609"/>
              <a:gd name="connsiteY10" fmla="*/ 11766 h 260418"/>
              <a:gd name="connsiteX11" fmla="*/ 432985 w 604609"/>
              <a:gd name="connsiteY11" fmla="*/ 62566 h 260418"/>
              <a:gd name="connsiteX12" fmla="*/ 604435 w 604609"/>
              <a:gd name="connsiteY12" fmla="*/ 224491 h 260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4609" h="260418">
                <a:moveTo>
                  <a:pt x="604435" y="224491"/>
                </a:moveTo>
                <a:cubicBezTo>
                  <a:pt x="609727" y="237720"/>
                  <a:pt x="493310" y="163108"/>
                  <a:pt x="464735" y="141941"/>
                </a:cubicBezTo>
                <a:cubicBezTo>
                  <a:pt x="436160" y="120774"/>
                  <a:pt x="440922" y="89554"/>
                  <a:pt x="432985" y="97491"/>
                </a:cubicBezTo>
                <a:cubicBezTo>
                  <a:pt x="425048" y="105428"/>
                  <a:pt x="431397" y="164166"/>
                  <a:pt x="417110" y="189566"/>
                </a:cubicBezTo>
                <a:cubicBezTo>
                  <a:pt x="402823" y="214966"/>
                  <a:pt x="400177" y="238779"/>
                  <a:pt x="347260" y="249891"/>
                </a:cubicBezTo>
                <a:cubicBezTo>
                  <a:pt x="294343" y="261004"/>
                  <a:pt x="146706" y="263649"/>
                  <a:pt x="99610" y="256241"/>
                </a:cubicBezTo>
                <a:cubicBezTo>
                  <a:pt x="52514" y="248833"/>
                  <a:pt x="70506" y="232958"/>
                  <a:pt x="64685" y="205441"/>
                </a:cubicBezTo>
                <a:cubicBezTo>
                  <a:pt x="58864" y="177924"/>
                  <a:pt x="75268" y="112308"/>
                  <a:pt x="64685" y="91141"/>
                </a:cubicBezTo>
                <a:cubicBezTo>
                  <a:pt x="54102" y="69974"/>
                  <a:pt x="-9398" y="92728"/>
                  <a:pt x="1185" y="78441"/>
                </a:cubicBezTo>
                <a:cubicBezTo>
                  <a:pt x="11768" y="64153"/>
                  <a:pt x="83206" y="16528"/>
                  <a:pt x="128185" y="5416"/>
                </a:cubicBezTo>
                <a:cubicBezTo>
                  <a:pt x="173164" y="-5696"/>
                  <a:pt x="220260" y="2241"/>
                  <a:pt x="271060" y="11766"/>
                </a:cubicBezTo>
                <a:cubicBezTo>
                  <a:pt x="321860" y="21291"/>
                  <a:pt x="375306" y="32933"/>
                  <a:pt x="432985" y="62566"/>
                </a:cubicBezTo>
                <a:cubicBezTo>
                  <a:pt x="490664" y="92199"/>
                  <a:pt x="599143" y="211262"/>
                  <a:pt x="604435" y="2244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7A2A4F2B-DA87-D358-07F3-59B2FA33BF52}"/>
              </a:ext>
            </a:extLst>
          </p:cNvPr>
          <p:cNvSpPr/>
          <p:nvPr/>
        </p:nvSpPr>
        <p:spPr>
          <a:xfrm>
            <a:off x="7173397" y="3944196"/>
            <a:ext cx="47466" cy="4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A8E57292-A209-614E-7300-0F0265558DF3}"/>
              </a:ext>
            </a:extLst>
          </p:cNvPr>
          <p:cNvSpPr/>
          <p:nvPr/>
        </p:nvSpPr>
        <p:spPr>
          <a:xfrm>
            <a:off x="7250685" y="3961359"/>
            <a:ext cx="47466" cy="4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>
            <a:extLst>
              <a:ext uri="{FF2B5EF4-FFF2-40B4-BE49-F238E27FC236}">
                <a16:creationId xmlns:a16="http://schemas.microsoft.com/office/drawing/2014/main" id="{E0989AA6-1E47-20F3-1789-8D534252CAED}"/>
              </a:ext>
            </a:extLst>
          </p:cNvPr>
          <p:cNvSpPr/>
          <p:nvPr/>
        </p:nvSpPr>
        <p:spPr>
          <a:xfrm>
            <a:off x="7309277" y="3944196"/>
            <a:ext cx="47466" cy="4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96DF387-AECF-43F0-0B11-0A910A88BBF4}"/>
              </a:ext>
            </a:extLst>
          </p:cNvPr>
          <p:cNvSpPr/>
          <p:nvPr/>
        </p:nvSpPr>
        <p:spPr>
          <a:xfrm>
            <a:off x="6787810" y="4123754"/>
            <a:ext cx="667760" cy="96006"/>
          </a:xfrm>
          <a:custGeom>
            <a:avLst/>
            <a:gdLst>
              <a:gd name="connsiteX0" fmla="*/ 3515 w 667760"/>
              <a:gd name="connsiteY0" fmla="*/ 57721 h 96006"/>
              <a:gd name="connsiteX1" fmla="*/ 301965 w 667760"/>
              <a:gd name="connsiteY1" fmla="*/ 29146 h 96006"/>
              <a:gd name="connsiteX2" fmla="*/ 270215 w 667760"/>
              <a:gd name="connsiteY2" fmla="*/ 48196 h 96006"/>
              <a:gd name="connsiteX3" fmla="*/ 511515 w 667760"/>
              <a:gd name="connsiteY3" fmla="*/ 95821 h 96006"/>
              <a:gd name="connsiteX4" fmla="*/ 403565 w 667760"/>
              <a:gd name="connsiteY4" fmla="*/ 64071 h 96006"/>
              <a:gd name="connsiteX5" fmla="*/ 667090 w 667760"/>
              <a:gd name="connsiteY5" fmla="*/ 48196 h 96006"/>
              <a:gd name="connsiteX6" fmla="*/ 470240 w 667760"/>
              <a:gd name="connsiteY6" fmla="*/ 51371 h 96006"/>
              <a:gd name="connsiteX7" fmla="*/ 197190 w 667760"/>
              <a:gd name="connsiteY7" fmla="*/ 38671 h 96006"/>
              <a:gd name="connsiteX8" fmla="*/ 295615 w 667760"/>
              <a:gd name="connsiteY8" fmla="*/ 571 h 96006"/>
              <a:gd name="connsiteX9" fmla="*/ 203540 w 667760"/>
              <a:gd name="connsiteY9" fmla="*/ 16446 h 96006"/>
              <a:gd name="connsiteX10" fmla="*/ 124165 w 667760"/>
              <a:gd name="connsiteY10" fmla="*/ 25971 h 96006"/>
              <a:gd name="connsiteX11" fmla="*/ 82890 w 667760"/>
              <a:gd name="connsiteY11" fmla="*/ 16446 h 96006"/>
              <a:gd name="connsiteX12" fmla="*/ 133690 w 667760"/>
              <a:gd name="connsiteY12" fmla="*/ 29146 h 96006"/>
              <a:gd name="connsiteX13" fmla="*/ 3515 w 667760"/>
              <a:gd name="connsiteY13" fmla="*/ 57721 h 9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7760" h="96006">
                <a:moveTo>
                  <a:pt x="3515" y="57721"/>
                </a:moveTo>
                <a:cubicBezTo>
                  <a:pt x="31561" y="57721"/>
                  <a:pt x="257515" y="30733"/>
                  <a:pt x="301965" y="29146"/>
                </a:cubicBezTo>
                <a:cubicBezTo>
                  <a:pt x="346415" y="27558"/>
                  <a:pt x="235290" y="37083"/>
                  <a:pt x="270215" y="48196"/>
                </a:cubicBezTo>
                <a:cubicBezTo>
                  <a:pt x="305140" y="59309"/>
                  <a:pt x="489290" y="93175"/>
                  <a:pt x="511515" y="95821"/>
                </a:cubicBezTo>
                <a:cubicBezTo>
                  <a:pt x="533740" y="98467"/>
                  <a:pt x="377636" y="72008"/>
                  <a:pt x="403565" y="64071"/>
                </a:cubicBezTo>
                <a:cubicBezTo>
                  <a:pt x="429494" y="56134"/>
                  <a:pt x="655978" y="50313"/>
                  <a:pt x="667090" y="48196"/>
                </a:cubicBezTo>
                <a:cubicBezTo>
                  <a:pt x="678202" y="46079"/>
                  <a:pt x="548557" y="52958"/>
                  <a:pt x="470240" y="51371"/>
                </a:cubicBezTo>
                <a:cubicBezTo>
                  <a:pt x="391923" y="49783"/>
                  <a:pt x="226294" y="47138"/>
                  <a:pt x="197190" y="38671"/>
                </a:cubicBezTo>
                <a:cubicBezTo>
                  <a:pt x="168086" y="30204"/>
                  <a:pt x="294557" y="4275"/>
                  <a:pt x="295615" y="571"/>
                </a:cubicBezTo>
                <a:cubicBezTo>
                  <a:pt x="296673" y="-3133"/>
                  <a:pt x="232115" y="12213"/>
                  <a:pt x="203540" y="16446"/>
                </a:cubicBezTo>
                <a:cubicBezTo>
                  <a:pt x="174965" y="20679"/>
                  <a:pt x="144273" y="25971"/>
                  <a:pt x="124165" y="25971"/>
                </a:cubicBezTo>
                <a:cubicBezTo>
                  <a:pt x="104057" y="25971"/>
                  <a:pt x="81303" y="15917"/>
                  <a:pt x="82890" y="16446"/>
                </a:cubicBezTo>
                <a:cubicBezTo>
                  <a:pt x="84477" y="16975"/>
                  <a:pt x="143215" y="23854"/>
                  <a:pt x="133690" y="29146"/>
                </a:cubicBezTo>
                <a:cubicBezTo>
                  <a:pt x="124165" y="34438"/>
                  <a:pt x="-24531" y="57721"/>
                  <a:pt x="3515" y="57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388A18E-1607-184A-A58C-DC5E61BBF5A2}"/>
              </a:ext>
            </a:extLst>
          </p:cNvPr>
          <p:cNvSpPr/>
          <p:nvPr/>
        </p:nvSpPr>
        <p:spPr>
          <a:xfrm>
            <a:off x="6603758" y="3345128"/>
            <a:ext cx="394990" cy="188891"/>
          </a:xfrm>
          <a:custGeom>
            <a:avLst/>
            <a:gdLst>
              <a:gd name="connsiteX0" fmla="*/ 242 w 394990"/>
              <a:gd name="connsiteY0" fmla="*/ 48947 h 188891"/>
              <a:gd name="connsiteX1" fmla="*/ 149467 w 394990"/>
              <a:gd name="connsiteY1" fmla="*/ 125147 h 188891"/>
              <a:gd name="connsiteX2" fmla="*/ 124067 w 394990"/>
              <a:gd name="connsiteY2" fmla="*/ 188647 h 188891"/>
              <a:gd name="connsiteX3" fmla="*/ 158992 w 394990"/>
              <a:gd name="connsiteY3" fmla="*/ 141022 h 188891"/>
              <a:gd name="connsiteX4" fmla="*/ 393942 w 394990"/>
              <a:gd name="connsiteY4" fmla="*/ 1322 h 188891"/>
              <a:gd name="connsiteX5" fmla="*/ 241542 w 394990"/>
              <a:gd name="connsiteY5" fmla="*/ 74347 h 188891"/>
              <a:gd name="connsiteX6" fmla="*/ 149467 w 394990"/>
              <a:gd name="connsiteY6" fmla="*/ 134672 h 188891"/>
              <a:gd name="connsiteX7" fmla="*/ 114542 w 394990"/>
              <a:gd name="connsiteY7" fmla="*/ 99747 h 188891"/>
              <a:gd name="connsiteX8" fmla="*/ 242 w 394990"/>
              <a:gd name="connsiteY8" fmla="*/ 48947 h 18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990" h="188891">
                <a:moveTo>
                  <a:pt x="242" y="48947"/>
                </a:moveTo>
                <a:cubicBezTo>
                  <a:pt x="6063" y="53180"/>
                  <a:pt x="128830" y="101864"/>
                  <a:pt x="149467" y="125147"/>
                </a:cubicBezTo>
                <a:cubicBezTo>
                  <a:pt x="170104" y="148430"/>
                  <a:pt x="122480" y="186001"/>
                  <a:pt x="124067" y="188647"/>
                </a:cubicBezTo>
                <a:cubicBezTo>
                  <a:pt x="125655" y="191293"/>
                  <a:pt x="114013" y="172243"/>
                  <a:pt x="158992" y="141022"/>
                </a:cubicBezTo>
                <a:cubicBezTo>
                  <a:pt x="203971" y="109801"/>
                  <a:pt x="380184" y="12435"/>
                  <a:pt x="393942" y="1322"/>
                </a:cubicBezTo>
                <a:cubicBezTo>
                  <a:pt x="407700" y="-9791"/>
                  <a:pt x="282288" y="52122"/>
                  <a:pt x="241542" y="74347"/>
                </a:cubicBezTo>
                <a:cubicBezTo>
                  <a:pt x="200796" y="96572"/>
                  <a:pt x="170634" y="130439"/>
                  <a:pt x="149467" y="134672"/>
                </a:cubicBezTo>
                <a:cubicBezTo>
                  <a:pt x="128300" y="138905"/>
                  <a:pt x="134121" y="110859"/>
                  <a:pt x="114542" y="99747"/>
                </a:cubicBezTo>
                <a:cubicBezTo>
                  <a:pt x="94963" y="88635"/>
                  <a:pt x="-5579" y="44714"/>
                  <a:pt x="242" y="48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917EC39-035F-8D2D-9D7E-3224E36FD851}"/>
              </a:ext>
            </a:extLst>
          </p:cNvPr>
          <p:cNvSpPr/>
          <p:nvPr/>
        </p:nvSpPr>
        <p:spPr>
          <a:xfrm>
            <a:off x="6804025" y="3368663"/>
            <a:ext cx="628998" cy="133365"/>
          </a:xfrm>
          <a:custGeom>
            <a:avLst/>
            <a:gdLst>
              <a:gd name="connsiteX0" fmla="*/ 0 w 628998"/>
              <a:gd name="connsiteY0" fmla="*/ 133362 h 133365"/>
              <a:gd name="connsiteX1" fmla="*/ 231775 w 628998"/>
              <a:gd name="connsiteY1" fmla="*/ 53987 h 133365"/>
              <a:gd name="connsiteX2" fmla="*/ 279400 w 628998"/>
              <a:gd name="connsiteY2" fmla="*/ 34937 h 133365"/>
              <a:gd name="connsiteX3" fmla="*/ 215900 w 628998"/>
              <a:gd name="connsiteY3" fmla="*/ 22237 h 133365"/>
              <a:gd name="connsiteX4" fmla="*/ 384175 w 628998"/>
              <a:gd name="connsiteY4" fmla="*/ 12 h 133365"/>
              <a:gd name="connsiteX5" fmla="*/ 555625 w 628998"/>
              <a:gd name="connsiteY5" fmla="*/ 25412 h 133365"/>
              <a:gd name="connsiteX6" fmla="*/ 476250 w 628998"/>
              <a:gd name="connsiteY6" fmla="*/ 15887 h 133365"/>
              <a:gd name="connsiteX7" fmla="*/ 628650 w 628998"/>
              <a:gd name="connsiteY7" fmla="*/ 111137 h 133365"/>
              <a:gd name="connsiteX8" fmla="*/ 425450 w 628998"/>
              <a:gd name="connsiteY8" fmla="*/ 31762 h 133365"/>
              <a:gd name="connsiteX9" fmla="*/ 168275 w 628998"/>
              <a:gd name="connsiteY9" fmla="*/ 15887 h 133365"/>
              <a:gd name="connsiteX10" fmla="*/ 231775 w 628998"/>
              <a:gd name="connsiteY10" fmla="*/ 34937 h 133365"/>
              <a:gd name="connsiteX11" fmla="*/ 231775 w 628998"/>
              <a:gd name="connsiteY11" fmla="*/ 57162 h 133365"/>
              <a:gd name="connsiteX12" fmla="*/ 0 w 628998"/>
              <a:gd name="connsiteY12" fmla="*/ 133362 h 13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8998" h="133365">
                <a:moveTo>
                  <a:pt x="0" y="133362"/>
                </a:moveTo>
                <a:cubicBezTo>
                  <a:pt x="0" y="132833"/>
                  <a:pt x="185208" y="70391"/>
                  <a:pt x="231775" y="53987"/>
                </a:cubicBezTo>
                <a:cubicBezTo>
                  <a:pt x="278342" y="37583"/>
                  <a:pt x="282046" y="40229"/>
                  <a:pt x="279400" y="34937"/>
                </a:cubicBezTo>
                <a:cubicBezTo>
                  <a:pt x="276754" y="29645"/>
                  <a:pt x="198438" y="28058"/>
                  <a:pt x="215900" y="22237"/>
                </a:cubicBezTo>
                <a:cubicBezTo>
                  <a:pt x="233362" y="16416"/>
                  <a:pt x="327554" y="-517"/>
                  <a:pt x="384175" y="12"/>
                </a:cubicBezTo>
                <a:cubicBezTo>
                  <a:pt x="440796" y="541"/>
                  <a:pt x="540279" y="22766"/>
                  <a:pt x="555625" y="25412"/>
                </a:cubicBezTo>
                <a:cubicBezTo>
                  <a:pt x="570971" y="28058"/>
                  <a:pt x="464079" y="1600"/>
                  <a:pt x="476250" y="15887"/>
                </a:cubicBezTo>
                <a:cubicBezTo>
                  <a:pt x="488421" y="30174"/>
                  <a:pt x="637117" y="108491"/>
                  <a:pt x="628650" y="111137"/>
                </a:cubicBezTo>
                <a:cubicBezTo>
                  <a:pt x="620183" y="113783"/>
                  <a:pt x="502179" y="47637"/>
                  <a:pt x="425450" y="31762"/>
                </a:cubicBezTo>
                <a:cubicBezTo>
                  <a:pt x="348721" y="15887"/>
                  <a:pt x="200554" y="15358"/>
                  <a:pt x="168275" y="15887"/>
                </a:cubicBezTo>
                <a:cubicBezTo>
                  <a:pt x="135996" y="16416"/>
                  <a:pt x="221192" y="28058"/>
                  <a:pt x="231775" y="34937"/>
                </a:cubicBezTo>
                <a:cubicBezTo>
                  <a:pt x="242358" y="41816"/>
                  <a:pt x="264054" y="43933"/>
                  <a:pt x="231775" y="57162"/>
                </a:cubicBezTo>
                <a:cubicBezTo>
                  <a:pt x="199496" y="70391"/>
                  <a:pt x="0" y="133891"/>
                  <a:pt x="0" y="133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4D154A3-9F2A-20EF-4D88-B3B0AE3D7135}"/>
              </a:ext>
            </a:extLst>
          </p:cNvPr>
          <p:cNvSpPr/>
          <p:nvPr/>
        </p:nvSpPr>
        <p:spPr>
          <a:xfrm>
            <a:off x="6822523" y="3323815"/>
            <a:ext cx="220635" cy="181556"/>
          </a:xfrm>
          <a:custGeom>
            <a:avLst/>
            <a:gdLst>
              <a:gd name="connsiteX0" fmla="*/ 219627 w 220635"/>
              <a:gd name="connsiteY0" fmla="*/ 410 h 181556"/>
              <a:gd name="connsiteX1" fmla="*/ 73577 w 220635"/>
              <a:gd name="connsiteY1" fmla="*/ 105185 h 181556"/>
              <a:gd name="connsiteX2" fmla="*/ 552 w 220635"/>
              <a:gd name="connsiteY2" fmla="*/ 181385 h 181556"/>
              <a:gd name="connsiteX3" fmla="*/ 45002 w 220635"/>
              <a:gd name="connsiteY3" fmla="*/ 124235 h 181556"/>
              <a:gd name="connsiteX4" fmla="*/ 133902 w 220635"/>
              <a:gd name="connsiteY4" fmla="*/ 70260 h 181556"/>
              <a:gd name="connsiteX5" fmla="*/ 219627 w 220635"/>
              <a:gd name="connsiteY5" fmla="*/ 410 h 18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635" h="181556">
                <a:moveTo>
                  <a:pt x="219627" y="410"/>
                </a:moveTo>
                <a:cubicBezTo>
                  <a:pt x="209573" y="6231"/>
                  <a:pt x="110090" y="75022"/>
                  <a:pt x="73577" y="105185"/>
                </a:cubicBezTo>
                <a:cubicBezTo>
                  <a:pt x="37064" y="135348"/>
                  <a:pt x="5314" y="178210"/>
                  <a:pt x="552" y="181385"/>
                </a:cubicBezTo>
                <a:cubicBezTo>
                  <a:pt x="-4210" y="184560"/>
                  <a:pt x="22777" y="142756"/>
                  <a:pt x="45002" y="124235"/>
                </a:cubicBezTo>
                <a:cubicBezTo>
                  <a:pt x="67227" y="105714"/>
                  <a:pt x="105856" y="88252"/>
                  <a:pt x="133902" y="70260"/>
                </a:cubicBezTo>
                <a:cubicBezTo>
                  <a:pt x="161948" y="52268"/>
                  <a:pt x="229681" y="-5411"/>
                  <a:pt x="219627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D775743-FAB1-44B5-0455-82AD59A78402}"/>
              </a:ext>
            </a:extLst>
          </p:cNvPr>
          <p:cNvSpPr/>
          <p:nvPr/>
        </p:nvSpPr>
        <p:spPr>
          <a:xfrm>
            <a:off x="6803566" y="3424864"/>
            <a:ext cx="640717" cy="99409"/>
          </a:xfrm>
          <a:custGeom>
            <a:avLst/>
            <a:gdLst>
              <a:gd name="connsiteX0" fmla="*/ 459 w 640717"/>
              <a:gd name="connsiteY0" fmla="*/ 99386 h 99409"/>
              <a:gd name="connsiteX1" fmla="*/ 270334 w 640717"/>
              <a:gd name="connsiteY1" fmla="*/ 86686 h 99409"/>
              <a:gd name="connsiteX2" fmla="*/ 254459 w 640717"/>
              <a:gd name="connsiteY2" fmla="*/ 70811 h 99409"/>
              <a:gd name="connsiteX3" fmla="*/ 425909 w 640717"/>
              <a:gd name="connsiteY3" fmla="*/ 80336 h 99409"/>
              <a:gd name="connsiteX4" fmla="*/ 352884 w 640717"/>
              <a:gd name="connsiteY4" fmla="*/ 77161 h 99409"/>
              <a:gd name="connsiteX5" fmla="*/ 629109 w 640717"/>
              <a:gd name="connsiteY5" fmla="*/ 89861 h 99409"/>
              <a:gd name="connsiteX6" fmla="*/ 559259 w 640717"/>
              <a:gd name="connsiteY6" fmla="*/ 67636 h 99409"/>
              <a:gd name="connsiteX7" fmla="*/ 289384 w 640717"/>
              <a:gd name="connsiteY7" fmla="*/ 961 h 99409"/>
              <a:gd name="connsiteX8" fmla="*/ 375109 w 640717"/>
              <a:gd name="connsiteY8" fmla="*/ 26361 h 99409"/>
              <a:gd name="connsiteX9" fmla="*/ 568784 w 640717"/>
              <a:gd name="connsiteY9" fmla="*/ 80336 h 99409"/>
              <a:gd name="connsiteX10" fmla="*/ 489409 w 640717"/>
              <a:gd name="connsiteY10" fmla="*/ 80336 h 99409"/>
              <a:gd name="connsiteX11" fmla="*/ 244934 w 640717"/>
              <a:gd name="connsiteY11" fmla="*/ 64461 h 99409"/>
              <a:gd name="connsiteX12" fmla="*/ 273509 w 640717"/>
              <a:gd name="connsiteY12" fmla="*/ 61286 h 99409"/>
              <a:gd name="connsiteX13" fmla="*/ 206834 w 640717"/>
              <a:gd name="connsiteY13" fmla="*/ 83511 h 99409"/>
              <a:gd name="connsiteX14" fmla="*/ 459 w 640717"/>
              <a:gd name="connsiteY14" fmla="*/ 99386 h 9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0717" h="99409">
                <a:moveTo>
                  <a:pt x="459" y="99386"/>
                </a:moveTo>
                <a:cubicBezTo>
                  <a:pt x="11042" y="99915"/>
                  <a:pt x="228001" y="91448"/>
                  <a:pt x="270334" y="86686"/>
                </a:cubicBezTo>
                <a:cubicBezTo>
                  <a:pt x="312667" y="81924"/>
                  <a:pt x="228530" y="71869"/>
                  <a:pt x="254459" y="70811"/>
                </a:cubicBezTo>
                <a:cubicBezTo>
                  <a:pt x="280388" y="69753"/>
                  <a:pt x="409505" y="79278"/>
                  <a:pt x="425909" y="80336"/>
                </a:cubicBezTo>
                <a:cubicBezTo>
                  <a:pt x="442313" y="81394"/>
                  <a:pt x="352884" y="77161"/>
                  <a:pt x="352884" y="77161"/>
                </a:cubicBezTo>
                <a:cubicBezTo>
                  <a:pt x="386751" y="78748"/>
                  <a:pt x="594713" y="91448"/>
                  <a:pt x="629109" y="89861"/>
                </a:cubicBezTo>
                <a:cubicBezTo>
                  <a:pt x="663505" y="88273"/>
                  <a:pt x="615880" y="82453"/>
                  <a:pt x="559259" y="67636"/>
                </a:cubicBezTo>
                <a:cubicBezTo>
                  <a:pt x="502638" y="52819"/>
                  <a:pt x="320076" y="7840"/>
                  <a:pt x="289384" y="961"/>
                </a:cubicBezTo>
                <a:cubicBezTo>
                  <a:pt x="258692" y="-5918"/>
                  <a:pt x="375109" y="26361"/>
                  <a:pt x="375109" y="26361"/>
                </a:cubicBezTo>
                <a:cubicBezTo>
                  <a:pt x="421676" y="39590"/>
                  <a:pt x="549734" y="71340"/>
                  <a:pt x="568784" y="80336"/>
                </a:cubicBezTo>
                <a:cubicBezTo>
                  <a:pt x="587834" y="89332"/>
                  <a:pt x="543384" y="82982"/>
                  <a:pt x="489409" y="80336"/>
                </a:cubicBezTo>
                <a:cubicBezTo>
                  <a:pt x="435434" y="77690"/>
                  <a:pt x="280917" y="67636"/>
                  <a:pt x="244934" y="64461"/>
                </a:cubicBezTo>
                <a:cubicBezTo>
                  <a:pt x="208951" y="61286"/>
                  <a:pt x="279859" y="58111"/>
                  <a:pt x="273509" y="61286"/>
                </a:cubicBezTo>
                <a:cubicBezTo>
                  <a:pt x="267159" y="64461"/>
                  <a:pt x="248638" y="77161"/>
                  <a:pt x="206834" y="83511"/>
                </a:cubicBezTo>
                <a:cubicBezTo>
                  <a:pt x="165030" y="89861"/>
                  <a:pt x="-10124" y="98857"/>
                  <a:pt x="459" y="99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EB862A7E-13C6-D9D2-0C88-594856F7234D}"/>
              </a:ext>
            </a:extLst>
          </p:cNvPr>
          <p:cNvSpPr/>
          <p:nvPr/>
        </p:nvSpPr>
        <p:spPr>
          <a:xfrm>
            <a:off x="7418873" y="3381082"/>
            <a:ext cx="486910" cy="289286"/>
          </a:xfrm>
          <a:custGeom>
            <a:avLst/>
            <a:gdLst>
              <a:gd name="connsiteX0" fmla="*/ 1102 w 486910"/>
              <a:gd name="connsiteY0" fmla="*/ 293 h 289286"/>
              <a:gd name="connsiteX1" fmla="*/ 267802 w 486910"/>
              <a:gd name="connsiteY1" fmla="*/ 120943 h 289286"/>
              <a:gd name="connsiteX2" fmla="*/ 185252 w 486910"/>
              <a:gd name="connsiteY2" fmla="*/ 51093 h 289286"/>
              <a:gd name="connsiteX3" fmla="*/ 340827 w 486910"/>
              <a:gd name="connsiteY3" fmla="*/ 143168 h 289286"/>
              <a:gd name="connsiteX4" fmla="*/ 309077 w 486910"/>
              <a:gd name="connsiteY4" fmla="*/ 105068 h 289286"/>
              <a:gd name="connsiteX5" fmla="*/ 445602 w 486910"/>
              <a:gd name="connsiteY5" fmla="*/ 235243 h 289286"/>
              <a:gd name="connsiteX6" fmla="*/ 423377 w 486910"/>
              <a:gd name="connsiteY6" fmla="*/ 203493 h 289286"/>
              <a:gd name="connsiteX7" fmla="*/ 486877 w 486910"/>
              <a:gd name="connsiteY7" fmla="*/ 289218 h 289286"/>
              <a:gd name="connsiteX8" fmla="*/ 429727 w 486910"/>
              <a:gd name="connsiteY8" fmla="*/ 216193 h 289286"/>
              <a:gd name="connsiteX9" fmla="*/ 283677 w 486910"/>
              <a:gd name="connsiteY9" fmla="*/ 120943 h 289286"/>
              <a:gd name="connsiteX10" fmla="*/ 124927 w 486910"/>
              <a:gd name="connsiteY10" fmla="*/ 47918 h 289286"/>
              <a:gd name="connsiteX11" fmla="*/ 172552 w 486910"/>
              <a:gd name="connsiteY11" fmla="*/ 86018 h 289286"/>
              <a:gd name="connsiteX12" fmla="*/ 1102 w 486910"/>
              <a:gd name="connsiteY12" fmla="*/ 293 h 28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910" h="289286">
                <a:moveTo>
                  <a:pt x="1102" y="293"/>
                </a:moveTo>
                <a:cubicBezTo>
                  <a:pt x="16977" y="6114"/>
                  <a:pt x="237110" y="112476"/>
                  <a:pt x="267802" y="120943"/>
                </a:cubicBezTo>
                <a:cubicBezTo>
                  <a:pt x="298494" y="129410"/>
                  <a:pt x="173081" y="47389"/>
                  <a:pt x="185252" y="51093"/>
                </a:cubicBezTo>
                <a:cubicBezTo>
                  <a:pt x="197423" y="54797"/>
                  <a:pt x="320190" y="134172"/>
                  <a:pt x="340827" y="143168"/>
                </a:cubicBezTo>
                <a:cubicBezTo>
                  <a:pt x="361465" y="152164"/>
                  <a:pt x="291615" y="89722"/>
                  <a:pt x="309077" y="105068"/>
                </a:cubicBezTo>
                <a:cubicBezTo>
                  <a:pt x="326539" y="120414"/>
                  <a:pt x="426552" y="218839"/>
                  <a:pt x="445602" y="235243"/>
                </a:cubicBezTo>
                <a:cubicBezTo>
                  <a:pt x="464652" y="251647"/>
                  <a:pt x="416498" y="194497"/>
                  <a:pt x="423377" y="203493"/>
                </a:cubicBezTo>
                <a:cubicBezTo>
                  <a:pt x="430256" y="212489"/>
                  <a:pt x="485819" y="287101"/>
                  <a:pt x="486877" y="289218"/>
                </a:cubicBezTo>
                <a:cubicBezTo>
                  <a:pt x="487935" y="291335"/>
                  <a:pt x="463594" y="244239"/>
                  <a:pt x="429727" y="216193"/>
                </a:cubicBezTo>
                <a:cubicBezTo>
                  <a:pt x="395860" y="188147"/>
                  <a:pt x="334477" y="148989"/>
                  <a:pt x="283677" y="120943"/>
                </a:cubicBezTo>
                <a:cubicBezTo>
                  <a:pt x="232877" y="92897"/>
                  <a:pt x="143448" y="53739"/>
                  <a:pt x="124927" y="47918"/>
                </a:cubicBezTo>
                <a:cubicBezTo>
                  <a:pt x="106406" y="42097"/>
                  <a:pt x="199539" y="95014"/>
                  <a:pt x="172552" y="86018"/>
                </a:cubicBezTo>
                <a:cubicBezTo>
                  <a:pt x="145565" y="77022"/>
                  <a:pt x="-14773" y="-5528"/>
                  <a:pt x="1102" y="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D81F507-12D8-BF60-1D27-7871AFF404D2}"/>
              </a:ext>
            </a:extLst>
          </p:cNvPr>
          <p:cNvSpPr/>
          <p:nvPr/>
        </p:nvSpPr>
        <p:spPr>
          <a:xfrm>
            <a:off x="7388225" y="3457575"/>
            <a:ext cx="466802" cy="186575"/>
          </a:xfrm>
          <a:custGeom>
            <a:avLst/>
            <a:gdLst>
              <a:gd name="connsiteX0" fmla="*/ 0 w 466802"/>
              <a:gd name="connsiteY0" fmla="*/ 0 h 186575"/>
              <a:gd name="connsiteX1" fmla="*/ 282575 w 466802"/>
              <a:gd name="connsiteY1" fmla="*/ 95250 h 186575"/>
              <a:gd name="connsiteX2" fmla="*/ 238125 w 466802"/>
              <a:gd name="connsiteY2" fmla="*/ 50800 h 186575"/>
              <a:gd name="connsiteX3" fmla="*/ 419100 w 466802"/>
              <a:gd name="connsiteY3" fmla="*/ 165100 h 186575"/>
              <a:gd name="connsiteX4" fmla="*/ 463550 w 466802"/>
              <a:gd name="connsiteY4" fmla="*/ 184150 h 186575"/>
              <a:gd name="connsiteX5" fmla="*/ 352425 w 466802"/>
              <a:gd name="connsiteY5" fmla="*/ 133350 h 186575"/>
              <a:gd name="connsiteX6" fmla="*/ 184150 w 466802"/>
              <a:gd name="connsiteY6" fmla="*/ 63500 h 186575"/>
              <a:gd name="connsiteX7" fmla="*/ 139700 w 466802"/>
              <a:gd name="connsiteY7" fmla="*/ 38100 h 186575"/>
              <a:gd name="connsiteX8" fmla="*/ 158750 w 466802"/>
              <a:gd name="connsiteY8" fmla="*/ 41275 h 186575"/>
              <a:gd name="connsiteX9" fmla="*/ 0 w 466802"/>
              <a:gd name="connsiteY9" fmla="*/ 0 h 1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802" h="186575">
                <a:moveTo>
                  <a:pt x="0" y="0"/>
                </a:moveTo>
                <a:cubicBezTo>
                  <a:pt x="121444" y="43391"/>
                  <a:pt x="242888" y="86783"/>
                  <a:pt x="282575" y="95250"/>
                </a:cubicBezTo>
                <a:cubicBezTo>
                  <a:pt x="322263" y="103717"/>
                  <a:pt x="215371" y="39158"/>
                  <a:pt x="238125" y="50800"/>
                </a:cubicBezTo>
                <a:cubicBezTo>
                  <a:pt x="260879" y="62442"/>
                  <a:pt x="381529" y="142875"/>
                  <a:pt x="419100" y="165100"/>
                </a:cubicBezTo>
                <a:cubicBezTo>
                  <a:pt x="456671" y="187325"/>
                  <a:pt x="474663" y="189442"/>
                  <a:pt x="463550" y="184150"/>
                </a:cubicBezTo>
                <a:cubicBezTo>
                  <a:pt x="452438" y="178858"/>
                  <a:pt x="398992" y="153458"/>
                  <a:pt x="352425" y="133350"/>
                </a:cubicBezTo>
                <a:cubicBezTo>
                  <a:pt x="305858" y="113242"/>
                  <a:pt x="219604" y="79375"/>
                  <a:pt x="184150" y="63500"/>
                </a:cubicBezTo>
                <a:cubicBezTo>
                  <a:pt x="148696" y="47625"/>
                  <a:pt x="139700" y="38100"/>
                  <a:pt x="139700" y="38100"/>
                </a:cubicBezTo>
                <a:cubicBezTo>
                  <a:pt x="135467" y="34396"/>
                  <a:pt x="158750" y="41275"/>
                  <a:pt x="158750" y="412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8A4E012-4247-DD4C-9876-0E837CDB6203}"/>
              </a:ext>
            </a:extLst>
          </p:cNvPr>
          <p:cNvSpPr/>
          <p:nvPr/>
        </p:nvSpPr>
        <p:spPr>
          <a:xfrm>
            <a:off x="7239000" y="3492462"/>
            <a:ext cx="436108" cy="57921"/>
          </a:xfrm>
          <a:custGeom>
            <a:avLst/>
            <a:gdLst>
              <a:gd name="connsiteX0" fmla="*/ 0 w 436108"/>
              <a:gd name="connsiteY0" fmla="*/ 9563 h 57921"/>
              <a:gd name="connsiteX1" fmla="*/ 317500 w 436108"/>
              <a:gd name="connsiteY1" fmla="*/ 47663 h 57921"/>
              <a:gd name="connsiteX2" fmla="*/ 155575 w 436108"/>
              <a:gd name="connsiteY2" fmla="*/ 38 h 57921"/>
              <a:gd name="connsiteX3" fmla="*/ 431800 w 436108"/>
              <a:gd name="connsiteY3" fmla="*/ 57188 h 57921"/>
              <a:gd name="connsiteX4" fmla="*/ 301625 w 436108"/>
              <a:gd name="connsiteY4" fmla="*/ 31788 h 57921"/>
              <a:gd name="connsiteX5" fmla="*/ 0 w 436108"/>
              <a:gd name="connsiteY5" fmla="*/ 9563 h 5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108" h="57921">
                <a:moveTo>
                  <a:pt x="0" y="9563"/>
                </a:moveTo>
                <a:cubicBezTo>
                  <a:pt x="2646" y="12209"/>
                  <a:pt x="291571" y="49251"/>
                  <a:pt x="317500" y="47663"/>
                </a:cubicBezTo>
                <a:cubicBezTo>
                  <a:pt x="343429" y="46076"/>
                  <a:pt x="136525" y="-1549"/>
                  <a:pt x="155575" y="38"/>
                </a:cubicBezTo>
                <a:cubicBezTo>
                  <a:pt x="174625" y="1625"/>
                  <a:pt x="407458" y="51896"/>
                  <a:pt x="431800" y="57188"/>
                </a:cubicBezTo>
                <a:cubicBezTo>
                  <a:pt x="456142" y="62480"/>
                  <a:pt x="372533" y="37609"/>
                  <a:pt x="301625" y="31788"/>
                </a:cubicBezTo>
                <a:lnTo>
                  <a:pt x="0" y="95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94AFCCD9-5A5B-A39C-B7E3-ADF4D87DCE05}"/>
              </a:ext>
            </a:extLst>
          </p:cNvPr>
          <p:cNvSpPr/>
          <p:nvPr/>
        </p:nvSpPr>
        <p:spPr>
          <a:xfrm>
            <a:off x="5135425" y="3786271"/>
            <a:ext cx="646367" cy="290456"/>
          </a:xfrm>
          <a:custGeom>
            <a:avLst/>
            <a:gdLst>
              <a:gd name="connsiteX0" fmla="*/ 1725 w 646367"/>
              <a:gd name="connsiteY0" fmla="*/ 1504 h 290456"/>
              <a:gd name="connsiteX1" fmla="*/ 20775 w 646367"/>
              <a:gd name="connsiteY1" fmla="*/ 147554 h 290456"/>
              <a:gd name="connsiteX2" fmla="*/ 185875 w 646367"/>
              <a:gd name="connsiteY2" fmla="*/ 223754 h 290456"/>
              <a:gd name="connsiteX3" fmla="*/ 144600 w 646367"/>
              <a:gd name="connsiteY3" fmla="*/ 195179 h 290456"/>
              <a:gd name="connsiteX4" fmla="*/ 328750 w 646367"/>
              <a:gd name="connsiteY4" fmla="*/ 249154 h 290456"/>
              <a:gd name="connsiteX5" fmla="*/ 404950 w 646367"/>
              <a:gd name="connsiteY5" fmla="*/ 290429 h 290456"/>
              <a:gd name="connsiteX6" fmla="*/ 385900 w 646367"/>
              <a:gd name="connsiteY6" fmla="*/ 255504 h 290456"/>
              <a:gd name="connsiteX7" fmla="*/ 481150 w 646367"/>
              <a:gd name="connsiteY7" fmla="*/ 252329 h 290456"/>
              <a:gd name="connsiteX8" fmla="*/ 646250 w 646367"/>
              <a:gd name="connsiteY8" fmla="*/ 265029 h 290456"/>
              <a:gd name="connsiteX9" fmla="*/ 509725 w 646367"/>
              <a:gd name="connsiteY9" fmla="*/ 245979 h 290456"/>
              <a:gd name="connsiteX10" fmla="*/ 144600 w 646367"/>
              <a:gd name="connsiteY10" fmla="*/ 188829 h 290456"/>
              <a:gd name="connsiteX11" fmla="*/ 30300 w 646367"/>
              <a:gd name="connsiteY11" fmla="*/ 163429 h 290456"/>
              <a:gd name="connsiteX12" fmla="*/ 14425 w 646367"/>
              <a:gd name="connsiteY12" fmla="*/ 74529 h 290456"/>
              <a:gd name="connsiteX13" fmla="*/ 1725 w 646367"/>
              <a:gd name="connsiteY13" fmla="*/ 1504 h 29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6367" h="290456">
                <a:moveTo>
                  <a:pt x="1725" y="1504"/>
                </a:moveTo>
                <a:cubicBezTo>
                  <a:pt x="2783" y="13675"/>
                  <a:pt x="-9917" y="110512"/>
                  <a:pt x="20775" y="147554"/>
                </a:cubicBezTo>
                <a:cubicBezTo>
                  <a:pt x="51467" y="184596"/>
                  <a:pt x="165238" y="215817"/>
                  <a:pt x="185875" y="223754"/>
                </a:cubicBezTo>
                <a:cubicBezTo>
                  <a:pt x="206513" y="231692"/>
                  <a:pt x="120788" y="190946"/>
                  <a:pt x="144600" y="195179"/>
                </a:cubicBezTo>
                <a:cubicBezTo>
                  <a:pt x="168412" y="199412"/>
                  <a:pt x="285358" y="233279"/>
                  <a:pt x="328750" y="249154"/>
                </a:cubicBezTo>
                <a:cubicBezTo>
                  <a:pt x="372142" y="265029"/>
                  <a:pt x="395425" y="289371"/>
                  <a:pt x="404950" y="290429"/>
                </a:cubicBezTo>
                <a:cubicBezTo>
                  <a:pt x="414475" y="291487"/>
                  <a:pt x="373200" y="261854"/>
                  <a:pt x="385900" y="255504"/>
                </a:cubicBezTo>
                <a:cubicBezTo>
                  <a:pt x="398600" y="249154"/>
                  <a:pt x="437758" y="250742"/>
                  <a:pt x="481150" y="252329"/>
                </a:cubicBezTo>
                <a:cubicBezTo>
                  <a:pt x="524542" y="253917"/>
                  <a:pt x="641488" y="266087"/>
                  <a:pt x="646250" y="265029"/>
                </a:cubicBezTo>
                <a:cubicBezTo>
                  <a:pt x="651012" y="263971"/>
                  <a:pt x="509725" y="245979"/>
                  <a:pt x="509725" y="245979"/>
                </a:cubicBezTo>
                <a:lnTo>
                  <a:pt x="144600" y="188829"/>
                </a:lnTo>
                <a:cubicBezTo>
                  <a:pt x="64696" y="175071"/>
                  <a:pt x="51996" y="182479"/>
                  <a:pt x="30300" y="163429"/>
                </a:cubicBezTo>
                <a:cubicBezTo>
                  <a:pt x="8604" y="144379"/>
                  <a:pt x="18658" y="94637"/>
                  <a:pt x="14425" y="74529"/>
                </a:cubicBezTo>
                <a:cubicBezTo>
                  <a:pt x="10192" y="54421"/>
                  <a:pt x="667" y="-10667"/>
                  <a:pt x="1725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B9D44EE-0ED9-20F7-F607-B260B7DFD500}"/>
              </a:ext>
            </a:extLst>
          </p:cNvPr>
          <p:cNvSpPr/>
          <p:nvPr/>
        </p:nvSpPr>
        <p:spPr>
          <a:xfrm>
            <a:off x="6924675" y="4092429"/>
            <a:ext cx="846342" cy="178137"/>
          </a:xfrm>
          <a:custGeom>
            <a:avLst/>
            <a:gdLst>
              <a:gd name="connsiteX0" fmla="*/ 0 w 846342"/>
              <a:gd name="connsiteY0" fmla="*/ 73171 h 178137"/>
              <a:gd name="connsiteX1" fmla="*/ 428625 w 846342"/>
              <a:gd name="connsiteY1" fmla="*/ 174771 h 178137"/>
              <a:gd name="connsiteX2" fmla="*/ 381000 w 846342"/>
              <a:gd name="connsiteY2" fmla="*/ 152546 h 178137"/>
              <a:gd name="connsiteX3" fmla="*/ 542925 w 846342"/>
              <a:gd name="connsiteY3" fmla="*/ 139846 h 178137"/>
              <a:gd name="connsiteX4" fmla="*/ 657225 w 846342"/>
              <a:gd name="connsiteY4" fmla="*/ 66821 h 178137"/>
              <a:gd name="connsiteX5" fmla="*/ 844550 w 846342"/>
              <a:gd name="connsiteY5" fmla="*/ 85871 h 178137"/>
              <a:gd name="connsiteX6" fmla="*/ 746125 w 846342"/>
              <a:gd name="connsiteY6" fmla="*/ 66821 h 178137"/>
              <a:gd name="connsiteX7" fmla="*/ 650875 w 846342"/>
              <a:gd name="connsiteY7" fmla="*/ 146 h 178137"/>
              <a:gd name="connsiteX8" fmla="*/ 717550 w 846342"/>
              <a:gd name="connsiteY8" fmla="*/ 50946 h 178137"/>
              <a:gd name="connsiteX9" fmla="*/ 584200 w 846342"/>
              <a:gd name="connsiteY9" fmla="*/ 117621 h 178137"/>
              <a:gd name="connsiteX10" fmla="*/ 403225 w 846342"/>
              <a:gd name="connsiteY10" fmla="*/ 152546 h 178137"/>
              <a:gd name="connsiteX11" fmla="*/ 250825 w 846342"/>
              <a:gd name="connsiteY11" fmla="*/ 127146 h 178137"/>
              <a:gd name="connsiteX12" fmla="*/ 0 w 846342"/>
              <a:gd name="connsiteY12" fmla="*/ 73171 h 17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6342" h="178137">
                <a:moveTo>
                  <a:pt x="0" y="73171"/>
                </a:moveTo>
                <a:cubicBezTo>
                  <a:pt x="29633" y="81108"/>
                  <a:pt x="365125" y="161542"/>
                  <a:pt x="428625" y="174771"/>
                </a:cubicBezTo>
                <a:cubicBezTo>
                  <a:pt x="492125" y="188000"/>
                  <a:pt x="361950" y="158367"/>
                  <a:pt x="381000" y="152546"/>
                </a:cubicBezTo>
                <a:cubicBezTo>
                  <a:pt x="400050" y="146725"/>
                  <a:pt x="496888" y="154133"/>
                  <a:pt x="542925" y="139846"/>
                </a:cubicBezTo>
                <a:cubicBezTo>
                  <a:pt x="588962" y="125559"/>
                  <a:pt x="606954" y="75817"/>
                  <a:pt x="657225" y="66821"/>
                </a:cubicBezTo>
                <a:cubicBezTo>
                  <a:pt x="707496" y="57825"/>
                  <a:pt x="829733" y="85871"/>
                  <a:pt x="844550" y="85871"/>
                </a:cubicBezTo>
                <a:cubicBezTo>
                  <a:pt x="859367" y="85871"/>
                  <a:pt x="778404" y="81109"/>
                  <a:pt x="746125" y="66821"/>
                </a:cubicBezTo>
                <a:cubicBezTo>
                  <a:pt x="713846" y="52533"/>
                  <a:pt x="655637" y="2792"/>
                  <a:pt x="650875" y="146"/>
                </a:cubicBezTo>
                <a:cubicBezTo>
                  <a:pt x="646113" y="-2500"/>
                  <a:pt x="728662" y="31367"/>
                  <a:pt x="717550" y="50946"/>
                </a:cubicBezTo>
                <a:cubicBezTo>
                  <a:pt x="706438" y="70525"/>
                  <a:pt x="636587" y="100688"/>
                  <a:pt x="584200" y="117621"/>
                </a:cubicBezTo>
                <a:cubicBezTo>
                  <a:pt x="531813" y="134554"/>
                  <a:pt x="458787" y="150959"/>
                  <a:pt x="403225" y="152546"/>
                </a:cubicBezTo>
                <a:cubicBezTo>
                  <a:pt x="347663" y="154133"/>
                  <a:pt x="322792" y="142492"/>
                  <a:pt x="250825" y="127146"/>
                </a:cubicBezTo>
                <a:lnTo>
                  <a:pt x="0" y="731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D79C6098-A28C-ADD3-3744-CBE9C6121DE9}"/>
              </a:ext>
            </a:extLst>
          </p:cNvPr>
          <p:cNvSpPr/>
          <p:nvPr/>
        </p:nvSpPr>
        <p:spPr>
          <a:xfrm>
            <a:off x="7334146" y="4162695"/>
            <a:ext cx="506244" cy="177678"/>
          </a:xfrm>
          <a:custGeom>
            <a:avLst/>
            <a:gdLst>
              <a:gd name="connsiteX0" fmla="*/ 501754 w 506244"/>
              <a:gd name="connsiteY0" fmla="*/ 9255 h 177678"/>
              <a:gd name="connsiteX1" fmla="*/ 393804 w 506244"/>
              <a:gd name="connsiteY1" fmla="*/ 9255 h 177678"/>
              <a:gd name="connsiteX2" fmla="*/ 85829 w 506244"/>
              <a:gd name="connsiteY2" fmla="*/ 120380 h 177678"/>
              <a:gd name="connsiteX3" fmla="*/ 165204 w 506244"/>
              <a:gd name="connsiteY3" fmla="*/ 66405 h 177678"/>
              <a:gd name="connsiteX4" fmla="*/ 104 w 506244"/>
              <a:gd name="connsiteY4" fmla="*/ 177530 h 177678"/>
              <a:gd name="connsiteX5" fmla="*/ 142979 w 506244"/>
              <a:gd name="connsiteY5" fmla="*/ 88630 h 177678"/>
              <a:gd name="connsiteX6" fmla="*/ 304904 w 506244"/>
              <a:gd name="connsiteY6" fmla="*/ 21955 h 177678"/>
              <a:gd name="connsiteX7" fmla="*/ 263629 w 506244"/>
              <a:gd name="connsiteY7" fmla="*/ 34655 h 177678"/>
              <a:gd name="connsiteX8" fmla="*/ 501754 w 506244"/>
              <a:gd name="connsiteY8" fmla="*/ 9255 h 17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244" h="177678">
                <a:moveTo>
                  <a:pt x="501754" y="9255"/>
                </a:moveTo>
                <a:cubicBezTo>
                  <a:pt x="523450" y="5022"/>
                  <a:pt x="463125" y="-9266"/>
                  <a:pt x="393804" y="9255"/>
                </a:cubicBezTo>
                <a:cubicBezTo>
                  <a:pt x="324483" y="27776"/>
                  <a:pt x="123929" y="110855"/>
                  <a:pt x="85829" y="120380"/>
                </a:cubicBezTo>
                <a:cubicBezTo>
                  <a:pt x="47729" y="129905"/>
                  <a:pt x="165204" y="66405"/>
                  <a:pt x="165204" y="66405"/>
                </a:cubicBezTo>
                <a:lnTo>
                  <a:pt x="104" y="177530"/>
                </a:lnTo>
                <a:cubicBezTo>
                  <a:pt x="-3600" y="181234"/>
                  <a:pt x="92179" y="114559"/>
                  <a:pt x="142979" y="88630"/>
                </a:cubicBezTo>
                <a:cubicBezTo>
                  <a:pt x="193779" y="62701"/>
                  <a:pt x="284796" y="30951"/>
                  <a:pt x="304904" y="21955"/>
                </a:cubicBezTo>
                <a:cubicBezTo>
                  <a:pt x="325012" y="12959"/>
                  <a:pt x="231350" y="38888"/>
                  <a:pt x="263629" y="34655"/>
                </a:cubicBezTo>
                <a:cubicBezTo>
                  <a:pt x="295908" y="30422"/>
                  <a:pt x="480058" y="13488"/>
                  <a:pt x="501754" y="9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3EE5576-E5DC-27ED-D97E-75A807014EC4}"/>
              </a:ext>
            </a:extLst>
          </p:cNvPr>
          <p:cNvSpPr/>
          <p:nvPr/>
        </p:nvSpPr>
        <p:spPr>
          <a:xfrm>
            <a:off x="6864012" y="4181312"/>
            <a:ext cx="598338" cy="151234"/>
          </a:xfrm>
          <a:custGeom>
            <a:avLst/>
            <a:gdLst>
              <a:gd name="connsiteX0" fmla="*/ 338 w 598338"/>
              <a:gd name="connsiteY0" fmla="*/ 163 h 151234"/>
              <a:gd name="connsiteX1" fmla="*/ 295613 w 598338"/>
              <a:gd name="connsiteY1" fmla="*/ 114463 h 151234"/>
              <a:gd name="connsiteX2" fmla="*/ 235288 w 598338"/>
              <a:gd name="connsiteY2" fmla="*/ 79538 h 151234"/>
              <a:gd name="connsiteX3" fmla="*/ 587713 w 598338"/>
              <a:gd name="connsiteY3" fmla="*/ 149388 h 151234"/>
              <a:gd name="connsiteX4" fmla="*/ 476588 w 598338"/>
              <a:gd name="connsiteY4" fmla="*/ 127163 h 151234"/>
              <a:gd name="connsiteX5" fmla="*/ 171788 w 598338"/>
              <a:gd name="connsiteY5" fmla="*/ 85888 h 151234"/>
              <a:gd name="connsiteX6" fmla="*/ 235288 w 598338"/>
              <a:gd name="connsiteY6" fmla="*/ 89063 h 151234"/>
              <a:gd name="connsiteX7" fmla="*/ 338 w 598338"/>
              <a:gd name="connsiteY7" fmla="*/ 163 h 15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338" h="151234">
                <a:moveTo>
                  <a:pt x="338" y="163"/>
                </a:moveTo>
                <a:cubicBezTo>
                  <a:pt x="10392" y="4396"/>
                  <a:pt x="256455" y="101234"/>
                  <a:pt x="295613" y="114463"/>
                </a:cubicBezTo>
                <a:cubicBezTo>
                  <a:pt x="334771" y="127692"/>
                  <a:pt x="186605" y="73717"/>
                  <a:pt x="235288" y="79538"/>
                </a:cubicBezTo>
                <a:cubicBezTo>
                  <a:pt x="283971" y="85359"/>
                  <a:pt x="587713" y="149388"/>
                  <a:pt x="587713" y="149388"/>
                </a:cubicBezTo>
                <a:cubicBezTo>
                  <a:pt x="627930" y="157326"/>
                  <a:pt x="545909" y="137746"/>
                  <a:pt x="476588" y="127163"/>
                </a:cubicBezTo>
                <a:cubicBezTo>
                  <a:pt x="407267" y="116580"/>
                  <a:pt x="212005" y="92238"/>
                  <a:pt x="171788" y="85888"/>
                </a:cubicBezTo>
                <a:cubicBezTo>
                  <a:pt x="131571" y="79538"/>
                  <a:pt x="263334" y="102821"/>
                  <a:pt x="235288" y="89063"/>
                </a:cubicBezTo>
                <a:cubicBezTo>
                  <a:pt x="207242" y="75305"/>
                  <a:pt x="-9716" y="-4070"/>
                  <a:pt x="338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1E110F3-0978-A339-B7E7-A2103DBED93C}"/>
              </a:ext>
            </a:extLst>
          </p:cNvPr>
          <p:cNvSpPr/>
          <p:nvPr/>
        </p:nvSpPr>
        <p:spPr>
          <a:xfrm>
            <a:off x="5075599" y="3947304"/>
            <a:ext cx="461962" cy="138967"/>
          </a:xfrm>
          <a:custGeom>
            <a:avLst/>
            <a:gdLst>
              <a:gd name="connsiteX0" fmla="*/ 4401 w 461962"/>
              <a:gd name="connsiteY0" fmla="*/ 2396 h 138967"/>
              <a:gd name="connsiteX1" fmla="*/ 315551 w 461962"/>
              <a:gd name="connsiteY1" fmla="*/ 97646 h 138967"/>
              <a:gd name="connsiteX2" fmla="*/ 296501 w 461962"/>
              <a:gd name="connsiteY2" fmla="*/ 91296 h 138967"/>
              <a:gd name="connsiteX3" fmla="*/ 461601 w 461962"/>
              <a:gd name="connsiteY3" fmla="*/ 138921 h 138967"/>
              <a:gd name="connsiteX4" fmla="*/ 344126 w 461962"/>
              <a:gd name="connsiteY4" fmla="*/ 100821 h 138967"/>
              <a:gd name="connsiteX5" fmla="*/ 144101 w 461962"/>
              <a:gd name="connsiteY5" fmla="*/ 34146 h 138967"/>
              <a:gd name="connsiteX6" fmla="*/ 4401 w 461962"/>
              <a:gd name="connsiteY6" fmla="*/ 2396 h 13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962" h="138967">
                <a:moveTo>
                  <a:pt x="4401" y="2396"/>
                </a:moveTo>
                <a:cubicBezTo>
                  <a:pt x="32976" y="12979"/>
                  <a:pt x="315551" y="97646"/>
                  <a:pt x="315551" y="97646"/>
                </a:cubicBezTo>
                <a:cubicBezTo>
                  <a:pt x="364234" y="112463"/>
                  <a:pt x="296501" y="91296"/>
                  <a:pt x="296501" y="91296"/>
                </a:cubicBezTo>
                <a:lnTo>
                  <a:pt x="461601" y="138921"/>
                </a:lnTo>
                <a:cubicBezTo>
                  <a:pt x="469539" y="140509"/>
                  <a:pt x="344126" y="100821"/>
                  <a:pt x="344126" y="100821"/>
                </a:cubicBezTo>
                <a:lnTo>
                  <a:pt x="144101" y="34146"/>
                </a:lnTo>
                <a:cubicBezTo>
                  <a:pt x="93830" y="18800"/>
                  <a:pt x="-24174" y="-8187"/>
                  <a:pt x="4401" y="2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FC93CFEC-6790-E78A-9669-61C7092470EE}"/>
              </a:ext>
            </a:extLst>
          </p:cNvPr>
          <p:cNvSpPr/>
          <p:nvPr/>
        </p:nvSpPr>
        <p:spPr>
          <a:xfrm>
            <a:off x="4987925" y="4127271"/>
            <a:ext cx="695788" cy="89129"/>
          </a:xfrm>
          <a:custGeom>
            <a:avLst/>
            <a:gdLst>
              <a:gd name="connsiteX0" fmla="*/ 0 w 695788"/>
              <a:gd name="connsiteY0" fmla="*/ 89129 h 89129"/>
              <a:gd name="connsiteX1" fmla="*/ 673100 w 695788"/>
              <a:gd name="connsiteY1" fmla="*/ 41504 h 89129"/>
              <a:gd name="connsiteX2" fmla="*/ 508000 w 695788"/>
              <a:gd name="connsiteY2" fmla="*/ 54204 h 89129"/>
              <a:gd name="connsiteX3" fmla="*/ 219075 w 695788"/>
              <a:gd name="connsiteY3" fmla="*/ 229 h 89129"/>
              <a:gd name="connsiteX4" fmla="*/ 403225 w 695788"/>
              <a:gd name="connsiteY4" fmla="*/ 35154 h 89129"/>
              <a:gd name="connsiteX5" fmla="*/ 346075 w 695788"/>
              <a:gd name="connsiteY5" fmla="*/ 44679 h 89129"/>
              <a:gd name="connsiteX6" fmla="*/ 0 w 695788"/>
              <a:gd name="connsiteY6" fmla="*/ 89129 h 8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788" h="89129">
                <a:moveTo>
                  <a:pt x="0" y="89129"/>
                </a:moveTo>
                <a:lnTo>
                  <a:pt x="673100" y="41504"/>
                </a:lnTo>
                <a:cubicBezTo>
                  <a:pt x="757767" y="35683"/>
                  <a:pt x="583671" y="61083"/>
                  <a:pt x="508000" y="54204"/>
                </a:cubicBezTo>
                <a:cubicBezTo>
                  <a:pt x="432329" y="47325"/>
                  <a:pt x="219075" y="229"/>
                  <a:pt x="219075" y="229"/>
                </a:cubicBezTo>
                <a:cubicBezTo>
                  <a:pt x="201613" y="-2946"/>
                  <a:pt x="382058" y="27746"/>
                  <a:pt x="403225" y="35154"/>
                </a:cubicBezTo>
                <a:cubicBezTo>
                  <a:pt x="424392" y="42562"/>
                  <a:pt x="346075" y="44679"/>
                  <a:pt x="346075" y="44679"/>
                </a:cubicBezTo>
                <a:lnTo>
                  <a:pt x="0" y="891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9DB43855-9443-9EA1-D210-CA5FFCD3DBDC}"/>
              </a:ext>
            </a:extLst>
          </p:cNvPr>
          <p:cNvSpPr/>
          <p:nvPr/>
        </p:nvSpPr>
        <p:spPr>
          <a:xfrm>
            <a:off x="6089857" y="3475155"/>
            <a:ext cx="109465" cy="787225"/>
          </a:xfrm>
          <a:custGeom>
            <a:avLst/>
            <a:gdLst>
              <a:gd name="connsiteX0" fmla="*/ 977 w 109465"/>
              <a:gd name="connsiteY0" fmla="*/ 1631 h 787225"/>
              <a:gd name="connsiteX1" fmla="*/ 93967 w 109465"/>
              <a:gd name="connsiteY1" fmla="*/ 389089 h 787225"/>
              <a:gd name="connsiteX2" fmla="*/ 93967 w 109465"/>
              <a:gd name="connsiteY2" fmla="*/ 332262 h 787225"/>
              <a:gd name="connsiteX3" fmla="*/ 109465 w 109465"/>
              <a:gd name="connsiteY3" fmla="*/ 786879 h 787225"/>
              <a:gd name="connsiteX4" fmla="*/ 93967 w 109465"/>
              <a:gd name="connsiteY4" fmla="*/ 404587 h 787225"/>
              <a:gd name="connsiteX5" fmla="*/ 47472 w 109465"/>
              <a:gd name="connsiteY5" fmla="*/ 254770 h 787225"/>
              <a:gd name="connsiteX6" fmla="*/ 977 w 109465"/>
              <a:gd name="connsiteY6" fmla="*/ 1631 h 78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465" h="787225">
                <a:moveTo>
                  <a:pt x="977" y="1631"/>
                </a:moveTo>
                <a:cubicBezTo>
                  <a:pt x="8726" y="24017"/>
                  <a:pt x="78469" y="333984"/>
                  <a:pt x="93967" y="389089"/>
                </a:cubicBezTo>
                <a:cubicBezTo>
                  <a:pt x="109465" y="444194"/>
                  <a:pt x="91384" y="265964"/>
                  <a:pt x="93967" y="332262"/>
                </a:cubicBezTo>
                <a:cubicBezTo>
                  <a:pt x="96550" y="398560"/>
                  <a:pt x="109465" y="774825"/>
                  <a:pt x="109465" y="786879"/>
                </a:cubicBezTo>
                <a:cubicBezTo>
                  <a:pt x="109465" y="798933"/>
                  <a:pt x="104299" y="493272"/>
                  <a:pt x="93967" y="404587"/>
                </a:cubicBezTo>
                <a:cubicBezTo>
                  <a:pt x="83635" y="315902"/>
                  <a:pt x="61248" y="315902"/>
                  <a:pt x="47472" y="254770"/>
                </a:cubicBezTo>
                <a:cubicBezTo>
                  <a:pt x="33696" y="193638"/>
                  <a:pt x="-6772" y="-20755"/>
                  <a:pt x="977" y="1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9C764E82-0367-1B21-ABD4-BA9B09C40B3D}"/>
              </a:ext>
            </a:extLst>
          </p:cNvPr>
          <p:cNvSpPr/>
          <p:nvPr/>
        </p:nvSpPr>
        <p:spPr>
          <a:xfrm>
            <a:off x="6188251" y="3797145"/>
            <a:ext cx="31850" cy="532882"/>
          </a:xfrm>
          <a:custGeom>
            <a:avLst/>
            <a:gdLst>
              <a:gd name="connsiteX0" fmla="*/ 739 w 31850"/>
              <a:gd name="connsiteY0" fmla="*/ 5106 h 532882"/>
              <a:gd name="connsiteX1" fmla="*/ 31735 w 31850"/>
              <a:gd name="connsiteY1" fmla="*/ 526882 h 532882"/>
              <a:gd name="connsiteX2" fmla="*/ 11071 w 31850"/>
              <a:gd name="connsiteY2" fmla="*/ 273743 h 532882"/>
              <a:gd name="connsiteX3" fmla="*/ 739 w 31850"/>
              <a:gd name="connsiteY3" fmla="*/ 5106 h 53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50" h="532882">
                <a:moveTo>
                  <a:pt x="739" y="5106"/>
                </a:moveTo>
                <a:cubicBezTo>
                  <a:pt x="4183" y="47296"/>
                  <a:pt x="30013" y="482109"/>
                  <a:pt x="31735" y="526882"/>
                </a:cubicBezTo>
                <a:cubicBezTo>
                  <a:pt x="33457" y="571655"/>
                  <a:pt x="15376" y="353817"/>
                  <a:pt x="11071" y="273743"/>
                </a:cubicBezTo>
                <a:cubicBezTo>
                  <a:pt x="6766" y="193669"/>
                  <a:pt x="-2705" y="-37084"/>
                  <a:pt x="739" y="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DF4E840-9150-8927-AEA8-00489A769C83}"/>
              </a:ext>
            </a:extLst>
          </p:cNvPr>
          <p:cNvSpPr/>
          <p:nvPr/>
        </p:nvSpPr>
        <p:spPr>
          <a:xfrm>
            <a:off x="6270724" y="3822734"/>
            <a:ext cx="150799" cy="529218"/>
          </a:xfrm>
          <a:custGeom>
            <a:avLst/>
            <a:gdLst>
              <a:gd name="connsiteX0" fmla="*/ 150740 w 150799"/>
              <a:gd name="connsiteY0" fmla="*/ 181 h 529218"/>
              <a:gd name="connsiteX1" fmla="*/ 42252 w 150799"/>
              <a:gd name="connsiteY1" fmla="*/ 310147 h 529218"/>
              <a:gd name="connsiteX2" fmla="*/ 78415 w 150799"/>
              <a:gd name="connsiteY2" fmla="*/ 232656 h 529218"/>
              <a:gd name="connsiteX3" fmla="*/ 923 w 150799"/>
              <a:gd name="connsiteY3" fmla="*/ 527124 h 529218"/>
              <a:gd name="connsiteX4" fmla="*/ 37086 w 150799"/>
              <a:gd name="connsiteY4" fmla="*/ 356642 h 529218"/>
              <a:gd name="connsiteX5" fmla="*/ 57751 w 150799"/>
              <a:gd name="connsiteY5" fmla="*/ 206825 h 529218"/>
              <a:gd name="connsiteX6" fmla="*/ 57751 w 150799"/>
              <a:gd name="connsiteY6" fmla="*/ 263652 h 529218"/>
              <a:gd name="connsiteX7" fmla="*/ 150740 w 150799"/>
              <a:gd name="connsiteY7" fmla="*/ 181 h 52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799" h="529218">
                <a:moveTo>
                  <a:pt x="150740" y="181"/>
                </a:moveTo>
                <a:cubicBezTo>
                  <a:pt x="148157" y="7930"/>
                  <a:pt x="54306" y="271401"/>
                  <a:pt x="42252" y="310147"/>
                </a:cubicBezTo>
                <a:cubicBezTo>
                  <a:pt x="30198" y="348893"/>
                  <a:pt x="85303" y="196493"/>
                  <a:pt x="78415" y="232656"/>
                </a:cubicBezTo>
                <a:cubicBezTo>
                  <a:pt x="71527" y="268819"/>
                  <a:pt x="7811" y="506460"/>
                  <a:pt x="923" y="527124"/>
                </a:cubicBezTo>
                <a:cubicBezTo>
                  <a:pt x="-5965" y="547788"/>
                  <a:pt x="27615" y="410025"/>
                  <a:pt x="37086" y="356642"/>
                </a:cubicBezTo>
                <a:cubicBezTo>
                  <a:pt x="46557" y="303259"/>
                  <a:pt x="54307" y="222323"/>
                  <a:pt x="57751" y="206825"/>
                </a:cubicBezTo>
                <a:cubicBezTo>
                  <a:pt x="61195" y="191327"/>
                  <a:pt x="43975" y="292065"/>
                  <a:pt x="57751" y="263652"/>
                </a:cubicBezTo>
                <a:cubicBezTo>
                  <a:pt x="71527" y="235239"/>
                  <a:pt x="153323" y="-7568"/>
                  <a:pt x="150740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3C33FFC-56A8-419C-6989-05D6227CFB45}"/>
              </a:ext>
            </a:extLst>
          </p:cNvPr>
          <p:cNvSpPr/>
          <p:nvPr/>
        </p:nvSpPr>
        <p:spPr>
          <a:xfrm>
            <a:off x="5965159" y="4380576"/>
            <a:ext cx="167028" cy="585405"/>
          </a:xfrm>
          <a:custGeom>
            <a:avLst/>
            <a:gdLst>
              <a:gd name="connsiteX0" fmla="*/ 167004 w 167028"/>
              <a:gd name="connsiteY0" fmla="*/ 278 h 585405"/>
              <a:gd name="connsiteX1" fmla="*/ 53349 w 167028"/>
              <a:gd name="connsiteY1" fmla="*/ 248251 h 585405"/>
              <a:gd name="connsiteX2" fmla="*/ 1688 w 167028"/>
              <a:gd name="connsiteY2" fmla="*/ 501390 h 585405"/>
              <a:gd name="connsiteX3" fmla="*/ 12021 w 167028"/>
              <a:gd name="connsiteY3" fmla="*/ 578882 h 585405"/>
              <a:gd name="connsiteX4" fmla="*/ 6855 w 167028"/>
              <a:gd name="connsiteY4" fmla="*/ 356739 h 585405"/>
              <a:gd name="connsiteX5" fmla="*/ 43017 w 167028"/>
              <a:gd name="connsiteY5" fmla="*/ 201756 h 585405"/>
              <a:gd name="connsiteX6" fmla="*/ 167004 w 167028"/>
              <a:gd name="connsiteY6" fmla="*/ 278 h 58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028" h="585405">
                <a:moveTo>
                  <a:pt x="167004" y="278"/>
                </a:moveTo>
                <a:cubicBezTo>
                  <a:pt x="168726" y="8027"/>
                  <a:pt x="80902" y="164732"/>
                  <a:pt x="53349" y="248251"/>
                </a:cubicBezTo>
                <a:cubicBezTo>
                  <a:pt x="25796" y="331770"/>
                  <a:pt x="8576" y="446285"/>
                  <a:pt x="1688" y="501390"/>
                </a:cubicBezTo>
                <a:cubicBezTo>
                  <a:pt x="-5200" y="556495"/>
                  <a:pt x="11160" y="602990"/>
                  <a:pt x="12021" y="578882"/>
                </a:cubicBezTo>
                <a:cubicBezTo>
                  <a:pt x="12882" y="554774"/>
                  <a:pt x="1689" y="419593"/>
                  <a:pt x="6855" y="356739"/>
                </a:cubicBezTo>
                <a:cubicBezTo>
                  <a:pt x="12021" y="293885"/>
                  <a:pt x="17187" y="255139"/>
                  <a:pt x="43017" y="201756"/>
                </a:cubicBezTo>
                <a:cubicBezTo>
                  <a:pt x="68847" y="148373"/>
                  <a:pt x="165282" y="-7471"/>
                  <a:pt x="167004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0305C2A-B825-4CCF-9EEA-23C4E997A082}"/>
              </a:ext>
            </a:extLst>
          </p:cNvPr>
          <p:cNvSpPr/>
          <p:nvPr/>
        </p:nvSpPr>
        <p:spPr>
          <a:xfrm>
            <a:off x="5867400" y="4686115"/>
            <a:ext cx="133370" cy="485966"/>
          </a:xfrm>
          <a:custGeom>
            <a:avLst/>
            <a:gdLst>
              <a:gd name="connsiteX0" fmla="*/ 73025 w 133370"/>
              <a:gd name="connsiteY0" fmla="*/ 185 h 485966"/>
              <a:gd name="connsiteX1" fmla="*/ 12700 w 133370"/>
              <a:gd name="connsiteY1" fmla="*/ 228785 h 485966"/>
              <a:gd name="connsiteX2" fmla="*/ 53975 w 133370"/>
              <a:gd name="connsiteY2" fmla="*/ 346260 h 485966"/>
              <a:gd name="connsiteX3" fmla="*/ 31750 w 133370"/>
              <a:gd name="connsiteY3" fmla="*/ 311335 h 485966"/>
              <a:gd name="connsiteX4" fmla="*/ 133350 w 133370"/>
              <a:gd name="connsiteY4" fmla="*/ 485960 h 485966"/>
              <a:gd name="connsiteX5" fmla="*/ 22225 w 133370"/>
              <a:gd name="connsiteY5" fmla="*/ 317685 h 485966"/>
              <a:gd name="connsiteX6" fmla="*/ 0 w 133370"/>
              <a:gd name="connsiteY6" fmla="*/ 266885 h 485966"/>
              <a:gd name="connsiteX7" fmla="*/ 22225 w 133370"/>
              <a:gd name="connsiteY7" fmla="*/ 190685 h 485966"/>
              <a:gd name="connsiteX8" fmla="*/ 73025 w 133370"/>
              <a:gd name="connsiteY8" fmla="*/ 185 h 48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370" h="485966">
                <a:moveTo>
                  <a:pt x="73025" y="185"/>
                </a:moveTo>
                <a:cubicBezTo>
                  <a:pt x="71437" y="6535"/>
                  <a:pt x="15875" y="171106"/>
                  <a:pt x="12700" y="228785"/>
                </a:cubicBezTo>
                <a:cubicBezTo>
                  <a:pt x="9525" y="286464"/>
                  <a:pt x="50800" y="332502"/>
                  <a:pt x="53975" y="346260"/>
                </a:cubicBezTo>
                <a:cubicBezTo>
                  <a:pt x="57150" y="360018"/>
                  <a:pt x="18521" y="288052"/>
                  <a:pt x="31750" y="311335"/>
                </a:cubicBezTo>
                <a:cubicBezTo>
                  <a:pt x="44979" y="334618"/>
                  <a:pt x="134938" y="484902"/>
                  <a:pt x="133350" y="485960"/>
                </a:cubicBezTo>
                <a:cubicBezTo>
                  <a:pt x="131762" y="487018"/>
                  <a:pt x="44450" y="354197"/>
                  <a:pt x="22225" y="317685"/>
                </a:cubicBezTo>
                <a:cubicBezTo>
                  <a:pt x="0" y="281173"/>
                  <a:pt x="0" y="288052"/>
                  <a:pt x="0" y="266885"/>
                </a:cubicBezTo>
                <a:cubicBezTo>
                  <a:pt x="0" y="245718"/>
                  <a:pt x="10583" y="229314"/>
                  <a:pt x="22225" y="190685"/>
                </a:cubicBezTo>
                <a:cubicBezTo>
                  <a:pt x="33867" y="152056"/>
                  <a:pt x="74613" y="-6165"/>
                  <a:pt x="73025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FC9F251-9B7F-D873-1137-1BD46197DB4E}"/>
              </a:ext>
            </a:extLst>
          </p:cNvPr>
          <p:cNvSpPr/>
          <p:nvPr/>
        </p:nvSpPr>
        <p:spPr>
          <a:xfrm>
            <a:off x="5991209" y="4352967"/>
            <a:ext cx="179201" cy="619084"/>
          </a:xfrm>
          <a:custGeom>
            <a:avLst/>
            <a:gdLst>
              <a:gd name="connsiteX0" fmla="*/ 177816 w 179201"/>
              <a:gd name="connsiteY0" fmla="*/ 3133 h 619084"/>
              <a:gd name="connsiteX1" fmla="*/ 41291 w 179201"/>
              <a:gd name="connsiteY1" fmla="*/ 396833 h 619084"/>
              <a:gd name="connsiteX2" fmla="*/ 16 w 179201"/>
              <a:gd name="connsiteY2" fmla="*/ 619083 h 619084"/>
              <a:gd name="connsiteX3" fmla="*/ 44466 w 179201"/>
              <a:gd name="connsiteY3" fmla="*/ 400008 h 619084"/>
              <a:gd name="connsiteX4" fmla="*/ 107966 w 179201"/>
              <a:gd name="connsiteY4" fmla="*/ 222208 h 619084"/>
              <a:gd name="connsiteX5" fmla="*/ 177816 w 179201"/>
              <a:gd name="connsiteY5" fmla="*/ 3133 h 619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201" h="619084">
                <a:moveTo>
                  <a:pt x="177816" y="3133"/>
                </a:moveTo>
                <a:cubicBezTo>
                  <a:pt x="166703" y="32237"/>
                  <a:pt x="70924" y="294175"/>
                  <a:pt x="41291" y="396833"/>
                </a:cubicBezTo>
                <a:cubicBezTo>
                  <a:pt x="11658" y="499491"/>
                  <a:pt x="-513" y="618554"/>
                  <a:pt x="16" y="619083"/>
                </a:cubicBezTo>
                <a:cubicBezTo>
                  <a:pt x="545" y="619612"/>
                  <a:pt x="26474" y="466154"/>
                  <a:pt x="44466" y="400008"/>
                </a:cubicBezTo>
                <a:cubicBezTo>
                  <a:pt x="62458" y="333862"/>
                  <a:pt x="85741" y="288883"/>
                  <a:pt x="107966" y="222208"/>
                </a:cubicBezTo>
                <a:cubicBezTo>
                  <a:pt x="130191" y="155533"/>
                  <a:pt x="188929" y="-25971"/>
                  <a:pt x="177816" y="3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5CD54F0-619B-94F2-993F-49CB57DDA75C}"/>
              </a:ext>
            </a:extLst>
          </p:cNvPr>
          <p:cNvSpPr/>
          <p:nvPr/>
        </p:nvSpPr>
        <p:spPr>
          <a:xfrm>
            <a:off x="6158773" y="4378127"/>
            <a:ext cx="116833" cy="584713"/>
          </a:xfrm>
          <a:custGeom>
            <a:avLst/>
            <a:gdLst>
              <a:gd name="connsiteX0" fmla="*/ 42002 w 116833"/>
              <a:gd name="connsiteY0" fmla="*/ 198 h 584713"/>
              <a:gd name="connsiteX1" fmla="*/ 7077 w 116833"/>
              <a:gd name="connsiteY1" fmla="*/ 317698 h 584713"/>
              <a:gd name="connsiteX2" fmla="*/ 10252 w 116833"/>
              <a:gd name="connsiteY2" fmla="*/ 270073 h 584713"/>
              <a:gd name="connsiteX3" fmla="*/ 111852 w 116833"/>
              <a:gd name="connsiteY3" fmla="*/ 514548 h 584713"/>
              <a:gd name="connsiteX4" fmla="*/ 92802 w 116833"/>
              <a:gd name="connsiteY4" fmla="*/ 584398 h 584713"/>
              <a:gd name="connsiteX5" fmla="*/ 115027 w 116833"/>
              <a:gd name="connsiteY5" fmla="*/ 495498 h 584713"/>
              <a:gd name="connsiteX6" fmla="*/ 35652 w 116833"/>
              <a:gd name="connsiteY6" fmla="*/ 298648 h 584713"/>
              <a:gd name="connsiteX7" fmla="*/ 22952 w 116833"/>
              <a:gd name="connsiteY7" fmla="*/ 270073 h 584713"/>
              <a:gd name="connsiteX8" fmla="*/ 42002 w 116833"/>
              <a:gd name="connsiteY8" fmla="*/ 198 h 58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33" h="584713">
                <a:moveTo>
                  <a:pt x="42002" y="198"/>
                </a:moveTo>
                <a:cubicBezTo>
                  <a:pt x="39356" y="8135"/>
                  <a:pt x="12369" y="272719"/>
                  <a:pt x="7077" y="317698"/>
                </a:cubicBezTo>
                <a:cubicBezTo>
                  <a:pt x="1785" y="362677"/>
                  <a:pt x="-7210" y="237265"/>
                  <a:pt x="10252" y="270073"/>
                </a:cubicBezTo>
                <a:cubicBezTo>
                  <a:pt x="27714" y="302881"/>
                  <a:pt x="98094" y="462161"/>
                  <a:pt x="111852" y="514548"/>
                </a:cubicBezTo>
                <a:cubicBezTo>
                  <a:pt x="125610" y="566935"/>
                  <a:pt x="92273" y="587573"/>
                  <a:pt x="92802" y="584398"/>
                </a:cubicBezTo>
                <a:cubicBezTo>
                  <a:pt x="93331" y="581223"/>
                  <a:pt x="124552" y="543123"/>
                  <a:pt x="115027" y="495498"/>
                </a:cubicBezTo>
                <a:cubicBezTo>
                  <a:pt x="105502" y="447873"/>
                  <a:pt x="50998" y="336219"/>
                  <a:pt x="35652" y="298648"/>
                </a:cubicBezTo>
                <a:cubicBezTo>
                  <a:pt x="20306" y="261077"/>
                  <a:pt x="22423" y="315052"/>
                  <a:pt x="22952" y="270073"/>
                </a:cubicBezTo>
                <a:cubicBezTo>
                  <a:pt x="23481" y="225094"/>
                  <a:pt x="44648" y="-7739"/>
                  <a:pt x="42002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2C60044-28A6-E19C-2040-3AB52EA9427A}"/>
              </a:ext>
            </a:extLst>
          </p:cNvPr>
          <p:cNvSpPr/>
          <p:nvPr/>
        </p:nvSpPr>
        <p:spPr>
          <a:xfrm>
            <a:off x="6248321" y="4848189"/>
            <a:ext cx="127641" cy="231864"/>
          </a:xfrm>
          <a:custGeom>
            <a:avLst/>
            <a:gdLst>
              <a:gd name="connsiteX0" fmla="*/ 88979 w 127641"/>
              <a:gd name="connsiteY0" fmla="*/ 36 h 231864"/>
              <a:gd name="connsiteX1" fmla="*/ 104854 w 127641"/>
              <a:gd name="connsiteY1" fmla="*/ 127036 h 231864"/>
              <a:gd name="connsiteX2" fmla="*/ 79 w 127641"/>
              <a:gd name="connsiteY2" fmla="*/ 231811 h 231864"/>
              <a:gd name="connsiteX3" fmla="*/ 123904 w 127641"/>
              <a:gd name="connsiteY3" fmla="*/ 139736 h 231864"/>
              <a:gd name="connsiteX4" fmla="*/ 88979 w 127641"/>
              <a:gd name="connsiteY4" fmla="*/ 36 h 23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41" h="231864">
                <a:moveTo>
                  <a:pt x="88979" y="36"/>
                </a:moveTo>
                <a:cubicBezTo>
                  <a:pt x="85804" y="-2081"/>
                  <a:pt x="119671" y="88407"/>
                  <a:pt x="104854" y="127036"/>
                </a:cubicBezTo>
                <a:cubicBezTo>
                  <a:pt x="90037" y="165665"/>
                  <a:pt x="-3096" y="229694"/>
                  <a:pt x="79" y="231811"/>
                </a:cubicBezTo>
                <a:cubicBezTo>
                  <a:pt x="3254" y="233928"/>
                  <a:pt x="106442" y="172544"/>
                  <a:pt x="123904" y="139736"/>
                </a:cubicBezTo>
                <a:cubicBezTo>
                  <a:pt x="141366" y="106928"/>
                  <a:pt x="92154" y="2153"/>
                  <a:pt x="88979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EEAE99F-27EA-B563-B9F5-3E74E3B9F866}"/>
              </a:ext>
            </a:extLst>
          </p:cNvPr>
          <p:cNvSpPr/>
          <p:nvPr/>
        </p:nvSpPr>
        <p:spPr>
          <a:xfrm>
            <a:off x="6043737" y="4972046"/>
            <a:ext cx="149742" cy="44475"/>
          </a:xfrm>
          <a:custGeom>
            <a:avLst/>
            <a:gdLst>
              <a:gd name="connsiteX0" fmla="*/ 1463 w 149742"/>
              <a:gd name="connsiteY0" fmla="*/ 4 h 44475"/>
              <a:gd name="connsiteX1" fmla="*/ 55438 w 149742"/>
              <a:gd name="connsiteY1" fmla="*/ 44454 h 44475"/>
              <a:gd name="connsiteX2" fmla="*/ 147513 w 149742"/>
              <a:gd name="connsiteY2" fmla="*/ 6354 h 44475"/>
              <a:gd name="connsiteX3" fmla="*/ 112588 w 149742"/>
              <a:gd name="connsiteY3" fmla="*/ 41279 h 44475"/>
              <a:gd name="connsiteX4" fmla="*/ 1463 w 149742"/>
              <a:gd name="connsiteY4" fmla="*/ 4 h 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742" h="44475">
                <a:moveTo>
                  <a:pt x="1463" y="4"/>
                </a:moveTo>
                <a:cubicBezTo>
                  <a:pt x="-8062" y="533"/>
                  <a:pt x="31096" y="43396"/>
                  <a:pt x="55438" y="44454"/>
                </a:cubicBezTo>
                <a:cubicBezTo>
                  <a:pt x="79780" y="45512"/>
                  <a:pt x="137988" y="6883"/>
                  <a:pt x="147513" y="6354"/>
                </a:cubicBezTo>
                <a:cubicBezTo>
                  <a:pt x="157038" y="5825"/>
                  <a:pt x="134284" y="38633"/>
                  <a:pt x="112588" y="41279"/>
                </a:cubicBezTo>
                <a:cubicBezTo>
                  <a:pt x="90892" y="43925"/>
                  <a:pt x="10988" y="-525"/>
                  <a:pt x="146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0EE0865-128B-F6C1-BA1E-AEE5FE9EFCCF}"/>
              </a:ext>
            </a:extLst>
          </p:cNvPr>
          <p:cNvSpPr/>
          <p:nvPr/>
        </p:nvSpPr>
        <p:spPr>
          <a:xfrm>
            <a:off x="6241958" y="4360048"/>
            <a:ext cx="203292" cy="450203"/>
          </a:xfrm>
          <a:custGeom>
            <a:avLst/>
            <a:gdLst>
              <a:gd name="connsiteX0" fmla="*/ 92 w 203292"/>
              <a:gd name="connsiteY0" fmla="*/ 2402 h 450203"/>
              <a:gd name="connsiteX1" fmla="*/ 54067 w 203292"/>
              <a:gd name="connsiteY1" fmla="*/ 262752 h 450203"/>
              <a:gd name="connsiteX2" fmla="*/ 63592 w 203292"/>
              <a:gd name="connsiteY2" fmla="*/ 243702 h 450203"/>
              <a:gd name="connsiteX3" fmla="*/ 203292 w 203292"/>
              <a:gd name="connsiteY3" fmla="*/ 450077 h 450203"/>
              <a:gd name="connsiteX4" fmla="*/ 63592 w 203292"/>
              <a:gd name="connsiteY4" fmla="*/ 272277 h 450203"/>
              <a:gd name="connsiteX5" fmla="*/ 41367 w 203292"/>
              <a:gd name="connsiteY5" fmla="*/ 138927 h 450203"/>
              <a:gd name="connsiteX6" fmla="*/ 92 w 203292"/>
              <a:gd name="connsiteY6" fmla="*/ 2402 h 45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92" h="450203">
                <a:moveTo>
                  <a:pt x="92" y="2402"/>
                </a:moveTo>
                <a:cubicBezTo>
                  <a:pt x="2209" y="23039"/>
                  <a:pt x="43484" y="222535"/>
                  <a:pt x="54067" y="262752"/>
                </a:cubicBezTo>
                <a:cubicBezTo>
                  <a:pt x="64650" y="302969"/>
                  <a:pt x="38721" y="212481"/>
                  <a:pt x="63592" y="243702"/>
                </a:cubicBezTo>
                <a:cubicBezTo>
                  <a:pt x="88463" y="274923"/>
                  <a:pt x="203292" y="445315"/>
                  <a:pt x="203292" y="450077"/>
                </a:cubicBezTo>
                <a:cubicBezTo>
                  <a:pt x="203292" y="454839"/>
                  <a:pt x="90579" y="324135"/>
                  <a:pt x="63592" y="272277"/>
                </a:cubicBezTo>
                <a:cubicBezTo>
                  <a:pt x="36605" y="220419"/>
                  <a:pt x="49834" y="178085"/>
                  <a:pt x="41367" y="138927"/>
                </a:cubicBezTo>
                <a:cubicBezTo>
                  <a:pt x="32900" y="99769"/>
                  <a:pt x="-2025" y="-18235"/>
                  <a:pt x="92" y="2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6903A90-748F-8E25-94E8-60F7312C5878}"/>
              </a:ext>
            </a:extLst>
          </p:cNvPr>
          <p:cNvSpPr/>
          <p:nvPr/>
        </p:nvSpPr>
        <p:spPr>
          <a:xfrm>
            <a:off x="6181253" y="5079459"/>
            <a:ext cx="178637" cy="213839"/>
          </a:xfrm>
          <a:custGeom>
            <a:avLst/>
            <a:gdLst>
              <a:gd name="connsiteX0" fmla="*/ 178272 w 178637"/>
              <a:gd name="connsiteY0" fmla="*/ 541 h 213839"/>
              <a:gd name="connsiteX1" fmla="*/ 63972 w 178637"/>
              <a:gd name="connsiteY1" fmla="*/ 89441 h 213839"/>
              <a:gd name="connsiteX2" fmla="*/ 3647 w 178637"/>
              <a:gd name="connsiteY2" fmla="*/ 213266 h 213839"/>
              <a:gd name="connsiteX3" fmla="*/ 22697 w 178637"/>
              <a:gd name="connsiteY3" fmla="*/ 130716 h 213839"/>
              <a:gd name="connsiteX4" fmla="*/ 178272 w 178637"/>
              <a:gd name="connsiteY4" fmla="*/ 541 h 21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637" h="213839">
                <a:moveTo>
                  <a:pt x="178272" y="541"/>
                </a:moveTo>
                <a:cubicBezTo>
                  <a:pt x="185151" y="-6338"/>
                  <a:pt x="93076" y="53987"/>
                  <a:pt x="63972" y="89441"/>
                </a:cubicBezTo>
                <a:cubicBezTo>
                  <a:pt x="34868" y="124895"/>
                  <a:pt x="10526" y="206387"/>
                  <a:pt x="3647" y="213266"/>
                </a:cubicBezTo>
                <a:cubicBezTo>
                  <a:pt x="-3232" y="220145"/>
                  <a:pt x="-2174" y="163524"/>
                  <a:pt x="22697" y="130716"/>
                </a:cubicBezTo>
                <a:cubicBezTo>
                  <a:pt x="47568" y="97908"/>
                  <a:pt x="171393" y="7420"/>
                  <a:pt x="178272" y="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2316ADE-CAAA-B461-5C26-2098E078D0B8}"/>
              </a:ext>
            </a:extLst>
          </p:cNvPr>
          <p:cNvSpPr/>
          <p:nvPr/>
        </p:nvSpPr>
        <p:spPr>
          <a:xfrm>
            <a:off x="6115002" y="5102090"/>
            <a:ext cx="101790" cy="222394"/>
          </a:xfrm>
          <a:custGeom>
            <a:avLst/>
            <a:gdLst>
              <a:gd name="connsiteX0" fmla="*/ 101648 w 101790"/>
              <a:gd name="connsiteY0" fmla="*/ 135 h 222394"/>
              <a:gd name="connsiteX1" fmla="*/ 22273 w 101790"/>
              <a:gd name="connsiteY1" fmla="*/ 89035 h 222394"/>
              <a:gd name="connsiteX2" fmla="*/ 22273 w 101790"/>
              <a:gd name="connsiteY2" fmla="*/ 117610 h 222394"/>
              <a:gd name="connsiteX3" fmla="*/ 69898 w 101790"/>
              <a:gd name="connsiteY3" fmla="*/ 222385 h 222394"/>
              <a:gd name="connsiteX4" fmla="*/ 48 w 101790"/>
              <a:gd name="connsiteY4" fmla="*/ 111260 h 222394"/>
              <a:gd name="connsiteX5" fmla="*/ 101648 w 101790"/>
              <a:gd name="connsiteY5" fmla="*/ 135 h 22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790" h="222394">
                <a:moveTo>
                  <a:pt x="101648" y="135"/>
                </a:moveTo>
                <a:cubicBezTo>
                  <a:pt x="105352" y="-3569"/>
                  <a:pt x="35502" y="69456"/>
                  <a:pt x="22273" y="89035"/>
                </a:cubicBezTo>
                <a:cubicBezTo>
                  <a:pt x="9044" y="108614"/>
                  <a:pt x="14335" y="95385"/>
                  <a:pt x="22273" y="117610"/>
                </a:cubicBezTo>
                <a:cubicBezTo>
                  <a:pt x="30210" y="139835"/>
                  <a:pt x="73602" y="223443"/>
                  <a:pt x="69898" y="222385"/>
                </a:cubicBezTo>
                <a:cubicBezTo>
                  <a:pt x="66194" y="221327"/>
                  <a:pt x="-2069" y="144068"/>
                  <a:pt x="48" y="111260"/>
                </a:cubicBezTo>
                <a:cubicBezTo>
                  <a:pt x="2165" y="78452"/>
                  <a:pt x="97944" y="3839"/>
                  <a:pt x="101648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31BEA4E-E643-A8D0-A965-45C0F2F1D979}"/>
              </a:ext>
            </a:extLst>
          </p:cNvPr>
          <p:cNvSpPr/>
          <p:nvPr/>
        </p:nvSpPr>
        <p:spPr>
          <a:xfrm>
            <a:off x="5984370" y="5064006"/>
            <a:ext cx="167273" cy="133476"/>
          </a:xfrm>
          <a:custGeom>
            <a:avLst/>
            <a:gdLst>
              <a:gd name="connsiteX0" fmla="*/ 505 w 167273"/>
              <a:gd name="connsiteY0" fmla="*/ 119 h 133476"/>
              <a:gd name="connsiteX1" fmla="*/ 76705 w 167273"/>
              <a:gd name="connsiteY1" fmla="*/ 66794 h 133476"/>
              <a:gd name="connsiteX2" fmla="*/ 165605 w 167273"/>
              <a:gd name="connsiteY2" fmla="*/ 54094 h 133476"/>
              <a:gd name="connsiteX3" fmla="*/ 130680 w 167273"/>
              <a:gd name="connsiteY3" fmla="*/ 82669 h 133476"/>
              <a:gd name="connsiteX4" fmla="*/ 79880 w 167273"/>
              <a:gd name="connsiteY4" fmla="*/ 133469 h 133476"/>
              <a:gd name="connsiteX5" fmla="*/ 114805 w 167273"/>
              <a:gd name="connsiteY5" fmla="*/ 85844 h 133476"/>
              <a:gd name="connsiteX6" fmla="*/ 505 w 167273"/>
              <a:gd name="connsiteY6" fmla="*/ 119 h 1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73" h="133476">
                <a:moveTo>
                  <a:pt x="505" y="119"/>
                </a:moveTo>
                <a:cubicBezTo>
                  <a:pt x="-5845" y="-3056"/>
                  <a:pt x="49188" y="57798"/>
                  <a:pt x="76705" y="66794"/>
                </a:cubicBezTo>
                <a:cubicBezTo>
                  <a:pt x="104222" y="75790"/>
                  <a:pt x="156609" y="51448"/>
                  <a:pt x="165605" y="54094"/>
                </a:cubicBezTo>
                <a:cubicBezTo>
                  <a:pt x="174601" y="56740"/>
                  <a:pt x="144968" y="69440"/>
                  <a:pt x="130680" y="82669"/>
                </a:cubicBezTo>
                <a:cubicBezTo>
                  <a:pt x="116393" y="95898"/>
                  <a:pt x="82526" y="132940"/>
                  <a:pt x="79880" y="133469"/>
                </a:cubicBezTo>
                <a:cubicBezTo>
                  <a:pt x="77234" y="133998"/>
                  <a:pt x="123801" y="105952"/>
                  <a:pt x="114805" y="85844"/>
                </a:cubicBezTo>
                <a:cubicBezTo>
                  <a:pt x="105809" y="65736"/>
                  <a:pt x="6855" y="3294"/>
                  <a:pt x="505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FF736BD-0DAA-AD85-0C77-2805C6EC41D7}"/>
              </a:ext>
            </a:extLst>
          </p:cNvPr>
          <p:cNvSpPr/>
          <p:nvPr/>
        </p:nvSpPr>
        <p:spPr>
          <a:xfrm>
            <a:off x="5694661" y="4717769"/>
            <a:ext cx="115950" cy="352740"/>
          </a:xfrm>
          <a:custGeom>
            <a:avLst/>
            <a:gdLst>
              <a:gd name="connsiteX0" fmla="*/ 115589 w 115950"/>
              <a:gd name="connsiteY0" fmla="*/ 281 h 352740"/>
              <a:gd name="connsiteX1" fmla="*/ 39389 w 115950"/>
              <a:gd name="connsiteY1" fmla="*/ 171731 h 352740"/>
              <a:gd name="connsiteX2" fmla="*/ 20339 w 115950"/>
              <a:gd name="connsiteY2" fmla="*/ 228881 h 352740"/>
              <a:gd name="connsiteX3" fmla="*/ 17164 w 115950"/>
              <a:gd name="connsiteY3" fmla="*/ 352706 h 352740"/>
              <a:gd name="connsiteX4" fmla="*/ 4464 w 115950"/>
              <a:gd name="connsiteY4" fmla="*/ 216181 h 352740"/>
              <a:gd name="connsiteX5" fmla="*/ 115589 w 115950"/>
              <a:gd name="connsiteY5" fmla="*/ 281 h 35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50" h="352740">
                <a:moveTo>
                  <a:pt x="115589" y="281"/>
                </a:moveTo>
                <a:cubicBezTo>
                  <a:pt x="121410" y="-7127"/>
                  <a:pt x="55264" y="133631"/>
                  <a:pt x="39389" y="171731"/>
                </a:cubicBezTo>
                <a:cubicBezTo>
                  <a:pt x="23514" y="209831"/>
                  <a:pt x="24043" y="198719"/>
                  <a:pt x="20339" y="228881"/>
                </a:cubicBezTo>
                <a:cubicBezTo>
                  <a:pt x="16635" y="259044"/>
                  <a:pt x="19810" y="354823"/>
                  <a:pt x="17164" y="352706"/>
                </a:cubicBezTo>
                <a:cubicBezTo>
                  <a:pt x="14518" y="350589"/>
                  <a:pt x="-9823" y="268039"/>
                  <a:pt x="4464" y="216181"/>
                </a:cubicBezTo>
                <a:cubicBezTo>
                  <a:pt x="18751" y="164323"/>
                  <a:pt x="109768" y="7689"/>
                  <a:pt x="115589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E19F4601-FD92-7F9C-5CD0-B3A72CEF775D}"/>
              </a:ext>
            </a:extLst>
          </p:cNvPr>
          <p:cNvSpPr/>
          <p:nvPr/>
        </p:nvSpPr>
        <p:spPr>
          <a:xfrm>
            <a:off x="6653934" y="4874347"/>
            <a:ext cx="108830" cy="329412"/>
          </a:xfrm>
          <a:custGeom>
            <a:avLst/>
            <a:gdLst>
              <a:gd name="connsiteX0" fmla="*/ 866 w 108830"/>
              <a:gd name="connsiteY0" fmla="*/ 2453 h 329412"/>
              <a:gd name="connsiteX1" fmla="*/ 77066 w 108830"/>
              <a:gd name="connsiteY1" fmla="*/ 116753 h 329412"/>
              <a:gd name="connsiteX2" fmla="*/ 92941 w 108830"/>
              <a:gd name="connsiteY2" fmla="*/ 212003 h 329412"/>
              <a:gd name="connsiteX3" fmla="*/ 70716 w 108830"/>
              <a:gd name="connsiteY3" fmla="*/ 288203 h 329412"/>
              <a:gd name="connsiteX4" fmla="*/ 32616 w 108830"/>
              <a:gd name="connsiteY4" fmla="*/ 323128 h 329412"/>
              <a:gd name="connsiteX5" fmla="*/ 108816 w 108830"/>
              <a:gd name="connsiteY5" fmla="*/ 161203 h 329412"/>
              <a:gd name="connsiteX6" fmla="*/ 38966 w 108830"/>
              <a:gd name="connsiteY6" fmla="*/ 46903 h 329412"/>
              <a:gd name="connsiteX7" fmla="*/ 866 w 108830"/>
              <a:gd name="connsiteY7" fmla="*/ 2453 h 32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30" h="329412">
                <a:moveTo>
                  <a:pt x="866" y="2453"/>
                </a:moveTo>
                <a:cubicBezTo>
                  <a:pt x="7216" y="14095"/>
                  <a:pt x="61720" y="81828"/>
                  <a:pt x="77066" y="116753"/>
                </a:cubicBezTo>
                <a:cubicBezTo>
                  <a:pt x="92412" y="151678"/>
                  <a:pt x="93999" y="183428"/>
                  <a:pt x="92941" y="212003"/>
                </a:cubicBezTo>
                <a:cubicBezTo>
                  <a:pt x="91883" y="240578"/>
                  <a:pt x="80770" y="269682"/>
                  <a:pt x="70716" y="288203"/>
                </a:cubicBezTo>
                <a:cubicBezTo>
                  <a:pt x="60662" y="306724"/>
                  <a:pt x="26266" y="344295"/>
                  <a:pt x="32616" y="323128"/>
                </a:cubicBezTo>
                <a:cubicBezTo>
                  <a:pt x="38966" y="301961"/>
                  <a:pt x="107758" y="207240"/>
                  <a:pt x="108816" y="161203"/>
                </a:cubicBezTo>
                <a:cubicBezTo>
                  <a:pt x="109874" y="115166"/>
                  <a:pt x="53253" y="70715"/>
                  <a:pt x="38966" y="46903"/>
                </a:cubicBezTo>
                <a:cubicBezTo>
                  <a:pt x="24679" y="23091"/>
                  <a:pt x="-5484" y="-9189"/>
                  <a:pt x="866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BD3E400D-DB79-5A4E-2319-F4E9F71F927E}"/>
              </a:ext>
            </a:extLst>
          </p:cNvPr>
          <p:cNvSpPr/>
          <p:nvPr/>
        </p:nvSpPr>
        <p:spPr>
          <a:xfrm>
            <a:off x="6378419" y="5025559"/>
            <a:ext cx="282374" cy="134016"/>
          </a:xfrm>
          <a:custGeom>
            <a:avLst/>
            <a:gdLst>
              <a:gd name="connsiteX0" fmla="*/ 156 w 282374"/>
              <a:gd name="connsiteY0" fmla="*/ 117941 h 134016"/>
              <a:gd name="connsiteX1" fmla="*/ 171606 w 282374"/>
              <a:gd name="connsiteY1" fmla="*/ 86191 h 134016"/>
              <a:gd name="connsiteX2" fmla="*/ 279556 w 282374"/>
              <a:gd name="connsiteY2" fmla="*/ 133816 h 134016"/>
              <a:gd name="connsiteX3" fmla="*/ 244631 w 282374"/>
              <a:gd name="connsiteY3" fmla="*/ 98891 h 134016"/>
              <a:gd name="connsiteX4" fmla="*/ 177956 w 282374"/>
              <a:gd name="connsiteY4" fmla="*/ 466 h 134016"/>
              <a:gd name="connsiteX5" fmla="*/ 203356 w 282374"/>
              <a:gd name="connsiteY5" fmla="*/ 63966 h 134016"/>
              <a:gd name="connsiteX6" fmla="*/ 156 w 282374"/>
              <a:gd name="connsiteY6" fmla="*/ 117941 h 13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374" h="134016">
                <a:moveTo>
                  <a:pt x="156" y="117941"/>
                </a:moveTo>
                <a:cubicBezTo>
                  <a:pt x="-5136" y="121645"/>
                  <a:pt x="125039" y="83545"/>
                  <a:pt x="171606" y="86191"/>
                </a:cubicBezTo>
                <a:cubicBezTo>
                  <a:pt x="218173" y="88837"/>
                  <a:pt x="267385" y="131699"/>
                  <a:pt x="279556" y="133816"/>
                </a:cubicBezTo>
                <a:cubicBezTo>
                  <a:pt x="291727" y="135933"/>
                  <a:pt x="261564" y="121116"/>
                  <a:pt x="244631" y="98891"/>
                </a:cubicBezTo>
                <a:cubicBezTo>
                  <a:pt x="227698" y="76666"/>
                  <a:pt x="184835" y="6287"/>
                  <a:pt x="177956" y="466"/>
                </a:cubicBezTo>
                <a:cubicBezTo>
                  <a:pt x="171077" y="-5355"/>
                  <a:pt x="229814" y="44916"/>
                  <a:pt x="203356" y="63966"/>
                </a:cubicBezTo>
                <a:cubicBezTo>
                  <a:pt x="176898" y="83016"/>
                  <a:pt x="5448" y="114237"/>
                  <a:pt x="156" y="117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 2047">
            <a:extLst>
              <a:ext uri="{FF2B5EF4-FFF2-40B4-BE49-F238E27FC236}">
                <a16:creationId xmlns:a16="http://schemas.microsoft.com/office/drawing/2014/main" id="{5FE452BD-D487-098B-986C-096089023D45}"/>
              </a:ext>
            </a:extLst>
          </p:cNvPr>
          <p:cNvSpPr/>
          <p:nvPr/>
        </p:nvSpPr>
        <p:spPr>
          <a:xfrm>
            <a:off x="6301723" y="3447256"/>
            <a:ext cx="131790" cy="310428"/>
          </a:xfrm>
          <a:custGeom>
            <a:avLst/>
            <a:gdLst>
              <a:gd name="connsiteX0" fmla="*/ 652 w 131790"/>
              <a:gd name="connsiteY0" fmla="*/ 794 h 310428"/>
              <a:gd name="connsiteX1" fmla="*/ 86377 w 131790"/>
              <a:gd name="connsiteY1" fmla="*/ 238919 h 310428"/>
              <a:gd name="connsiteX2" fmla="*/ 130827 w 131790"/>
              <a:gd name="connsiteY2" fmla="*/ 308769 h 310428"/>
              <a:gd name="connsiteX3" fmla="*/ 108602 w 131790"/>
              <a:gd name="connsiteY3" fmla="*/ 273844 h 310428"/>
              <a:gd name="connsiteX4" fmla="*/ 16527 w 131790"/>
              <a:gd name="connsiteY4" fmla="*/ 118269 h 310428"/>
              <a:gd name="connsiteX5" fmla="*/ 45102 w 131790"/>
              <a:gd name="connsiteY5" fmla="*/ 159544 h 310428"/>
              <a:gd name="connsiteX6" fmla="*/ 652 w 131790"/>
              <a:gd name="connsiteY6" fmla="*/ 794 h 31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790" h="310428">
                <a:moveTo>
                  <a:pt x="652" y="794"/>
                </a:moveTo>
                <a:cubicBezTo>
                  <a:pt x="7531" y="14023"/>
                  <a:pt x="64681" y="187590"/>
                  <a:pt x="86377" y="238919"/>
                </a:cubicBezTo>
                <a:cubicBezTo>
                  <a:pt x="108073" y="290248"/>
                  <a:pt x="130827" y="308769"/>
                  <a:pt x="130827" y="308769"/>
                </a:cubicBezTo>
                <a:cubicBezTo>
                  <a:pt x="134531" y="314590"/>
                  <a:pt x="127652" y="305594"/>
                  <a:pt x="108602" y="273844"/>
                </a:cubicBezTo>
                <a:cubicBezTo>
                  <a:pt x="89552" y="242094"/>
                  <a:pt x="27110" y="137319"/>
                  <a:pt x="16527" y="118269"/>
                </a:cubicBezTo>
                <a:cubicBezTo>
                  <a:pt x="5944" y="99219"/>
                  <a:pt x="46690" y="175419"/>
                  <a:pt x="45102" y="159544"/>
                </a:cubicBezTo>
                <a:cubicBezTo>
                  <a:pt x="43515" y="143669"/>
                  <a:pt x="-6227" y="-12435"/>
                  <a:pt x="652" y="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 2048">
            <a:extLst>
              <a:ext uri="{FF2B5EF4-FFF2-40B4-BE49-F238E27FC236}">
                <a16:creationId xmlns:a16="http://schemas.microsoft.com/office/drawing/2014/main" id="{74093F9A-3799-4D11-B337-DB0A926589B2}"/>
              </a:ext>
            </a:extLst>
          </p:cNvPr>
          <p:cNvSpPr/>
          <p:nvPr/>
        </p:nvSpPr>
        <p:spPr>
          <a:xfrm>
            <a:off x="6361455" y="3756665"/>
            <a:ext cx="154063" cy="806824"/>
          </a:xfrm>
          <a:custGeom>
            <a:avLst/>
            <a:gdLst>
              <a:gd name="connsiteX0" fmla="*/ 153645 w 154063"/>
              <a:gd name="connsiteY0" fmla="*/ 2535 h 806824"/>
              <a:gd name="connsiteX1" fmla="*/ 20295 w 154063"/>
              <a:gd name="connsiteY1" fmla="*/ 447035 h 806824"/>
              <a:gd name="connsiteX2" fmla="*/ 48870 w 154063"/>
              <a:gd name="connsiteY2" fmla="*/ 383535 h 806824"/>
              <a:gd name="connsiteX3" fmla="*/ 1245 w 154063"/>
              <a:gd name="connsiteY3" fmla="*/ 634360 h 806824"/>
              <a:gd name="connsiteX4" fmla="*/ 39345 w 154063"/>
              <a:gd name="connsiteY4" fmla="*/ 802635 h 806824"/>
              <a:gd name="connsiteX5" fmla="*/ 7595 w 154063"/>
              <a:gd name="connsiteY5" fmla="*/ 739135 h 806824"/>
              <a:gd name="connsiteX6" fmla="*/ 1245 w 154063"/>
              <a:gd name="connsiteY6" fmla="*/ 558160 h 806824"/>
              <a:gd name="connsiteX7" fmla="*/ 26645 w 154063"/>
              <a:gd name="connsiteY7" fmla="*/ 443860 h 806824"/>
              <a:gd name="connsiteX8" fmla="*/ 61570 w 154063"/>
              <a:gd name="connsiteY8" fmla="*/ 272410 h 806824"/>
              <a:gd name="connsiteX9" fmla="*/ 153645 w 154063"/>
              <a:gd name="connsiteY9" fmla="*/ 2535 h 80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063" h="806824">
                <a:moveTo>
                  <a:pt x="153645" y="2535"/>
                </a:moveTo>
                <a:cubicBezTo>
                  <a:pt x="146766" y="31639"/>
                  <a:pt x="37757" y="383535"/>
                  <a:pt x="20295" y="447035"/>
                </a:cubicBezTo>
                <a:cubicBezTo>
                  <a:pt x="2833" y="510535"/>
                  <a:pt x="52045" y="352314"/>
                  <a:pt x="48870" y="383535"/>
                </a:cubicBezTo>
                <a:cubicBezTo>
                  <a:pt x="45695" y="414756"/>
                  <a:pt x="2832" y="564510"/>
                  <a:pt x="1245" y="634360"/>
                </a:cubicBezTo>
                <a:cubicBezTo>
                  <a:pt x="-343" y="704210"/>
                  <a:pt x="38287" y="785173"/>
                  <a:pt x="39345" y="802635"/>
                </a:cubicBezTo>
                <a:cubicBezTo>
                  <a:pt x="40403" y="820097"/>
                  <a:pt x="13945" y="779881"/>
                  <a:pt x="7595" y="739135"/>
                </a:cubicBezTo>
                <a:cubicBezTo>
                  <a:pt x="1245" y="698389"/>
                  <a:pt x="-1930" y="607372"/>
                  <a:pt x="1245" y="558160"/>
                </a:cubicBezTo>
                <a:cubicBezTo>
                  <a:pt x="4420" y="508948"/>
                  <a:pt x="16591" y="491485"/>
                  <a:pt x="26645" y="443860"/>
                </a:cubicBezTo>
                <a:cubicBezTo>
                  <a:pt x="36699" y="396235"/>
                  <a:pt x="42520" y="341731"/>
                  <a:pt x="61570" y="272410"/>
                </a:cubicBezTo>
                <a:cubicBezTo>
                  <a:pt x="80620" y="203089"/>
                  <a:pt x="160524" y="-26569"/>
                  <a:pt x="153645" y="2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 2050">
            <a:extLst>
              <a:ext uri="{FF2B5EF4-FFF2-40B4-BE49-F238E27FC236}">
                <a16:creationId xmlns:a16="http://schemas.microsoft.com/office/drawing/2014/main" id="{621C50BC-1827-73EC-2CAD-3106D278D65A}"/>
              </a:ext>
            </a:extLst>
          </p:cNvPr>
          <p:cNvSpPr/>
          <p:nvPr/>
        </p:nvSpPr>
        <p:spPr>
          <a:xfrm>
            <a:off x="6038840" y="3660619"/>
            <a:ext cx="109182" cy="663783"/>
          </a:xfrm>
          <a:custGeom>
            <a:avLst/>
            <a:gdLst>
              <a:gd name="connsiteX0" fmla="*/ 10 w 109182"/>
              <a:gd name="connsiteY0" fmla="*/ 156 h 663783"/>
              <a:gd name="connsiteX1" fmla="*/ 101610 w 109182"/>
              <a:gd name="connsiteY1" fmla="*/ 381156 h 663783"/>
              <a:gd name="connsiteX2" fmla="*/ 98435 w 109182"/>
              <a:gd name="connsiteY2" fmla="*/ 327181 h 663783"/>
              <a:gd name="connsiteX3" fmla="*/ 101610 w 109182"/>
              <a:gd name="connsiteY3" fmla="*/ 536731 h 663783"/>
              <a:gd name="connsiteX4" fmla="*/ 107960 w 109182"/>
              <a:gd name="connsiteY4" fmla="*/ 663731 h 663783"/>
              <a:gd name="connsiteX5" fmla="*/ 107960 w 109182"/>
              <a:gd name="connsiteY5" fmla="*/ 549431 h 663783"/>
              <a:gd name="connsiteX6" fmla="*/ 95260 w 109182"/>
              <a:gd name="connsiteY6" fmla="*/ 336706 h 663783"/>
              <a:gd name="connsiteX7" fmla="*/ 10 w 109182"/>
              <a:gd name="connsiteY7" fmla="*/ 156 h 66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182" h="663783">
                <a:moveTo>
                  <a:pt x="10" y="156"/>
                </a:moveTo>
                <a:cubicBezTo>
                  <a:pt x="1068" y="7564"/>
                  <a:pt x="85206" y="326652"/>
                  <a:pt x="101610" y="381156"/>
                </a:cubicBezTo>
                <a:cubicBezTo>
                  <a:pt x="118014" y="435660"/>
                  <a:pt x="98435" y="301252"/>
                  <a:pt x="98435" y="327181"/>
                </a:cubicBezTo>
                <a:cubicBezTo>
                  <a:pt x="98435" y="353110"/>
                  <a:pt x="100023" y="480639"/>
                  <a:pt x="101610" y="536731"/>
                </a:cubicBezTo>
                <a:cubicBezTo>
                  <a:pt x="103197" y="592823"/>
                  <a:pt x="106902" y="661614"/>
                  <a:pt x="107960" y="663731"/>
                </a:cubicBezTo>
                <a:cubicBezTo>
                  <a:pt x="109018" y="665848"/>
                  <a:pt x="110077" y="603935"/>
                  <a:pt x="107960" y="549431"/>
                </a:cubicBezTo>
                <a:cubicBezTo>
                  <a:pt x="105843" y="494927"/>
                  <a:pt x="110077" y="422960"/>
                  <a:pt x="95260" y="336706"/>
                </a:cubicBezTo>
                <a:cubicBezTo>
                  <a:pt x="80443" y="250452"/>
                  <a:pt x="-1048" y="-7252"/>
                  <a:pt x="10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 2051">
            <a:extLst>
              <a:ext uri="{FF2B5EF4-FFF2-40B4-BE49-F238E27FC236}">
                <a16:creationId xmlns:a16="http://schemas.microsoft.com/office/drawing/2014/main" id="{DCE8B25E-AB32-5698-9810-FCC1D0D5FE3C}"/>
              </a:ext>
            </a:extLst>
          </p:cNvPr>
          <p:cNvSpPr/>
          <p:nvPr/>
        </p:nvSpPr>
        <p:spPr>
          <a:xfrm>
            <a:off x="6422853" y="4810124"/>
            <a:ext cx="76397" cy="219087"/>
          </a:xfrm>
          <a:custGeom>
            <a:avLst/>
            <a:gdLst>
              <a:gd name="connsiteX0" fmla="*/ 172 w 76397"/>
              <a:gd name="connsiteY0" fmla="*/ 1 h 219087"/>
              <a:gd name="connsiteX1" fmla="*/ 54147 w 76397"/>
              <a:gd name="connsiteY1" fmla="*/ 165101 h 219087"/>
              <a:gd name="connsiteX2" fmla="*/ 3347 w 76397"/>
              <a:gd name="connsiteY2" fmla="*/ 219076 h 219087"/>
              <a:gd name="connsiteX3" fmla="*/ 76372 w 76397"/>
              <a:gd name="connsiteY3" fmla="*/ 161926 h 219087"/>
              <a:gd name="connsiteX4" fmla="*/ 172 w 76397"/>
              <a:gd name="connsiteY4" fmla="*/ 1 h 21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97" h="219087">
                <a:moveTo>
                  <a:pt x="172" y="1"/>
                </a:moveTo>
                <a:cubicBezTo>
                  <a:pt x="-3532" y="530"/>
                  <a:pt x="53618" y="128589"/>
                  <a:pt x="54147" y="165101"/>
                </a:cubicBezTo>
                <a:cubicBezTo>
                  <a:pt x="54676" y="201613"/>
                  <a:pt x="-357" y="219605"/>
                  <a:pt x="3347" y="219076"/>
                </a:cubicBezTo>
                <a:cubicBezTo>
                  <a:pt x="7051" y="218547"/>
                  <a:pt x="74784" y="193676"/>
                  <a:pt x="76372" y="161926"/>
                </a:cubicBezTo>
                <a:cubicBezTo>
                  <a:pt x="77960" y="130176"/>
                  <a:pt x="3876" y="-528"/>
                  <a:pt x="17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 2052">
            <a:extLst>
              <a:ext uri="{FF2B5EF4-FFF2-40B4-BE49-F238E27FC236}">
                <a16:creationId xmlns:a16="http://schemas.microsoft.com/office/drawing/2014/main" id="{E5FC861F-0EE7-E221-1298-743580F570CF}"/>
              </a:ext>
            </a:extLst>
          </p:cNvPr>
          <p:cNvSpPr/>
          <p:nvPr/>
        </p:nvSpPr>
        <p:spPr>
          <a:xfrm>
            <a:off x="5800634" y="4466944"/>
            <a:ext cx="174718" cy="578154"/>
          </a:xfrm>
          <a:custGeom>
            <a:avLst/>
            <a:gdLst>
              <a:gd name="connsiteX0" fmla="*/ 174716 w 174718"/>
              <a:gd name="connsiteY0" fmla="*/ 281 h 578154"/>
              <a:gd name="connsiteX1" fmla="*/ 66766 w 174718"/>
              <a:gd name="connsiteY1" fmla="*/ 301906 h 578154"/>
              <a:gd name="connsiteX2" fmla="*/ 50891 w 174718"/>
              <a:gd name="connsiteY2" fmla="*/ 400331 h 578154"/>
              <a:gd name="connsiteX3" fmla="*/ 35016 w 174718"/>
              <a:gd name="connsiteY3" fmla="*/ 457481 h 578154"/>
              <a:gd name="connsiteX4" fmla="*/ 73116 w 174718"/>
              <a:gd name="connsiteY4" fmla="*/ 578131 h 578154"/>
              <a:gd name="connsiteX5" fmla="*/ 38191 w 174718"/>
              <a:gd name="connsiteY5" fmla="*/ 467006 h 578154"/>
              <a:gd name="connsiteX6" fmla="*/ 91 w 174718"/>
              <a:gd name="connsiteY6" fmla="*/ 387631 h 578154"/>
              <a:gd name="connsiteX7" fmla="*/ 28666 w 174718"/>
              <a:gd name="connsiteY7" fmla="*/ 432081 h 578154"/>
              <a:gd name="connsiteX8" fmla="*/ 63591 w 174718"/>
              <a:gd name="connsiteY8" fmla="*/ 327306 h 578154"/>
              <a:gd name="connsiteX9" fmla="*/ 63591 w 174718"/>
              <a:gd name="connsiteY9" fmla="*/ 247931 h 578154"/>
              <a:gd name="connsiteX10" fmla="*/ 174716 w 174718"/>
              <a:gd name="connsiteY10" fmla="*/ 281 h 57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718" h="578154">
                <a:moveTo>
                  <a:pt x="174716" y="281"/>
                </a:moveTo>
                <a:cubicBezTo>
                  <a:pt x="175245" y="9277"/>
                  <a:pt x="87403" y="235231"/>
                  <a:pt x="66766" y="301906"/>
                </a:cubicBezTo>
                <a:cubicBezTo>
                  <a:pt x="46129" y="368581"/>
                  <a:pt x="56183" y="374402"/>
                  <a:pt x="50891" y="400331"/>
                </a:cubicBezTo>
                <a:cubicBezTo>
                  <a:pt x="45599" y="426260"/>
                  <a:pt x="31312" y="427848"/>
                  <a:pt x="35016" y="457481"/>
                </a:cubicBezTo>
                <a:cubicBezTo>
                  <a:pt x="38720" y="487114"/>
                  <a:pt x="72587" y="576544"/>
                  <a:pt x="73116" y="578131"/>
                </a:cubicBezTo>
                <a:cubicBezTo>
                  <a:pt x="73645" y="579718"/>
                  <a:pt x="50362" y="498756"/>
                  <a:pt x="38191" y="467006"/>
                </a:cubicBezTo>
                <a:cubicBezTo>
                  <a:pt x="26020" y="435256"/>
                  <a:pt x="1678" y="393452"/>
                  <a:pt x="91" y="387631"/>
                </a:cubicBezTo>
                <a:cubicBezTo>
                  <a:pt x="-1497" y="381810"/>
                  <a:pt x="18083" y="442135"/>
                  <a:pt x="28666" y="432081"/>
                </a:cubicBezTo>
                <a:cubicBezTo>
                  <a:pt x="39249" y="422027"/>
                  <a:pt x="57770" y="357998"/>
                  <a:pt x="63591" y="327306"/>
                </a:cubicBezTo>
                <a:cubicBezTo>
                  <a:pt x="69412" y="296614"/>
                  <a:pt x="46128" y="295556"/>
                  <a:pt x="63591" y="247931"/>
                </a:cubicBezTo>
                <a:cubicBezTo>
                  <a:pt x="81053" y="200306"/>
                  <a:pt x="174187" y="-8715"/>
                  <a:pt x="174716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 2053">
            <a:extLst>
              <a:ext uri="{FF2B5EF4-FFF2-40B4-BE49-F238E27FC236}">
                <a16:creationId xmlns:a16="http://schemas.microsoft.com/office/drawing/2014/main" id="{15418E35-4E64-647C-C7C7-1A64A2F7E08E}"/>
              </a:ext>
            </a:extLst>
          </p:cNvPr>
          <p:cNvSpPr/>
          <p:nvPr/>
        </p:nvSpPr>
        <p:spPr>
          <a:xfrm>
            <a:off x="6410276" y="4403672"/>
            <a:ext cx="187641" cy="327117"/>
          </a:xfrm>
          <a:custGeom>
            <a:avLst/>
            <a:gdLst>
              <a:gd name="connsiteX0" fmla="*/ 49 w 187641"/>
              <a:gd name="connsiteY0" fmla="*/ 53 h 327117"/>
              <a:gd name="connsiteX1" fmla="*/ 123874 w 187641"/>
              <a:gd name="connsiteY1" fmla="*/ 177853 h 327117"/>
              <a:gd name="connsiteX2" fmla="*/ 136574 w 187641"/>
              <a:gd name="connsiteY2" fmla="*/ 254053 h 327117"/>
              <a:gd name="connsiteX3" fmla="*/ 101649 w 187641"/>
              <a:gd name="connsiteY3" fmla="*/ 327078 h 327117"/>
              <a:gd name="connsiteX4" fmla="*/ 130224 w 187641"/>
              <a:gd name="connsiteY4" fmla="*/ 263578 h 327117"/>
              <a:gd name="connsiteX5" fmla="*/ 187374 w 187641"/>
              <a:gd name="connsiteY5" fmla="*/ 215953 h 327117"/>
              <a:gd name="connsiteX6" fmla="*/ 152449 w 187641"/>
              <a:gd name="connsiteY6" fmla="*/ 127053 h 327117"/>
              <a:gd name="connsiteX7" fmla="*/ 171499 w 187641"/>
              <a:gd name="connsiteY7" fmla="*/ 206428 h 327117"/>
              <a:gd name="connsiteX8" fmla="*/ 139749 w 187641"/>
              <a:gd name="connsiteY8" fmla="*/ 196903 h 327117"/>
              <a:gd name="connsiteX9" fmla="*/ 49 w 187641"/>
              <a:gd name="connsiteY9" fmla="*/ 53 h 32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641" h="327117">
                <a:moveTo>
                  <a:pt x="49" y="53"/>
                </a:moveTo>
                <a:cubicBezTo>
                  <a:pt x="-2597" y="-3122"/>
                  <a:pt x="101120" y="135520"/>
                  <a:pt x="123874" y="177853"/>
                </a:cubicBezTo>
                <a:cubicBezTo>
                  <a:pt x="146628" y="220186"/>
                  <a:pt x="140278" y="229182"/>
                  <a:pt x="136574" y="254053"/>
                </a:cubicBezTo>
                <a:cubicBezTo>
                  <a:pt x="132870" y="278924"/>
                  <a:pt x="102707" y="325490"/>
                  <a:pt x="101649" y="327078"/>
                </a:cubicBezTo>
                <a:cubicBezTo>
                  <a:pt x="100591" y="328666"/>
                  <a:pt x="115937" y="282099"/>
                  <a:pt x="130224" y="263578"/>
                </a:cubicBezTo>
                <a:cubicBezTo>
                  <a:pt x="144511" y="245057"/>
                  <a:pt x="183670" y="238707"/>
                  <a:pt x="187374" y="215953"/>
                </a:cubicBezTo>
                <a:cubicBezTo>
                  <a:pt x="191078" y="193199"/>
                  <a:pt x="155095" y="128641"/>
                  <a:pt x="152449" y="127053"/>
                </a:cubicBezTo>
                <a:cubicBezTo>
                  <a:pt x="149803" y="125466"/>
                  <a:pt x="173616" y="194786"/>
                  <a:pt x="171499" y="206428"/>
                </a:cubicBezTo>
                <a:cubicBezTo>
                  <a:pt x="169382" y="218070"/>
                  <a:pt x="164091" y="230241"/>
                  <a:pt x="139749" y="196903"/>
                </a:cubicBezTo>
                <a:cubicBezTo>
                  <a:pt x="115407" y="163565"/>
                  <a:pt x="2695" y="3228"/>
                  <a:pt x="4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 2054">
            <a:extLst>
              <a:ext uri="{FF2B5EF4-FFF2-40B4-BE49-F238E27FC236}">
                <a16:creationId xmlns:a16="http://schemas.microsoft.com/office/drawing/2014/main" id="{96D4796F-A564-28E0-5FDD-2F99082DB119}"/>
              </a:ext>
            </a:extLst>
          </p:cNvPr>
          <p:cNvSpPr/>
          <p:nvPr/>
        </p:nvSpPr>
        <p:spPr>
          <a:xfrm>
            <a:off x="5800486" y="4864038"/>
            <a:ext cx="46047" cy="207918"/>
          </a:xfrm>
          <a:custGeom>
            <a:avLst/>
            <a:gdLst>
              <a:gd name="connsiteX0" fmla="*/ 19289 w 46047"/>
              <a:gd name="connsiteY0" fmla="*/ 62 h 207918"/>
              <a:gd name="connsiteX1" fmla="*/ 9764 w 46047"/>
              <a:gd name="connsiteY1" fmla="*/ 114362 h 207918"/>
              <a:gd name="connsiteX2" fmla="*/ 44689 w 46047"/>
              <a:gd name="connsiteY2" fmla="*/ 206437 h 207918"/>
              <a:gd name="connsiteX3" fmla="*/ 35164 w 46047"/>
              <a:gd name="connsiteY3" fmla="*/ 168337 h 207918"/>
              <a:gd name="connsiteX4" fmla="*/ 239 w 46047"/>
              <a:gd name="connsiteY4" fmla="*/ 130237 h 207918"/>
              <a:gd name="connsiteX5" fmla="*/ 19289 w 46047"/>
              <a:gd name="connsiteY5" fmla="*/ 62 h 20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47" h="207918">
                <a:moveTo>
                  <a:pt x="19289" y="62"/>
                </a:moveTo>
                <a:cubicBezTo>
                  <a:pt x="20877" y="-2584"/>
                  <a:pt x="5531" y="79966"/>
                  <a:pt x="9764" y="114362"/>
                </a:cubicBezTo>
                <a:cubicBezTo>
                  <a:pt x="13997" y="148758"/>
                  <a:pt x="40456" y="197441"/>
                  <a:pt x="44689" y="206437"/>
                </a:cubicBezTo>
                <a:cubicBezTo>
                  <a:pt x="48922" y="215433"/>
                  <a:pt x="42572" y="181037"/>
                  <a:pt x="35164" y="168337"/>
                </a:cubicBezTo>
                <a:cubicBezTo>
                  <a:pt x="27756" y="155637"/>
                  <a:pt x="2885" y="152462"/>
                  <a:pt x="239" y="130237"/>
                </a:cubicBezTo>
                <a:cubicBezTo>
                  <a:pt x="-2407" y="108012"/>
                  <a:pt x="17701" y="2708"/>
                  <a:pt x="19289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 2055">
            <a:extLst>
              <a:ext uri="{FF2B5EF4-FFF2-40B4-BE49-F238E27FC236}">
                <a16:creationId xmlns:a16="http://schemas.microsoft.com/office/drawing/2014/main" id="{ED05D432-A96A-B782-5570-3F9A39FA08C5}"/>
              </a:ext>
            </a:extLst>
          </p:cNvPr>
          <p:cNvSpPr/>
          <p:nvPr/>
        </p:nvSpPr>
        <p:spPr>
          <a:xfrm>
            <a:off x="5882946" y="5079808"/>
            <a:ext cx="194047" cy="232439"/>
          </a:xfrm>
          <a:custGeom>
            <a:avLst/>
            <a:gdLst>
              <a:gd name="connsiteX0" fmla="*/ 329 w 194047"/>
              <a:gd name="connsiteY0" fmla="*/ 192 h 232439"/>
              <a:gd name="connsiteX1" fmla="*/ 108279 w 194047"/>
              <a:gd name="connsiteY1" fmla="*/ 114492 h 232439"/>
              <a:gd name="connsiteX2" fmla="*/ 162254 w 194047"/>
              <a:gd name="connsiteY2" fmla="*/ 206567 h 232439"/>
              <a:gd name="connsiteX3" fmla="*/ 194004 w 194047"/>
              <a:gd name="connsiteY3" fmla="*/ 231967 h 232439"/>
              <a:gd name="connsiteX4" fmla="*/ 168604 w 194047"/>
              <a:gd name="connsiteY4" fmla="*/ 190692 h 232439"/>
              <a:gd name="connsiteX5" fmla="*/ 146379 w 194047"/>
              <a:gd name="connsiteY5" fmla="*/ 143067 h 232439"/>
              <a:gd name="connsiteX6" fmla="*/ 329 w 194047"/>
              <a:gd name="connsiteY6" fmla="*/ 192 h 23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47" h="232439">
                <a:moveTo>
                  <a:pt x="329" y="192"/>
                </a:moveTo>
                <a:cubicBezTo>
                  <a:pt x="-6021" y="-4570"/>
                  <a:pt x="81292" y="80096"/>
                  <a:pt x="108279" y="114492"/>
                </a:cubicBezTo>
                <a:cubicBezTo>
                  <a:pt x="135266" y="148888"/>
                  <a:pt x="147967" y="186988"/>
                  <a:pt x="162254" y="206567"/>
                </a:cubicBezTo>
                <a:cubicBezTo>
                  <a:pt x="176541" y="226146"/>
                  <a:pt x="192946" y="234613"/>
                  <a:pt x="194004" y="231967"/>
                </a:cubicBezTo>
                <a:cubicBezTo>
                  <a:pt x="195062" y="229321"/>
                  <a:pt x="176542" y="205509"/>
                  <a:pt x="168604" y="190692"/>
                </a:cubicBezTo>
                <a:cubicBezTo>
                  <a:pt x="160667" y="175875"/>
                  <a:pt x="169662" y="170055"/>
                  <a:pt x="146379" y="143067"/>
                </a:cubicBezTo>
                <a:cubicBezTo>
                  <a:pt x="123096" y="116080"/>
                  <a:pt x="6679" y="4954"/>
                  <a:pt x="32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 2056">
            <a:extLst>
              <a:ext uri="{FF2B5EF4-FFF2-40B4-BE49-F238E27FC236}">
                <a16:creationId xmlns:a16="http://schemas.microsoft.com/office/drawing/2014/main" id="{89E3C218-9FF4-CFFE-73A9-75FDF4B8B5BC}"/>
              </a:ext>
            </a:extLst>
          </p:cNvPr>
          <p:cNvSpPr/>
          <p:nvPr/>
        </p:nvSpPr>
        <p:spPr>
          <a:xfrm>
            <a:off x="6019291" y="5374605"/>
            <a:ext cx="135496" cy="194501"/>
          </a:xfrm>
          <a:custGeom>
            <a:avLst/>
            <a:gdLst>
              <a:gd name="connsiteX0" fmla="*/ 51309 w 135496"/>
              <a:gd name="connsiteY0" fmla="*/ 670 h 194501"/>
              <a:gd name="connsiteX1" fmla="*/ 13209 w 135496"/>
              <a:gd name="connsiteY1" fmla="*/ 89570 h 194501"/>
              <a:gd name="connsiteX2" fmla="*/ 22734 w 135496"/>
              <a:gd name="connsiteY2" fmla="*/ 140370 h 194501"/>
              <a:gd name="connsiteX3" fmla="*/ 133859 w 135496"/>
              <a:gd name="connsiteY3" fmla="*/ 194345 h 194501"/>
              <a:gd name="connsiteX4" fmla="*/ 83059 w 135496"/>
              <a:gd name="connsiteY4" fmla="*/ 156245 h 194501"/>
              <a:gd name="connsiteX5" fmla="*/ 509 w 135496"/>
              <a:gd name="connsiteY5" fmla="*/ 140370 h 194501"/>
              <a:gd name="connsiteX6" fmla="*/ 51309 w 135496"/>
              <a:gd name="connsiteY6" fmla="*/ 670 h 19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96" h="194501">
                <a:moveTo>
                  <a:pt x="51309" y="670"/>
                </a:moveTo>
                <a:cubicBezTo>
                  <a:pt x="53426" y="-7797"/>
                  <a:pt x="17971" y="66287"/>
                  <a:pt x="13209" y="89570"/>
                </a:cubicBezTo>
                <a:cubicBezTo>
                  <a:pt x="8446" y="112853"/>
                  <a:pt x="2626" y="122908"/>
                  <a:pt x="22734" y="140370"/>
                </a:cubicBezTo>
                <a:cubicBezTo>
                  <a:pt x="42842" y="157832"/>
                  <a:pt x="123805" y="191699"/>
                  <a:pt x="133859" y="194345"/>
                </a:cubicBezTo>
                <a:cubicBezTo>
                  <a:pt x="143913" y="196991"/>
                  <a:pt x="105284" y="165241"/>
                  <a:pt x="83059" y="156245"/>
                </a:cubicBezTo>
                <a:cubicBezTo>
                  <a:pt x="60834" y="147249"/>
                  <a:pt x="6859" y="162595"/>
                  <a:pt x="509" y="140370"/>
                </a:cubicBezTo>
                <a:cubicBezTo>
                  <a:pt x="-5841" y="118145"/>
                  <a:pt x="49192" y="9137"/>
                  <a:pt x="51309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 2057">
            <a:extLst>
              <a:ext uri="{FF2B5EF4-FFF2-40B4-BE49-F238E27FC236}">
                <a16:creationId xmlns:a16="http://schemas.microsoft.com/office/drawing/2014/main" id="{A98675E0-A626-E496-9CC6-67321C1DF453}"/>
              </a:ext>
            </a:extLst>
          </p:cNvPr>
          <p:cNvSpPr/>
          <p:nvPr/>
        </p:nvSpPr>
        <p:spPr>
          <a:xfrm>
            <a:off x="6242030" y="5378382"/>
            <a:ext cx="107989" cy="176121"/>
          </a:xfrm>
          <a:custGeom>
            <a:avLst/>
            <a:gdLst>
              <a:gd name="connsiteX0" fmla="*/ 20 w 107989"/>
              <a:gd name="connsiteY0" fmla="*/ 68 h 176121"/>
              <a:gd name="connsiteX1" fmla="*/ 107970 w 107989"/>
              <a:gd name="connsiteY1" fmla="*/ 149293 h 176121"/>
              <a:gd name="connsiteX2" fmla="*/ 9545 w 107989"/>
              <a:gd name="connsiteY2" fmla="*/ 174693 h 176121"/>
              <a:gd name="connsiteX3" fmla="*/ 92095 w 107989"/>
              <a:gd name="connsiteY3" fmla="*/ 168343 h 176121"/>
              <a:gd name="connsiteX4" fmla="*/ 98445 w 107989"/>
              <a:gd name="connsiteY4" fmla="*/ 130243 h 176121"/>
              <a:gd name="connsiteX5" fmla="*/ 20 w 107989"/>
              <a:gd name="connsiteY5" fmla="*/ 68 h 17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89" h="176121">
                <a:moveTo>
                  <a:pt x="20" y="68"/>
                </a:moveTo>
                <a:cubicBezTo>
                  <a:pt x="1607" y="3243"/>
                  <a:pt x="106383" y="120189"/>
                  <a:pt x="107970" y="149293"/>
                </a:cubicBezTo>
                <a:cubicBezTo>
                  <a:pt x="109557" y="178397"/>
                  <a:pt x="12191" y="171518"/>
                  <a:pt x="9545" y="174693"/>
                </a:cubicBezTo>
                <a:cubicBezTo>
                  <a:pt x="6899" y="177868"/>
                  <a:pt x="77278" y="175751"/>
                  <a:pt x="92095" y="168343"/>
                </a:cubicBezTo>
                <a:cubicBezTo>
                  <a:pt x="106912" y="160935"/>
                  <a:pt x="109028" y="155643"/>
                  <a:pt x="98445" y="130243"/>
                </a:cubicBezTo>
                <a:cubicBezTo>
                  <a:pt x="87862" y="104843"/>
                  <a:pt x="-1567" y="-3107"/>
                  <a:pt x="20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 2058">
            <a:extLst>
              <a:ext uri="{FF2B5EF4-FFF2-40B4-BE49-F238E27FC236}">
                <a16:creationId xmlns:a16="http://schemas.microsoft.com/office/drawing/2014/main" id="{2FD81152-D450-3A28-2450-6EFCF240BCB0}"/>
              </a:ext>
            </a:extLst>
          </p:cNvPr>
          <p:cNvSpPr/>
          <p:nvPr/>
        </p:nvSpPr>
        <p:spPr>
          <a:xfrm>
            <a:off x="6145116" y="5378448"/>
            <a:ext cx="46319" cy="181130"/>
          </a:xfrm>
          <a:custGeom>
            <a:avLst/>
            <a:gdLst>
              <a:gd name="connsiteX0" fmla="*/ 46134 w 46319"/>
              <a:gd name="connsiteY0" fmla="*/ 2 h 181130"/>
              <a:gd name="connsiteX1" fmla="*/ 17559 w 46319"/>
              <a:gd name="connsiteY1" fmla="*/ 104777 h 181130"/>
              <a:gd name="connsiteX2" fmla="*/ 17559 w 46319"/>
              <a:gd name="connsiteY2" fmla="*/ 180977 h 181130"/>
              <a:gd name="connsiteX3" fmla="*/ 4859 w 46319"/>
              <a:gd name="connsiteY3" fmla="*/ 123827 h 181130"/>
              <a:gd name="connsiteX4" fmla="*/ 1684 w 46319"/>
              <a:gd name="connsiteY4" fmla="*/ 101602 h 181130"/>
              <a:gd name="connsiteX5" fmla="*/ 46134 w 46319"/>
              <a:gd name="connsiteY5" fmla="*/ 2 h 18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319" h="181130">
                <a:moveTo>
                  <a:pt x="46134" y="2"/>
                </a:moveTo>
                <a:cubicBezTo>
                  <a:pt x="48780" y="531"/>
                  <a:pt x="22321" y="74615"/>
                  <a:pt x="17559" y="104777"/>
                </a:cubicBezTo>
                <a:cubicBezTo>
                  <a:pt x="12796" y="134940"/>
                  <a:pt x="19676" y="177802"/>
                  <a:pt x="17559" y="180977"/>
                </a:cubicBezTo>
                <a:cubicBezTo>
                  <a:pt x="15442" y="184152"/>
                  <a:pt x="7505" y="137056"/>
                  <a:pt x="4859" y="123827"/>
                </a:cubicBezTo>
                <a:cubicBezTo>
                  <a:pt x="2213" y="110598"/>
                  <a:pt x="-2549" y="116419"/>
                  <a:pt x="1684" y="101602"/>
                </a:cubicBezTo>
                <a:cubicBezTo>
                  <a:pt x="5917" y="86785"/>
                  <a:pt x="43488" y="-527"/>
                  <a:pt x="4613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 2059">
            <a:extLst>
              <a:ext uri="{FF2B5EF4-FFF2-40B4-BE49-F238E27FC236}">
                <a16:creationId xmlns:a16="http://schemas.microsoft.com/office/drawing/2014/main" id="{4E4B1F84-36D2-2D36-2633-741512C40E0E}"/>
              </a:ext>
            </a:extLst>
          </p:cNvPr>
          <p:cNvSpPr/>
          <p:nvPr/>
        </p:nvSpPr>
        <p:spPr>
          <a:xfrm>
            <a:off x="6210288" y="5375253"/>
            <a:ext cx="23126" cy="181433"/>
          </a:xfrm>
          <a:custGeom>
            <a:avLst/>
            <a:gdLst>
              <a:gd name="connsiteX0" fmla="*/ 19062 w 23126"/>
              <a:gd name="connsiteY0" fmla="*/ 22 h 181433"/>
              <a:gd name="connsiteX1" fmla="*/ 22237 w 23126"/>
              <a:gd name="connsiteY1" fmla="*/ 107972 h 181433"/>
              <a:gd name="connsiteX2" fmla="*/ 12 w 23126"/>
              <a:gd name="connsiteY2" fmla="*/ 180997 h 181433"/>
              <a:gd name="connsiteX3" fmla="*/ 19062 w 23126"/>
              <a:gd name="connsiteY3" fmla="*/ 136547 h 181433"/>
              <a:gd name="connsiteX4" fmla="*/ 22237 w 23126"/>
              <a:gd name="connsiteY4" fmla="*/ 98447 h 181433"/>
              <a:gd name="connsiteX5" fmla="*/ 19062 w 23126"/>
              <a:gd name="connsiteY5" fmla="*/ 22 h 18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26" h="181433">
                <a:moveTo>
                  <a:pt x="19062" y="22"/>
                </a:moveTo>
                <a:cubicBezTo>
                  <a:pt x="19062" y="1609"/>
                  <a:pt x="25412" y="77809"/>
                  <a:pt x="22237" y="107972"/>
                </a:cubicBezTo>
                <a:cubicBezTo>
                  <a:pt x="19062" y="138135"/>
                  <a:pt x="541" y="176235"/>
                  <a:pt x="12" y="180997"/>
                </a:cubicBezTo>
                <a:cubicBezTo>
                  <a:pt x="-517" y="185760"/>
                  <a:pt x="15358" y="150305"/>
                  <a:pt x="19062" y="136547"/>
                </a:cubicBezTo>
                <a:cubicBezTo>
                  <a:pt x="22766" y="122789"/>
                  <a:pt x="21708" y="115909"/>
                  <a:pt x="22237" y="98447"/>
                </a:cubicBezTo>
                <a:cubicBezTo>
                  <a:pt x="22766" y="80985"/>
                  <a:pt x="19062" y="-1565"/>
                  <a:pt x="1906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 2060">
            <a:extLst>
              <a:ext uri="{FF2B5EF4-FFF2-40B4-BE49-F238E27FC236}">
                <a16:creationId xmlns:a16="http://schemas.microsoft.com/office/drawing/2014/main" id="{C0CFF3D8-A0AF-E8A1-5195-0DD73B238394}"/>
              </a:ext>
            </a:extLst>
          </p:cNvPr>
          <p:cNvSpPr/>
          <p:nvPr/>
        </p:nvSpPr>
        <p:spPr>
          <a:xfrm>
            <a:off x="6216383" y="5384547"/>
            <a:ext cx="22788" cy="162679"/>
          </a:xfrm>
          <a:custGeom>
            <a:avLst/>
            <a:gdLst>
              <a:gd name="connsiteX0" fmla="*/ 267 w 22788"/>
              <a:gd name="connsiteY0" fmla="*/ 253 h 162679"/>
              <a:gd name="connsiteX1" fmla="*/ 9792 w 22788"/>
              <a:gd name="connsiteY1" fmla="*/ 85978 h 162679"/>
              <a:gd name="connsiteX2" fmla="*/ 3442 w 22788"/>
              <a:gd name="connsiteY2" fmla="*/ 162178 h 162679"/>
              <a:gd name="connsiteX3" fmla="*/ 22492 w 22788"/>
              <a:gd name="connsiteY3" fmla="*/ 114553 h 162679"/>
              <a:gd name="connsiteX4" fmla="*/ 267 w 22788"/>
              <a:gd name="connsiteY4" fmla="*/ 253 h 16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" h="162679">
                <a:moveTo>
                  <a:pt x="267" y="253"/>
                </a:moveTo>
                <a:cubicBezTo>
                  <a:pt x="-1850" y="-4509"/>
                  <a:pt x="9263" y="58991"/>
                  <a:pt x="9792" y="85978"/>
                </a:cubicBezTo>
                <a:cubicBezTo>
                  <a:pt x="10321" y="112965"/>
                  <a:pt x="1325" y="157416"/>
                  <a:pt x="3442" y="162178"/>
                </a:cubicBezTo>
                <a:cubicBezTo>
                  <a:pt x="5559" y="166940"/>
                  <a:pt x="19317" y="136778"/>
                  <a:pt x="22492" y="114553"/>
                </a:cubicBezTo>
                <a:cubicBezTo>
                  <a:pt x="25667" y="92328"/>
                  <a:pt x="2384" y="5015"/>
                  <a:pt x="267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 2061">
            <a:extLst>
              <a:ext uri="{FF2B5EF4-FFF2-40B4-BE49-F238E27FC236}">
                <a16:creationId xmlns:a16="http://schemas.microsoft.com/office/drawing/2014/main" id="{2EF8204F-7E38-F550-1556-8259CD74886C}"/>
              </a:ext>
            </a:extLst>
          </p:cNvPr>
          <p:cNvSpPr/>
          <p:nvPr/>
        </p:nvSpPr>
        <p:spPr>
          <a:xfrm>
            <a:off x="6257912" y="5387973"/>
            <a:ext cx="86997" cy="155697"/>
          </a:xfrm>
          <a:custGeom>
            <a:avLst/>
            <a:gdLst>
              <a:gd name="connsiteX0" fmla="*/ 13 w 86997"/>
              <a:gd name="connsiteY0" fmla="*/ 2 h 155697"/>
              <a:gd name="connsiteX1" fmla="*/ 76213 w 86997"/>
              <a:gd name="connsiteY1" fmla="*/ 120652 h 155697"/>
              <a:gd name="connsiteX2" fmla="*/ 79388 w 86997"/>
              <a:gd name="connsiteY2" fmla="*/ 149227 h 155697"/>
              <a:gd name="connsiteX3" fmla="*/ 9538 w 86997"/>
              <a:gd name="connsiteY3" fmla="*/ 155577 h 155697"/>
              <a:gd name="connsiteX4" fmla="*/ 76213 w 86997"/>
              <a:gd name="connsiteY4" fmla="*/ 146052 h 155697"/>
              <a:gd name="connsiteX5" fmla="*/ 69863 w 86997"/>
              <a:gd name="connsiteY5" fmla="*/ 123827 h 155697"/>
              <a:gd name="connsiteX6" fmla="*/ 13 w 86997"/>
              <a:gd name="connsiteY6" fmla="*/ 2 h 15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997" h="155697">
                <a:moveTo>
                  <a:pt x="13" y="2"/>
                </a:moveTo>
                <a:cubicBezTo>
                  <a:pt x="1071" y="-527"/>
                  <a:pt x="62984" y="95781"/>
                  <a:pt x="76213" y="120652"/>
                </a:cubicBezTo>
                <a:cubicBezTo>
                  <a:pt x="89442" y="145523"/>
                  <a:pt x="90500" y="143406"/>
                  <a:pt x="79388" y="149227"/>
                </a:cubicBezTo>
                <a:cubicBezTo>
                  <a:pt x="68276" y="155048"/>
                  <a:pt x="10067" y="156106"/>
                  <a:pt x="9538" y="155577"/>
                </a:cubicBezTo>
                <a:cubicBezTo>
                  <a:pt x="9009" y="155048"/>
                  <a:pt x="76213" y="146052"/>
                  <a:pt x="76213" y="146052"/>
                </a:cubicBezTo>
                <a:cubicBezTo>
                  <a:pt x="86267" y="140760"/>
                  <a:pt x="78330" y="143935"/>
                  <a:pt x="69863" y="123827"/>
                </a:cubicBezTo>
                <a:cubicBezTo>
                  <a:pt x="61396" y="103719"/>
                  <a:pt x="-1045" y="531"/>
                  <a:pt x="1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 2062">
            <a:extLst>
              <a:ext uri="{FF2B5EF4-FFF2-40B4-BE49-F238E27FC236}">
                <a16:creationId xmlns:a16="http://schemas.microsoft.com/office/drawing/2014/main" id="{D597B615-1700-3CED-2667-225867B89A5F}"/>
              </a:ext>
            </a:extLst>
          </p:cNvPr>
          <p:cNvSpPr/>
          <p:nvPr/>
        </p:nvSpPr>
        <p:spPr>
          <a:xfrm>
            <a:off x="5819019" y="5111566"/>
            <a:ext cx="149143" cy="111570"/>
          </a:xfrm>
          <a:custGeom>
            <a:avLst/>
            <a:gdLst>
              <a:gd name="connsiteX0" fmla="*/ 756 w 149143"/>
              <a:gd name="connsiteY0" fmla="*/ 184 h 111570"/>
              <a:gd name="connsiteX1" fmla="*/ 73781 w 149143"/>
              <a:gd name="connsiteY1" fmla="*/ 54159 h 111570"/>
              <a:gd name="connsiteX2" fmla="*/ 146806 w 149143"/>
              <a:gd name="connsiteY2" fmla="*/ 111309 h 111570"/>
              <a:gd name="connsiteX3" fmla="*/ 121406 w 149143"/>
              <a:gd name="connsiteY3" fmla="*/ 73209 h 111570"/>
              <a:gd name="connsiteX4" fmla="*/ 756 w 149143"/>
              <a:gd name="connsiteY4" fmla="*/ 184 h 11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143" h="111570">
                <a:moveTo>
                  <a:pt x="756" y="184"/>
                </a:moveTo>
                <a:cubicBezTo>
                  <a:pt x="-7182" y="-2991"/>
                  <a:pt x="49439" y="35638"/>
                  <a:pt x="73781" y="54159"/>
                </a:cubicBezTo>
                <a:cubicBezTo>
                  <a:pt x="98123" y="72680"/>
                  <a:pt x="138868" y="108134"/>
                  <a:pt x="146806" y="111309"/>
                </a:cubicBezTo>
                <a:cubicBezTo>
                  <a:pt x="154744" y="114484"/>
                  <a:pt x="141514" y="88026"/>
                  <a:pt x="121406" y="73209"/>
                </a:cubicBezTo>
                <a:cubicBezTo>
                  <a:pt x="101298" y="58392"/>
                  <a:pt x="8694" y="3359"/>
                  <a:pt x="756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 2063">
            <a:extLst>
              <a:ext uri="{FF2B5EF4-FFF2-40B4-BE49-F238E27FC236}">
                <a16:creationId xmlns:a16="http://schemas.microsoft.com/office/drawing/2014/main" id="{418EEE24-748B-F0E7-939A-5AE26EC370AD}"/>
              </a:ext>
            </a:extLst>
          </p:cNvPr>
          <p:cNvSpPr/>
          <p:nvPr/>
        </p:nvSpPr>
        <p:spPr>
          <a:xfrm>
            <a:off x="6257924" y="5166398"/>
            <a:ext cx="322251" cy="91454"/>
          </a:xfrm>
          <a:custGeom>
            <a:avLst/>
            <a:gdLst>
              <a:gd name="connsiteX0" fmla="*/ 1 w 322251"/>
              <a:gd name="connsiteY0" fmla="*/ 91402 h 91454"/>
              <a:gd name="connsiteX1" fmla="*/ 203201 w 322251"/>
              <a:gd name="connsiteY1" fmla="*/ 18377 h 91454"/>
              <a:gd name="connsiteX2" fmla="*/ 320676 w 322251"/>
              <a:gd name="connsiteY2" fmla="*/ 18377 h 91454"/>
              <a:gd name="connsiteX3" fmla="*/ 266701 w 322251"/>
              <a:gd name="connsiteY3" fmla="*/ 5677 h 91454"/>
              <a:gd name="connsiteX4" fmla="*/ 206376 w 322251"/>
              <a:gd name="connsiteY4" fmla="*/ 5677 h 91454"/>
              <a:gd name="connsiteX5" fmla="*/ 1 w 322251"/>
              <a:gd name="connsiteY5" fmla="*/ 91402 h 9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251" h="91454">
                <a:moveTo>
                  <a:pt x="1" y="91402"/>
                </a:moveTo>
                <a:cubicBezTo>
                  <a:pt x="-528" y="93519"/>
                  <a:pt x="149755" y="30548"/>
                  <a:pt x="203201" y="18377"/>
                </a:cubicBezTo>
                <a:cubicBezTo>
                  <a:pt x="256647" y="6206"/>
                  <a:pt x="310093" y="20494"/>
                  <a:pt x="320676" y="18377"/>
                </a:cubicBezTo>
                <a:cubicBezTo>
                  <a:pt x="331259" y="16260"/>
                  <a:pt x="285751" y="7794"/>
                  <a:pt x="266701" y="5677"/>
                </a:cubicBezTo>
                <a:cubicBezTo>
                  <a:pt x="247651" y="3560"/>
                  <a:pt x="245005" y="-5965"/>
                  <a:pt x="206376" y="5677"/>
                </a:cubicBezTo>
                <a:cubicBezTo>
                  <a:pt x="167747" y="17319"/>
                  <a:pt x="530" y="89285"/>
                  <a:pt x="1" y="91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 2064">
            <a:extLst>
              <a:ext uri="{FF2B5EF4-FFF2-40B4-BE49-F238E27FC236}">
                <a16:creationId xmlns:a16="http://schemas.microsoft.com/office/drawing/2014/main" id="{1706A8A6-F017-70F1-8459-2E66981C2B78}"/>
              </a:ext>
            </a:extLst>
          </p:cNvPr>
          <p:cNvSpPr/>
          <p:nvPr/>
        </p:nvSpPr>
        <p:spPr>
          <a:xfrm>
            <a:off x="5597525" y="5566200"/>
            <a:ext cx="563893" cy="129825"/>
          </a:xfrm>
          <a:custGeom>
            <a:avLst/>
            <a:gdLst>
              <a:gd name="connsiteX0" fmla="*/ 0 w 563893"/>
              <a:gd name="connsiteY0" fmla="*/ 2750 h 129825"/>
              <a:gd name="connsiteX1" fmla="*/ 333375 w 563893"/>
              <a:gd name="connsiteY1" fmla="*/ 2750 h 129825"/>
              <a:gd name="connsiteX2" fmla="*/ 384175 w 563893"/>
              <a:gd name="connsiteY2" fmla="*/ 31325 h 129825"/>
              <a:gd name="connsiteX3" fmla="*/ 346075 w 563893"/>
              <a:gd name="connsiteY3" fmla="*/ 15450 h 129825"/>
              <a:gd name="connsiteX4" fmla="*/ 536575 w 563893"/>
              <a:gd name="connsiteY4" fmla="*/ 82125 h 129825"/>
              <a:gd name="connsiteX5" fmla="*/ 561975 w 563893"/>
              <a:gd name="connsiteY5" fmla="*/ 129750 h 129825"/>
              <a:gd name="connsiteX6" fmla="*/ 530225 w 563893"/>
              <a:gd name="connsiteY6" fmla="*/ 91650 h 129825"/>
              <a:gd name="connsiteX7" fmla="*/ 415925 w 563893"/>
              <a:gd name="connsiteY7" fmla="*/ 34500 h 129825"/>
              <a:gd name="connsiteX8" fmla="*/ 365125 w 563893"/>
              <a:gd name="connsiteY8" fmla="*/ 21800 h 129825"/>
              <a:gd name="connsiteX9" fmla="*/ 276225 w 563893"/>
              <a:gd name="connsiteY9" fmla="*/ 12275 h 129825"/>
              <a:gd name="connsiteX10" fmla="*/ 307975 w 563893"/>
              <a:gd name="connsiteY10" fmla="*/ 5925 h 129825"/>
              <a:gd name="connsiteX11" fmla="*/ 209550 w 563893"/>
              <a:gd name="connsiteY11" fmla="*/ 15450 h 129825"/>
              <a:gd name="connsiteX12" fmla="*/ 85725 w 563893"/>
              <a:gd name="connsiteY12" fmla="*/ 9100 h 129825"/>
              <a:gd name="connsiteX13" fmla="*/ 146050 w 563893"/>
              <a:gd name="connsiteY13" fmla="*/ 9100 h 129825"/>
              <a:gd name="connsiteX14" fmla="*/ 0 w 563893"/>
              <a:gd name="connsiteY14" fmla="*/ 2750 h 12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3893" h="129825">
                <a:moveTo>
                  <a:pt x="0" y="2750"/>
                </a:moveTo>
                <a:cubicBezTo>
                  <a:pt x="134673" y="368"/>
                  <a:pt x="269346" y="-2013"/>
                  <a:pt x="333375" y="2750"/>
                </a:cubicBezTo>
                <a:cubicBezTo>
                  <a:pt x="397404" y="7513"/>
                  <a:pt x="382058" y="29208"/>
                  <a:pt x="384175" y="31325"/>
                </a:cubicBezTo>
                <a:cubicBezTo>
                  <a:pt x="386292" y="33442"/>
                  <a:pt x="320675" y="6983"/>
                  <a:pt x="346075" y="15450"/>
                </a:cubicBezTo>
                <a:cubicBezTo>
                  <a:pt x="371475" y="23917"/>
                  <a:pt x="500592" y="63075"/>
                  <a:pt x="536575" y="82125"/>
                </a:cubicBezTo>
                <a:cubicBezTo>
                  <a:pt x="572558" y="101175"/>
                  <a:pt x="563033" y="128162"/>
                  <a:pt x="561975" y="129750"/>
                </a:cubicBezTo>
                <a:cubicBezTo>
                  <a:pt x="560917" y="131338"/>
                  <a:pt x="554567" y="107525"/>
                  <a:pt x="530225" y="91650"/>
                </a:cubicBezTo>
                <a:cubicBezTo>
                  <a:pt x="505883" y="75775"/>
                  <a:pt x="443442" y="46142"/>
                  <a:pt x="415925" y="34500"/>
                </a:cubicBezTo>
                <a:cubicBezTo>
                  <a:pt x="388408" y="22858"/>
                  <a:pt x="388408" y="25504"/>
                  <a:pt x="365125" y="21800"/>
                </a:cubicBezTo>
                <a:cubicBezTo>
                  <a:pt x="341842" y="18096"/>
                  <a:pt x="285750" y="14921"/>
                  <a:pt x="276225" y="12275"/>
                </a:cubicBezTo>
                <a:cubicBezTo>
                  <a:pt x="266700" y="9629"/>
                  <a:pt x="319087" y="5396"/>
                  <a:pt x="307975" y="5925"/>
                </a:cubicBezTo>
                <a:cubicBezTo>
                  <a:pt x="296863" y="6454"/>
                  <a:pt x="246592" y="14921"/>
                  <a:pt x="209550" y="15450"/>
                </a:cubicBezTo>
                <a:cubicBezTo>
                  <a:pt x="172508" y="15979"/>
                  <a:pt x="96308" y="10158"/>
                  <a:pt x="85725" y="9100"/>
                </a:cubicBezTo>
                <a:cubicBezTo>
                  <a:pt x="75142" y="8042"/>
                  <a:pt x="146050" y="9100"/>
                  <a:pt x="146050" y="9100"/>
                </a:cubicBezTo>
                <a:lnTo>
                  <a:pt x="0" y="27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 2065">
            <a:extLst>
              <a:ext uri="{FF2B5EF4-FFF2-40B4-BE49-F238E27FC236}">
                <a16:creationId xmlns:a16="http://schemas.microsoft.com/office/drawing/2014/main" id="{218EFD7F-AD8F-A42E-D02A-C126C1029F94}"/>
              </a:ext>
            </a:extLst>
          </p:cNvPr>
          <p:cNvSpPr/>
          <p:nvPr/>
        </p:nvSpPr>
        <p:spPr>
          <a:xfrm>
            <a:off x="6184874" y="5619730"/>
            <a:ext cx="34951" cy="92405"/>
          </a:xfrm>
          <a:custGeom>
            <a:avLst/>
            <a:gdLst>
              <a:gd name="connsiteX0" fmla="*/ 31776 w 34951"/>
              <a:gd name="connsiteY0" fmla="*/ 20 h 92405"/>
              <a:gd name="connsiteX1" fmla="*/ 12726 w 34951"/>
              <a:gd name="connsiteY1" fmla="*/ 53995 h 92405"/>
              <a:gd name="connsiteX2" fmla="*/ 34951 w 34951"/>
              <a:gd name="connsiteY2" fmla="*/ 92095 h 92405"/>
              <a:gd name="connsiteX3" fmla="*/ 12726 w 34951"/>
              <a:gd name="connsiteY3" fmla="*/ 73045 h 92405"/>
              <a:gd name="connsiteX4" fmla="*/ 26 w 34951"/>
              <a:gd name="connsiteY4" fmla="*/ 60345 h 92405"/>
              <a:gd name="connsiteX5" fmla="*/ 31776 w 34951"/>
              <a:gd name="connsiteY5" fmla="*/ 20 h 9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51" h="92405">
                <a:moveTo>
                  <a:pt x="31776" y="20"/>
                </a:moveTo>
                <a:cubicBezTo>
                  <a:pt x="33893" y="-1038"/>
                  <a:pt x="12197" y="38649"/>
                  <a:pt x="12726" y="53995"/>
                </a:cubicBezTo>
                <a:cubicBezTo>
                  <a:pt x="13255" y="69341"/>
                  <a:pt x="34951" y="88920"/>
                  <a:pt x="34951" y="92095"/>
                </a:cubicBezTo>
                <a:cubicBezTo>
                  <a:pt x="34951" y="95270"/>
                  <a:pt x="12726" y="73045"/>
                  <a:pt x="12726" y="73045"/>
                </a:cubicBezTo>
                <a:cubicBezTo>
                  <a:pt x="6905" y="67753"/>
                  <a:pt x="-503" y="70399"/>
                  <a:pt x="26" y="60345"/>
                </a:cubicBezTo>
                <a:cubicBezTo>
                  <a:pt x="555" y="50291"/>
                  <a:pt x="29659" y="1078"/>
                  <a:pt x="31776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 2066">
            <a:extLst>
              <a:ext uri="{FF2B5EF4-FFF2-40B4-BE49-F238E27FC236}">
                <a16:creationId xmlns:a16="http://schemas.microsoft.com/office/drawing/2014/main" id="{6BADBEFC-9E90-3FA1-3C38-0520948C8BD5}"/>
              </a:ext>
            </a:extLst>
          </p:cNvPr>
          <p:cNvSpPr/>
          <p:nvPr/>
        </p:nvSpPr>
        <p:spPr>
          <a:xfrm>
            <a:off x="6235367" y="5631157"/>
            <a:ext cx="683207" cy="46096"/>
          </a:xfrm>
          <a:custGeom>
            <a:avLst/>
            <a:gdLst>
              <a:gd name="connsiteX0" fmla="*/ 333 w 683207"/>
              <a:gd name="connsiteY0" fmla="*/ 1293 h 46096"/>
              <a:gd name="connsiteX1" fmla="*/ 260683 w 683207"/>
              <a:gd name="connsiteY1" fmla="*/ 4468 h 46096"/>
              <a:gd name="connsiteX2" fmla="*/ 435308 w 683207"/>
              <a:gd name="connsiteY2" fmla="*/ 26693 h 46096"/>
              <a:gd name="connsiteX3" fmla="*/ 355933 w 683207"/>
              <a:gd name="connsiteY3" fmla="*/ 29868 h 46096"/>
              <a:gd name="connsiteX4" fmla="*/ 549608 w 683207"/>
              <a:gd name="connsiteY4" fmla="*/ 42568 h 46096"/>
              <a:gd name="connsiteX5" fmla="*/ 682958 w 683207"/>
              <a:gd name="connsiteY5" fmla="*/ 42568 h 46096"/>
              <a:gd name="connsiteX6" fmla="*/ 575008 w 683207"/>
              <a:gd name="connsiteY6" fmla="*/ 45743 h 46096"/>
              <a:gd name="connsiteX7" fmla="*/ 311483 w 683207"/>
              <a:gd name="connsiteY7" fmla="*/ 33043 h 46096"/>
              <a:gd name="connsiteX8" fmla="*/ 419433 w 683207"/>
              <a:gd name="connsiteY8" fmla="*/ 33043 h 46096"/>
              <a:gd name="connsiteX9" fmla="*/ 317833 w 683207"/>
              <a:gd name="connsiteY9" fmla="*/ 20343 h 46096"/>
              <a:gd name="connsiteX10" fmla="*/ 333 w 683207"/>
              <a:gd name="connsiteY10" fmla="*/ 1293 h 4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3207" h="46096">
                <a:moveTo>
                  <a:pt x="333" y="1293"/>
                </a:moveTo>
                <a:cubicBezTo>
                  <a:pt x="-9192" y="-1353"/>
                  <a:pt x="188187" y="235"/>
                  <a:pt x="260683" y="4468"/>
                </a:cubicBezTo>
                <a:cubicBezTo>
                  <a:pt x="333179" y="8701"/>
                  <a:pt x="419433" y="22460"/>
                  <a:pt x="435308" y="26693"/>
                </a:cubicBezTo>
                <a:cubicBezTo>
                  <a:pt x="451183" y="30926"/>
                  <a:pt x="336883" y="27222"/>
                  <a:pt x="355933" y="29868"/>
                </a:cubicBezTo>
                <a:cubicBezTo>
                  <a:pt x="374983" y="32514"/>
                  <a:pt x="495104" y="40451"/>
                  <a:pt x="549608" y="42568"/>
                </a:cubicBezTo>
                <a:cubicBezTo>
                  <a:pt x="604112" y="44685"/>
                  <a:pt x="678725" y="42039"/>
                  <a:pt x="682958" y="42568"/>
                </a:cubicBezTo>
                <a:cubicBezTo>
                  <a:pt x="687191" y="43097"/>
                  <a:pt x="636920" y="47330"/>
                  <a:pt x="575008" y="45743"/>
                </a:cubicBezTo>
                <a:cubicBezTo>
                  <a:pt x="513096" y="44156"/>
                  <a:pt x="337412" y="35160"/>
                  <a:pt x="311483" y="33043"/>
                </a:cubicBezTo>
                <a:cubicBezTo>
                  <a:pt x="285554" y="30926"/>
                  <a:pt x="418375" y="35160"/>
                  <a:pt x="419433" y="33043"/>
                </a:cubicBezTo>
                <a:cubicBezTo>
                  <a:pt x="420491" y="30926"/>
                  <a:pt x="380804" y="24047"/>
                  <a:pt x="317833" y="20343"/>
                </a:cubicBezTo>
                <a:lnTo>
                  <a:pt x="333" y="12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 2067">
            <a:extLst>
              <a:ext uri="{FF2B5EF4-FFF2-40B4-BE49-F238E27FC236}">
                <a16:creationId xmlns:a16="http://schemas.microsoft.com/office/drawing/2014/main" id="{1AD2EA35-2CD8-79F9-3124-199BC76634C6}"/>
              </a:ext>
            </a:extLst>
          </p:cNvPr>
          <p:cNvSpPr/>
          <p:nvPr/>
        </p:nvSpPr>
        <p:spPr>
          <a:xfrm>
            <a:off x="6207259" y="5666959"/>
            <a:ext cx="987312" cy="48041"/>
          </a:xfrm>
          <a:custGeom>
            <a:avLst/>
            <a:gdLst>
              <a:gd name="connsiteX0" fmla="*/ 3041 w 987312"/>
              <a:gd name="connsiteY0" fmla="*/ 48041 h 48041"/>
              <a:gd name="connsiteX1" fmla="*/ 539616 w 987312"/>
              <a:gd name="connsiteY1" fmla="*/ 35341 h 48041"/>
              <a:gd name="connsiteX2" fmla="*/ 438016 w 987312"/>
              <a:gd name="connsiteY2" fmla="*/ 44866 h 48041"/>
              <a:gd name="connsiteX3" fmla="*/ 660266 w 987312"/>
              <a:gd name="connsiteY3" fmla="*/ 41691 h 48041"/>
              <a:gd name="connsiteX4" fmla="*/ 920616 w 987312"/>
              <a:gd name="connsiteY4" fmla="*/ 416 h 48041"/>
              <a:gd name="connsiteX5" fmla="*/ 987291 w 987312"/>
              <a:gd name="connsiteY5" fmla="*/ 19466 h 48041"/>
              <a:gd name="connsiteX6" fmla="*/ 926966 w 987312"/>
              <a:gd name="connsiteY6" fmla="*/ 3591 h 48041"/>
              <a:gd name="connsiteX7" fmla="*/ 847591 w 987312"/>
              <a:gd name="connsiteY7" fmla="*/ 3591 h 48041"/>
              <a:gd name="connsiteX8" fmla="*/ 603116 w 987312"/>
              <a:gd name="connsiteY8" fmla="*/ 38516 h 48041"/>
              <a:gd name="connsiteX9" fmla="*/ 488816 w 987312"/>
              <a:gd name="connsiteY9" fmla="*/ 32166 h 48041"/>
              <a:gd name="connsiteX10" fmla="*/ 326891 w 987312"/>
              <a:gd name="connsiteY10" fmla="*/ 28991 h 48041"/>
              <a:gd name="connsiteX11" fmla="*/ 3041 w 987312"/>
              <a:gd name="connsiteY11" fmla="*/ 48041 h 4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312" h="48041">
                <a:moveTo>
                  <a:pt x="3041" y="48041"/>
                </a:moveTo>
                <a:lnTo>
                  <a:pt x="539616" y="35341"/>
                </a:lnTo>
                <a:cubicBezTo>
                  <a:pt x="612112" y="34812"/>
                  <a:pt x="417908" y="43808"/>
                  <a:pt x="438016" y="44866"/>
                </a:cubicBezTo>
                <a:cubicBezTo>
                  <a:pt x="458124" y="45924"/>
                  <a:pt x="579833" y="49099"/>
                  <a:pt x="660266" y="41691"/>
                </a:cubicBezTo>
                <a:cubicBezTo>
                  <a:pt x="740699" y="34283"/>
                  <a:pt x="866112" y="4120"/>
                  <a:pt x="920616" y="416"/>
                </a:cubicBezTo>
                <a:cubicBezTo>
                  <a:pt x="975120" y="-3288"/>
                  <a:pt x="986233" y="18937"/>
                  <a:pt x="987291" y="19466"/>
                </a:cubicBezTo>
                <a:cubicBezTo>
                  <a:pt x="988349" y="19995"/>
                  <a:pt x="950249" y="6237"/>
                  <a:pt x="926966" y="3591"/>
                </a:cubicBezTo>
                <a:cubicBezTo>
                  <a:pt x="903683" y="945"/>
                  <a:pt x="901566" y="-2230"/>
                  <a:pt x="847591" y="3591"/>
                </a:cubicBezTo>
                <a:cubicBezTo>
                  <a:pt x="793616" y="9412"/>
                  <a:pt x="662912" y="33753"/>
                  <a:pt x="603116" y="38516"/>
                </a:cubicBezTo>
                <a:cubicBezTo>
                  <a:pt x="543320" y="43279"/>
                  <a:pt x="534853" y="33753"/>
                  <a:pt x="488816" y="32166"/>
                </a:cubicBezTo>
                <a:cubicBezTo>
                  <a:pt x="442779" y="30579"/>
                  <a:pt x="401503" y="27933"/>
                  <a:pt x="326891" y="28991"/>
                </a:cubicBezTo>
                <a:cubicBezTo>
                  <a:pt x="252279" y="30049"/>
                  <a:pt x="-32413" y="46983"/>
                  <a:pt x="3041" y="48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 2068">
            <a:extLst>
              <a:ext uri="{FF2B5EF4-FFF2-40B4-BE49-F238E27FC236}">
                <a16:creationId xmlns:a16="http://schemas.microsoft.com/office/drawing/2014/main" id="{8AB12A6F-EDFA-5B54-0E7B-A7354C288C75}"/>
              </a:ext>
            </a:extLst>
          </p:cNvPr>
          <p:cNvSpPr/>
          <p:nvPr/>
        </p:nvSpPr>
        <p:spPr>
          <a:xfrm>
            <a:off x="5501760" y="5495756"/>
            <a:ext cx="711715" cy="238294"/>
          </a:xfrm>
          <a:custGeom>
            <a:avLst/>
            <a:gdLst>
              <a:gd name="connsiteX0" fmla="*/ 515 w 711715"/>
              <a:gd name="connsiteY0" fmla="*/ 169 h 238294"/>
              <a:gd name="connsiteX1" fmla="*/ 187840 w 711715"/>
              <a:gd name="connsiteY1" fmla="*/ 108119 h 238294"/>
              <a:gd name="connsiteX2" fmla="*/ 159265 w 711715"/>
              <a:gd name="connsiteY2" fmla="*/ 95419 h 238294"/>
              <a:gd name="connsiteX3" fmla="*/ 406915 w 711715"/>
              <a:gd name="connsiteY3" fmla="*/ 152569 h 238294"/>
              <a:gd name="connsiteX4" fmla="*/ 492640 w 711715"/>
              <a:gd name="connsiteY4" fmla="*/ 181144 h 238294"/>
              <a:gd name="connsiteX5" fmla="*/ 441840 w 711715"/>
              <a:gd name="connsiteY5" fmla="*/ 181144 h 238294"/>
              <a:gd name="connsiteX6" fmla="*/ 572015 w 711715"/>
              <a:gd name="connsiteY6" fmla="*/ 209719 h 238294"/>
              <a:gd name="connsiteX7" fmla="*/ 711715 w 711715"/>
              <a:gd name="connsiteY7" fmla="*/ 238294 h 238294"/>
              <a:gd name="connsiteX8" fmla="*/ 619640 w 711715"/>
              <a:gd name="connsiteY8" fmla="*/ 219244 h 238294"/>
              <a:gd name="connsiteX9" fmla="*/ 425965 w 711715"/>
              <a:gd name="connsiteY9" fmla="*/ 177969 h 238294"/>
              <a:gd name="connsiteX10" fmla="*/ 273565 w 711715"/>
              <a:gd name="connsiteY10" fmla="*/ 162094 h 238294"/>
              <a:gd name="connsiteX11" fmla="*/ 321190 w 711715"/>
              <a:gd name="connsiteY11" fmla="*/ 162094 h 238294"/>
              <a:gd name="connsiteX12" fmla="*/ 254515 w 711715"/>
              <a:gd name="connsiteY12" fmla="*/ 136694 h 238294"/>
              <a:gd name="connsiteX13" fmla="*/ 515 w 711715"/>
              <a:gd name="connsiteY13" fmla="*/ 169 h 23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715" h="238294">
                <a:moveTo>
                  <a:pt x="515" y="169"/>
                </a:moveTo>
                <a:cubicBezTo>
                  <a:pt x="-10597" y="-4593"/>
                  <a:pt x="161382" y="92244"/>
                  <a:pt x="187840" y="108119"/>
                </a:cubicBezTo>
                <a:cubicBezTo>
                  <a:pt x="214298" y="123994"/>
                  <a:pt x="122753" y="88011"/>
                  <a:pt x="159265" y="95419"/>
                </a:cubicBezTo>
                <a:cubicBezTo>
                  <a:pt x="195777" y="102827"/>
                  <a:pt x="351353" y="138282"/>
                  <a:pt x="406915" y="152569"/>
                </a:cubicBezTo>
                <a:cubicBezTo>
                  <a:pt x="462478" y="166857"/>
                  <a:pt x="486819" y="176382"/>
                  <a:pt x="492640" y="181144"/>
                </a:cubicBezTo>
                <a:cubicBezTo>
                  <a:pt x="498461" y="185906"/>
                  <a:pt x="428611" y="176382"/>
                  <a:pt x="441840" y="181144"/>
                </a:cubicBezTo>
                <a:cubicBezTo>
                  <a:pt x="455069" y="185906"/>
                  <a:pt x="572015" y="209719"/>
                  <a:pt x="572015" y="209719"/>
                </a:cubicBezTo>
                <a:lnTo>
                  <a:pt x="711715" y="238294"/>
                </a:lnTo>
                <a:lnTo>
                  <a:pt x="619640" y="219244"/>
                </a:lnTo>
                <a:cubicBezTo>
                  <a:pt x="572015" y="209190"/>
                  <a:pt x="483644" y="187494"/>
                  <a:pt x="425965" y="177969"/>
                </a:cubicBezTo>
                <a:cubicBezTo>
                  <a:pt x="368286" y="168444"/>
                  <a:pt x="291028" y="164740"/>
                  <a:pt x="273565" y="162094"/>
                </a:cubicBezTo>
                <a:cubicBezTo>
                  <a:pt x="256102" y="159448"/>
                  <a:pt x="324365" y="166327"/>
                  <a:pt x="321190" y="162094"/>
                </a:cubicBezTo>
                <a:cubicBezTo>
                  <a:pt x="318015" y="157861"/>
                  <a:pt x="305844" y="158919"/>
                  <a:pt x="254515" y="136694"/>
                </a:cubicBezTo>
                <a:cubicBezTo>
                  <a:pt x="203186" y="114469"/>
                  <a:pt x="11627" y="4931"/>
                  <a:pt x="515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 2069">
            <a:extLst>
              <a:ext uri="{FF2B5EF4-FFF2-40B4-BE49-F238E27FC236}">
                <a16:creationId xmlns:a16="http://schemas.microsoft.com/office/drawing/2014/main" id="{8500B494-9A5E-8F8F-2E8D-B95B6806CB05}"/>
              </a:ext>
            </a:extLst>
          </p:cNvPr>
          <p:cNvSpPr/>
          <p:nvPr/>
        </p:nvSpPr>
        <p:spPr>
          <a:xfrm>
            <a:off x="6219825" y="5718175"/>
            <a:ext cx="927100" cy="346075"/>
          </a:xfrm>
          <a:custGeom>
            <a:avLst/>
            <a:gdLst>
              <a:gd name="connsiteX0" fmla="*/ 927100 w 927100"/>
              <a:gd name="connsiteY0" fmla="*/ 0 h 346075"/>
              <a:gd name="connsiteX1" fmla="*/ 561975 w 927100"/>
              <a:gd name="connsiteY1" fmla="*/ 187325 h 346075"/>
              <a:gd name="connsiteX2" fmla="*/ 292100 w 927100"/>
              <a:gd name="connsiteY2" fmla="*/ 304800 h 346075"/>
              <a:gd name="connsiteX3" fmla="*/ 361950 w 927100"/>
              <a:gd name="connsiteY3" fmla="*/ 292100 h 346075"/>
              <a:gd name="connsiteX4" fmla="*/ 0 w 927100"/>
              <a:gd name="connsiteY4" fmla="*/ 346075 h 346075"/>
              <a:gd name="connsiteX5" fmla="*/ 387350 w 927100"/>
              <a:gd name="connsiteY5" fmla="*/ 269875 h 346075"/>
              <a:gd name="connsiteX6" fmla="*/ 342900 w 927100"/>
              <a:gd name="connsiteY6" fmla="*/ 266700 h 346075"/>
              <a:gd name="connsiteX7" fmla="*/ 571500 w 927100"/>
              <a:gd name="connsiteY7" fmla="*/ 171450 h 346075"/>
              <a:gd name="connsiteX8" fmla="*/ 482600 w 927100"/>
              <a:gd name="connsiteY8" fmla="*/ 212725 h 346075"/>
              <a:gd name="connsiteX9" fmla="*/ 927100 w 927100"/>
              <a:gd name="connsiteY9" fmla="*/ 0 h 34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7100" h="346075">
                <a:moveTo>
                  <a:pt x="927100" y="0"/>
                </a:moveTo>
                <a:cubicBezTo>
                  <a:pt x="797454" y="68262"/>
                  <a:pt x="667808" y="136525"/>
                  <a:pt x="561975" y="187325"/>
                </a:cubicBezTo>
                <a:cubicBezTo>
                  <a:pt x="456142" y="238125"/>
                  <a:pt x="325437" y="287338"/>
                  <a:pt x="292100" y="304800"/>
                </a:cubicBezTo>
                <a:cubicBezTo>
                  <a:pt x="258763" y="322262"/>
                  <a:pt x="361950" y="292100"/>
                  <a:pt x="361950" y="292100"/>
                </a:cubicBezTo>
                <a:lnTo>
                  <a:pt x="0" y="346075"/>
                </a:lnTo>
                <a:cubicBezTo>
                  <a:pt x="4233" y="342371"/>
                  <a:pt x="330200" y="283104"/>
                  <a:pt x="387350" y="269875"/>
                </a:cubicBezTo>
                <a:cubicBezTo>
                  <a:pt x="444500" y="256646"/>
                  <a:pt x="312208" y="283104"/>
                  <a:pt x="342900" y="266700"/>
                </a:cubicBezTo>
                <a:cubicBezTo>
                  <a:pt x="373592" y="250296"/>
                  <a:pt x="548217" y="180446"/>
                  <a:pt x="571500" y="171450"/>
                </a:cubicBezTo>
                <a:cubicBezTo>
                  <a:pt x="594783" y="162454"/>
                  <a:pt x="482600" y="212725"/>
                  <a:pt x="482600" y="212725"/>
                </a:cubicBezTo>
                <a:lnTo>
                  <a:pt x="92710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 2070">
            <a:extLst>
              <a:ext uri="{FF2B5EF4-FFF2-40B4-BE49-F238E27FC236}">
                <a16:creationId xmlns:a16="http://schemas.microsoft.com/office/drawing/2014/main" id="{6CFEF5B7-0E74-1FAA-60C2-6460C25983BB}"/>
              </a:ext>
            </a:extLst>
          </p:cNvPr>
          <p:cNvSpPr/>
          <p:nvPr/>
        </p:nvSpPr>
        <p:spPr>
          <a:xfrm>
            <a:off x="5878011" y="5914736"/>
            <a:ext cx="809291" cy="88130"/>
          </a:xfrm>
          <a:custGeom>
            <a:avLst/>
            <a:gdLst>
              <a:gd name="connsiteX0" fmla="*/ 2089 w 809291"/>
              <a:gd name="connsiteY0" fmla="*/ 9814 h 88130"/>
              <a:gd name="connsiteX1" fmla="*/ 437064 w 809291"/>
              <a:gd name="connsiteY1" fmla="*/ 82839 h 88130"/>
              <a:gd name="connsiteX2" fmla="*/ 351339 w 809291"/>
              <a:gd name="connsiteY2" fmla="*/ 79664 h 88130"/>
              <a:gd name="connsiteX3" fmla="*/ 589464 w 809291"/>
              <a:gd name="connsiteY3" fmla="*/ 57439 h 88130"/>
              <a:gd name="connsiteX4" fmla="*/ 497389 w 809291"/>
              <a:gd name="connsiteY4" fmla="*/ 63789 h 88130"/>
              <a:gd name="connsiteX5" fmla="*/ 808539 w 809291"/>
              <a:gd name="connsiteY5" fmla="*/ 289 h 88130"/>
              <a:gd name="connsiteX6" fmla="*/ 576764 w 809291"/>
              <a:gd name="connsiteY6" fmla="*/ 41564 h 88130"/>
              <a:gd name="connsiteX7" fmla="*/ 325939 w 809291"/>
              <a:gd name="connsiteY7" fmla="*/ 73314 h 88130"/>
              <a:gd name="connsiteX8" fmla="*/ 383089 w 809291"/>
              <a:gd name="connsiteY8" fmla="*/ 79664 h 88130"/>
              <a:gd name="connsiteX9" fmla="*/ 230689 w 809291"/>
              <a:gd name="connsiteY9" fmla="*/ 70139 h 88130"/>
              <a:gd name="connsiteX10" fmla="*/ 268789 w 809291"/>
              <a:gd name="connsiteY10" fmla="*/ 66964 h 88130"/>
              <a:gd name="connsiteX11" fmla="*/ 2089 w 809291"/>
              <a:gd name="connsiteY11" fmla="*/ 9814 h 8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9291" h="88130">
                <a:moveTo>
                  <a:pt x="2089" y="9814"/>
                </a:moveTo>
                <a:cubicBezTo>
                  <a:pt x="30135" y="12460"/>
                  <a:pt x="378856" y="71197"/>
                  <a:pt x="437064" y="82839"/>
                </a:cubicBezTo>
                <a:cubicBezTo>
                  <a:pt x="495272" y="94481"/>
                  <a:pt x="325939" y="83897"/>
                  <a:pt x="351339" y="79664"/>
                </a:cubicBezTo>
                <a:cubicBezTo>
                  <a:pt x="376739" y="75431"/>
                  <a:pt x="565122" y="60085"/>
                  <a:pt x="589464" y="57439"/>
                </a:cubicBezTo>
                <a:cubicBezTo>
                  <a:pt x="613806" y="54793"/>
                  <a:pt x="460877" y="73314"/>
                  <a:pt x="497389" y="63789"/>
                </a:cubicBezTo>
                <a:cubicBezTo>
                  <a:pt x="533901" y="54264"/>
                  <a:pt x="795310" y="3993"/>
                  <a:pt x="808539" y="289"/>
                </a:cubicBezTo>
                <a:cubicBezTo>
                  <a:pt x="821768" y="-3415"/>
                  <a:pt x="657197" y="29393"/>
                  <a:pt x="576764" y="41564"/>
                </a:cubicBezTo>
                <a:cubicBezTo>
                  <a:pt x="496331" y="53735"/>
                  <a:pt x="358218" y="66964"/>
                  <a:pt x="325939" y="73314"/>
                </a:cubicBezTo>
                <a:cubicBezTo>
                  <a:pt x="293660" y="79664"/>
                  <a:pt x="398964" y="80193"/>
                  <a:pt x="383089" y="79664"/>
                </a:cubicBezTo>
                <a:cubicBezTo>
                  <a:pt x="367214" y="79135"/>
                  <a:pt x="249739" y="72256"/>
                  <a:pt x="230689" y="70139"/>
                </a:cubicBezTo>
                <a:cubicBezTo>
                  <a:pt x="211639" y="68022"/>
                  <a:pt x="300539" y="75431"/>
                  <a:pt x="268789" y="66964"/>
                </a:cubicBezTo>
                <a:cubicBezTo>
                  <a:pt x="237039" y="58497"/>
                  <a:pt x="-25957" y="7168"/>
                  <a:pt x="2089" y="9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 2071">
            <a:extLst>
              <a:ext uri="{FF2B5EF4-FFF2-40B4-BE49-F238E27FC236}">
                <a16:creationId xmlns:a16="http://schemas.microsoft.com/office/drawing/2014/main" id="{B5AF4AF4-2A17-C77B-6F0F-92A0CCE1D263}"/>
              </a:ext>
            </a:extLst>
          </p:cNvPr>
          <p:cNvSpPr/>
          <p:nvPr/>
        </p:nvSpPr>
        <p:spPr>
          <a:xfrm>
            <a:off x="6069501" y="5908674"/>
            <a:ext cx="842528" cy="241741"/>
          </a:xfrm>
          <a:custGeom>
            <a:avLst/>
            <a:gdLst>
              <a:gd name="connsiteX0" fmla="*/ 842474 w 842528"/>
              <a:gd name="connsiteY0" fmla="*/ 1 h 241741"/>
              <a:gd name="connsiteX1" fmla="*/ 382099 w 842528"/>
              <a:gd name="connsiteY1" fmla="*/ 174626 h 241741"/>
              <a:gd name="connsiteX2" fmla="*/ 407499 w 842528"/>
              <a:gd name="connsiteY2" fmla="*/ 190501 h 241741"/>
              <a:gd name="connsiteX3" fmla="*/ 156674 w 842528"/>
              <a:gd name="connsiteY3" fmla="*/ 228601 h 241741"/>
              <a:gd name="connsiteX4" fmla="*/ 242399 w 842528"/>
              <a:gd name="connsiteY4" fmla="*/ 231776 h 241741"/>
              <a:gd name="connsiteX5" fmla="*/ 1099 w 842528"/>
              <a:gd name="connsiteY5" fmla="*/ 241301 h 241741"/>
              <a:gd name="connsiteX6" fmla="*/ 356699 w 842528"/>
              <a:gd name="connsiteY6" fmla="*/ 215901 h 241741"/>
              <a:gd name="connsiteX7" fmla="*/ 502749 w 842528"/>
              <a:gd name="connsiteY7" fmla="*/ 155576 h 241741"/>
              <a:gd name="connsiteX8" fmla="*/ 413849 w 842528"/>
              <a:gd name="connsiteY8" fmla="*/ 177801 h 241741"/>
              <a:gd name="connsiteX9" fmla="*/ 842474 w 842528"/>
              <a:gd name="connsiteY9" fmla="*/ 1 h 24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2528" h="241741">
                <a:moveTo>
                  <a:pt x="842474" y="1"/>
                </a:moveTo>
                <a:cubicBezTo>
                  <a:pt x="837182" y="-528"/>
                  <a:pt x="454595" y="142876"/>
                  <a:pt x="382099" y="174626"/>
                </a:cubicBezTo>
                <a:cubicBezTo>
                  <a:pt x="309603" y="206376"/>
                  <a:pt x="445070" y="181505"/>
                  <a:pt x="407499" y="190501"/>
                </a:cubicBezTo>
                <a:cubicBezTo>
                  <a:pt x="369928" y="199497"/>
                  <a:pt x="184191" y="221722"/>
                  <a:pt x="156674" y="228601"/>
                </a:cubicBezTo>
                <a:cubicBezTo>
                  <a:pt x="129157" y="235480"/>
                  <a:pt x="268328" y="229659"/>
                  <a:pt x="242399" y="231776"/>
                </a:cubicBezTo>
                <a:cubicBezTo>
                  <a:pt x="216470" y="233893"/>
                  <a:pt x="-17951" y="243947"/>
                  <a:pt x="1099" y="241301"/>
                </a:cubicBezTo>
                <a:cubicBezTo>
                  <a:pt x="20149" y="238655"/>
                  <a:pt x="273091" y="230188"/>
                  <a:pt x="356699" y="215901"/>
                </a:cubicBezTo>
                <a:cubicBezTo>
                  <a:pt x="440307" y="201614"/>
                  <a:pt x="493224" y="161926"/>
                  <a:pt x="502749" y="155576"/>
                </a:cubicBezTo>
                <a:cubicBezTo>
                  <a:pt x="512274" y="149226"/>
                  <a:pt x="363049" y="200555"/>
                  <a:pt x="413849" y="177801"/>
                </a:cubicBezTo>
                <a:cubicBezTo>
                  <a:pt x="464649" y="155047"/>
                  <a:pt x="847766" y="530"/>
                  <a:pt x="84247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 2072">
            <a:extLst>
              <a:ext uri="{FF2B5EF4-FFF2-40B4-BE49-F238E27FC236}">
                <a16:creationId xmlns:a16="http://schemas.microsoft.com/office/drawing/2014/main" id="{792B2CD3-3B7D-9330-BC3F-C8B59124FD55}"/>
              </a:ext>
            </a:extLst>
          </p:cNvPr>
          <p:cNvSpPr/>
          <p:nvPr/>
        </p:nvSpPr>
        <p:spPr>
          <a:xfrm>
            <a:off x="5571899" y="5784848"/>
            <a:ext cx="343012" cy="162464"/>
          </a:xfrm>
          <a:custGeom>
            <a:avLst/>
            <a:gdLst>
              <a:gd name="connsiteX0" fmla="*/ 226 w 343012"/>
              <a:gd name="connsiteY0" fmla="*/ 2 h 162464"/>
              <a:gd name="connsiteX1" fmla="*/ 216126 w 343012"/>
              <a:gd name="connsiteY1" fmla="*/ 101602 h 162464"/>
              <a:gd name="connsiteX2" fmla="*/ 279626 w 343012"/>
              <a:gd name="connsiteY2" fmla="*/ 142877 h 162464"/>
              <a:gd name="connsiteX3" fmla="*/ 222476 w 343012"/>
              <a:gd name="connsiteY3" fmla="*/ 95252 h 162464"/>
              <a:gd name="connsiteX4" fmla="*/ 339951 w 343012"/>
              <a:gd name="connsiteY4" fmla="*/ 161927 h 162464"/>
              <a:gd name="connsiteX5" fmla="*/ 301851 w 343012"/>
              <a:gd name="connsiteY5" fmla="*/ 123827 h 162464"/>
              <a:gd name="connsiteX6" fmla="*/ 228826 w 343012"/>
              <a:gd name="connsiteY6" fmla="*/ 73027 h 162464"/>
              <a:gd name="connsiteX7" fmla="*/ 260576 w 343012"/>
              <a:gd name="connsiteY7" fmla="*/ 98427 h 162464"/>
              <a:gd name="connsiteX8" fmla="*/ 226 w 343012"/>
              <a:gd name="connsiteY8" fmla="*/ 2 h 16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012" h="162464">
                <a:moveTo>
                  <a:pt x="226" y="2"/>
                </a:moveTo>
                <a:cubicBezTo>
                  <a:pt x="-7182" y="531"/>
                  <a:pt x="169559" y="77790"/>
                  <a:pt x="216126" y="101602"/>
                </a:cubicBezTo>
                <a:cubicBezTo>
                  <a:pt x="262693" y="125415"/>
                  <a:pt x="278568" y="143935"/>
                  <a:pt x="279626" y="142877"/>
                </a:cubicBezTo>
                <a:cubicBezTo>
                  <a:pt x="280684" y="141819"/>
                  <a:pt x="212422" y="92077"/>
                  <a:pt x="222476" y="95252"/>
                </a:cubicBezTo>
                <a:cubicBezTo>
                  <a:pt x="232530" y="98427"/>
                  <a:pt x="326722" y="157165"/>
                  <a:pt x="339951" y="161927"/>
                </a:cubicBezTo>
                <a:cubicBezTo>
                  <a:pt x="353180" y="166689"/>
                  <a:pt x="320372" y="138644"/>
                  <a:pt x="301851" y="123827"/>
                </a:cubicBezTo>
                <a:cubicBezTo>
                  <a:pt x="283330" y="109010"/>
                  <a:pt x="235705" y="77260"/>
                  <a:pt x="228826" y="73027"/>
                </a:cubicBezTo>
                <a:cubicBezTo>
                  <a:pt x="221947" y="68794"/>
                  <a:pt x="294443" y="104248"/>
                  <a:pt x="260576" y="98427"/>
                </a:cubicBezTo>
                <a:cubicBezTo>
                  <a:pt x="226709" y="92606"/>
                  <a:pt x="7634" y="-527"/>
                  <a:pt x="22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 2073">
            <a:extLst>
              <a:ext uri="{FF2B5EF4-FFF2-40B4-BE49-F238E27FC236}">
                <a16:creationId xmlns:a16="http://schemas.microsoft.com/office/drawing/2014/main" id="{053906E0-7115-0603-3BDB-1F1C192113B2}"/>
              </a:ext>
            </a:extLst>
          </p:cNvPr>
          <p:cNvSpPr/>
          <p:nvPr/>
        </p:nvSpPr>
        <p:spPr>
          <a:xfrm>
            <a:off x="5375022" y="5530805"/>
            <a:ext cx="240819" cy="304698"/>
          </a:xfrm>
          <a:custGeom>
            <a:avLst/>
            <a:gdLst>
              <a:gd name="connsiteX0" fmla="*/ 253 w 240819"/>
              <a:gd name="connsiteY0" fmla="*/ 45 h 304698"/>
              <a:gd name="connsiteX1" fmla="*/ 162178 w 240819"/>
              <a:gd name="connsiteY1" fmla="*/ 203245 h 304698"/>
              <a:gd name="connsiteX2" fmla="*/ 130428 w 240819"/>
              <a:gd name="connsiteY2" fmla="*/ 168320 h 304698"/>
              <a:gd name="connsiteX3" fmla="*/ 238378 w 240819"/>
              <a:gd name="connsiteY3" fmla="*/ 301670 h 304698"/>
              <a:gd name="connsiteX4" fmla="*/ 197103 w 240819"/>
              <a:gd name="connsiteY4" fmla="*/ 254045 h 304698"/>
              <a:gd name="connsiteX5" fmla="*/ 98678 w 240819"/>
              <a:gd name="connsiteY5" fmla="*/ 168320 h 304698"/>
              <a:gd name="connsiteX6" fmla="*/ 124078 w 240819"/>
              <a:gd name="connsiteY6" fmla="*/ 184195 h 304698"/>
              <a:gd name="connsiteX7" fmla="*/ 253 w 240819"/>
              <a:gd name="connsiteY7" fmla="*/ 45 h 30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819" h="304698">
                <a:moveTo>
                  <a:pt x="253" y="45"/>
                </a:moveTo>
                <a:cubicBezTo>
                  <a:pt x="6603" y="3220"/>
                  <a:pt x="140482" y="175199"/>
                  <a:pt x="162178" y="203245"/>
                </a:cubicBezTo>
                <a:cubicBezTo>
                  <a:pt x="183874" y="231291"/>
                  <a:pt x="117728" y="151916"/>
                  <a:pt x="130428" y="168320"/>
                </a:cubicBezTo>
                <a:cubicBezTo>
                  <a:pt x="143128" y="184724"/>
                  <a:pt x="227266" y="287383"/>
                  <a:pt x="238378" y="301670"/>
                </a:cubicBezTo>
                <a:cubicBezTo>
                  <a:pt x="249491" y="315958"/>
                  <a:pt x="220386" y="276270"/>
                  <a:pt x="197103" y="254045"/>
                </a:cubicBezTo>
                <a:cubicBezTo>
                  <a:pt x="173820" y="231820"/>
                  <a:pt x="110849" y="179962"/>
                  <a:pt x="98678" y="168320"/>
                </a:cubicBezTo>
                <a:cubicBezTo>
                  <a:pt x="86507" y="156678"/>
                  <a:pt x="139424" y="208007"/>
                  <a:pt x="124078" y="184195"/>
                </a:cubicBezTo>
                <a:cubicBezTo>
                  <a:pt x="108732" y="160383"/>
                  <a:pt x="-6097" y="-3130"/>
                  <a:pt x="253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 2074">
            <a:extLst>
              <a:ext uri="{FF2B5EF4-FFF2-40B4-BE49-F238E27FC236}">
                <a16:creationId xmlns:a16="http://schemas.microsoft.com/office/drawing/2014/main" id="{032FE027-9E6B-4EAF-D477-1BC77FA83F7E}"/>
              </a:ext>
            </a:extLst>
          </p:cNvPr>
          <p:cNvSpPr/>
          <p:nvPr/>
        </p:nvSpPr>
        <p:spPr>
          <a:xfrm>
            <a:off x="5374638" y="5472813"/>
            <a:ext cx="191227" cy="108975"/>
          </a:xfrm>
          <a:custGeom>
            <a:avLst/>
            <a:gdLst>
              <a:gd name="connsiteX0" fmla="*/ 191137 w 191227"/>
              <a:gd name="connsiteY0" fmla="*/ 108837 h 108975"/>
              <a:gd name="connsiteX1" fmla="*/ 86362 w 191227"/>
              <a:gd name="connsiteY1" fmla="*/ 10412 h 108975"/>
              <a:gd name="connsiteX2" fmla="*/ 32387 w 191227"/>
              <a:gd name="connsiteY2" fmla="*/ 10412 h 108975"/>
              <a:gd name="connsiteX3" fmla="*/ 6987 w 191227"/>
              <a:gd name="connsiteY3" fmla="*/ 77087 h 108975"/>
              <a:gd name="connsiteX4" fmla="*/ 16512 w 191227"/>
              <a:gd name="connsiteY4" fmla="*/ 45337 h 108975"/>
              <a:gd name="connsiteX5" fmla="*/ 3812 w 191227"/>
              <a:gd name="connsiteY5" fmla="*/ 887 h 108975"/>
              <a:gd name="connsiteX6" fmla="*/ 95887 w 191227"/>
              <a:gd name="connsiteY6" fmla="*/ 73912 h 108975"/>
              <a:gd name="connsiteX7" fmla="*/ 67312 w 191227"/>
              <a:gd name="connsiteY7" fmla="*/ 32637 h 108975"/>
              <a:gd name="connsiteX8" fmla="*/ 191137 w 191227"/>
              <a:gd name="connsiteY8" fmla="*/ 108837 h 10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27" h="108975">
                <a:moveTo>
                  <a:pt x="191137" y="108837"/>
                </a:moveTo>
                <a:cubicBezTo>
                  <a:pt x="194312" y="105133"/>
                  <a:pt x="112820" y="26816"/>
                  <a:pt x="86362" y="10412"/>
                </a:cubicBezTo>
                <a:cubicBezTo>
                  <a:pt x="59904" y="-5992"/>
                  <a:pt x="45616" y="-700"/>
                  <a:pt x="32387" y="10412"/>
                </a:cubicBezTo>
                <a:cubicBezTo>
                  <a:pt x="19158" y="21524"/>
                  <a:pt x="9633" y="71266"/>
                  <a:pt x="6987" y="77087"/>
                </a:cubicBezTo>
                <a:cubicBezTo>
                  <a:pt x="4341" y="82908"/>
                  <a:pt x="17041" y="58037"/>
                  <a:pt x="16512" y="45337"/>
                </a:cubicBezTo>
                <a:cubicBezTo>
                  <a:pt x="15983" y="32637"/>
                  <a:pt x="-9417" y="-3875"/>
                  <a:pt x="3812" y="887"/>
                </a:cubicBezTo>
                <a:cubicBezTo>
                  <a:pt x="17041" y="5649"/>
                  <a:pt x="85304" y="68620"/>
                  <a:pt x="95887" y="73912"/>
                </a:cubicBezTo>
                <a:cubicBezTo>
                  <a:pt x="106470" y="79204"/>
                  <a:pt x="54083" y="24700"/>
                  <a:pt x="67312" y="32637"/>
                </a:cubicBezTo>
                <a:cubicBezTo>
                  <a:pt x="80541" y="40574"/>
                  <a:pt x="187962" y="112541"/>
                  <a:pt x="191137" y="108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 2075">
            <a:extLst>
              <a:ext uri="{FF2B5EF4-FFF2-40B4-BE49-F238E27FC236}">
                <a16:creationId xmlns:a16="http://schemas.microsoft.com/office/drawing/2014/main" id="{AC847F3C-AF47-6794-E110-CB7987998B9E}"/>
              </a:ext>
            </a:extLst>
          </p:cNvPr>
          <p:cNvSpPr/>
          <p:nvPr/>
        </p:nvSpPr>
        <p:spPr>
          <a:xfrm>
            <a:off x="5646837" y="6012530"/>
            <a:ext cx="739519" cy="169195"/>
          </a:xfrm>
          <a:custGeom>
            <a:avLst/>
            <a:gdLst>
              <a:gd name="connsiteX0" fmla="*/ 14188 w 739519"/>
              <a:gd name="connsiteY0" fmla="*/ 4095 h 169195"/>
              <a:gd name="connsiteX1" fmla="*/ 376138 w 739519"/>
              <a:gd name="connsiteY1" fmla="*/ 153320 h 169195"/>
              <a:gd name="connsiteX2" fmla="*/ 328513 w 739519"/>
              <a:gd name="connsiteY2" fmla="*/ 131095 h 169195"/>
              <a:gd name="connsiteX3" fmla="*/ 722213 w 739519"/>
              <a:gd name="connsiteY3" fmla="*/ 150145 h 169195"/>
              <a:gd name="connsiteX4" fmla="*/ 639663 w 739519"/>
              <a:gd name="connsiteY4" fmla="*/ 159670 h 169195"/>
              <a:gd name="connsiteX5" fmla="*/ 369788 w 739519"/>
              <a:gd name="connsiteY5" fmla="*/ 169195 h 169195"/>
              <a:gd name="connsiteX6" fmla="*/ 496788 w 739519"/>
              <a:gd name="connsiteY6" fmla="*/ 159670 h 169195"/>
              <a:gd name="connsiteX7" fmla="*/ 401538 w 739519"/>
              <a:gd name="connsiteY7" fmla="*/ 146970 h 169195"/>
              <a:gd name="connsiteX8" fmla="*/ 303113 w 739519"/>
              <a:gd name="connsiteY8" fmla="*/ 134270 h 169195"/>
              <a:gd name="connsiteX9" fmla="*/ 93563 w 739519"/>
              <a:gd name="connsiteY9" fmla="*/ 48545 h 169195"/>
              <a:gd name="connsiteX10" fmla="*/ 14188 w 739519"/>
              <a:gd name="connsiteY10" fmla="*/ 4095 h 16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519" h="169195">
                <a:moveTo>
                  <a:pt x="14188" y="4095"/>
                </a:moveTo>
                <a:cubicBezTo>
                  <a:pt x="61284" y="21557"/>
                  <a:pt x="323751" y="132153"/>
                  <a:pt x="376138" y="153320"/>
                </a:cubicBezTo>
                <a:cubicBezTo>
                  <a:pt x="428526" y="174487"/>
                  <a:pt x="270834" y="131624"/>
                  <a:pt x="328513" y="131095"/>
                </a:cubicBezTo>
                <a:cubicBezTo>
                  <a:pt x="386192" y="130566"/>
                  <a:pt x="670355" y="145383"/>
                  <a:pt x="722213" y="150145"/>
                </a:cubicBezTo>
                <a:cubicBezTo>
                  <a:pt x="774071" y="154908"/>
                  <a:pt x="698401" y="156495"/>
                  <a:pt x="639663" y="159670"/>
                </a:cubicBezTo>
                <a:cubicBezTo>
                  <a:pt x="580926" y="162845"/>
                  <a:pt x="393600" y="169195"/>
                  <a:pt x="369788" y="169195"/>
                </a:cubicBezTo>
                <a:cubicBezTo>
                  <a:pt x="345976" y="169195"/>
                  <a:pt x="491496" y="163374"/>
                  <a:pt x="496788" y="159670"/>
                </a:cubicBezTo>
                <a:cubicBezTo>
                  <a:pt x="502080" y="155966"/>
                  <a:pt x="401538" y="146970"/>
                  <a:pt x="401538" y="146970"/>
                </a:cubicBezTo>
                <a:cubicBezTo>
                  <a:pt x="369259" y="142737"/>
                  <a:pt x="354442" y="150674"/>
                  <a:pt x="303113" y="134270"/>
                </a:cubicBezTo>
                <a:cubicBezTo>
                  <a:pt x="251784" y="117866"/>
                  <a:pt x="138542" y="67595"/>
                  <a:pt x="93563" y="48545"/>
                </a:cubicBezTo>
                <a:cubicBezTo>
                  <a:pt x="48584" y="29495"/>
                  <a:pt x="-32908" y="-13367"/>
                  <a:pt x="14188" y="4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 2076">
            <a:extLst>
              <a:ext uri="{FF2B5EF4-FFF2-40B4-BE49-F238E27FC236}">
                <a16:creationId xmlns:a16="http://schemas.microsoft.com/office/drawing/2014/main" id="{5AF09775-387A-D5B2-8C4C-D031E5CDFC7F}"/>
              </a:ext>
            </a:extLst>
          </p:cNvPr>
          <p:cNvSpPr/>
          <p:nvPr/>
        </p:nvSpPr>
        <p:spPr>
          <a:xfrm>
            <a:off x="5553075" y="5842000"/>
            <a:ext cx="483239" cy="175742"/>
          </a:xfrm>
          <a:custGeom>
            <a:avLst/>
            <a:gdLst>
              <a:gd name="connsiteX0" fmla="*/ 0 w 483239"/>
              <a:gd name="connsiteY0" fmla="*/ 0 h 175742"/>
              <a:gd name="connsiteX1" fmla="*/ 295275 w 483239"/>
              <a:gd name="connsiteY1" fmla="*/ 130175 h 175742"/>
              <a:gd name="connsiteX2" fmla="*/ 247650 w 483239"/>
              <a:gd name="connsiteY2" fmla="*/ 107950 h 175742"/>
              <a:gd name="connsiteX3" fmla="*/ 479425 w 483239"/>
              <a:gd name="connsiteY3" fmla="*/ 174625 h 175742"/>
              <a:gd name="connsiteX4" fmla="*/ 381000 w 483239"/>
              <a:gd name="connsiteY4" fmla="*/ 146050 h 175742"/>
              <a:gd name="connsiteX5" fmla="*/ 238125 w 483239"/>
              <a:gd name="connsiteY5" fmla="*/ 98425 h 175742"/>
              <a:gd name="connsiteX6" fmla="*/ 142875 w 483239"/>
              <a:gd name="connsiteY6" fmla="*/ 60325 h 175742"/>
              <a:gd name="connsiteX7" fmla="*/ 0 w 483239"/>
              <a:gd name="connsiteY7" fmla="*/ 0 h 17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239" h="175742">
                <a:moveTo>
                  <a:pt x="0" y="0"/>
                </a:moveTo>
                <a:lnTo>
                  <a:pt x="295275" y="130175"/>
                </a:lnTo>
                <a:cubicBezTo>
                  <a:pt x="336550" y="148167"/>
                  <a:pt x="216958" y="100542"/>
                  <a:pt x="247650" y="107950"/>
                </a:cubicBezTo>
                <a:cubicBezTo>
                  <a:pt x="278342" y="115358"/>
                  <a:pt x="479425" y="174625"/>
                  <a:pt x="479425" y="174625"/>
                </a:cubicBezTo>
                <a:cubicBezTo>
                  <a:pt x="501650" y="180975"/>
                  <a:pt x="421217" y="158750"/>
                  <a:pt x="381000" y="146050"/>
                </a:cubicBezTo>
                <a:cubicBezTo>
                  <a:pt x="340783" y="133350"/>
                  <a:pt x="277812" y="112712"/>
                  <a:pt x="238125" y="98425"/>
                </a:cubicBezTo>
                <a:cubicBezTo>
                  <a:pt x="198438" y="84138"/>
                  <a:pt x="142875" y="60325"/>
                  <a:pt x="142875" y="603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 2077">
            <a:extLst>
              <a:ext uri="{FF2B5EF4-FFF2-40B4-BE49-F238E27FC236}">
                <a16:creationId xmlns:a16="http://schemas.microsoft.com/office/drawing/2014/main" id="{16A7C042-0A48-0892-EE84-D3D20A8CD760}"/>
              </a:ext>
            </a:extLst>
          </p:cNvPr>
          <p:cNvSpPr/>
          <p:nvPr/>
        </p:nvSpPr>
        <p:spPr>
          <a:xfrm>
            <a:off x="5558944" y="5889353"/>
            <a:ext cx="483999" cy="245791"/>
          </a:xfrm>
          <a:custGeom>
            <a:avLst/>
            <a:gdLst>
              <a:gd name="connsiteX0" fmla="*/ 481 w 483999"/>
              <a:gd name="connsiteY0" fmla="*/ 272 h 245791"/>
              <a:gd name="connsiteX1" fmla="*/ 276706 w 483999"/>
              <a:gd name="connsiteY1" fmla="*/ 168547 h 245791"/>
              <a:gd name="connsiteX2" fmla="*/ 241781 w 483999"/>
              <a:gd name="connsiteY2" fmla="*/ 136797 h 245791"/>
              <a:gd name="connsiteX3" fmla="*/ 454506 w 483999"/>
              <a:gd name="connsiteY3" fmla="*/ 235222 h 245791"/>
              <a:gd name="connsiteX4" fmla="*/ 473556 w 483999"/>
              <a:gd name="connsiteY4" fmla="*/ 238397 h 245791"/>
              <a:gd name="connsiteX5" fmla="*/ 371956 w 483999"/>
              <a:gd name="connsiteY5" fmla="*/ 193947 h 245791"/>
              <a:gd name="connsiteX6" fmla="*/ 213206 w 483999"/>
              <a:gd name="connsiteY6" fmla="*/ 130447 h 245791"/>
              <a:gd name="connsiteX7" fmla="*/ 481 w 483999"/>
              <a:gd name="connsiteY7" fmla="*/ 272 h 24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999" h="245791">
                <a:moveTo>
                  <a:pt x="481" y="272"/>
                </a:moveTo>
                <a:lnTo>
                  <a:pt x="276706" y="168547"/>
                </a:lnTo>
                <a:cubicBezTo>
                  <a:pt x="316923" y="191301"/>
                  <a:pt x="212148" y="125685"/>
                  <a:pt x="241781" y="136797"/>
                </a:cubicBezTo>
                <a:cubicBezTo>
                  <a:pt x="271414" y="147909"/>
                  <a:pt x="415877" y="218289"/>
                  <a:pt x="454506" y="235222"/>
                </a:cubicBezTo>
                <a:cubicBezTo>
                  <a:pt x="493135" y="252155"/>
                  <a:pt x="487314" y="245276"/>
                  <a:pt x="473556" y="238397"/>
                </a:cubicBezTo>
                <a:cubicBezTo>
                  <a:pt x="459798" y="231518"/>
                  <a:pt x="415348" y="211939"/>
                  <a:pt x="371956" y="193947"/>
                </a:cubicBezTo>
                <a:cubicBezTo>
                  <a:pt x="328564" y="175955"/>
                  <a:pt x="269827" y="160609"/>
                  <a:pt x="213206" y="130447"/>
                </a:cubicBezTo>
                <a:cubicBezTo>
                  <a:pt x="156585" y="100285"/>
                  <a:pt x="-10102" y="-6078"/>
                  <a:pt x="481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 2078">
            <a:extLst>
              <a:ext uri="{FF2B5EF4-FFF2-40B4-BE49-F238E27FC236}">
                <a16:creationId xmlns:a16="http://schemas.microsoft.com/office/drawing/2014/main" id="{B61A4C69-96E3-00D6-2CDE-75EABD5F69F9}"/>
              </a:ext>
            </a:extLst>
          </p:cNvPr>
          <p:cNvSpPr/>
          <p:nvPr/>
        </p:nvSpPr>
        <p:spPr>
          <a:xfrm>
            <a:off x="5448285" y="5692598"/>
            <a:ext cx="250594" cy="370907"/>
          </a:xfrm>
          <a:custGeom>
            <a:avLst/>
            <a:gdLst>
              <a:gd name="connsiteX0" fmla="*/ 15 w 250594"/>
              <a:gd name="connsiteY0" fmla="*/ 177 h 370907"/>
              <a:gd name="connsiteX1" fmla="*/ 158765 w 250594"/>
              <a:gd name="connsiteY1" fmla="*/ 216077 h 370907"/>
              <a:gd name="connsiteX2" fmla="*/ 130190 w 250594"/>
              <a:gd name="connsiteY2" fmla="*/ 190677 h 370907"/>
              <a:gd name="connsiteX3" fmla="*/ 247665 w 250594"/>
              <a:gd name="connsiteY3" fmla="*/ 365302 h 370907"/>
              <a:gd name="connsiteX4" fmla="*/ 209565 w 250594"/>
              <a:gd name="connsiteY4" fmla="*/ 314502 h 370907"/>
              <a:gd name="connsiteX5" fmla="*/ 149240 w 250594"/>
              <a:gd name="connsiteY5" fmla="*/ 181152 h 370907"/>
              <a:gd name="connsiteX6" fmla="*/ 15 w 250594"/>
              <a:gd name="connsiteY6" fmla="*/ 177 h 3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94" h="370907">
                <a:moveTo>
                  <a:pt x="15" y="177"/>
                </a:moveTo>
                <a:cubicBezTo>
                  <a:pt x="1603" y="5998"/>
                  <a:pt x="137069" y="184327"/>
                  <a:pt x="158765" y="216077"/>
                </a:cubicBezTo>
                <a:cubicBezTo>
                  <a:pt x="180461" y="247827"/>
                  <a:pt x="115373" y="165806"/>
                  <a:pt x="130190" y="190677"/>
                </a:cubicBezTo>
                <a:cubicBezTo>
                  <a:pt x="145007" y="215548"/>
                  <a:pt x="234436" y="344664"/>
                  <a:pt x="247665" y="365302"/>
                </a:cubicBezTo>
                <a:cubicBezTo>
                  <a:pt x="260894" y="385940"/>
                  <a:pt x="225969" y="345194"/>
                  <a:pt x="209565" y="314502"/>
                </a:cubicBezTo>
                <a:cubicBezTo>
                  <a:pt x="193161" y="283810"/>
                  <a:pt x="182048" y="229306"/>
                  <a:pt x="149240" y="181152"/>
                </a:cubicBezTo>
                <a:cubicBezTo>
                  <a:pt x="116432" y="132998"/>
                  <a:pt x="-1573" y="-5644"/>
                  <a:pt x="15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 2079">
            <a:extLst>
              <a:ext uri="{FF2B5EF4-FFF2-40B4-BE49-F238E27FC236}">
                <a16:creationId xmlns:a16="http://schemas.microsoft.com/office/drawing/2014/main" id="{C79AC62D-858B-C75F-AB98-1803357F0F08}"/>
              </a:ext>
            </a:extLst>
          </p:cNvPr>
          <p:cNvSpPr/>
          <p:nvPr/>
        </p:nvSpPr>
        <p:spPr>
          <a:xfrm>
            <a:off x="5740400" y="5962650"/>
            <a:ext cx="515097" cy="117493"/>
          </a:xfrm>
          <a:custGeom>
            <a:avLst/>
            <a:gdLst>
              <a:gd name="connsiteX0" fmla="*/ 0 w 515097"/>
              <a:gd name="connsiteY0" fmla="*/ 0 h 117493"/>
              <a:gd name="connsiteX1" fmla="*/ 285750 w 515097"/>
              <a:gd name="connsiteY1" fmla="*/ 66675 h 117493"/>
              <a:gd name="connsiteX2" fmla="*/ 403225 w 515097"/>
              <a:gd name="connsiteY2" fmla="*/ 111125 h 117493"/>
              <a:gd name="connsiteX3" fmla="*/ 314325 w 515097"/>
              <a:gd name="connsiteY3" fmla="*/ 92075 h 117493"/>
              <a:gd name="connsiteX4" fmla="*/ 514350 w 515097"/>
              <a:gd name="connsiteY4" fmla="*/ 117475 h 117493"/>
              <a:gd name="connsiteX5" fmla="*/ 374650 w 515097"/>
              <a:gd name="connsiteY5" fmla="*/ 95250 h 117493"/>
              <a:gd name="connsiteX6" fmla="*/ 177800 w 515097"/>
              <a:gd name="connsiteY6" fmla="*/ 47625 h 117493"/>
              <a:gd name="connsiteX7" fmla="*/ 250825 w 515097"/>
              <a:gd name="connsiteY7" fmla="*/ 60325 h 117493"/>
              <a:gd name="connsiteX8" fmla="*/ 0 w 515097"/>
              <a:gd name="connsiteY8" fmla="*/ 0 h 11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097" h="117493">
                <a:moveTo>
                  <a:pt x="0" y="0"/>
                </a:moveTo>
                <a:cubicBezTo>
                  <a:pt x="109273" y="24077"/>
                  <a:pt x="218546" y="48154"/>
                  <a:pt x="285750" y="66675"/>
                </a:cubicBezTo>
                <a:cubicBezTo>
                  <a:pt x="352954" y="85196"/>
                  <a:pt x="398463" y="106892"/>
                  <a:pt x="403225" y="111125"/>
                </a:cubicBezTo>
                <a:cubicBezTo>
                  <a:pt x="407987" y="115358"/>
                  <a:pt x="295804" y="91017"/>
                  <a:pt x="314325" y="92075"/>
                </a:cubicBezTo>
                <a:cubicBezTo>
                  <a:pt x="332846" y="93133"/>
                  <a:pt x="504296" y="116946"/>
                  <a:pt x="514350" y="117475"/>
                </a:cubicBezTo>
                <a:cubicBezTo>
                  <a:pt x="524404" y="118004"/>
                  <a:pt x="430742" y="106892"/>
                  <a:pt x="374650" y="95250"/>
                </a:cubicBezTo>
                <a:cubicBezTo>
                  <a:pt x="318558" y="83608"/>
                  <a:pt x="198437" y="53446"/>
                  <a:pt x="177800" y="47625"/>
                </a:cubicBezTo>
                <a:cubicBezTo>
                  <a:pt x="157163" y="41804"/>
                  <a:pt x="250825" y="60325"/>
                  <a:pt x="250825" y="603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 2080">
            <a:extLst>
              <a:ext uri="{FF2B5EF4-FFF2-40B4-BE49-F238E27FC236}">
                <a16:creationId xmlns:a16="http://schemas.microsoft.com/office/drawing/2014/main" id="{AEE231E5-E00D-1129-57D7-2833A6D2540E}"/>
              </a:ext>
            </a:extLst>
          </p:cNvPr>
          <p:cNvSpPr/>
          <p:nvPr/>
        </p:nvSpPr>
        <p:spPr>
          <a:xfrm>
            <a:off x="6911966" y="5717362"/>
            <a:ext cx="238670" cy="181842"/>
          </a:xfrm>
          <a:custGeom>
            <a:avLst/>
            <a:gdLst>
              <a:gd name="connsiteX0" fmla="*/ 238134 w 238670"/>
              <a:gd name="connsiteY0" fmla="*/ 813 h 181842"/>
              <a:gd name="connsiteX1" fmla="*/ 98434 w 238670"/>
              <a:gd name="connsiteY1" fmla="*/ 150038 h 181842"/>
              <a:gd name="connsiteX2" fmla="*/ 120659 w 238670"/>
              <a:gd name="connsiteY2" fmla="*/ 118288 h 181842"/>
              <a:gd name="connsiteX3" fmla="*/ 9 w 238670"/>
              <a:gd name="connsiteY3" fmla="*/ 181788 h 181842"/>
              <a:gd name="connsiteX4" fmla="*/ 114309 w 238670"/>
              <a:gd name="connsiteY4" fmla="*/ 105588 h 181842"/>
              <a:gd name="connsiteX5" fmla="*/ 146059 w 238670"/>
              <a:gd name="connsiteY5" fmla="*/ 89713 h 181842"/>
              <a:gd name="connsiteX6" fmla="*/ 238134 w 238670"/>
              <a:gd name="connsiteY6" fmla="*/ 813 h 18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70" h="181842">
                <a:moveTo>
                  <a:pt x="238134" y="813"/>
                </a:moveTo>
                <a:cubicBezTo>
                  <a:pt x="230197" y="10867"/>
                  <a:pt x="118013" y="130459"/>
                  <a:pt x="98434" y="150038"/>
                </a:cubicBezTo>
                <a:cubicBezTo>
                  <a:pt x="78855" y="169617"/>
                  <a:pt x="137063" y="112996"/>
                  <a:pt x="120659" y="118288"/>
                </a:cubicBezTo>
                <a:cubicBezTo>
                  <a:pt x="104255" y="123580"/>
                  <a:pt x="1067" y="183905"/>
                  <a:pt x="9" y="181788"/>
                </a:cubicBezTo>
                <a:cubicBezTo>
                  <a:pt x="-1049" y="179671"/>
                  <a:pt x="89967" y="120934"/>
                  <a:pt x="114309" y="105588"/>
                </a:cubicBezTo>
                <a:cubicBezTo>
                  <a:pt x="138651" y="90242"/>
                  <a:pt x="128596" y="102413"/>
                  <a:pt x="146059" y="89713"/>
                </a:cubicBezTo>
                <a:cubicBezTo>
                  <a:pt x="163521" y="77013"/>
                  <a:pt x="246071" y="-9241"/>
                  <a:pt x="238134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 2081">
            <a:extLst>
              <a:ext uri="{FF2B5EF4-FFF2-40B4-BE49-F238E27FC236}">
                <a16:creationId xmlns:a16="http://schemas.microsoft.com/office/drawing/2014/main" id="{EA7102EE-DBEF-87C4-5787-A39661F64990}"/>
              </a:ext>
            </a:extLst>
          </p:cNvPr>
          <p:cNvSpPr/>
          <p:nvPr/>
        </p:nvSpPr>
        <p:spPr>
          <a:xfrm>
            <a:off x="5597468" y="5603864"/>
            <a:ext cx="89184" cy="172552"/>
          </a:xfrm>
          <a:custGeom>
            <a:avLst/>
            <a:gdLst>
              <a:gd name="connsiteX0" fmla="*/ 57 w 89184"/>
              <a:gd name="connsiteY0" fmla="*/ 11 h 172552"/>
              <a:gd name="connsiteX1" fmla="*/ 38157 w 89184"/>
              <a:gd name="connsiteY1" fmla="*/ 92086 h 172552"/>
              <a:gd name="connsiteX2" fmla="*/ 47682 w 89184"/>
              <a:gd name="connsiteY2" fmla="*/ 123836 h 172552"/>
              <a:gd name="connsiteX3" fmla="*/ 88957 w 89184"/>
              <a:gd name="connsiteY3" fmla="*/ 171461 h 172552"/>
              <a:gd name="connsiteX4" fmla="*/ 63557 w 89184"/>
              <a:gd name="connsiteY4" fmla="*/ 152411 h 172552"/>
              <a:gd name="connsiteX5" fmla="*/ 47682 w 89184"/>
              <a:gd name="connsiteY5" fmla="*/ 98436 h 172552"/>
              <a:gd name="connsiteX6" fmla="*/ 57 w 89184"/>
              <a:gd name="connsiteY6" fmla="*/ 11 h 17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184" h="172552">
                <a:moveTo>
                  <a:pt x="57" y="11"/>
                </a:moveTo>
                <a:cubicBezTo>
                  <a:pt x="-1531" y="-1047"/>
                  <a:pt x="30220" y="71449"/>
                  <a:pt x="38157" y="92086"/>
                </a:cubicBezTo>
                <a:cubicBezTo>
                  <a:pt x="46095" y="112724"/>
                  <a:pt x="39215" y="110607"/>
                  <a:pt x="47682" y="123836"/>
                </a:cubicBezTo>
                <a:cubicBezTo>
                  <a:pt x="56149" y="137065"/>
                  <a:pt x="86311" y="166699"/>
                  <a:pt x="88957" y="171461"/>
                </a:cubicBezTo>
                <a:cubicBezTo>
                  <a:pt x="91603" y="176223"/>
                  <a:pt x="70436" y="164582"/>
                  <a:pt x="63557" y="152411"/>
                </a:cubicBezTo>
                <a:cubicBezTo>
                  <a:pt x="56678" y="140240"/>
                  <a:pt x="56149" y="120132"/>
                  <a:pt x="47682" y="98436"/>
                </a:cubicBezTo>
                <a:cubicBezTo>
                  <a:pt x="39215" y="76740"/>
                  <a:pt x="1645" y="1069"/>
                  <a:pt x="5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 2082">
            <a:extLst>
              <a:ext uri="{FF2B5EF4-FFF2-40B4-BE49-F238E27FC236}">
                <a16:creationId xmlns:a16="http://schemas.microsoft.com/office/drawing/2014/main" id="{EC138D45-3E90-E9AD-AD83-37FF603B95FA}"/>
              </a:ext>
            </a:extLst>
          </p:cNvPr>
          <p:cNvSpPr/>
          <p:nvPr/>
        </p:nvSpPr>
        <p:spPr>
          <a:xfrm>
            <a:off x="5669133" y="5616562"/>
            <a:ext cx="31281" cy="175860"/>
          </a:xfrm>
          <a:custGeom>
            <a:avLst/>
            <a:gdLst>
              <a:gd name="connsiteX0" fmla="*/ 1417 w 31281"/>
              <a:gd name="connsiteY0" fmla="*/ 13 h 175860"/>
              <a:gd name="connsiteX1" fmla="*/ 4592 w 31281"/>
              <a:gd name="connsiteY1" fmla="*/ 88913 h 175860"/>
              <a:gd name="connsiteX2" fmla="*/ 29992 w 31281"/>
              <a:gd name="connsiteY2" fmla="*/ 174638 h 175860"/>
              <a:gd name="connsiteX3" fmla="*/ 26817 w 31281"/>
              <a:gd name="connsiteY3" fmla="*/ 136538 h 175860"/>
              <a:gd name="connsiteX4" fmla="*/ 20467 w 31281"/>
              <a:gd name="connsiteY4" fmla="*/ 95263 h 175860"/>
              <a:gd name="connsiteX5" fmla="*/ 1417 w 31281"/>
              <a:gd name="connsiteY5" fmla="*/ 13 h 17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81" h="175860">
                <a:moveTo>
                  <a:pt x="1417" y="13"/>
                </a:moveTo>
                <a:cubicBezTo>
                  <a:pt x="-1229" y="-1045"/>
                  <a:pt x="-170" y="59809"/>
                  <a:pt x="4592" y="88913"/>
                </a:cubicBezTo>
                <a:cubicBezTo>
                  <a:pt x="9354" y="118017"/>
                  <a:pt x="26288" y="166701"/>
                  <a:pt x="29992" y="174638"/>
                </a:cubicBezTo>
                <a:cubicBezTo>
                  <a:pt x="33696" y="182575"/>
                  <a:pt x="28404" y="149767"/>
                  <a:pt x="26817" y="136538"/>
                </a:cubicBezTo>
                <a:cubicBezTo>
                  <a:pt x="25230" y="123309"/>
                  <a:pt x="23642" y="111138"/>
                  <a:pt x="20467" y="95263"/>
                </a:cubicBezTo>
                <a:cubicBezTo>
                  <a:pt x="17292" y="79388"/>
                  <a:pt x="4063" y="1071"/>
                  <a:pt x="141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 2083">
            <a:extLst>
              <a:ext uri="{FF2B5EF4-FFF2-40B4-BE49-F238E27FC236}">
                <a16:creationId xmlns:a16="http://schemas.microsoft.com/office/drawing/2014/main" id="{21084C2C-D3B0-6306-D411-1DA347EDE2B5}"/>
              </a:ext>
            </a:extLst>
          </p:cNvPr>
          <p:cNvSpPr/>
          <p:nvPr/>
        </p:nvSpPr>
        <p:spPr>
          <a:xfrm>
            <a:off x="5787599" y="5667372"/>
            <a:ext cx="19930" cy="149234"/>
          </a:xfrm>
          <a:custGeom>
            <a:avLst/>
            <a:gdLst>
              <a:gd name="connsiteX0" fmla="*/ 19476 w 19930"/>
              <a:gd name="connsiteY0" fmla="*/ 3 h 149234"/>
              <a:gd name="connsiteX1" fmla="*/ 426 w 19930"/>
              <a:gd name="connsiteY1" fmla="*/ 92078 h 149234"/>
              <a:gd name="connsiteX2" fmla="*/ 6776 w 19930"/>
              <a:gd name="connsiteY2" fmla="*/ 149228 h 149234"/>
              <a:gd name="connsiteX3" fmla="*/ 13126 w 19930"/>
              <a:gd name="connsiteY3" fmla="*/ 95253 h 149234"/>
              <a:gd name="connsiteX4" fmla="*/ 19476 w 19930"/>
              <a:gd name="connsiteY4" fmla="*/ 3 h 14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30" h="149234">
                <a:moveTo>
                  <a:pt x="19476" y="3"/>
                </a:moveTo>
                <a:cubicBezTo>
                  <a:pt x="17359" y="-526"/>
                  <a:pt x="2543" y="67207"/>
                  <a:pt x="426" y="92078"/>
                </a:cubicBezTo>
                <a:cubicBezTo>
                  <a:pt x="-1691" y="116949"/>
                  <a:pt x="4659" y="148699"/>
                  <a:pt x="6776" y="149228"/>
                </a:cubicBezTo>
                <a:cubicBezTo>
                  <a:pt x="8893" y="149757"/>
                  <a:pt x="10480" y="117478"/>
                  <a:pt x="13126" y="95253"/>
                </a:cubicBezTo>
                <a:cubicBezTo>
                  <a:pt x="15772" y="73028"/>
                  <a:pt x="21593" y="532"/>
                  <a:pt x="1947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 2084">
            <a:extLst>
              <a:ext uri="{FF2B5EF4-FFF2-40B4-BE49-F238E27FC236}">
                <a16:creationId xmlns:a16="http://schemas.microsoft.com/office/drawing/2014/main" id="{48C238AF-94C5-CFED-E4B1-81F5DBD6154D}"/>
              </a:ext>
            </a:extLst>
          </p:cNvPr>
          <p:cNvSpPr/>
          <p:nvPr/>
        </p:nvSpPr>
        <p:spPr>
          <a:xfrm>
            <a:off x="5676892" y="5790806"/>
            <a:ext cx="134631" cy="22795"/>
          </a:xfrm>
          <a:custGeom>
            <a:avLst/>
            <a:gdLst>
              <a:gd name="connsiteX0" fmla="*/ 8 w 134631"/>
              <a:gd name="connsiteY0" fmla="*/ 394 h 22795"/>
              <a:gd name="connsiteX1" fmla="*/ 123833 w 134631"/>
              <a:gd name="connsiteY1" fmla="*/ 22619 h 22795"/>
              <a:gd name="connsiteX2" fmla="*/ 117483 w 134631"/>
              <a:gd name="connsiteY2" fmla="*/ 9919 h 22795"/>
              <a:gd name="connsiteX3" fmla="*/ 8 w 134631"/>
              <a:gd name="connsiteY3" fmla="*/ 394 h 2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631" h="22795">
                <a:moveTo>
                  <a:pt x="8" y="394"/>
                </a:moveTo>
                <a:cubicBezTo>
                  <a:pt x="1066" y="2511"/>
                  <a:pt x="123833" y="22619"/>
                  <a:pt x="123833" y="22619"/>
                </a:cubicBezTo>
                <a:cubicBezTo>
                  <a:pt x="143412" y="24206"/>
                  <a:pt x="133358" y="14681"/>
                  <a:pt x="117483" y="9919"/>
                </a:cubicBezTo>
                <a:cubicBezTo>
                  <a:pt x="101608" y="5157"/>
                  <a:pt x="-1050" y="-1723"/>
                  <a:pt x="8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 2085">
            <a:extLst>
              <a:ext uri="{FF2B5EF4-FFF2-40B4-BE49-F238E27FC236}">
                <a16:creationId xmlns:a16="http://schemas.microsoft.com/office/drawing/2014/main" id="{D5948DEE-82AD-CC22-5992-A1DDB2B5C8E4}"/>
              </a:ext>
            </a:extLst>
          </p:cNvPr>
          <p:cNvSpPr/>
          <p:nvPr/>
        </p:nvSpPr>
        <p:spPr>
          <a:xfrm>
            <a:off x="5922899" y="5676669"/>
            <a:ext cx="41177" cy="203771"/>
          </a:xfrm>
          <a:custGeom>
            <a:avLst/>
            <a:gdLst>
              <a:gd name="connsiteX0" fmla="*/ 4826 w 41177"/>
              <a:gd name="connsiteY0" fmla="*/ 231 h 203771"/>
              <a:gd name="connsiteX1" fmla="*/ 39751 w 41177"/>
              <a:gd name="connsiteY1" fmla="*/ 70081 h 203771"/>
              <a:gd name="connsiteX2" fmla="*/ 33401 w 41177"/>
              <a:gd name="connsiteY2" fmla="*/ 114531 h 203771"/>
              <a:gd name="connsiteX3" fmla="*/ 23876 w 41177"/>
              <a:gd name="connsiteY3" fmla="*/ 171681 h 203771"/>
              <a:gd name="connsiteX4" fmla="*/ 1651 w 41177"/>
              <a:gd name="connsiteY4" fmla="*/ 203431 h 203771"/>
              <a:gd name="connsiteX5" fmla="*/ 4826 w 41177"/>
              <a:gd name="connsiteY5" fmla="*/ 184381 h 203771"/>
              <a:gd name="connsiteX6" fmla="*/ 30226 w 41177"/>
              <a:gd name="connsiteY6" fmla="*/ 124056 h 203771"/>
              <a:gd name="connsiteX7" fmla="*/ 36576 w 41177"/>
              <a:gd name="connsiteY7" fmla="*/ 95481 h 203771"/>
              <a:gd name="connsiteX8" fmla="*/ 4826 w 41177"/>
              <a:gd name="connsiteY8" fmla="*/ 231 h 20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77" h="203771">
                <a:moveTo>
                  <a:pt x="4826" y="231"/>
                </a:moveTo>
                <a:cubicBezTo>
                  <a:pt x="5355" y="-4002"/>
                  <a:pt x="34989" y="51031"/>
                  <a:pt x="39751" y="70081"/>
                </a:cubicBezTo>
                <a:cubicBezTo>
                  <a:pt x="44513" y="89131"/>
                  <a:pt x="36047" y="97598"/>
                  <a:pt x="33401" y="114531"/>
                </a:cubicBezTo>
                <a:cubicBezTo>
                  <a:pt x="30755" y="131464"/>
                  <a:pt x="29168" y="156864"/>
                  <a:pt x="23876" y="171681"/>
                </a:cubicBezTo>
                <a:cubicBezTo>
                  <a:pt x="18584" y="186498"/>
                  <a:pt x="4826" y="201314"/>
                  <a:pt x="1651" y="203431"/>
                </a:cubicBezTo>
                <a:cubicBezTo>
                  <a:pt x="-1524" y="205548"/>
                  <a:pt x="64" y="197610"/>
                  <a:pt x="4826" y="184381"/>
                </a:cubicBezTo>
                <a:cubicBezTo>
                  <a:pt x="9588" y="171152"/>
                  <a:pt x="24934" y="138873"/>
                  <a:pt x="30226" y="124056"/>
                </a:cubicBezTo>
                <a:cubicBezTo>
                  <a:pt x="35518" y="109239"/>
                  <a:pt x="38693" y="111356"/>
                  <a:pt x="36576" y="95481"/>
                </a:cubicBezTo>
                <a:cubicBezTo>
                  <a:pt x="34459" y="79606"/>
                  <a:pt x="4297" y="4464"/>
                  <a:pt x="4826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 2086">
            <a:extLst>
              <a:ext uri="{FF2B5EF4-FFF2-40B4-BE49-F238E27FC236}">
                <a16:creationId xmlns:a16="http://schemas.microsoft.com/office/drawing/2014/main" id="{05A60F4C-6DD7-558C-EF1E-4FA89C860CF3}"/>
              </a:ext>
            </a:extLst>
          </p:cNvPr>
          <p:cNvSpPr/>
          <p:nvPr/>
        </p:nvSpPr>
        <p:spPr>
          <a:xfrm>
            <a:off x="5645035" y="5619745"/>
            <a:ext cx="270545" cy="57367"/>
          </a:xfrm>
          <a:custGeom>
            <a:avLst/>
            <a:gdLst>
              <a:gd name="connsiteX0" fmla="*/ 115 w 270545"/>
              <a:gd name="connsiteY0" fmla="*/ 5 h 57367"/>
              <a:gd name="connsiteX1" fmla="*/ 203315 w 270545"/>
              <a:gd name="connsiteY1" fmla="*/ 47630 h 57367"/>
              <a:gd name="connsiteX2" fmla="*/ 269990 w 270545"/>
              <a:gd name="connsiteY2" fmla="*/ 57155 h 57367"/>
              <a:gd name="connsiteX3" fmla="*/ 231890 w 270545"/>
              <a:gd name="connsiteY3" fmla="*/ 53980 h 57367"/>
              <a:gd name="connsiteX4" fmla="*/ 174740 w 270545"/>
              <a:gd name="connsiteY4" fmla="*/ 50805 h 57367"/>
              <a:gd name="connsiteX5" fmla="*/ 115 w 270545"/>
              <a:gd name="connsiteY5" fmla="*/ 5 h 5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545" h="57367">
                <a:moveTo>
                  <a:pt x="115" y="5"/>
                </a:moveTo>
                <a:cubicBezTo>
                  <a:pt x="4878" y="-524"/>
                  <a:pt x="158336" y="38105"/>
                  <a:pt x="203315" y="47630"/>
                </a:cubicBezTo>
                <a:cubicBezTo>
                  <a:pt x="248294" y="57155"/>
                  <a:pt x="265228" y="56097"/>
                  <a:pt x="269990" y="57155"/>
                </a:cubicBezTo>
                <a:cubicBezTo>
                  <a:pt x="274752" y="58213"/>
                  <a:pt x="247765" y="55038"/>
                  <a:pt x="231890" y="53980"/>
                </a:cubicBezTo>
                <a:cubicBezTo>
                  <a:pt x="216015" y="52922"/>
                  <a:pt x="210723" y="57155"/>
                  <a:pt x="174740" y="50805"/>
                </a:cubicBezTo>
                <a:cubicBezTo>
                  <a:pt x="138757" y="44455"/>
                  <a:pt x="-4648" y="534"/>
                  <a:pt x="11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 2087">
            <a:extLst>
              <a:ext uri="{FF2B5EF4-FFF2-40B4-BE49-F238E27FC236}">
                <a16:creationId xmlns:a16="http://schemas.microsoft.com/office/drawing/2014/main" id="{14842192-B066-6FBB-CFC2-2C4423C2A8A7}"/>
              </a:ext>
            </a:extLst>
          </p:cNvPr>
          <p:cNvSpPr/>
          <p:nvPr/>
        </p:nvSpPr>
        <p:spPr>
          <a:xfrm>
            <a:off x="5937528" y="5693134"/>
            <a:ext cx="79543" cy="241365"/>
          </a:xfrm>
          <a:custGeom>
            <a:avLst/>
            <a:gdLst>
              <a:gd name="connsiteX0" fmla="*/ 79097 w 79543"/>
              <a:gd name="connsiteY0" fmla="*/ 2816 h 241365"/>
              <a:gd name="connsiteX1" fmla="*/ 2897 w 79543"/>
              <a:gd name="connsiteY1" fmla="*/ 161566 h 241365"/>
              <a:gd name="connsiteX2" fmla="*/ 15597 w 79543"/>
              <a:gd name="connsiteY2" fmla="*/ 240941 h 241365"/>
              <a:gd name="connsiteX3" fmla="*/ 12422 w 79543"/>
              <a:gd name="connsiteY3" fmla="*/ 190141 h 241365"/>
              <a:gd name="connsiteX4" fmla="*/ 2897 w 79543"/>
              <a:gd name="connsiteY4" fmla="*/ 126641 h 241365"/>
              <a:gd name="connsiteX5" fmla="*/ 12422 w 79543"/>
              <a:gd name="connsiteY5" fmla="*/ 91716 h 241365"/>
              <a:gd name="connsiteX6" fmla="*/ 34647 w 79543"/>
              <a:gd name="connsiteY6" fmla="*/ 59966 h 241365"/>
              <a:gd name="connsiteX7" fmla="*/ 79097 w 79543"/>
              <a:gd name="connsiteY7" fmla="*/ 2816 h 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43" h="241365">
                <a:moveTo>
                  <a:pt x="79097" y="2816"/>
                </a:moveTo>
                <a:cubicBezTo>
                  <a:pt x="73805" y="19749"/>
                  <a:pt x="13480" y="121879"/>
                  <a:pt x="2897" y="161566"/>
                </a:cubicBezTo>
                <a:cubicBezTo>
                  <a:pt x="-7686" y="201254"/>
                  <a:pt x="14010" y="236179"/>
                  <a:pt x="15597" y="240941"/>
                </a:cubicBezTo>
                <a:cubicBezTo>
                  <a:pt x="17184" y="245703"/>
                  <a:pt x="14539" y="209191"/>
                  <a:pt x="12422" y="190141"/>
                </a:cubicBezTo>
                <a:cubicBezTo>
                  <a:pt x="10305" y="171091"/>
                  <a:pt x="2897" y="143045"/>
                  <a:pt x="2897" y="126641"/>
                </a:cubicBezTo>
                <a:cubicBezTo>
                  <a:pt x="2897" y="110237"/>
                  <a:pt x="7130" y="102829"/>
                  <a:pt x="12422" y="91716"/>
                </a:cubicBezTo>
                <a:cubicBezTo>
                  <a:pt x="17714" y="80604"/>
                  <a:pt x="28297" y="69491"/>
                  <a:pt x="34647" y="59966"/>
                </a:cubicBezTo>
                <a:cubicBezTo>
                  <a:pt x="40997" y="50441"/>
                  <a:pt x="84389" y="-14117"/>
                  <a:pt x="79097" y="2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 2088">
            <a:extLst>
              <a:ext uri="{FF2B5EF4-FFF2-40B4-BE49-F238E27FC236}">
                <a16:creationId xmlns:a16="http://schemas.microsoft.com/office/drawing/2014/main" id="{4BC42E36-BCEF-03AC-D08C-09D82B0F2D2D}"/>
              </a:ext>
            </a:extLst>
          </p:cNvPr>
          <p:cNvSpPr/>
          <p:nvPr/>
        </p:nvSpPr>
        <p:spPr>
          <a:xfrm>
            <a:off x="5959343" y="5924243"/>
            <a:ext cx="237668" cy="39473"/>
          </a:xfrm>
          <a:custGeom>
            <a:avLst/>
            <a:gdLst>
              <a:gd name="connsiteX0" fmla="*/ 132 w 237668"/>
              <a:gd name="connsiteY0" fmla="*/ 307 h 39473"/>
              <a:gd name="connsiteX1" fmla="*/ 133482 w 237668"/>
              <a:gd name="connsiteY1" fmla="*/ 9832 h 39473"/>
              <a:gd name="connsiteX2" fmla="*/ 235082 w 237668"/>
              <a:gd name="connsiteY2" fmla="*/ 38407 h 39473"/>
              <a:gd name="connsiteX3" fmla="*/ 203332 w 237668"/>
              <a:gd name="connsiteY3" fmla="*/ 32057 h 39473"/>
              <a:gd name="connsiteX4" fmla="*/ 158882 w 237668"/>
              <a:gd name="connsiteY4" fmla="*/ 19357 h 39473"/>
              <a:gd name="connsiteX5" fmla="*/ 132 w 237668"/>
              <a:gd name="connsiteY5" fmla="*/ 307 h 39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68" h="39473">
                <a:moveTo>
                  <a:pt x="132" y="307"/>
                </a:moveTo>
                <a:cubicBezTo>
                  <a:pt x="-4101" y="-1280"/>
                  <a:pt x="94324" y="3482"/>
                  <a:pt x="133482" y="9832"/>
                </a:cubicBezTo>
                <a:cubicBezTo>
                  <a:pt x="172640" y="16182"/>
                  <a:pt x="223440" y="34703"/>
                  <a:pt x="235082" y="38407"/>
                </a:cubicBezTo>
                <a:cubicBezTo>
                  <a:pt x="246724" y="42111"/>
                  <a:pt x="216032" y="35232"/>
                  <a:pt x="203332" y="32057"/>
                </a:cubicBezTo>
                <a:cubicBezTo>
                  <a:pt x="190632" y="28882"/>
                  <a:pt x="188515" y="22532"/>
                  <a:pt x="158882" y="19357"/>
                </a:cubicBezTo>
                <a:cubicBezTo>
                  <a:pt x="129249" y="16182"/>
                  <a:pt x="4365" y="1894"/>
                  <a:pt x="132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 2089">
            <a:extLst>
              <a:ext uri="{FF2B5EF4-FFF2-40B4-BE49-F238E27FC236}">
                <a16:creationId xmlns:a16="http://schemas.microsoft.com/office/drawing/2014/main" id="{BBA23259-E2B4-BBD0-0333-3DACD58912F3}"/>
              </a:ext>
            </a:extLst>
          </p:cNvPr>
          <p:cNvSpPr/>
          <p:nvPr/>
        </p:nvSpPr>
        <p:spPr>
          <a:xfrm>
            <a:off x="6019778" y="5702156"/>
            <a:ext cx="174875" cy="261340"/>
          </a:xfrm>
          <a:custGeom>
            <a:avLst/>
            <a:gdLst>
              <a:gd name="connsiteX0" fmla="*/ 22 w 174875"/>
              <a:gd name="connsiteY0" fmla="*/ 144 h 261340"/>
              <a:gd name="connsiteX1" fmla="*/ 107972 w 174875"/>
              <a:gd name="connsiteY1" fmla="*/ 41419 h 261340"/>
              <a:gd name="connsiteX2" fmla="*/ 152422 w 174875"/>
              <a:gd name="connsiteY2" fmla="*/ 95394 h 261340"/>
              <a:gd name="connsiteX3" fmla="*/ 158772 w 174875"/>
              <a:gd name="connsiteY3" fmla="*/ 162069 h 261340"/>
              <a:gd name="connsiteX4" fmla="*/ 165122 w 174875"/>
              <a:gd name="connsiteY4" fmla="*/ 260494 h 261340"/>
              <a:gd name="connsiteX5" fmla="*/ 161947 w 174875"/>
              <a:gd name="connsiteY5" fmla="*/ 203344 h 261340"/>
              <a:gd name="connsiteX6" fmla="*/ 174647 w 174875"/>
              <a:gd name="connsiteY6" fmla="*/ 95394 h 261340"/>
              <a:gd name="connsiteX7" fmla="*/ 149247 w 174875"/>
              <a:gd name="connsiteY7" fmla="*/ 60469 h 261340"/>
              <a:gd name="connsiteX8" fmla="*/ 117497 w 174875"/>
              <a:gd name="connsiteY8" fmla="*/ 28719 h 261340"/>
              <a:gd name="connsiteX9" fmla="*/ 22 w 174875"/>
              <a:gd name="connsiteY9" fmla="*/ 144 h 26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875" h="261340">
                <a:moveTo>
                  <a:pt x="22" y="144"/>
                </a:moveTo>
                <a:cubicBezTo>
                  <a:pt x="-1566" y="2261"/>
                  <a:pt x="82572" y="25544"/>
                  <a:pt x="107972" y="41419"/>
                </a:cubicBezTo>
                <a:cubicBezTo>
                  <a:pt x="133372" y="57294"/>
                  <a:pt x="143955" y="75286"/>
                  <a:pt x="152422" y="95394"/>
                </a:cubicBezTo>
                <a:cubicBezTo>
                  <a:pt x="160889" y="115502"/>
                  <a:pt x="156655" y="134552"/>
                  <a:pt x="158772" y="162069"/>
                </a:cubicBezTo>
                <a:cubicBezTo>
                  <a:pt x="160889" y="189586"/>
                  <a:pt x="164593" y="253615"/>
                  <a:pt x="165122" y="260494"/>
                </a:cubicBezTo>
                <a:cubicBezTo>
                  <a:pt x="165651" y="267373"/>
                  <a:pt x="160360" y="230861"/>
                  <a:pt x="161947" y="203344"/>
                </a:cubicBezTo>
                <a:cubicBezTo>
                  <a:pt x="163534" y="175827"/>
                  <a:pt x="176764" y="119207"/>
                  <a:pt x="174647" y="95394"/>
                </a:cubicBezTo>
                <a:cubicBezTo>
                  <a:pt x="172530" y="71581"/>
                  <a:pt x="158772" y="71582"/>
                  <a:pt x="149247" y="60469"/>
                </a:cubicBezTo>
                <a:cubicBezTo>
                  <a:pt x="139722" y="49357"/>
                  <a:pt x="134430" y="37715"/>
                  <a:pt x="117497" y="28719"/>
                </a:cubicBezTo>
                <a:cubicBezTo>
                  <a:pt x="100564" y="19723"/>
                  <a:pt x="1610" y="-1973"/>
                  <a:pt x="22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 2090">
            <a:extLst>
              <a:ext uri="{FF2B5EF4-FFF2-40B4-BE49-F238E27FC236}">
                <a16:creationId xmlns:a16="http://schemas.microsoft.com/office/drawing/2014/main" id="{4DC307ED-6080-DBAE-9FF4-BBE79C8BD0D2}"/>
              </a:ext>
            </a:extLst>
          </p:cNvPr>
          <p:cNvSpPr/>
          <p:nvPr/>
        </p:nvSpPr>
        <p:spPr>
          <a:xfrm>
            <a:off x="6172174" y="5736812"/>
            <a:ext cx="66751" cy="234271"/>
          </a:xfrm>
          <a:custGeom>
            <a:avLst/>
            <a:gdLst>
              <a:gd name="connsiteX0" fmla="*/ 66701 w 66751"/>
              <a:gd name="connsiteY0" fmla="*/ 413 h 234271"/>
              <a:gd name="connsiteX1" fmla="*/ 22251 w 66751"/>
              <a:gd name="connsiteY1" fmla="*/ 48038 h 234271"/>
              <a:gd name="connsiteX2" fmla="*/ 9551 w 66751"/>
              <a:gd name="connsiteY2" fmla="*/ 136938 h 234271"/>
              <a:gd name="connsiteX3" fmla="*/ 9551 w 66751"/>
              <a:gd name="connsiteY3" fmla="*/ 187738 h 234271"/>
              <a:gd name="connsiteX4" fmla="*/ 15901 w 66751"/>
              <a:gd name="connsiteY4" fmla="*/ 232188 h 234271"/>
              <a:gd name="connsiteX5" fmla="*/ 26 w 66751"/>
              <a:gd name="connsiteY5" fmla="*/ 117888 h 234271"/>
              <a:gd name="connsiteX6" fmla="*/ 12726 w 66751"/>
              <a:gd name="connsiteY6" fmla="*/ 73438 h 234271"/>
              <a:gd name="connsiteX7" fmla="*/ 66701 w 66751"/>
              <a:gd name="connsiteY7" fmla="*/ 413 h 23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1" h="234271">
                <a:moveTo>
                  <a:pt x="66701" y="413"/>
                </a:moveTo>
                <a:cubicBezTo>
                  <a:pt x="68288" y="-3820"/>
                  <a:pt x="31776" y="25284"/>
                  <a:pt x="22251" y="48038"/>
                </a:cubicBezTo>
                <a:cubicBezTo>
                  <a:pt x="12726" y="70792"/>
                  <a:pt x="11668" y="113655"/>
                  <a:pt x="9551" y="136938"/>
                </a:cubicBezTo>
                <a:cubicBezTo>
                  <a:pt x="7434" y="160221"/>
                  <a:pt x="8493" y="171863"/>
                  <a:pt x="9551" y="187738"/>
                </a:cubicBezTo>
                <a:cubicBezTo>
                  <a:pt x="10609" y="203613"/>
                  <a:pt x="17488" y="243830"/>
                  <a:pt x="15901" y="232188"/>
                </a:cubicBezTo>
                <a:cubicBezTo>
                  <a:pt x="14314" y="220546"/>
                  <a:pt x="555" y="144346"/>
                  <a:pt x="26" y="117888"/>
                </a:cubicBezTo>
                <a:cubicBezTo>
                  <a:pt x="-503" y="91430"/>
                  <a:pt x="6905" y="89842"/>
                  <a:pt x="12726" y="73438"/>
                </a:cubicBezTo>
                <a:cubicBezTo>
                  <a:pt x="18547" y="57034"/>
                  <a:pt x="65114" y="4646"/>
                  <a:pt x="66701" y="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 2091">
            <a:extLst>
              <a:ext uri="{FF2B5EF4-FFF2-40B4-BE49-F238E27FC236}">
                <a16:creationId xmlns:a16="http://schemas.microsoft.com/office/drawing/2014/main" id="{D0B83621-A9CD-0A0C-AF5F-4F92D4846D45}"/>
              </a:ext>
            </a:extLst>
          </p:cNvPr>
          <p:cNvSpPr/>
          <p:nvPr/>
        </p:nvSpPr>
        <p:spPr>
          <a:xfrm>
            <a:off x="6266686" y="5720923"/>
            <a:ext cx="156456" cy="235418"/>
          </a:xfrm>
          <a:custGeom>
            <a:avLst/>
            <a:gdLst>
              <a:gd name="connsiteX0" fmla="*/ 764 w 156456"/>
              <a:gd name="connsiteY0" fmla="*/ 427 h 235418"/>
              <a:gd name="connsiteX1" fmla="*/ 83314 w 156456"/>
              <a:gd name="connsiteY1" fmla="*/ 19477 h 235418"/>
              <a:gd name="connsiteX2" fmla="*/ 111889 w 156456"/>
              <a:gd name="connsiteY2" fmla="*/ 41702 h 235418"/>
              <a:gd name="connsiteX3" fmla="*/ 130939 w 156456"/>
              <a:gd name="connsiteY3" fmla="*/ 63927 h 235418"/>
              <a:gd name="connsiteX4" fmla="*/ 153164 w 156456"/>
              <a:gd name="connsiteY4" fmla="*/ 152827 h 235418"/>
              <a:gd name="connsiteX5" fmla="*/ 156339 w 156456"/>
              <a:gd name="connsiteY5" fmla="*/ 235377 h 235418"/>
              <a:gd name="connsiteX6" fmla="*/ 153164 w 156456"/>
              <a:gd name="connsiteY6" fmla="*/ 162352 h 235418"/>
              <a:gd name="connsiteX7" fmla="*/ 143639 w 156456"/>
              <a:gd name="connsiteY7" fmla="*/ 54402 h 235418"/>
              <a:gd name="connsiteX8" fmla="*/ 137289 w 156456"/>
              <a:gd name="connsiteY8" fmla="*/ 38527 h 235418"/>
              <a:gd name="connsiteX9" fmla="*/ 764 w 156456"/>
              <a:gd name="connsiteY9" fmla="*/ 427 h 23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456" h="235418">
                <a:moveTo>
                  <a:pt x="764" y="427"/>
                </a:moveTo>
                <a:cubicBezTo>
                  <a:pt x="-8232" y="-2748"/>
                  <a:pt x="64793" y="12598"/>
                  <a:pt x="83314" y="19477"/>
                </a:cubicBezTo>
                <a:cubicBezTo>
                  <a:pt x="101835" y="26356"/>
                  <a:pt x="111889" y="41702"/>
                  <a:pt x="111889" y="41702"/>
                </a:cubicBezTo>
                <a:cubicBezTo>
                  <a:pt x="119827" y="49110"/>
                  <a:pt x="124060" y="45406"/>
                  <a:pt x="130939" y="63927"/>
                </a:cubicBezTo>
                <a:cubicBezTo>
                  <a:pt x="137818" y="82448"/>
                  <a:pt x="148931" y="124252"/>
                  <a:pt x="153164" y="152827"/>
                </a:cubicBezTo>
                <a:cubicBezTo>
                  <a:pt x="157397" y="181402"/>
                  <a:pt x="156339" y="233790"/>
                  <a:pt x="156339" y="235377"/>
                </a:cubicBezTo>
                <a:cubicBezTo>
                  <a:pt x="156339" y="236964"/>
                  <a:pt x="155281" y="192514"/>
                  <a:pt x="153164" y="162352"/>
                </a:cubicBezTo>
                <a:cubicBezTo>
                  <a:pt x="151047" y="132190"/>
                  <a:pt x="143639" y="54402"/>
                  <a:pt x="143639" y="54402"/>
                </a:cubicBezTo>
                <a:cubicBezTo>
                  <a:pt x="140993" y="33765"/>
                  <a:pt x="153693" y="45935"/>
                  <a:pt x="137289" y="38527"/>
                </a:cubicBezTo>
                <a:cubicBezTo>
                  <a:pt x="120885" y="31119"/>
                  <a:pt x="9760" y="3602"/>
                  <a:pt x="764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 2092">
            <a:extLst>
              <a:ext uri="{FF2B5EF4-FFF2-40B4-BE49-F238E27FC236}">
                <a16:creationId xmlns:a16="http://schemas.microsoft.com/office/drawing/2014/main" id="{3813A485-2BEE-2687-1F9E-72B3F94EAB3C}"/>
              </a:ext>
            </a:extLst>
          </p:cNvPr>
          <p:cNvSpPr/>
          <p:nvPr/>
        </p:nvSpPr>
        <p:spPr>
          <a:xfrm>
            <a:off x="6419771" y="5727378"/>
            <a:ext cx="162243" cy="209878"/>
          </a:xfrm>
          <a:custGeom>
            <a:avLst/>
            <a:gdLst>
              <a:gd name="connsiteX0" fmla="*/ 162004 w 162243"/>
              <a:gd name="connsiteY0" fmla="*/ 322 h 209878"/>
              <a:gd name="connsiteX1" fmla="*/ 98504 w 162243"/>
              <a:gd name="connsiteY1" fmla="*/ 130497 h 209878"/>
              <a:gd name="connsiteX2" fmla="*/ 44529 w 162243"/>
              <a:gd name="connsiteY2" fmla="*/ 203522 h 209878"/>
              <a:gd name="connsiteX3" fmla="*/ 28654 w 162243"/>
              <a:gd name="connsiteY3" fmla="*/ 178122 h 209878"/>
              <a:gd name="connsiteX4" fmla="*/ 79 w 162243"/>
              <a:gd name="connsiteY4" fmla="*/ 209872 h 209878"/>
              <a:gd name="connsiteX5" fmla="*/ 38179 w 162243"/>
              <a:gd name="connsiteY5" fmla="*/ 174947 h 209878"/>
              <a:gd name="connsiteX6" fmla="*/ 117554 w 162243"/>
              <a:gd name="connsiteY6" fmla="*/ 95572 h 209878"/>
              <a:gd name="connsiteX7" fmla="*/ 162004 w 162243"/>
              <a:gd name="connsiteY7" fmla="*/ 322 h 20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243" h="209878">
                <a:moveTo>
                  <a:pt x="162004" y="322"/>
                </a:moveTo>
                <a:cubicBezTo>
                  <a:pt x="158829" y="6143"/>
                  <a:pt x="118083" y="96630"/>
                  <a:pt x="98504" y="130497"/>
                </a:cubicBezTo>
                <a:cubicBezTo>
                  <a:pt x="78925" y="164364"/>
                  <a:pt x="56171" y="195585"/>
                  <a:pt x="44529" y="203522"/>
                </a:cubicBezTo>
                <a:cubicBezTo>
                  <a:pt x="32887" y="211460"/>
                  <a:pt x="36062" y="177064"/>
                  <a:pt x="28654" y="178122"/>
                </a:cubicBezTo>
                <a:cubicBezTo>
                  <a:pt x="21246" y="179180"/>
                  <a:pt x="-1508" y="210401"/>
                  <a:pt x="79" y="209872"/>
                </a:cubicBezTo>
                <a:cubicBezTo>
                  <a:pt x="1666" y="209343"/>
                  <a:pt x="18600" y="193997"/>
                  <a:pt x="38179" y="174947"/>
                </a:cubicBezTo>
                <a:cubicBezTo>
                  <a:pt x="57758" y="155897"/>
                  <a:pt x="99033" y="122030"/>
                  <a:pt x="117554" y="95572"/>
                </a:cubicBezTo>
                <a:cubicBezTo>
                  <a:pt x="136075" y="69114"/>
                  <a:pt x="165179" y="-5499"/>
                  <a:pt x="162004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 2093">
            <a:extLst>
              <a:ext uri="{FF2B5EF4-FFF2-40B4-BE49-F238E27FC236}">
                <a16:creationId xmlns:a16="http://schemas.microsoft.com/office/drawing/2014/main" id="{75C6EBF4-05E7-8554-1052-6A53D4E706D7}"/>
              </a:ext>
            </a:extLst>
          </p:cNvPr>
          <p:cNvSpPr/>
          <p:nvPr/>
        </p:nvSpPr>
        <p:spPr>
          <a:xfrm>
            <a:off x="6399124" y="5724246"/>
            <a:ext cx="195630" cy="57533"/>
          </a:xfrm>
          <a:custGeom>
            <a:avLst/>
            <a:gdLst>
              <a:gd name="connsiteX0" fmla="*/ 195351 w 195630"/>
              <a:gd name="connsiteY0" fmla="*/ 9804 h 57533"/>
              <a:gd name="connsiteX1" fmla="*/ 55651 w 195630"/>
              <a:gd name="connsiteY1" fmla="*/ 6629 h 57533"/>
              <a:gd name="connsiteX2" fmla="*/ 1676 w 195630"/>
              <a:gd name="connsiteY2" fmla="*/ 57429 h 57533"/>
              <a:gd name="connsiteX3" fmla="*/ 20726 w 195630"/>
              <a:gd name="connsiteY3" fmla="*/ 19329 h 57533"/>
              <a:gd name="connsiteX4" fmla="*/ 90576 w 195630"/>
              <a:gd name="connsiteY4" fmla="*/ 279 h 57533"/>
              <a:gd name="connsiteX5" fmla="*/ 195351 w 195630"/>
              <a:gd name="connsiteY5" fmla="*/ 9804 h 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630" h="57533">
                <a:moveTo>
                  <a:pt x="195351" y="9804"/>
                </a:moveTo>
                <a:cubicBezTo>
                  <a:pt x="189530" y="10862"/>
                  <a:pt x="87930" y="-1308"/>
                  <a:pt x="55651" y="6629"/>
                </a:cubicBezTo>
                <a:cubicBezTo>
                  <a:pt x="23372" y="14566"/>
                  <a:pt x="7497" y="55312"/>
                  <a:pt x="1676" y="57429"/>
                </a:cubicBezTo>
                <a:cubicBezTo>
                  <a:pt x="-4145" y="59546"/>
                  <a:pt x="5909" y="28854"/>
                  <a:pt x="20726" y="19329"/>
                </a:cubicBezTo>
                <a:cubicBezTo>
                  <a:pt x="35543" y="9804"/>
                  <a:pt x="66763" y="2396"/>
                  <a:pt x="90576" y="279"/>
                </a:cubicBezTo>
                <a:cubicBezTo>
                  <a:pt x="114389" y="-1838"/>
                  <a:pt x="201172" y="8746"/>
                  <a:pt x="195351" y="9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 2094">
            <a:extLst>
              <a:ext uri="{FF2B5EF4-FFF2-40B4-BE49-F238E27FC236}">
                <a16:creationId xmlns:a16="http://schemas.microsoft.com/office/drawing/2014/main" id="{9AEE272F-D5A2-6450-55CF-654F20D8CF26}"/>
              </a:ext>
            </a:extLst>
          </p:cNvPr>
          <p:cNvSpPr/>
          <p:nvPr/>
        </p:nvSpPr>
        <p:spPr>
          <a:xfrm>
            <a:off x="6620572" y="5737093"/>
            <a:ext cx="152015" cy="198233"/>
          </a:xfrm>
          <a:custGeom>
            <a:avLst/>
            <a:gdLst>
              <a:gd name="connsiteX0" fmla="*/ 151703 w 152015"/>
              <a:gd name="connsiteY0" fmla="*/ 132 h 198233"/>
              <a:gd name="connsiteX1" fmla="*/ 135828 w 152015"/>
              <a:gd name="connsiteY1" fmla="*/ 95382 h 198233"/>
              <a:gd name="connsiteX2" fmla="*/ 97728 w 152015"/>
              <a:gd name="connsiteY2" fmla="*/ 143007 h 198233"/>
              <a:gd name="connsiteX3" fmla="*/ 31053 w 152015"/>
              <a:gd name="connsiteY3" fmla="*/ 177932 h 198233"/>
              <a:gd name="connsiteX4" fmla="*/ 2478 w 152015"/>
              <a:gd name="connsiteY4" fmla="*/ 196982 h 198233"/>
              <a:gd name="connsiteX5" fmla="*/ 91378 w 152015"/>
              <a:gd name="connsiteY5" fmla="*/ 143007 h 198233"/>
              <a:gd name="connsiteX6" fmla="*/ 123128 w 152015"/>
              <a:gd name="connsiteY6" fmla="*/ 117607 h 198233"/>
              <a:gd name="connsiteX7" fmla="*/ 151703 w 152015"/>
              <a:gd name="connsiteY7" fmla="*/ 132 h 19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015" h="198233">
                <a:moveTo>
                  <a:pt x="151703" y="132"/>
                </a:moveTo>
                <a:cubicBezTo>
                  <a:pt x="153820" y="-3572"/>
                  <a:pt x="144824" y="71570"/>
                  <a:pt x="135828" y="95382"/>
                </a:cubicBezTo>
                <a:cubicBezTo>
                  <a:pt x="126832" y="119194"/>
                  <a:pt x="115190" y="129249"/>
                  <a:pt x="97728" y="143007"/>
                </a:cubicBezTo>
                <a:cubicBezTo>
                  <a:pt x="80266" y="156765"/>
                  <a:pt x="46928" y="168936"/>
                  <a:pt x="31053" y="177932"/>
                </a:cubicBezTo>
                <a:cubicBezTo>
                  <a:pt x="15178" y="186928"/>
                  <a:pt x="-7576" y="202803"/>
                  <a:pt x="2478" y="196982"/>
                </a:cubicBezTo>
                <a:cubicBezTo>
                  <a:pt x="12532" y="191161"/>
                  <a:pt x="71270" y="156236"/>
                  <a:pt x="91378" y="143007"/>
                </a:cubicBezTo>
                <a:cubicBezTo>
                  <a:pt x="111486" y="129778"/>
                  <a:pt x="115720" y="137186"/>
                  <a:pt x="123128" y="117607"/>
                </a:cubicBezTo>
                <a:cubicBezTo>
                  <a:pt x="130536" y="98028"/>
                  <a:pt x="149586" y="3836"/>
                  <a:pt x="151703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 2095">
            <a:extLst>
              <a:ext uri="{FF2B5EF4-FFF2-40B4-BE49-F238E27FC236}">
                <a16:creationId xmlns:a16="http://schemas.microsoft.com/office/drawing/2014/main" id="{DE1C3F4D-E7AB-5CB0-86D4-90AA62ABCFD7}"/>
              </a:ext>
            </a:extLst>
          </p:cNvPr>
          <p:cNvSpPr/>
          <p:nvPr/>
        </p:nvSpPr>
        <p:spPr>
          <a:xfrm>
            <a:off x="6550025" y="5727689"/>
            <a:ext cx="66694" cy="200683"/>
          </a:xfrm>
          <a:custGeom>
            <a:avLst/>
            <a:gdLst>
              <a:gd name="connsiteX0" fmla="*/ 44450 w 66694"/>
              <a:gd name="connsiteY0" fmla="*/ 11 h 200683"/>
              <a:gd name="connsiteX1" fmla="*/ 0 w 66694"/>
              <a:gd name="connsiteY1" fmla="*/ 101611 h 200683"/>
              <a:gd name="connsiteX2" fmla="*/ 44450 w 66694"/>
              <a:gd name="connsiteY2" fmla="*/ 180986 h 200683"/>
              <a:gd name="connsiteX3" fmla="*/ 66675 w 66694"/>
              <a:gd name="connsiteY3" fmla="*/ 200036 h 200683"/>
              <a:gd name="connsiteX4" fmla="*/ 47625 w 66694"/>
              <a:gd name="connsiteY4" fmla="*/ 165111 h 200683"/>
              <a:gd name="connsiteX5" fmla="*/ 12700 w 66694"/>
              <a:gd name="connsiteY5" fmla="*/ 107961 h 200683"/>
              <a:gd name="connsiteX6" fmla="*/ 44450 w 66694"/>
              <a:gd name="connsiteY6" fmla="*/ 11 h 20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694" h="200683">
                <a:moveTo>
                  <a:pt x="44450" y="11"/>
                </a:moveTo>
                <a:cubicBezTo>
                  <a:pt x="42333" y="-1047"/>
                  <a:pt x="0" y="71449"/>
                  <a:pt x="0" y="101611"/>
                </a:cubicBezTo>
                <a:cubicBezTo>
                  <a:pt x="0" y="131773"/>
                  <a:pt x="33338" y="164582"/>
                  <a:pt x="44450" y="180986"/>
                </a:cubicBezTo>
                <a:cubicBezTo>
                  <a:pt x="55562" y="197390"/>
                  <a:pt x="66146" y="202682"/>
                  <a:pt x="66675" y="200036"/>
                </a:cubicBezTo>
                <a:cubicBezTo>
                  <a:pt x="67204" y="197390"/>
                  <a:pt x="56621" y="180457"/>
                  <a:pt x="47625" y="165111"/>
                </a:cubicBezTo>
                <a:cubicBezTo>
                  <a:pt x="38629" y="149765"/>
                  <a:pt x="12171" y="129657"/>
                  <a:pt x="12700" y="107961"/>
                </a:cubicBezTo>
                <a:cubicBezTo>
                  <a:pt x="13229" y="86265"/>
                  <a:pt x="46567" y="1069"/>
                  <a:pt x="4445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 2096">
            <a:extLst>
              <a:ext uri="{FF2B5EF4-FFF2-40B4-BE49-F238E27FC236}">
                <a16:creationId xmlns:a16="http://schemas.microsoft.com/office/drawing/2014/main" id="{BBB73CFF-13CA-02AE-BD53-52C1C5E4B92D}"/>
              </a:ext>
            </a:extLst>
          </p:cNvPr>
          <p:cNvSpPr/>
          <p:nvPr/>
        </p:nvSpPr>
        <p:spPr>
          <a:xfrm>
            <a:off x="6577476" y="5720637"/>
            <a:ext cx="200274" cy="22954"/>
          </a:xfrm>
          <a:custGeom>
            <a:avLst/>
            <a:gdLst>
              <a:gd name="connsiteX0" fmla="*/ 1124 w 200274"/>
              <a:gd name="connsiteY0" fmla="*/ 19763 h 22954"/>
              <a:gd name="connsiteX1" fmla="*/ 83674 w 200274"/>
              <a:gd name="connsiteY1" fmla="*/ 10238 h 22954"/>
              <a:gd name="connsiteX2" fmla="*/ 197974 w 200274"/>
              <a:gd name="connsiteY2" fmla="*/ 22938 h 22954"/>
              <a:gd name="connsiteX3" fmla="*/ 163049 w 200274"/>
              <a:gd name="connsiteY3" fmla="*/ 7063 h 22954"/>
              <a:gd name="connsiteX4" fmla="*/ 143999 w 200274"/>
              <a:gd name="connsiteY4" fmla="*/ 713 h 22954"/>
              <a:gd name="connsiteX5" fmla="*/ 1124 w 200274"/>
              <a:gd name="connsiteY5" fmla="*/ 19763 h 2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74" h="22954">
                <a:moveTo>
                  <a:pt x="1124" y="19763"/>
                </a:moveTo>
                <a:cubicBezTo>
                  <a:pt x="-8930" y="21350"/>
                  <a:pt x="50866" y="9709"/>
                  <a:pt x="83674" y="10238"/>
                </a:cubicBezTo>
                <a:cubicBezTo>
                  <a:pt x="116482" y="10767"/>
                  <a:pt x="184745" y="23467"/>
                  <a:pt x="197974" y="22938"/>
                </a:cubicBezTo>
                <a:cubicBezTo>
                  <a:pt x="211203" y="22409"/>
                  <a:pt x="163049" y="7063"/>
                  <a:pt x="163049" y="7063"/>
                </a:cubicBezTo>
                <a:cubicBezTo>
                  <a:pt x="154053" y="3359"/>
                  <a:pt x="166753" y="-1933"/>
                  <a:pt x="143999" y="713"/>
                </a:cubicBezTo>
                <a:cubicBezTo>
                  <a:pt x="121245" y="3359"/>
                  <a:pt x="11178" y="18176"/>
                  <a:pt x="1124" y="19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 2097">
            <a:extLst>
              <a:ext uri="{FF2B5EF4-FFF2-40B4-BE49-F238E27FC236}">
                <a16:creationId xmlns:a16="http://schemas.microsoft.com/office/drawing/2014/main" id="{79753EEF-FE1B-0194-E6BB-EFC9ABA62EBC}"/>
              </a:ext>
            </a:extLst>
          </p:cNvPr>
          <p:cNvSpPr/>
          <p:nvPr/>
        </p:nvSpPr>
        <p:spPr>
          <a:xfrm>
            <a:off x="6758123" y="5702296"/>
            <a:ext cx="115775" cy="187331"/>
          </a:xfrm>
          <a:custGeom>
            <a:avLst/>
            <a:gdLst>
              <a:gd name="connsiteX0" fmla="*/ 115752 w 115775"/>
              <a:gd name="connsiteY0" fmla="*/ 4 h 187331"/>
              <a:gd name="connsiteX1" fmla="*/ 20502 w 115775"/>
              <a:gd name="connsiteY1" fmla="*/ 79379 h 187331"/>
              <a:gd name="connsiteX2" fmla="*/ 1452 w 115775"/>
              <a:gd name="connsiteY2" fmla="*/ 187329 h 187331"/>
              <a:gd name="connsiteX3" fmla="*/ 10977 w 115775"/>
              <a:gd name="connsiteY3" fmla="*/ 82554 h 187331"/>
              <a:gd name="connsiteX4" fmla="*/ 115752 w 115775"/>
              <a:gd name="connsiteY4" fmla="*/ 4 h 18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75" h="187331">
                <a:moveTo>
                  <a:pt x="115752" y="4"/>
                </a:moveTo>
                <a:cubicBezTo>
                  <a:pt x="117339" y="-525"/>
                  <a:pt x="39552" y="48158"/>
                  <a:pt x="20502" y="79379"/>
                </a:cubicBezTo>
                <a:cubicBezTo>
                  <a:pt x="1452" y="110600"/>
                  <a:pt x="3039" y="186800"/>
                  <a:pt x="1452" y="187329"/>
                </a:cubicBezTo>
                <a:cubicBezTo>
                  <a:pt x="-135" y="187858"/>
                  <a:pt x="-3311" y="110071"/>
                  <a:pt x="10977" y="82554"/>
                </a:cubicBezTo>
                <a:cubicBezTo>
                  <a:pt x="25264" y="55037"/>
                  <a:pt x="114165" y="533"/>
                  <a:pt x="11575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 2098">
            <a:extLst>
              <a:ext uri="{FF2B5EF4-FFF2-40B4-BE49-F238E27FC236}">
                <a16:creationId xmlns:a16="http://schemas.microsoft.com/office/drawing/2014/main" id="{BEF05BC1-BEF0-88AD-B5B3-364190787245}"/>
              </a:ext>
            </a:extLst>
          </p:cNvPr>
          <p:cNvSpPr/>
          <p:nvPr/>
        </p:nvSpPr>
        <p:spPr>
          <a:xfrm>
            <a:off x="6759456" y="5699051"/>
            <a:ext cx="143025" cy="193768"/>
          </a:xfrm>
          <a:custGeom>
            <a:avLst/>
            <a:gdLst>
              <a:gd name="connsiteX0" fmla="*/ 142994 w 143025"/>
              <a:gd name="connsiteY0" fmla="*/ 74 h 193768"/>
              <a:gd name="connsiteX1" fmla="*/ 130294 w 143025"/>
              <a:gd name="connsiteY1" fmla="*/ 98499 h 193768"/>
              <a:gd name="connsiteX2" fmla="*/ 101719 w 143025"/>
              <a:gd name="connsiteY2" fmla="*/ 127074 h 193768"/>
              <a:gd name="connsiteX3" fmla="*/ 119 w 143025"/>
              <a:gd name="connsiteY3" fmla="*/ 193749 h 193768"/>
              <a:gd name="connsiteX4" fmla="*/ 123944 w 143025"/>
              <a:gd name="connsiteY4" fmla="*/ 133424 h 193768"/>
              <a:gd name="connsiteX5" fmla="*/ 133469 w 143025"/>
              <a:gd name="connsiteY5" fmla="*/ 82624 h 193768"/>
              <a:gd name="connsiteX6" fmla="*/ 142994 w 143025"/>
              <a:gd name="connsiteY6" fmla="*/ 74 h 19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025" h="193768">
                <a:moveTo>
                  <a:pt x="142994" y="74"/>
                </a:moveTo>
                <a:cubicBezTo>
                  <a:pt x="142465" y="2720"/>
                  <a:pt x="137173" y="77333"/>
                  <a:pt x="130294" y="98499"/>
                </a:cubicBezTo>
                <a:cubicBezTo>
                  <a:pt x="123415" y="119665"/>
                  <a:pt x="123415" y="111199"/>
                  <a:pt x="101719" y="127074"/>
                </a:cubicBezTo>
                <a:cubicBezTo>
                  <a:pt x="80023" y="142949"/>
                  <a:pt x="-3585" y="192691"/>
                  <a:pt x="119" y="193749"/>
                </a:cubicBezTo>
                <a:cubicBezTo>
                  <a:pt x="3823" y="194807"/>
                  <a:pt x="101719" y="151945"/>
                  <a:pt x="123944" y="133424"/>
                </a:cubicBezTo>
                <a:cubicBezTo>
                  <a:pt x="146169" y="114903"/>
                  <a:pt x="129765" y="99557"/>
                  <a:pt x="133469" y="82624"/>
                </a:cubicBezTo>
                <a:cubicBezTo>
                  <a:pt x="137173" y="65691"/>
                  <a:pt x="143523" y="-2572"/>
                  <a:pt x="142994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 2099">
            <a:extLst>
              <a:ext uri="{FF2B5EF4-FFF2-40B4-BE49-F238E27FC236}">
                <a16:creationId xmlns:a16="http://schemas.microsoft.com/office/drawing/2014/main" id="{5D417590-FA21-FD2C-8187-718AA9466F74}"/>
              </a:ext>
            </a:extLst>
          </p:cNvPr>
          <p:cNvSpPr/>
          <p:nvPr/>
        </p:nvSpPr>
        <p:spPr>
          <a:xfrm>
            <a:off x="6879212" y="5682266"/>
            <a:ext cx="46655" cy="164349"/>
          </a:xfrm>
          <a:custGeom>
            <a:avLst/>
            <a:gdLst>
              <a:gd name="connsiteX0" fmla="*/ 45463 w 46655"/>
              <a:gd name="connsiteY0" fmla="*/ 984 h 164349"/>
              <a:gd name="connsiteX1" fmla="*/ 32763 w 46655"/>
              <a:gd name="connsiteY1" fmla="*/ 67659 h 164349"/>
              <a:gd name="connsiteX2" fmla="*/ 4188 w 46655"/>
              <a:gd name="connsiteY2" fmla="*/ 162909 h 164349"/>
              <a:gd name="connsiteX3" fmla="*/ 4188 w 46655"/>
              <a:gd name="connsiteY3" fmla="*/ 118459 h 164349"/>
              <a:gd name="connsiteX4" fmla="*/ 45463 w 46655"/>
              <a:gd name="connsiteY4" fmla="*/ 984 h 16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55" h="164349">
                <a:moveTo>
                  <a:pt x="45463" y="984"/>
                </a:moveTo>
                <a:cubicBezTo>
                  <a:pt x="50226" y="-7483"/>
                  <a:pt x="39642" y="40672"/>
                  <a:pt x="32763" y="67659"/>
                </a:cubicBezTo>
                <a:cubicBezTo>
                  <a:pt x="25884" y="94646"/>
                  <a:pt x="8951" y="154442"/>
                  <a:pt x="4188" y="162909"/>
                </a:cubicBezTo>
                <a:cubicBezTo>
                  <a:pt x="-575" y="171376"/>
                  <a:pt x="-2162" y="140684"/>
                  <a:pt x="4188" y="118459"/>
                </a:cubicBezTo>
                <a:cubicBezTo>
                  <a:pt x="10538" y="96234"/>
                  <a:pt x="40700" y="9451"/>
                  <a:pt x="45463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 2100">
            <a:extLst>
              <a:ext uri="{FF2B5EF4-FFF2-40B4-BE49-F238E27FC236}">
                <a16:creationId xmlns:a16="http://schemas.microsoft.com/office/drawing/2014/main" id="{B364948D-83AF-F263-C2A7-1B931264FCE8}"/>
              </a:ext>
            </a:extLst>
          </p:cNvPr>
          <p:cNvSpPr/>
          <p:nvPr/>
        </p:nvSpPr>
        <p:spPr>
          <a:xfrm>
            <a:off x="6857888" y="5698997"/>
            <a:ext cx="133674" cy="152532"/>
          </a:xfrm>
          <a:custGeom>
            <a:avLst/>
            <a:gdLst>
              <a:gd name="connsiteX0" fmla="*/ 133462 w 133674"/>
              <a:gd name="connsiteY0" fmla="*/ 128 h 152532"/>
              <a:gd name="connsiteX1" fmla="*/ 104887 w 133674"/>
              <a:gd name="connsiteY1" fmla="*/ 69978 h 152532"/>
              <a:gd name="connsiteX2" fmla="*/ 79487 w 133674"/>
              <a:gd name="connsiteY2" fmla="*/ 98553 h 152532"/>
              <a:gd name="connsiteX3" fmla="*/ 112 w 133674"/>
              <a:gd name="connsiteY3" fmla="*/ 152528 h 152532"/>
              <a:gd name="connsiteX4" fmla="*/ 98537 w 133674"/>
              <a:gd name="connsiteY4" fmla="*/ 101728 h 152532"/>
              <a:gd name="connsiteX5" fmla="*/ 117587 w 133674"/>
              <a:gd name="connsiteY5" fmla="*/ 89028 h 152532"/>
              <a:gd name="connsiteX6" fmla="*/ 133462 w 133674"/>
              <a:gd name="connsiteY6" fmla="*/ 128 h 15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74" h="152532">
                <a:moveTo>
                  <a:pt x="133462" y="128"/>
                </a:moveTo>
                <a:cubicBezTo>
                  <a:pt x="131345" y="-3047"/>
                  <a:pt x="113883" y="53574"/>
                  <a:pt x="104887" y="69978"/>
                </a:cubicBezTo>
                <a:cubicBezTo>
                  <a:pt x="95891" y="86382"/>
                  <a:pt x="96949" y="84795"/>
                  <a:pt x="79487" y="98553"/>
                </a:cubicBezTo>
                <a:cubicBezTo>
                  <a:pt x="62025" y="112311"/>
                  <a:pt x="-3063" y="151999"/>
                  <a:pt x="112" y="152528"/>
                </a:cubicBezTo>
                <a:cubicBezTo>
                  <a:pt x="3287" y="153057"/>
                  <a:pt x="98537" y="101728"/>
                  <a:pt x="98537" y="101728"/>
                </a:cubicBezTo>
                <a:cubicBezTo>
                  <a:pt x="118116" y="91145"/>
                  <a:pt x="113883" y="100140"/>
                  <a:pt x="117587" y="89028"/>
                </a:cubicBezTo>
                <a:cubicBezTo>
                  <a:pt x="121291" y="77916"/>
                  <a:pt x="135579" y="3303"/>
                  <a:pt x="133462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 2101">
            <a:extLst>
              <a:ext uri="{FF2B5EF4-FFF2-40B4-BE49-F238E27FC236}">
                <a16:creationId xmlns:a16="http://schemas.microsoft.com/office/drawing/2014/main" id="{1C4E27B1-9A8F-D36D-465E-5BAB677C09D0}"/>
              </a:ext>
            </a:extLst>
          </p:cNvPr>
          <p:cNvSpPr/>
          <p:nvPr/>
        </p:nvSpPr>
        <p:spPr>
          <a:xfrm>
            <a:off x="5399018" y="5482642"/>
            <a:ext cx="274710" cy="321430"/>
          </a:xfrm>
          <a:custGeom>
            <a:avLst/>
            <a:gdLst>
              <a:gd name="connsiteX0" fmla="*/ 55632 w 274710"/>
              <a:gd name="connsiteY0" fmla="*/ 583 h 321430"/>
              <a:gd name="connsiteX1" fmla="*/ 182632 w 274710"/>
              <a:gd name="connsiteY1" fmla="*/ 127583 h 321430"/>
              <a:gd name="connsiteX2" fmla="*/ 201682 w 274710"/>
              <a:gd name="connsiteY2" fmla="*/ 241883 h 321430"/>
              <a:gd name="connsiteX3" fmla="*/ 208032 w 274710"/>
              <a:gd name="connsiteY3" fmla="*/ 194258 h 321430"/>
              <a:gd name="connsiteX4" fmla="*/ 274707 w 274710"/>
              <a:gd name="connsiteY4" fmla="*/ 318083 h 321430"/>
              <a:gd name="connsiteX5" fmla="*/ 211207 w 274710"/>
              <a:gd name="connsiteY5" fmla="*/ 267283 h 321430"/>
              <a:gd name="connsiteX6" fmla="*/ 236607 w 274710"/>
              <a:gd name="connsiteY6" fmla="*/ 321258 h 321430"/>
              <a:gd name="connsiteX7" fmla="*/ 147707 w 274710"/>
              <a:gd name="connsiteY7" fmla="*/ 245058 h 321430"/>
              <a:gd name="connsiteX8" fmla="*/ 68332 w 274710"/>
              <a:gd name="connsiteY8" fmla="*/ 168858 h 321430"/>
              <a:gd name="connsiteX9" fmla="*/ 1657 w 274710"/>
              <a:gd name="connsiteY9" fmla="*/ 83133 h 321430"/>
              <a:gd name="connsiteX10" fmla="*/ 55632 w 274710"/>
              <a:gd name="connsiteY10" fmla="*/ 583 h 32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710" h="321430">
                <a:moveTo>
                  <a:pt x="55632" y="583"/>
                </a:moveTo>
                <a:cubicBezTo>
                  <a:pt x="85794" y="7991"/>
                  <a:pt x="158290" y="87366"/>
                  <a:pt x="182632" y="127583"/>
                </a:cubicBezTo>
                <a:cubicBezTo>
                  <a:pt x="206974" y="167800"/>
                  <a:pt x="197449" y="230771"/>
                  <a:pt x="201682" y="241883"/>
                </a:cubicBezTo>
                <a:cubicBezTo>
                  <a:pt x="205915" y="252996"/>
                  <a:pt x="195861" y="181558"/>
                  <a:pt x="208032" y="194258"/>
                </a:cubicBezTo>
                <a:cubicBezTo>
                  <a:pt x="220203" y="206958"/>
                  <a:pt x="274178" y="305912"/>
                  <a:pt x="274707" y="318083"/>
                </a:cubicBezTo>
                <a:cubicBezTo>
                  <a:pt x="275236" y="330254"/>
                  <a:pt x="217557" y="266754"/>
                  <a:pt x="211207" y="267283"/>
                </a:cubicBezTo>
                <a:cubicBezTo>
                  <a:pt x="204857" y="267812"/>
                  <a:pt x="247190" y="324962"/>
                  <a:pt x="236607" y="321258"/>
                </a:cubicBezTo>
                <a:cubicBezTo>
                  <a:pt x="226024" y="317554"/>
                  <a:pt x="175753" y="270458"/>
                  <a:pt x="147707" y="245058"/>
                </a:cubicBezTo>
                <a:cubicBezTo>
                  <a:pt x="119661" y="219658"/>
                  <a:pt x="92674" y="195845"/>
                  <a:pt x="68332" y="168858"/>
                </a:cubicBezTo>
                <a:cubicBezTo>
                  <a:pt x="43990" y="141871"/>
                  <a:pt x="11182" y="108004"/>
                  <a:pt x="1657" y="83133"/>
                </a:cubicBezTo>
                <a:cubicBezTo>
                  <a:pt x="-7868" y="58262"/>
                  <a:pt x="25470" y="-6825"/>
                  <a:pt x="55632" y="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 2102">
            <a:extLst>
              <a:ext uri="{FF2B5EF4-FFF2-40B4-BE49-F238E27FC236}">
                <a16:creationId xmlns:a16="http://schemas.microsoft.com/office/drawing/2014/main" id="{981E9064-866E-DBF3-836D-A5C820E2BE5E}"/>
              </a:ext>
            </a:extLst>
          </p:cNvPr>
          <p:cNvSpPr/>
          <p:nvPr/>
        </p:nvSpPr>
        <p:spPr>
          <a:xfrm>
            <a:off x="6952945" y="5657580"/>
            <a:ext cx="220687" cy="141365"/>
          </a:xfrm>
          <a:custGeom>
            <a:avLst/>
            <a:gdLst>
              <a:gd name="connsiteX0" fmla="*/ 305 w 220687"/>
              <a:gd name="connsiteY0" fmla="*/ 38370 h 141365"/>
              <a:gd name="connsiteX1" fmla="*/ 143180 w 220687"/>
              <a:gd name="connsiteY1" fmla="*/ 270 h 141365"/>
              <a:gd name="connsiteX2" fmla="*/ 213030 w 220687"/>
              <a:gd name="connsiteY2" fmla="*/ 60595 h 141365"/>
              <a:gd name="connsiteX3" fmla="*/ 203505 w 220687"/>
              <a:gd name="connsiteY3" fmla="*/ 47895 h 141365"/>
              <a:gd name="connsiteX4" fmla="*/ 76505 w 220687"/>
              <a:gd name="connsiteY4" fmla="*/ 139970 h 141365"/>
              <a:gd name="connsiteX5" fmla="*/ 111430 w 220687"/>
              <a:gd name="connsiteY5" fmla="*/ 101870 h 141365"/>
              <a:gd name="connsiteX6" fmla="*/ 127305 w 220687"/>
              <a:gd name="connsiteY6" fmla="*/ 79645 h 141365"/>
              <a:gd name="connsiteX7" fmla="*/ 105080 w 220687"/>
              <a:gd name="connsiteY7" fmla="*/ 38370 h 141365"/>
              <a:gd name="connsiteX8" fmla="*/ 305 w 220687"/>
              <a:gd name="connsiteY8" fmla="*/ 38370 h 1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687" h="141365">
                <a:moveTo>
                  <a:pt x="305" y="38370"/>
                </a:moveTo>
                <a:cubicBezTo>
                  <a:pt x="6655" y="32020"/>
                  <a:pt x="107726" y="-3434"/>
                  <a:pt x="143180" y="270"/>
                </a:cubicBezTo>
                <a:cubicBezTo>
                  <a:pt x="178634" y="3974"/>
                  <a:pt x="213030" y="60595"/>
                  <a:pt x="213030" y="60595"/>
                </a:cubicBezTo>
                <a:cubicBezTo>
                  <a:pt x="223084" y="68532"/>
                  <a:pt x="226259" y="34666"/>
                  <a:pt x="203505" y="47895"/>
                </a:cubicBezTo>
                <a:cubicBezTo>
                  <a:pt x="180751" y="61124"/>
                  <a:pt x="91851" y="130974"/>
                  <a:pt x="76505" y="139970"/>
                </a:cubicBezTo>
                <a:cubicBezTo>
                  <a:pt x="61159" y="148966"/>
                  <a:pt x="102963" y="111924"/>
                  <a:pt x="111430" y="101870"/>
                </a:cubicBezTo>
                <a:cubicBezTo>
                  <a:pt x="119897" y="91816"/>
                  <a:pt x="128363" y="90228"/>
                  <a:pt x="127305" y="79645"/>
                </a:cubicBezTo>
                <a:cubicBezTo>
                  <a:pt x="126247" y="69062"/>
                  <a:pt x="121484" y="45249"/>
                  <a:pt x="105080" y="38370"/>
                </a:cubicBezTo>
                <a:cubicBezTo>
                  <a:pt x="88676" y="31491"/>
                  <a:pt x="-6045" y="44720"/>
                  <a:pt x="305" y="38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 2103">
            <a:extLst>
              <a:ext uri="{FF2B5EF4-FFF2-40B4-BE49-F238E27FC236}">
                <a16:creationId xmlns:a16="http://schemas.microsoft.com/office/drawing/2014/main" id="{D500A14C-B27C-BF0C-1218-8443B377766B}"/>
              </a:ext>
            </a:extLst>
          </p:cNvPr>
          <p:cNvSpPr/>
          <p:nvPr/>
        </p:nvSpPr>
        <p:spPr>
          <a:xfrm>
            <a:off x="5625921" y="5873717"/>
            <a:ext cx="354005" cy="175750"/>
          </a:xfrm>
          <a:custGeom>
            <a:avLst/>
            <a:gdLst>
              <a:gd name="connsiteX0" fmla="*/ 179 w 354005"/>
              <a:gd name="connsiteY0" fmla="*/ 33 h 175750"/>
              <a:gd name="connsiteX1" fmla="*/ 190679 w 354005"/>
              <a:gd name="connsiteY1" fmla="*/ 127033 h 175750"/>
              <a:gd name="connsiteX2" fmla="*/ 352604 w 354005"/>
              <a:gd name="connsiteY2" fmla="*/ 174658 h 175750"/>
              <a:gd name="connsiteX3" fmla="*/ 266879 w 354005"/>
              <a:gd name="connsiteY3" fmla="*/ 158783 h 175750"/>
              <a:gd name="connsiteX4" fmla="*/ 225604 w 354005"/>
              <a:gd name="connsiteY4" fmla="*/ 139733 h 175750"/>
              <a:gd name="connsiteX5" fmla="*/ 179 w 354005"/>
              <a:gd name="connsiteY5" fmla="*/ 33 h 17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005" h="175750">
                <a:moveTo>
                  <a:pt x="179" y="33"/>
                </a:moveTo>
                <a:cubicBezTo>
                  <a:pt x="-5642" y="-2084"/>
                  <a:pt x="131942" y="97929"/>
                  <a:pt x="190679" y="127033"/>
                </a:cubicBezTo>
                <a:cubicBezTo>
                  <a:pt x="249416" y="156137"/>
                  <a:pt x="339904" y="169366"/>
                  <a:pt x="352604" y="174658"/>
                </a:cubicBezTo>
                <a:cubicBezTo>
                  <a:pt x="365304" y="179950"/>
                  <a:pt x="288046" y="164604"/>
                  <a:pt x="266879" y="158783"/>
                </a:cubicBezTo>
                <a:cubicBezTo>
                  <a:pt x="245712" y="152962"/>
                  <a:pt x="263704" y="162487"/>
                  <a:pt x="225604" y="139733"/>
                </a:cubicBezTo>
                <a:cubicBezTo>
                  <a:pt x="187504" y="116979"/>
                  <a:pt x="6000" y="2150"/>
                  <a:pt x="179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 2104">
            <a:extLst>
              <a:ext uri="{FF2B5EF4-FFF2-40B4-BE49-F238E27FC236}">
                <a16:creationId xmlns:a16="http://schemas.microsoft.com/office/drawing/2014/main" id="{2C60CA95-245C-3AE9-C864-0C5BE1C603D1}"/>
              </a:ext>
            </a:extLst>
          </p:cNvPr>
          <p:cNvSpPr/>
          <p:nvPr/>
        </p:nvSpPr>
        <p:spPr>
          <a:xfrm>
            <a:off x="6123429" y="6047946"/>
            <a:ext cx="373430" cy="52097"/>
          </a:xfrm>
          <a:custGeom>
            <a:avLst/>
            <a:gdLst>
              <a:gd name="connsiteX0" fmla="*/ 1146 w 373430"/>
              <a:gd name="connsiteY0" fmla="*/ 51229 h 52097"/>
              <a:gd name="connsiteX1" fmla="*/ 363096 w 373430"/>
              <a:gd name="connsiteY1" fmla="*/ 429 h 52097"/>
              <a:gd name="connsiteX2" fmla="*/ 251971 w 373430"/>
              <a:gd name="connsiteY2" fmla="*/ 29004 h 52097"/>
              <a:gd name="connsiteX3" fmla="*/ 1146 w 373430"/>
              <a:gd name="connsiteY3" fmla="*/ 51229 h 5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430" h="52097">
                <a:moveTo>
                  <a:pt x="1146" y="51229"/>
                </a:moveTo>
                <a:cubicBezTo>
                  <a:pt x="19667" y="46466"/>
                  <a:pt x="321292" y="4133"/>
                  <a:pt x="363096" y="429"/>
                </a:cubicBezTo>
                <a:cubicBezTo>
                  <a:pt x="404900" y="-3275"/>
                  <a:pt x="310179" y="17891"/>
                  <a:pt x="251971" y="29004"/>
                </a:cubicBezTo>
                <a:cubicBezTo>
                  <a:pt x="193763" y="40116"/>
                  <a:pt x="-17375" y="55992"/>
                  <a:pt x="1146" y="5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 2105">
            <a:extLst>
              <a:ext uri="{FF2B5EF4-FFF2-40B4-BE49-F238E27FC236}">
                <a16:creationId xmlns:a16="http://schemas.microsoft.com/office/drawing/2014/main" id="{397F3C4B-A8A0-B218-E220-9EDD68CDDAC1}"/>
              </a:ext>
            </a:extLst>
          </p:cNvPr>
          <p:cNvSpPr/>
          <p:nvPr/>
        </p:nvSpPr>
        <p:spPr>
          <a:xfrm>
            <a:off x="6387106" y="5935980"/>
            <a:ext cx="525929" cy="255661"/>
          </a:xfrm>
          <a:custGeom>
            <a:avLst/>
            <a:gdLst>
              <a:gd name="connsiteX0" fmla="*/ 524869 w 525929"/>
              <a:gd name="connsiteY0" fmla="*/ 1270 h 255661"/>
              <a:gd name="connsiteX1" fmla="*/ 337544 w 525929"/>
              <a:gd name="connsiteY1" fmla="*/ 77470 h 255661"/>
              <a:gd name="connsiteX2" fmla="*/ 242294 w 525929"/>
              <a:gd name="connsiteY2" fmla="*/ 172720 h 255661"/>
              <a:gd name="connsiteX3" fmla="*/ 270869 w 525929"/>
              <a:gd name="connsiteY3" fmla="*/ 160020 h 255661"/>
              <a:gd name="connsiteX4" fmla="*/ 994 w 525929"/>
              <a:gd name="connsiteY4" fmla="*/ 255270 h 255661"/>
              <a:gd name="connsiteX5" fmla="*/ 181969 w 525929"/>
              <a:gd name="connsiteY5" fmla="*/ 191770 h 255661"/>
              <a:gd name="connsiteX6" fmla="*/ 245469 w 525929"/>
              <a:gd name="connsiteY6" fmla="*/ 140970 h 255661"/>
              <a:gd name="connsiteX7" fmla="*/ 524869 w 525929"/>
              <a:gd name="connsiteY7" fmla="*/ 1270 h 25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929" h="255661">
                <a:moveTo>
                  <a:pt x="524869" y="1270"/>
                </a:moveTo>
                <a:cubicBezTo>
                  <a:pt x="540215" y="-9313"/>
                  <a:pt x="384640" y="48895"/>
                  <a:pt x="337544" y="77470"/>
                </a:cubicBezTo>
                <a:cubicBezTo>
                  <a:pt x="290448" y="106045"/>
                  <a:pt x="253407" y="158962"/>
                  <a:pt x="242294" y="172720"/>
                </a:cubicBezTo>
                <a:cubicBezTo>
                  <a:pt x="231181" y="186478"/>
                  <a:pt x="311086" y="146262"/>
                  <a:pt x="270869" y="160020"/>
                </a:cubicBezTo>
                <a:cubicBezTo>
                  <a:pt x="230652" y="173778"/>
                  <a:pt x="994" y="255270"/>
                  <a:pt x="994" y="255270"/>
                </a:cubicBezTo>
                <a:cubicBezTo>
                  <a:pt x="-13823" y="260562"/>
                  <a:pt x="141223" y="210820"/>
                  <a:pt x="181969" y="191770"/>
                </a:cubicBezTo>
                <a:cubicBezTo>
                  <a:pt x="222715" y="172720"/>
                  <a:pt x="190436" y="169545"/>
                  <a:pt x="245469" y="140970"/>
                </a:cubicBezTo>
                <a:cubicBezTo>
                  <a:pt x="300502" y="112395"/>
                  <a:pt x="509523" y="11853"/>
                  <a:pt x="524869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 2106">
            <a:extLst>
              <a:ext uri="{FF2B5EF4-FFF2-40B4-BE49-F238E27FC236}">
                <a16:creationId xmlns:a16="http://schemas.microsoft.com/office/drawing/2014/main" id="{6D11AB3A-8048-C2DA-EB97-6EF247FFD78F}"/>
              </a:ext>
            </a:extLst>
          </p:cNvPr>
          <p:cNvSpPr/>
          <p:nvPr/>
        </p:nvSpPr>
        <p:spPr>
          <a:xfrm>
            <a:off x="5699098" y="6073618"/>
            <a:ext cx="640143" cy="163664"/>
          </a:xfrm>
          <a:custGeom>
            <a:avLst/>
            <a:gdLst>
              <a:gd name="connsiteX0" fmla="*/ 27 w 640143"/>
              <a:gd name="connsiteY0" fmla="*/ 157 h 163664"/>
              <a:gd name="connsiteX1" fmla="*/ 288952 w 640143"/>
              <a:gd name="connsiteY1" fmla="*/ 104932 h 163664"/>
              <a:gd name="connsiteX2" fmla="*/ 628677 w 640143"/>
              <a:gd name="connsiteY2" fmla="*/ 162082 h 163664"/>
              <a:gd name="connsiteX3" fmla="*/ 536602 w 640143"/>
              <a:gd name="connsiteY3" fmla="*/ 146207 h 163664"/>
              <a:gd name="connsiteX4" fmla="*/ 304827 w 640143"/>
              <a:gd name="connsiteY4" fmla="*/ 130332 h 163664"/>
              <a:gd name="connsiteX5" fmla="*/ 27 w 640143"/>
              <a:gd name="connsiteY5" fmla="*/ 157 h 16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143" h="163664">
                <a:moveTo>
                  <a:pt x="27" y="157"/>
                </a:moveTo>
                <a:cubicBezTo>
                  <a:pt x="-2619" y="-4076"/>
                  <a:pt x="184177" y="77945"/>
                  <a:pt x="288952" y="104932"/>
                </a:cubicBezTo>
                <a:cubicBezTo>
                  <a:pt x="393727" y="131920"/>
                  <a:pt x="628677" y="162082"/>
                  <a:pt x="628677" y="162082"/>
                </a:cubicBezTo>
                <a:cubicBezTo>
                  <a:pt x="669952" y="168961"/>
                  <a:pt x="590577" y="151499"/>
                  <a:pt x="536602" y="146207"/>
                </a:cubicBezTo>
                <a:cubicBezTo>
                  <a:pt x="482627" y="140915"/>
                  <a:pt x="388435" y="151499"/>
                  <a:pt x="304827" y="130332"/>
                </a:cubicBezTo>
                <a:cubicBezTo>
                  <a:pt x="221219" y="109165"/>
                  <a:pt x="2673" y="4390"/>
                  <a:pt x="27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 2107">
            <a:extLst>
              <a:ext uri="{FF2B5EF4-FFF2-40B4-BE49-F238E27FC236}">
                <a16:creationId xmlns:a16="http://schemas.microsoft.com/office/drawing/2014/main" id="{424ABBA7-AD42-C253-BB3D-C5F66DE7A1EA}"/>
              </a:ext>
            </a:extLst>
          </p:cNvPr>
          <p:cNvSpPr/>
          <p:nvPr/>
        </p:nvSpPr>
        <p:spPr>
          <a:xfrm>
            <a:off x="6190649" y="6072850"/>
            <a:ext cx="460606" cy="136287"/>
          </a:xfrm>
          <a:custGeom>
            <a:avLst/>
            <a:gdLst>
              <a:gd name="connsiteX0" fmla="*/ 454626 w 460606"/>
              <a:gd name="connsiteY0" fmla="*/ 925 h 136287"/>
              <a:gd name="connsiteX1" fmla="*/ 3776 w 460606"/>
              <a:gd name="connsiteY1" fmla="*/ 134275 h 136287"/>
              <a:gd name="connsiteX2" fmla="*/ 248251 w 460606"/>
              <a:gd name="connsiteY2" fmla="*/ 77125 h 136287"/>
              <a:gd name="connsiteX3" fmla="*/ 454626 w 460606"/>
              <a:gd name="connsiteY3" fmla="*/ 925 h 13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606" h="136287">
                <a:moveTo>
                  <a:pt x="454626" y="925"/>
                </a:moveTo>
                <a:cubicBezTo>
                  <a:pt x="413880" y="10450"/>
                  <a:pt x="38172" y="121575"/>
                  <a:pt x="3776" y="134275"/>
                </a:cubicBezTo>
                <a:cubicBezTo>
                  <a:pt x="-30620" y="146975"/>
                  <a:pt x="179459" y="96175"/>
                  <a:pt x="248251" y="77125"/>
                </a:cubicBezTo>
                <a:cubicBezTo>
                  <a:pt x="317043" y="58075"/>
                  <a:pt x="495372" y="-8600"/>
                  <a:pt x="454626" y="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 2108">
            <a:extLst>
              <a:ext uri="{FF2B5EF4-FFF2-40B4-BE49-F238E27FC236}">
                <a16:creationId xmlns:a16="http://schemas.microsoft.com/office/drawing/2014/main" id="{C1327D9F-22EE-0272-8D9A-2C52AE76E52D}"/>
              </a:ext>
            </a:extLst>
          </p:cNvPr>
          <p:cNvSpPr/>
          <p:nvPr/>
        </p:nvSpPr>
        <p:spPr>
          <a:xfrm>
            <a:off x="5464172" y="5705334"/>
            <a:ext cx="156766" cy="284711"/>
          </a:xfrm>
          <a:custGeom>
            <a:avLst/>
            <a:gdLst>
              <a:gd name="connsiteX0" fmla="*/ 3 w 156766"/>
              <a:gd name="connsiteY0" fmla="*/ 141 h 284711"/>
              <a:gd name="connsiteX1" fmla="*/ 73028 w 156766"/>
              <a:gd name="connsiteY1" fmla="*/ 174766 h 284711"/>
              <a:gd name="connsiteX2" fmla="*/ 76203 w 156766"/>
              <a:gd name="connsiteY2" fmla="*/ 152541 h 284711"/>
              <a:gd name="connsiteX3" fmla="*/ 155578 w 156766"/>
              <a:gd name="connsiteY3" fmla="*/ 282716 h 284711"/>
              <a:gd name="connsiteX4" fmla="*/ 120653 w 156766"/>
              <a:gd name="connsiteY4" fmla="*/ 225566 h 284711"/>
              <a:gd name="connsiteX5" fmla="*/ 76203 w 156766"/>
              <a:gd name="connsiteY5" fmla="*/ 146191 h 284711"/>
              <a:gd name="connsiteX6" fmla="*/ 3 w 156766"/>
              <a:gd name="connsiteY6" fmla="*/ 141 h 2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766" h="284711">
                <a:moveTo>
                  <a:pt x="3" y="141"/>
                </a:moveTo>
                <a:cubicBezTo>
                  <a:pt x="-526" y="4904"/>
                  <a:pt x="60328" y="149366"/>
                  <a:pt x="73028" y="174766"/>
                </a:cubicBezTo>
                <a:cubicBezTo>
                  <a:pt x="85728" y="200166"/>
                  <a:pt x="62445" y="134549"/>
                  <a:pt x="76203" y="152541"/>
                </a:cubicBezTo>
                <a:cubicBezTo>
                  <a:pt x="89961" y="170533"/>
                  <a:pt x="155578" y="282716"/>
                  <a:pt x="155578" y="282716"/>
                </a:cubicBezTo>
                <a:cubicBezTo>
                  <a:pt x="162986" y="294887"/>
                  <a:pt x="133882" y="248320"/>
                  <a:pt x="120653" y="225566"/>
                </a:cubicBezTo>
                <a:cubicBezTo>
                  <a:pt x="107424" y="202812"/>
                  <a:pt x="92607" y="180587"/>
                  <a:pt x="76203" y="146191"/>
                </a:cubicBezTo>
                <a:cubicBezTo>
                  <a:pt x="59799" y="111795"/>
                  <a:pt x="532" y="-4622"/>
                  <a:pt x="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 2109">
            <a:extLst>
              <a:ext uri="{FF2B5EF4-FFF2-40B4-BE49-F238E27FC236}">
                <a16:creationId xmlns:a16="http://schemas.microsoft.com/office/drawing/2014/main" id="{5215AF56-191B-903E-AD17-0EBF23C52048}"/>
              </a:ext>
            </a:extLst>
          </p:cNvPr>
          <p:cNvSpPr/>
          <p:nvPr/>
        </p:nvSpPr>
        <p:spPr>
          <a:xfrm>
            <a:off x="7159366" y="5616414"/>
            <a:ext cx="61677" cy="239999"/>
          </a:xfrm>
          <a:custGeom>
            <a:avLst/>
            <a:gdLst>
              <a:gd name="connsiteX0" fmla="*/ 259 w 61677"/>
              <a:gd name="connsiteY0" fmla="*/ 161 h 239999"/>
              <a:gd name="connsiteX1" fmla="*/ 38359 w 61677"/>
              <a:gd name="connsiteY1" fmla="*/ 66836 h 239999"/>
              <a:gd name="connsiteX2" fmla="*/ 28834 w 61677"/>
              <a:gd name="connsiteY2" fmla="*/ 235111 h 239999"/>
              <a:gd name="connsiteX3" fmla="*/ 28834 w 61677"/>
              <a:gd name="connsiteY3" fmla="*/ 187486 h 239999"/>
              <a:gd name="connsiteX4" fmla="*/ 54234 w 61677"/>
              <a:gd name="connsiteY4" fmla="*/ 111286 h 239999"/>
              <a:gd name="connsiteX5" fmla="*/ 60584 w 61677"/>
              <a:gd name="connsiteY5" fmla="*/ 82711 h 239999"/>
              <a:gd name="connsiteX6" fmla="*/ 259 w 61677"/>
              <a:gd name="connsiteY6" fmla="*/ 161 h 23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77" h="239999">
                <a:moveTo>
                  <a:pt x="259" y="161"/>
                </a:moveTo>
                <a:cubicBezTo>
                  <a:pt x="-3445" y="-2485"/>
                  <a:pt x="33597" y="27678"/>
                  <a:pt x="38359" y="66836"/>
                </a:cubicBezTo>
                <a:cubicBezTo>
                  <a:pt x="43122" y="105994"/>
                  <a:pt x="30422" y="215003"/>
                  <a:pt x="28834" y="235111"/>
                </a:cubicBezTo>
                <a:cubicBezTo>
                  <a:pt x="27247" y="255219"/>
                  <a:pt x="24601" y="208123"/>
                  <a:pt x="28834" y="187486"/>
                </a:cubicBezTo>
                <a:cubicBezTo>
                  <a:pt x="33067" y="166849"/>
                  <a:pt x="48942" y="128748"/>
                  <a:pt x="54234" y="111286"/>
                </a:cubicBezTo>
                <a:cubicBezTo>
                  <a:pt x="59526" y="93824"/>
                  <a:pt x="63759" y="98586"/>
                  <a:pt x="60584" y="82711"/>
                </a:cubicBezTo>
                <a:cubicBezTo>
                  <a:pt x="57409" y="66836"/>
                  <a:pt x="3963" y="2807"/>
                  <a:pt x="259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 2110">
            <a:extLst>
              <a:ext uri="{FF2B5EF4-FFF2-40B4-BE49-F238E27FC236}">
                <a16:creationId xmlns:a16="http://schemas.microsoft.com/office/drawing/2014/main" id="{8F189161-4B52-B377-6115-431AC0759DAD}"/>
              </a:ext>
            </a:extLst>
          </p:cNvPr>
          <p:cNvSpPr/>
          <p:nvPr/>
        </p:nvSpPr>
        <p:spPr>
          <a:xfrm>
            <a:off x="5292708" y="4476719"/>
            <a:ext cx="365155" cy="317659"/>
          </a:xfrm>
          <a:custGeom>
            <a:avLst/>
            <a:gdLst>
              <a:gd name="connsiteX0" fmla="*/ 365142 w 365155"/>
              <a:gd name="connsiteY0" fmla="*/ 31 h 317659"/>
              <a:gd name="connsiteX1" fmla="*/ 165117 w 365155"/>
              <a:gd name="connsiteY1" fmla="*/ 228631 h 317659"/>
              <a:gd name="connsiteX2" fmla="*/ 17 w 365155"/>
              <a:gd name="connsiteY2" fmla="*/ 317531 h 317659"/>
              <a:gd name="connsiteX3" fmla="*/ 174642 w 365155"/>
              <a:gd name="connsiteY3" fmla="*/ 212756 h 317659"/>
              <a:gd name="connsiteX4" fmla="*/ 365142 w 365155"/>
              <a:gd name="connsiteY4" fmla="*/ 31 h 31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155" h="317659">
                <a:moveTo>
                  <a:pt x="365142" y="31"/>
                </a:moveTo>
                <a:cubicBezTo>
                  <a:pt x="363554" y="2677"/>
                  <a:pt x="225971" y="175714"/>
                  <a:pt x="165117" y="228631"/>
                </a:cubicBezTo>
                <a:cubicBezTo>
                  <a:pt x="104263" y="281548"/>
                  <a:pt x="-1571" y="320177"/>
                  <a:pt x="17" y="317531"/>
                </a:cubicBezTo>
                <a:cubicBezTo>
                  <a:pt x="1604" y="314885"/>
                  <a:pt x="116963" y="260910"/>
                  <a:pt x="174642" y="212756"/>
                </a:cubicBezTo>
                <a:cubicBezTo>
                  <a:pt x="232321" y="164602"/>
                  <a:pt x="366730" y="-2615"/>
                  <a:pt x="36514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 2111">
            <a:extLst>
              <a:ext uri="{FF2B5EF4-FFF2-40B4-BE49-F238E27FC236}">
                <a16:creationId xmlns:a16="http://schemas.microsoft.com/office/drawing/2014/main" id="{5EE7DAF5-BDDF-92C9-905A-570A26937E06}"/>
              </a:ext>
            </a:extLst>
          </p:cNvPr>
          <p:cNvSpPr/>
          <p:nvPr/>
        </p:nvSpPr>
        <p:spPr>
          <a:xfrm>
            <a:off x="5250048" y="4673586"/>
            <a:ext cx="480828" cy="497014"/>
          </a:xfrm>
          <a:custGeom>
            <a:avLst/>
            <a:gdLst>
              <a:gd name="connsiteX0" fmla="*/ 480827 w 480828"/>
              <a:gd name="connsiteY0" fmla="*/ 14 h 497014"/>
              <a:gd name="connsiteX1" fmla="*/ 309377 w 480828"/>
              <a:gd name="connsiteY1" fmla="*/ 168289 h 497014"/>
              <a:gd name="connsiteX2" fmla="*/ 261752 w 480828"/>
              <a:gd name="connsiteY2" fmla="*/ 250839 h 497014"/>
              <a:gd name="connsiteX3" fmla="*/ 134752 w 480828"/>
              <a:gd name="connsiteY3" fmla="*/ 333389 h 497014"/>
              <a:gd name="connsiteX4" fmla="*/ 1402 w 480828"/>
              <a:gd name="connsiteY4" fmla="*/ 495314 h 497014"/>
              <a:gd name="connsiteX5" fmla="*/ 74427 w 480828"/>
              <a:gd name="connsiteY5" fmla="*/ 409589 h 497014"/>
              <a:gd name="connsiteX6" fmla="*/ 223652 w 480828"/>
              <a:gd name="connsiteY6" fmla="*/ 273064 h 497014"/>
              <a:gd name="connsiteX7" fmla="*/ 182377 w 480828"/>
              <a:gd name="connsiteY7" fmla="*/ 298464 h 497014"/>
              <a:gd name="connsiteX8" fmla="*/ 306202 w 480828"/>
              <a:gd name="connsiteY8" fmla="*/ 177814 h 497014"/>
              <a:gd name="connsiteX9" fmla="*/ 480827 w 480828"/>
              <a:gd name="connsiteY9" fmla="*/ 14 h 49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828" h="497014">
                <a:moveTo>
                  <a:pt x="480827" y="14"/>
                </a:moveTo>
                <a:cubicBezTo>
                  <a:pt x="481356" y="-1573"/>
                  <a:pt x="345890" y="126485"/>
                  <a:pt x="309377" y="168289"/>
                </a:cubicBezTo>
                <a:cubicBezTo>
                  <a:pt x="272864" y="210093"/>
                  <a:pt x="290856" y="223322"/>
                  <a:pt x="261752" y="250839"/>
                </a:cubicBezTo>
                <a:cubicBezTo>
                  <a:pt x="232648" y="278356"/>
                  <a:pt x="178144" y="292643"/>
                  <a:pt x="134752" y="333389"/>
                </a:cubicBezTo>
                <a:cubicBezTo>
                  <a:pt x="91360" y="374135"/>
                  <a:pt x="11456" y="482614"/>
                  <a:pt x="1402" y="495314"/>
                </a:cubicBezTo>
                <a:cubicBezTo>
                  <a:pt x="-8652" y="508014"/>
                  <a:pt x="37385" y="446631"/>
                  <a:pt x="74427" y="409589"/>
                </a:cubicBezTo>
                <a:cubicBezTo>
                  <a:pt x="111469" y="372547"/>
                  <a:pt x="205660" y="291585"/>
                  <a:pt x="223652" y="273064"/>
                </a:cubicBezTo>
                <a:cubicBezTo>
                  <a:pt x="241644" y="254543"/>
                  <a:pt x="168619" y="314339"/>
                  <a:pt x="182377" y="298464"/>
                </a:cubicBezTo>
                <a:cubicBezTo>
                  <a:pt x="196135" y="282589"/>
                  <a:pt x="256460" y="223851"/>
                  <a:pt x="306202" y="177814"/>
                </a:cubicBezTo>
                <a:cubicBezTo>
                  <a:pt x="355944" y="131777"/>
                  <a:pt x="480298" y="1601"/>
                  <a:pt x="48082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 2112">
            <a:extLst>
              <a:ext uri="{FF2B5EF4-FFF2-40B4-BE49-F238E27FC236}">
                <a16:creationId xmlns:a16="http://schemas.microsoft.com/office/drawing/2014/main" id="{87D853F3-0B39-5CD8-13D8-AD53908C3567}"/>
              </a:ext>
            </a:extLst>
          </p:cNvPr>
          <p:cNvSpPr/>
          <p:nvPr/>
        </p:nvSpPr>
        <p:spPr>
          <a:xfrm>
            <a:off x="6877050" y="4854426"/>
            <a:ext cx="405472" cy="469733"/>
          </a:xfrm>
          <a:custGeom>
            <a:avLst/>
            <a:gdLst>
              <a:gd name="connsiteX0" fmla="*/ 0 w 405472"/>
              <a:gd name="connsiteY0" fmla="*/ 149 h 469733"/>
              <a:gd name="connsiteX1" fmla="*/ 231775 w 405472"/>
              <a:gd name="connsiteY1" fmla="*/ 165249 h 469733"/>
              <a:gd name="connsiteX2" fmla="*/ 400050 w 405472"/>
              <a:gd name="connsiteY2" fmla="*/ 463699 h 469733"/>
              <a:gd name="connsiteX3" fmla="*/ 355600 w 405472"/>
              <a:gd name="connsiteY3" fmla="*/ 352574 h 469733"/>
              <a:gd name="connsiteX4" fmla="*/ 269875 w 405472"/>
              <a:gd name="connsiteY4" fmla="*/ 196999 h 469733"/>
              <a:gd name="connsiteX5" fmla="*/ 231775 w 405472"/>
              <a:gd name="connsiteY5" fmla="*/ 136674 h 469733"/>
              <a:gd name="connsiteX6" fmla="*/ 0 w 405472"/>
              <a:gd name="connsiteY6" fmla="*/ 149 h 46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472" h="469733">
                <a:moveTo>
                  <a:pt x="0" y="149"/>
                </a:moveTo>
                <a:cubicBezTo>
                  <a:pt x="0" y="4911"/>
                  <a:pt x="165100" y="87991"/>
                  <a:pt x="231775" y="165249"/>
                </a:cubicBezTo>
                <a:cubicBezTo>
                  <a:pt x="298450" y="242507"/>
                  <a:pt x="379413" y="432478"/>
                  <a:pt x="400050" y="463699"/>
                </a:cubicBezTo>
                <a:cubicBezTo>
                  <a:pt x="420687" y="494920"/>
                  <a:pt x="377296" y="397024"/>
                  <a:pt x="355600" y="352574"/>
                </a:cubicBezTo>
                <a:cubicBezTo>
                  <a:pt x="333904" y="308124"/>
                  <a:pt x="290512" y="232982"/>
                  <a:pt x="269875" y="196999"/>
                </a:cubicBezTo>
                <a:cubicBezTo>
                  <a:pt x="249238" y="161016"/>
                  <a:pt x="270404" y="167366"/>
                  <a:pt x="231775" y="136674"/>
                </a:cubicBezTo>
                <a:cubicBezTo>
                  <a:pt x="193146" y="105982"/>
                  <a:pt x="0" y="-4613"/>
                  <a:pt x="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 2113">
            <a:extLst>
              <a:ext uri="{FF2B5EF4-FFF2-40B4-BE49-F238E27FC236}">
                <a16:creationId xmlns:a16="http://schemas.microsoft.com/office/drawing/2014/main" id="{EA814D04-1D26-20B9-AEAB-C892BF7F44F8}"/>
              </a:ext>
            </a:extLst>
          </p:cNvPr>
          <p:cNvSpPr/>
          <p:nvPr/>
        </p:nvSpPr>
        <p:spPr>
          <a:xfrm>
            <a:off x="7527876" y="4594224"/>
            <a:ext cx="207500" cy="352472"/>
          </a:xfrm>
          <a:custGeom>
            <a:avLst/>
            <a:gdLst>
              <a:gd name="connsiteX0" fmla="*/ 200074 w 207500"/>
              <a:gd name="connsiteY0" fmla="*/ 1 h 352472"/>
              <a:gd name="connsiteX1" fmla="*/ 187374 w 207500"/>
              <a:gd name="connsiteY1" fmla="*/ 155576 h 352472"/>
              <a:gd name="connsiteX2" fmla="*/ 133399 w 207500"/>
              <a:gd name="connsiteY2" fmla="*/ 250826 h 352472"/>
              <a:gd name="connsiteX3" fmla="*/ 49 w 207500"/>
              <a:gd name="connsiteY3" fmla="*/ 352426 h 352472"/>
              <a:gd name="connsiteX4" fmla="*/ 149274 w 207500"/>
              <a:gd name="connsiteY4" fmla="*/ 263526 h 352472"/>
              <a:gd name="connsiteX5" fmla="*/ 142924 w 207500"/>
              <a:gd name="connsiteY5" fmla="*/ 234951 h 352472"/>
              <a:gd name="connsiteX6" fmla="*/ 203249 w 207500"/>
              <a:gd name="connsiteY6" fmla="*/ 152401 h 352472"/>
              <a:gd name="connsiteX7" fmla="*/ 200074 w 207500"/>
              <a:gd name="connsiteY7" fmla="*/ 1 h 35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500" h="352472">
                <a:moveTo>
                  <a:pt x="200074" y="1"/>
                </a:moveTo>
                <a:cubicBezTo>
                  <a:pt x="197428" y="530"/>
                  <a:pt x="198486" y="113772"/>
                  <a:pt x="187374" y="155576"/>
                </a:cubicBezTo>
                <a:cubicBezTo>
                  <a:pt x="176262" y="197380"/>
                  <a:pt x="164620" y="218018"/>
                  <a:pt x="133399" y="250826"/>
                </a:cubicBezTo>
                <a:cubicBezTo>
                  <a:pt x="102178" y="283634"/>
                  <a:pt x="-2597" y="350309"/>
                  <a:pt x="49" y="352426"/>
                </a:cubicBezTo>
                <a:cubicBezTo>
                  <a:pt x="2695" y="354543"/>
                  <a:pt x="125462" y="283105"/>
                  <a:pt x="149274" y="263526"/>
                </a:cubicBezTo>
                <a:cubicBezTo>
                  <a:pt x="173086" y="243947"/>
                  <a:pt x="133928" y="253472"/>
                  <a:pt x="142924" y="234951"/>
                </a:cubicBezTo>
                <a:cubicBezTo>
                  <a:pt x="151920" y="216430"/>
                  <a:pt x="193195" y="189443"/>
                  <a:pt x="203249" y="152401"/>
                </a:cubicBezTo>
                <a:cubicBezTo>
                  <a:pt x="213303" y="115359"/>
                  <a:pt x="202720" y="-528"/>
                  <a:pt x="20007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 2114">
            <a:extLst>
              <a:ext uri="{FF2B5EF4-FFF2-40B4-BE49-F238E27FC236}">
                <a16:creationId xmlns:a16="http://schemas.microsoft.com/office/drawing/2014/main" id="{CC13DEE1-CA4B-6066-9D0F-30AD6AB2C961}"/>
              </a:ext>
            </a:extLst>
          </p:cNvPr>
          <p:cNvSpPr/>
          <p:nvPr/>
        </p:nvSpPr>
        <p:spPr>
          <a:xfrm>
            <a:off x="7794475" y="4791025"/>
            <a:ext cx="194379" cy="521124"/>
          </a:xfrm>
          <a:custGeom>
            <a:avLst/>
            <a:gdLst>
              <a:gd name="connsiteX0" fmla="*/ 149375 w 194379"/>
              <a:gd name="connsiteY0" fmla="*/ 50 h 521124"/>
              <a:gd name="connsiteX1" fmla="*/ 193825 w 194379"/>
              <a:gd name="connsiteY1" fmla="*/ 222300 h 521124"/>
              <a:gd name="connsiteX2" fmla="*/ 111275 w 194379"/>
              <a:gd name="connsiteY2" fmla="*/ 463600 h 521124"/>
              <a:gd name="connsiteX3" fmla="*/ 150 w 194379"/>
              <a:gd name="connsiteY3" fmla="*/ 520750 h 521124"/>
              <a:gd name="connsiteX4" fmla="*/ 89050 w 194379"/>
              <a:gd name="connsiteY4" fmla="*/ 479475 h 521124"/>
              <a:gd name="connsiteX5" fmla="*/ 162075 w 194379"/>
              <a:gd name="connsiteY5" fmla="*/ 323900 h 521124"/>
              <a:gd name="connsiteX6" fmla="*/ 190650 w 194379"/>
              <a:gd name="connsiteY6" fmla="*/ 241350 h 521124"/>
              <a:gd name="connsiteX7" fmla="*/ 149375 w 194379"/>
              <a:gd name="connsiteY7" fmla="*/ 50 h 52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379" h="521124">
                <a:moveTo>
                  <a:pt x="149375" y="50"/>
                </a:moveTo>
                <a:cubicBezTo>
                  <a:pt x="149904" y="-3125"/>
                  <a:pt x="200175" y="145042"/>
                  <a:pt x="193825" y="222300"/>
                </a:cubicBezTo>
                <a:cubicBezTo>
                  <a:pt x="187475" y="299558"/>
                  <a:pt x="143554" y="413858"/>
                  <a:pt x="111275" y="463600"/>
                </a:cubicBezTo>
                <a:cubicBezTo>
                  <a:pt x="78996" y="513342"/>
                  <a:pt x="3854" y="518104"/>
                  <a:pt x="150" y="520750"/>
                </a:cubicBezTo>
                <a:cubicBezTo>
                  <a:pt x="-3554" y="523396"/>
                  <a:pt x="62062" y="512283"/>
                  <a:pt x="89050" y="479475"/>
                </a:cubicBezTo>
                <a:cubicBezTo>
                  <a:pt x="116037" y="446667"/>
                  <a:pt x="145142" y="363587"/>
                  <a:pt x="162075" y="323900"/>
                </a:cubicBezTo>
                <a:cubicBezTo>
                  <a:pt x="179008" y="284213"/>
                  <a:pt x="189592" y="293737"/>
                  <a:pt x="190650" y="241350"/>
                </a:cubicBezTo>
                <a:cubicBezTo>
                  <a:pt x="191708" y="188963"/>
                  <a:pt x="148846" y="3225"/>
                  <a:pt x="14937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 2115">
            <a:extLst>
              <a:ext uri="{FF2B5EF4-FFF2-40B4-BE49-F238E27FC236}">
                <a16:creationId xmlns:a16="http://schemas.microsoft.com/office/drawing/2014/main" id="{8C437809-255A-378D-6470-39CB4E3F515E}"/>
              </a:ext>
            </a:extLst>
          </p:cNvPr>
          <p:cNvSpPr/>
          <p:nvPr/>
        </p:nvSpPr>
        <p:spPr>
          <a:xfrm>
            <a:off x="7283403" y="4797200"/>
            <a:ext cx="50866" cy="206921"/>
          </a:xfrm>
          <a:custGeom>
            <a:avLst/>
            <a:gdLst>
              <a:gd name="connsiteX0" fmla="*/ 50847 w 50866"/>
              <a:gd name="connsiteY0" fmla="*/ 225 h 206921"/>
              <a:gd name="connsiteX1" fmla="*/ 6397 w 50866"/>
              <a:gd name="connsiteY1" fmla="*/ 101825 h 206921"/>
              <a:gd name="connsiteX2" fmla="*/ 38147 w 50866"/>
              <a:gd name="connsiteY2" fmla="*/ 206600 h 206921"/>
              <a:gd name="connsiteX3" fmla="*/ 47 w 50866"/>
              <a:gd name="connsiteY3" fmla="*/ 130400 h 206921"/>
              <a:gd name="connsiteX4" fmla="*/ 50847 w 50866"/>
              <a:gd name="connsiteY4" fmla="*/ 225 h 20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66" h="206921">
                <a:moveTo>
                  <a:pt x="50847" y="225"/>
                </a:moveTo>
                <a:cubicBezTo>
                  <a:pt x="51905" y="-4537"/>
                  <a:pt x="8514" y="67429"/>
                  <a:pt x="6397" y="101825"/>
                </a:cubicBezTo>
                <a:cubicBezTo>
                  <a:pt x="4280" y="136221"/>
                  <a:pt x="39205" y="201838"/>
                  <a:pt x="38147" y="206600"/>
                </a:cubicBezTo>
                <a:cubicBezTo>
                  <a:pt x="37089" y="211362"/>
                  <a:pt x="-1541" y="162150"/>
                  <a:pt x="47" y="130400"/>
                </a:cubicBezTo>
                <a:cubicBezTo>
                  <a:pt x="1635" y="98650"/>
                  <a:pt x="49789" y="4987"/>
                  <a:pt x="50847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 2116">
            <a:extLst>
              <a:ext uri="{FF2B5EF4-FFF2-40B4-BE49-F238E27FC236}">
                <a16:creationId xmlns:a16="http://schemas.microsoft.com/office/drawing/2014/main" id="{B6E272A8-C348-B28F-A5CD-42D73F7CC619}"/>
              </a:ext>
            </a:extLst>
          </p:cNvPr>
          <p:cNvSpPr/>
          <p:nvPr/>
        </p:nvSpPr>
        <p:spPr>
          <a:xfrm>
            <a:off x="7480151" y="5355939"/>
            <a:ext cx="216209" cy="35617"/>
          </a:xfrm>
          <a:custGeom>
            <a:avLst/>
            <a:gdLst>
              <a:gd name="connsiteX0" fmla="*/ 149 w 216209"/>
              <a:gd name="connsiteY0" fmla="*/ 19336 h 35617"/>
              <a:gd name="connsiteX1" fmla="*/ 98574 w 216209"/>
              <a:gd name="connsiteY1" fmla="*/ 35211 h 35617"/>
              <a:gd name="connsiteX2" fmla="*/ 216049 w 216209"/>
              <a:gd name="connsiteY2" fmla="*/ 286 h 35617"/>
              <a:gd name="connsiteX3" fmla="*/ 120799 w 216209"/>
              <a:gd name="connsiteY3" fmla="*/ 19336 h 35617"/>
              <a:gd name="connsiteX4" fmla="*/ 149 w 216209"/>
              <a:gd name="connsiteY4" fmla="*/ 19336 h 3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09" h="35617">
                <a:moveTo>
                  <a:pt x="149" y="19336"/>
                </a:moveTo>
                <a:cubicBezTo>
                  <a:pt x="-3555" y="21982"/>
                  <a:pt x="62591" y="38386"/>
                  <a:pt x="98574" y="35211"/>
                </a:cubicBezTo>
                <a:cubicBezTo>
                  <a:pt x="134557" y="32036"/>
                  <a:pt x="212345" y="2932"/>
                  <a:pt x="216049" y="286"/>
                </a:cubicBezTo>
                <a:cubicBezTo>
                  <a:pt x="219753" y="-2360"/>
                  <a:pt x="158370" y="14044"/>
                  <a:pt x="120799" y="19336"/>
                </a:cubicBezTo>
                <a:cubicBezTo>
                  <a:pt x="83228" y="24628"/>
                  <a:pt x="3853" y="16690"/>
                  <a:pt x="149" y="19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 2117">
            <a:extLst>
              <a:ext uri="{FF2B5EF4-FFF2-40B4-BE49-F238E27FC236}">
                <a16:creationId xmlns:a16="http://schemas.microsoft.com/office/drawing/2014/main" id="{90421919-2C0B-18E4-253A-1CCE8A955A40}"/>
              </a:ext>
            </a:extLst>
          </p:cNvPr>
          <p:cNvSpPr/>
          <p:nvPr/>
        </p:nvSpPr>
        <p:spPr>
          <a:xfrm>
            <a:off x="7556325" y="5518148"/>
            <a:ext cx="88606" cy="228604"/>
          </a:xfrm>
          <a:custGeom>
            <a:avLst/>
            <a:gdLst>
              <a:gd name="connsiteX0" fmla="*/ 66850 w 88606"/>
              <a:gd name="connsiteY0" fmla="*/ 2 h 228604"/>
              <a:gd name="connsiteX1" fmla="*/ 63675 w 88606"/>
              <a:gd name="connsiteY1" fmla="*/ 114302 h 228604"/>
              <a:gd name="connsiteX2" fmla="*/ 175 w 88606"/>
              <a:gd name="connsiteY2" fmla="*/ 228602 h 228604"/>
              <a:gd name="connsiteX3" fmla="*/ 85900 w 88606"/>
              <a:gd name="connsiteY3" fmla="*/ 117477 h 228604"/>
              <a:gd name="connsiteX4" fmla="*/ 66850 w 88606"/>
              <a:gd name="connsiteY4" fmla="*/ 2 h 22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06" h="228604">
                <a:moveTo>
                  <a:pt x="66850" y="2"/>
                </a:moveTo>
                <a:cubicBezTo>
                  <a:pt x="63146" y="-527"/>
                  <a:pt x="74787" y="76202"/>
                  <a:pt x="63675" y="114302"/>
                </a:cubicBezTo>
                <a:cubicBezTo>
                  <a:pt x="52563" y="152402"/>
                  <a:pt x="-3529" y="228073"/>
                  <a:pt x="175" y="228602"/>
                </a:cubicBezTo>
                <a:cubicBezTo>
                  <a:pt x="3879" y="229131"/>
                  <a:pt x="74788" y="149756"/>
                  <a:pt x="85900" y="117477"/>
                </a:cubicBezTo>
                <a:cubicBezTo>
                  <a:pt x="97013" y="85198"/>
                  <a:pt x="70554" y="531"/>
                  <a:pt x="668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 2118">
            <a:extLst>
              <a:ext uri="{FF2B5EF4-FFF2-40B4-BE49-F238E27FC236}">
                <a16:creationId xmlns:a16="http://schemas.microsoft.com/office/drawing/2014/main" id="{C2391538-4C3C-A013-56DC-79E4D58D37EC}"/>
              </a:ext>
            </a:extLst>
          </p:cNvPr>
          <p:cNvSpPr/>
          <p:nvPr/>
        </p:nvSpPr>
        <p:spPr>
          <a:xfrm>
            <a:off x="4911722" y="4524344"/>
            <a:ext cx="69989" cy="511236"/>
          </a:xfrm>
          <a:custGeom>
            <a:avLst/>
            <a:gdLst>
              <a:gd name="connsiteX0" fmla="*/ 69853 w 69989"/>
              <a:gd name="connsiteY0" fmla="*/ 31 h 511236"/>
              <a:gd name="connsiteX1" fmla="*/ 19053 w 69989"/>
              <a:gd name="connsiteY1" fmla="*/ 247681 h 511236"/>
              <a:gd name="connsiteX2" fmla="*/ 66678 w 69989"/>
              <a:gd name="connsiteY2" fmla="*/ 511206 h 511236"/>
              <a:gd name="connsiteX3" fmla="*/ 3 w 69989"/>
              <a:gd name="connsiteY3" fmla="*/ 263556 h 511236"/>
              <a:gd name="connsiteX4" fmla="*/ 69853 w 69989"/>
              <a:gd name="connsiteY4" fmla="*/ 31 h 51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89" h="511236">
                <a:moveTo>
                  <a:pt x="69853" y="31"/>
                </a:moveTo>
                <a:cubicBezTo>
                  <a:pt x="73028" y="-2615"/>
                  <a:pt x="19582" y="162485"/>
                  <a:pt x="19053" y="247681"/>
                </a:cubicBezTo>
                <a:cubicBezTo>
                  <a:pt x="18524" y="332877"/>
                  <a:pt x="69853" y="508560"/>
                  <a:pt x="66678" y="511206"/>
                </a:cubicBezTo>
                <a:cubicBezTo>
                  <a:pt x="63503" y="513852"/>
                  <a:pt x="532" y="342931"/>
                  <a:pt x="3" y="263556"/>
                </a:cubicBezTo>
                <a:cubicBezTo>
                  <a:pt x="-526" y="184181"/>
                  <a:pt x="66678" y="2677"/>
                  <a:pt x="69853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 2119">
            <a:extLst>
              <a:ext uri="{FF2B5EF4-FFF2-40B4-BE49-F238E27FC236}">
                <a16:creationId xmlns:a16="http://schemas.microsoft.com/office/drawing/2014/main" id="{5D39D196-6092-A850-6C91-6A6E31F751FB}"/>
              </a:ext>
            </a:extLst>
          </p:cNvPr>
          <p:cNvSpPr/>
          <p:nvPr/>
        </p:nvSpPr>
        <p:spPr>
          <a:xfrm>
            <a:off x="5165005" y="4362432"/>
            <a:ext cx="432572" cy="368987"/>
          </a:xfrm>
          <a:custGeom>
            <a:avLst/>
            <a:gdLst>
              <a:gd name="connsiteX0" fmla="*/ 432520 w 432572"/>
              <a:gd name="connsiteY0" fmla="*/ 18 h 368987"/>
              <a:gd name="connsiteX1" fmla="*/ 48345 w 432572"/>
              <a:gd name="connsiteY1" fmla="*/ 222268 h 368987"/>
              <a:gd name="connsiteX2" fmla="*/ 35645 w 432572"/>
              <a:gd name="connsiteY2" fmla="*/ 368318 h 368987"/>
              <a:gd name="connsiteX3" fmla="*/ 3895 w 432572"/>
              <a:gd name="connsiteY3" fmla="*/ 273068 h 368987"/>
              <a:gd name="connsiteX4" fmla="*/ 45170 w 432572"/>
              <a:gd name="connsiteY4" fmla="*/ 190518 h 368987"/>
              <a:gd name="connsiteX5" fmla="*/ 19770 w 432572"/>
              <a:gd name="connsiteY5" fmla="*/ 209568 h 368987"/>
              <a:gd name="connsiteX6" fmla="*/ 432520 w 432572"/>
              <a:gd name="connsiteY6" fmla="*/ 18 h 36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572" h="368987">
                <a:moveTo>
                  <a:pt x="432520" y="18"/>
                </a:moveTo>
                <a:cubicBezTo>
                  <a:pt x="437282" y="2135"/>
                  <a:pt x="114491" y="160885"/>
                  <a:pt x="48345" y="222268"/>
                </a:cubicBezTo>
                <a:cubicBezTo>
                  <a:pt x="-17801" y="283651"/>
                  <a:pt x="43053" y="359851"/>
                  <a:pt x="35645" y="368318"/>
                </a:cubicBezTo>
                <a:cubicBezTo>
                  <a:pt x="28237" y="376785"/>
                  <a:pt x="2308" y="302701"/>
                  <a:pt x="3895" y="273068"/>
                </a:cubicBezTo>
                <a:cubicBezTo>
                  <a:pt x="5482" y="243435"/>
                  <a:pt x="42524" y="201101"/>
                  <a:pt x="45170" y="190518"/>
                </a:cubicBezTo>
                <a:cubicBezTo>
                  <a:pt x="47816" y="179935"/>
                  <a:pt x="-37380" y="238672"/>
                  <a:pt x="19770" y="209568"/>
                </a:cubicBezTo>
                <a:cubicBezTo>
                  <a:pt x="76920" y="180464"/>
                  <a:pt x="427758" y="-2099"/>
                  <a:pt x="43252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 2120">
            <a:extLst>
              <a:ext uri="{FF2B5EF4-FFF2-40B4-BE49-F238E27FC236}">
                <a16:creationId xmlns:a16="http://schemas.microsoft.com/office/drawing/2014/main" id="{E81B3DEF-A063-A98B-89FE-DCE1991F9D01}"/>
              </a:ext>
            </a:extLst>
          </p:cNvPr>
          <p:cNvSpPr/>
          <p:nvPr/>
        </p:nvSpPr>
        <p:spPr>
          <a:xfrm>
            <a:off x="4863728" y="4133807"/>
            <a:ext cx="140147" cy="403305"/>
          </a:xfrm>
          <a:custGeom>
            <a:avLst/>
            <a:gdLst>
              <a:gd name="connsiteX0" fmla="*/ 140072 w 140147"/>
              <a:gd name="connsiteY0" fmla="*/ 43 h 403305"/>
              <a:gd name="connsiteX1" fmla="*/ 25772 w 140147"/>
              <a:gd name="connsiteY1" fmla="*/ 184193 h 403305"/>
              <a:gd name="connsiteX2" fmla="*/ 19422 w 140147"/>
              <a:gd name="connsiteY2" fmla="*/ 403268 h 403305"/>
              <a:gd name="connsiteX3" fmla="*/ 6722 w 140147"/>
              <a:gd name="connsiteY3" fmla="*/ 200068 h 403305"/>
              <a:gd name="connsiteX4" fmla="*/ 140072 w 140147"/>
              <a:gd name="connsiteY4" fmla="*/ 43 h 40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147" h="403305">
                <a:moveTo>
                  <a:pt x="140072" y="43"/>
                </a:moveTo>
                <a:cubicBezTo>
                  <a:pt x="143247" y="-2603"/>
                  <a:pt x="45880" y="116989"/>
                  <a:pt x="25772" y="184193"/>
                </a:cubicBezTo>
                <a:cubicBezTo>
                  <a:pt x="5664" y="251397"/>
                  <a:pt x="22597" y="400622"/>
                  <a:pt x="19422" y="403268"/>
                </a:cubicBezTo>
                <a:cubicBezTo>
                  <a:pt x="16247" y="405914"/>
                  <a:pt x="-12857" y="266214"/>
                  <a:pt x="6722" y="200068"/>
                </a:cubicBezTo>
                <a:cubicBezTo>
                  <a:pt x="26301" y="133922"/>
                  <a:pt x="136897" y="2689"/>
                  <a:pt x="140072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 2121">
            <a:extLst>
              <a:ext uri="{FF2B5EF4-FFF2-40B4-BE49-F238E27FC236}">
                <a16:creationId xmlns:a16="http://schemas.microsoft.com/office/drawing/2014/main" id="{23064AE2-09FE-0335-8431-DEF1507B1641}"/>
              </a:ext>
            </a:extLst>
          </p:cNvPr>
          <p:cNvSpPr/>
          <p:nvPr/>
        </p:nvSpPr>
        <p:spPr>
          <a:xfrm>
            <a:off x="5137686" y="5429997"/>
            <a:ext cx="94725" cy="593929"/>
          </a:xfrm>
          <a:custGeom>
            <a:avLst/>
            <a:gdLst>
              <a:gd name="connsiteX0" fmla="*/ 8989 w 94725"/>
              <a:gd name="connsiteY0" fmla="*/ 2428 h 593929"/>
              <a:gd name="connsiteX1" fmla="*/ 5814 w 94725"/>
              <a:gd name="connsiteY1" fmla="*/ 167528 h 593929"/>
              <a:gd name="connsiteX2" fmla="*/ 94714 w 94725"/>
              <a:gd name="connsiteY2" fmla="*/ 592978 h 593929"/>
              <a:gd name="connsiteX3" fmla="*/ 12164 w 94725"/>
              <a:gd name="connsiteY3" fmla="*/ 275478 h 593929"/>
              <a:gd name="connsiteX4" fmla="*/ 8989 w 94725"/>
              <a:gd name="connsiteY4" fmla="*/ 2428 h 59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25" h="593929">
                <a:moveTo>
                  <a:pt x="8989" y="2428"/>
                </a:moveTo>
                <a:cubicBezTo>
                  <a:pt x="7931" y="-15563"/>
                  <a:pt x="-8473" y="69103"/>
                  <a:pt x="5814" y="167528"/>
                </a:cubicBezTo>
                <a:cubicBezTo>
                  <a:pt x="20101" y="265953"/>
                  <a:pt x="93656" y="574987"/>
                  <a:pt x="94714" y="592978"/>
                </a:cubicBezTo>
                <a:cubicBezTo>
                  <a:pt x="95772" y="610969"/>
                  <a:pt x="26451" y="369140"/>
                  <a:pt x="12164" y="275478"/>
                </a:cubicBezTo>
                <a:cubicBezTo>
                  <a:pt x="-2123" y="181816"/>
                  <a:pt x="10047" y="20419"/>
                  <a:pt x="8989" y="2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 2122">
            <a:extLst>
              <a:ext uri="{FF2B5EF4-FFF2-40B4-BE49-F238E27FC236}">
                <a16:creationId xmlns:a16="http://schemas.microsoft.com/office/drawing/2014/main" id="{BD46C4EA-8800-496F-0897-C9F5EBA3219A}"/>
              </a:ext>
            </a:extLst>
          </p:cNvPr>
          <p:cNvSpPr/>
          <p:nvPr/>
        </p:nvSpPr>
        <p:spPr>
          <a:xfrm>
            <a:off x="7118220" y="5990816"/>
            <a:ext cx="121813" cy="394211"/>
          </a:xfrm>
          <a:custGeom>
            <a:avLst/>
            <a:gdLst>
              <a:gd name="connsiteX0" fmla="*/ 111255 w 121813"/>
              <a:gd name="connsiteY0" fmla="*/ 409 h 394211"/>
              <a:gd name="connsiteX1" fmla="*/ 114430 w 121813"/>
              <a:gd name="connsiteY1" fmla="*/ 162334 h 394211"/>
              <a:gd name="connsiteX2" fmla="*/ 130 w 121813"/>
              <a:gd name="connsiteY2" fmla="*/ 394109 h 394211"/>
              <a:gd name="connsiteX3" fmla="*/ 92205 w 121813"/>
              <a:gd name="connsiteY3" fmla="*/ 190909 h 394211"/>
              <a:gd name="connsiteX4" fmla="*/ 117605 w 121813"/>
              <a:gd name="connsiteY4" fmla="*/ 117884 h 394211"/>
              <a:gd name="connsiteX5" fmla="*/ 111255 w 121813"/>
              <a:gd name="connsiteY5" fmla="*/ 409 h 39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13" h="394211">
                <a:moveTo>
                  <a:pt x="111255" y="409"/>
                </a:moveTo>
                <a:cubicBezTo>
                  <a:pt x="110726" y="7817"/>
                  <a:pt x="132951" y="96717"/>
                  <a:pt x="114430" y="162334"/>
                </a:cubicBezTo>
                <a:cubicBezTo>
                  <a:pt x="95909" y="227951"/>
                  <a:pt x="3834" y="389347"/>
                  <a:pt x="130" y="394109"/>
                </a:cubicBezTo>
                <a:cubicBezTo>
                  <a:pt x="-3574" y="398871"/>
                  <a:pt x="72626" y="236947"/>
                  <a:pt x="92205" y="190909"/>
                </a:cubicBezTo>
                <a:cubicBezTo>
                  <a:pt x="111784" y="144872"/>
                  <a:pt x="113901" y="147517"/>
                  <a:pt x="117605" y="117884"/>
                </a:cubicBezTo>
                <a:cubicBezTo>
                  <a:pt x="121309" y="88251"/>
                  <a:pt x="111784" y="-6999"/>
                  <a:pt x="111255" y="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 2123">
            <a:extLst>
              <a:ext uri="{FF2B5EF4-FFF2-40B4-BE49-F238E27FC236}">
                <a16:creationId xmlns:a16="http://schemas.microsoft.com/office/drawing/2014/main" id="{DB88123D-0447-D18A-1EEB-B0D843BDCF20}"/>
              </a:ext>
            </a:extLst>
          </p:cNvPr>
          <p:cNvSpPr/>
          <p:nvPr/>
        </p:nvSpPr>
        <p:spPr>
          <a:xfrm>
            <a:off x="8086723" y="4412776"/>
            <a:ext cx="111971" cy="651871"/>
          </a:xfrm>
          <a:custGeom>
            <a:avLst/>
            <a:gdLst>
              <a:gd name="connsiteX0" fmla="*/ 2 w 111971"/>
              <a:gd name="connsiteY0" fmla="*/ 474 h 651871"/>
              <a:gd name="connsiteX1" fmla="*/ 104777 w 111971"/>
              <a:gd name="connsiteY1" fmla="*/ 368774 h 651871"/>
              <a:gd name="connsiteX2" fmla="*/ 95252 w 111971"/>
              <a:gd name="connsiteY2" fmla="*/ 651349 h 651871"/>
              <a:gd name="connsiteX3" fmla="*/ 107952 w 111971"/>
              <a:gd name="connsiteY3" fmla="*/ 298924 h 651871"/>
              <a:gd name="connsiteX4" fmla="*/ 2 w 111971"/>
              <a:gd name="connsiteY4" fmla="*/ 474 h 65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71" h="651871">
                <a:moveTo>
                  <a:pt x="2" y="474"/>
                </a:moveTo>
                <a:cubicBezTo>
                  <a:pt x="-527" y="12116"/>
                  <a:pt x="88902" y="260295"/>
                  <a:pt x="104777" y="368774"/>
                </a:cubicBezTo>
                <a:cubicBezTo>
                  <a:pt x="120652" y="477253"/>
                  <a:pt x="94723" y="662991"/>
                  <a:pt x="95252" y="651349"/>
                </a:cubicBezTo>
                <a:cubicBezTo>
                  <a:pt x="95781" y="639707"/>
                  <a:pt x="121710" y="403699"/>
                  <a:pt x="107952" y="298924"/>
                </a:cubicBezTo>
                <a:cubicBezTo>
                  <a:pt x="94194" y="194149"/>
                  <a:pt x="531" y="-11168"/>
                  <a:pt x="2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 2124">
            <a:extLst>
              <a:ext uri="{FF2B5EF4-FFF2-40B4-BE49-F238E27FC236}">
                <a16:creationId xmlns:a16="http://schemas.microsoft.com/office/drawing/2014/main" id="{DA110B9E-4EFE-F0CE-AEF7-27A3185BE47E}"/>
              </a:ext>
            </a:extLst>
          </p:cNvPr>
          <p:cNvSpPr/>
          <p:nvPr/>
        </p:nvSpPr>
        <p:spPr>
          <a:xfrm>
            <a:off x="7938777" y="5174605"/>
            <a:ext cx="270583" cy="693160"/>
          </a:xfrm>
          <a:custGeom>
            <a:avLst/>
            <a:gdLst>
              <a:gd name="connsiteX0" fmla="*/ 268598 w 270583"/>
              <a:gd name="connsiteY0" fmla="*/ 6995 h 693160"/>
              <a:gd name="connsiteX1" fmla="*/ 5073 w 270583"/>
              <a:gd name="connsiteY1" fmla="*/ 676920 h 693160"/>
              <a:gd name="connsiteX2" fmla="*/ 97148 w 270583"/>
              <a:gd name="connsiteY2" fmla="*/ 473720 h 693160"/>
              <a:gd name="connsiteX3" fmla="*/ 125723 w 270583"/>
              <a:gd name="connsiteY3" fmla="*/ 334020 h 693160"/>
              <a:gd name="connsiteX4" fmla="*/ 268598 w 270583"/>
              <a:gd name="connsiteY4" fmla="*/ 6995 h 69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83" h="693160">
                <a:moveTo>
                  <a:pt x="268598" y="6995"/>
                </a:moveTo>
                <a:cubicBezTo>
                  <a:pt x="248490" y="64145"/>
                  <a:pt x="33648" y="599133"/>
                  <a:pt x="5073" y="676920"/>
                </a:cubicBezTo>
                <a:cubicBezTo>
                  <a:pt x="-23502" y="754707"/>
                  <a:pt x="77040" y="530870"/>
                  <a:pt x="97148" y="473720"/>
                </a:cubicBezTo>
                <a:cubicBezTo>
                  <a:pt x="117256" y="416570"/>
                  <a:pt x="101381" y="408633"/>
                  <a:pt x="125723" y="334020"/>
                </a:cubicBezTo>
                <a:cubicBezTo>
                  <a:pt x="150065" y="259407"/>
                  <a:pt x="288706" y="-50155"/>
                  <a:pt x="268598" y="6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 2125">
            <a:extLst>
              <a:ext uri="{FF2B5EF4-FFF2-40B4-BE49-F238E27FC236}">
                <a16:creationId xmlns:a16="http://schemas.microsoft.com/office/drawing/2014/main" id="{AA614767-4D59-9E41-4E1C-F7E50CBD5E5F}"/>
              </a:ext>
            </a:extLst>
          </p:cNvPr>
          <p:cNvSpPr/>
          <p:nvPr/>
        </p:nvSpPr>
        <p:spPr>
          <a:xfrm>
            <a:off x="8296219" y="4714699"/>
            <a:ext cx="44889" cy="273439"/>
          </a:xfrm>
          <a:custGeom>
            <a:avLst/>
            <a:gdLst>
              <a:gd name="connsiteX0" fmla="*/ 22281 w 44889"/>
              <a:gd name="connsiteY0" fmla="*/ 176 h 273439"/>
              <a:gd name="connsiteX1" fmla="*/ 44506 w 44889"/>
              <a:gd name="connsiteY1" fmla="*/ 133526 h 273439"/>
              <a:gd name="connsiteX2" fmla="*/ 56 w 44889"/>
              <a:gd name="connsiteY2" fmla="*/ 273226 h 273439"/>
              <a:gd name="connsiteX3" fmla="*/ 34981 w 44889"/>
              <a:gd name="connsiteY3" fmla="*/ 162101 h 273439"/>
              <a:gd name="connsiteX4" fmla="*/ 22281 w 44889"/>
              <a:gd name="connsiteY4" fmla="*/ 176 h 27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89" h="273439">
                <a:moveTo>
                  <a:pt x="22281" y="176"/>
                </a:moveTo>
                <a:cubicBezTo>
                  <a:pt x="23868" y="-4586"/>
                  <a:pt x="48210" y="88018"/>
                  <a:pt x="44506" y="133526"/>
                </a:cubicBezTo>
                <a:cubicBezTo>
                  <a:pt x="40802" y="179034"/>
                  <a:pt x="1643" y="268464"/>
                  <a:pt x="56" y="273226"/>
                </a:cubicBezTo>
                <a:cubicBezTo>
                  <a:pt x="-1531" y="277988"/>
                  <a:pt x="30748" y="201789"/>
                  <a:pt x="34981" y="162101"/>
                </a:cubicBezTo>
                <a:cubicBezTo>
                  <a:pt x="39214" y="122413"/>
                  <a:pt x="20694" y="4938"/>
                  <a:pt x="22281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 2126">
            <a:extLst>
              <a:ext uri="{FF2B5EF4-FFF2-40B4-BE49-F238E27FC236}">
                <a16:creationId xmlns:a16="http://schemas.microsoft.com/office/drawing/2014/main" id="{7EC71558-3355-47EC-CAE6-838F0BB5A050}"/>
              </a:ext>
            </a:extLst>
          </p:cNvPr>
          <p:cNvSpPr/>
          <p:nvPr/>
        </p:nvSpPr>
        <p:spPr>
          <a:xfrm>
            <a:off x="7881951" y="4886715"/>
            <a:ext cx="563710" cy="1108422"/>
          </a:xfrm>
          <a:custGeom>
            <a:avLst/>
            <a:gdLst>
              <a:gd name="connsiteX0" fmla="*/ 563549 w 563710"/>
              <a:gd name="connsiteY0" fmla="*/ 2785 h 1108422"/>
              <a:gd name="connsiteX1" fmla="*/ 398449 w 563710"/>
              <a:gd name="connsiteY1" fmla="*/ 599685 h 1108422"/>
              <a:gd name="connsiteX2" fmla="*/ 401624 w 563710"/>
              <a:gd name="connsiteY2" fmla="*/ 567935 h 1108422"/>
              <a:gd name="connsiteX3" fmla="*/ 214299 w 563710"/>
              <a:gd name="connsiteY3" fmla="*/ 948935 h 1108422"/>
              <a:gd name="connsiteX4" fmla="*/ 230174 w 563710"/>
              <a:gd name="connsiteY4" fmla="*/ 891785 h 1108422"/>
              <a:gd name="connsiteX5" fmla="*/ 1574 w 563710"/>
              <a:gd name="connsiteY5" fmla="*/ 1107685 h 1108422"/>
              <a:gd name="connsiteX6" fmla="*/ 134924 w 563710"/>
              <a:gd name="connsiteY6" fmla="*/ 958460 h 1108422"/>
              <a:gd name="connsiteX7" fmla="*/ 246049 w 563710"/>
              <a:gd name="connsiteY7" fmla="*/ 850510 h 1108422"/>
              <a:gd name="connsiteX8" fmla="*/ 417499 w 563710"/>
              <a:gd name="connsiteY8" fmla="*/ 507610 h 1108422"/>
              <a:gd name="connsiteX9" fmla="*/ 484174 w 563710"/>
              <a:gd name="connsiteY9" fmla="*/ 269485 h 1108422"/>
              <a:gd name="connsiteX10" fmla="*/ 430199 w 563710"/>
              <a:gd name="connsiteY10" fmla="*/ 371085 h 1108422"/>
              <a:gd name="connsiteX11" fmla="*/ 563549 w 563710"/>
              <a:gd name="connsiteY11" fmla="*/ 2785 h 110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3710" h="1108422">
                <a:moveTo>
                  <a:pt x="563549" y="2785"/>
                </a:moveTo>
                <a:cubicBezTo>
                  <a:pt x="558257" y="40885"/>
                  <a:pt x="425436" y="505493"/>
                  <a:pt x="398449" y="599685"/>
                </a:cubicBezTo>
                <a:cubicBezTo>
                  <a:pt x="371462" y="693877"/>
                  <a:pt x="432316" y="509727"/>
                  <a:pt x="401624" y="567935"/>
                </a:cubicBezTo>
                <a:cubicBezTo>
                  <a:pt x="370932" y="626143"/>
                  <a:pt x="242874" y="894960"/>
                  <a:pt x="214299" y="948935"/>
                </a:cubicBezTo>
                <a:cubicBezTo>
                  <a:pt x="185724" y="1002910"/>
                  <a:pt x="265628" y="865327"/>
                  <a:pt x="230174" y="891785"/>
                </a:cubicBezTo>
                <a:cubicBezTo>
                  <a:pt x="194720" y="918243"/>
                  <a:pt x="17449" y="1096573"/>
                  <a:pt x="1574" y="1107685"/>
                </a:cubicBezTo>
                <a:cubicBezTo>
                  <a:pt x="-14301" y="1118798"/>
                  <a:pt x="94178" y="1001322"/>
                  <a:pt x="134924" y="958460"/>
                </a:cubicBezTo>
                <a:cubicBezTo>
                  <a:pt x="175670" y="915598"/>
                  <a:pt x="198953" y="925652"/>
                  <a:pt x="246049" y="850510"/>
                </a:cubicBezTo>
                <a:cubicBezTo>
                  <a:pt x="293145" y="775368"/>
                  <a:pt x="377812" y="604447"/>
                  <a:pt x="417499" y="507610"/>
                </a:cubicBezTo>
                <a:cubicBezTo>
                  <a:pt x="457186" y="410773"/>
                  <a:pt x="482057" y="292239"/>
                  <a:pt x="484174" y="269485"/>
                </a:cubicBezTo>
                <a:cubicBezTo>
                  <a:pt x="486291" y="246731"/>
                  <a:pt x="418028" y="412889"/>
                  <a:pt x="430199" y="371085"/>
                </a:cubicBezTo>
                <a:cubicBezTo>
                  <a:pt x="442370" y="329281"/>
                  <a:pt x="568841" y="-35315"/>
                  <a:pt x="563549" y="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 2127">
            <a:extLst>
              <a:ext uri="{FF2B5EF4-FFF2-40B4-BE49-F238E27FC236}">
                <a16:creationId xmlns:a16="http://schemas.microsoft.com/office/drawing/2014/main" id="{91F3E1C0-D37B-5383-89E0-52CC92ACDB8F}"/>
              </a:ext>
            </a:extLst>
          </p:cNvPr>
          <p:cNvSpPr/>
          <p:nvPr/>
        </p:nvSpPr>
        <p:spPr>
          <a:xfrm>
            <a:off x="7515210" y="6042620"/>
            <a:ext cx="324576" cy="364480"/>
          </a:xfrm>
          <a:custGeom>
            <a:avLst/>
            <a:gdLst>
              <a:gd name="connsiteX0" fmla="*/ 320690 w 324576"/>
              <a:gd name="connsiteY0" fmla="*/ 5755 h 364480"/>
              <a:gd name="connsiteX1" fmla="*/ 15890 w 324576"/>
              <a:gd name="connsiteY1" fmla="*/ 351830 h 364480"/>
              <a:gd name="connsiteX2" fmla="*/ 57165 w 324576"/>
              <a:gd name="connsiteY2" fmla="*/ 275630 h 364480"/>
              <a:gd name="connsiteX3" fmla="*/ 177815 w 324576"/>
              <a:gd name="connsiteY3" fmla="*/ 145455 h 364480"/>
              <a:gd name="connsiteX4" fmla="*/ 320690 w 324576"/>
              <a:gd name="connsiteY4" fmla="*/ 5755 h 36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576" h="364480">
                <a:moveTo>
                  <a:pt x="320690" y="5755"/>
                </a:moveTo>
                <a:cubicBezTo>
                  <a:pt x="293703" y="40151"/>
                  <a:pt x="59811" y="306851"/>
                  <a:pt x="15890" y="351830"/>
                </a:cubicBezTo>
                <a:cubicBezTo>
                  <a:pt x="-28031" y="396809"/>
                  <a:pt x="30178" y="310026"/>
                  <a:pt x="57165" y="275630"/>
                </a:cubicBezTo>
                <a:cubicBezTo>
                  <a:pt x="84152" y="241234"/>
                  <a:pt x="128603" y="190434"/>
                  <a:pt x="177815" y="145455"/>
                </a:cubicBezTo>
                <a:cubicBezTo>
                  <a:pt x="227027" y="100476"/>
                  <a:pt x="347677" y="-28641"/>
                  <a:pt x="320690" y="5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 2128">
            <a:extLst>
              <a:ext uri="{FF2B5EF4-FFF2-40B4-BE49-F238E27FC236}">
                <a16:creationId xmlns:a16="http://schemas.microsoft.com/office/drawing/2014/main" id="{89B53D28-10DC-07FB-440E-5D105A9C1BBB}"/>
              </a:ext>
            </a:extLst>
          </p:cNvPr>
          <p:cNvSpPr/>
          <p:nvPr/>
        </p:nvSpPr>
        <p:spPr>
          <a:xfrm>
            <a:off x="6528050" y="6429375"/>
            <a:ext cx="558550" cy="448451"/>
          </a:xfrm>
          <a:custGeom>
            <a:avLst/>
            <a:gdLst>
              <a:gd name="connsiteX0" fmla="*/ 558550 w 558550"/>
              <a:gd name="connsiteY0" fmla="*/ 0 h 448451"/>
              <a:gd name="connsiteX1" fmla="*/ 6100 w 558550"/>
              <a:gd name="connsiteY1" fmla="*/ 444500 h 448451"/>
              <a:gd name="connsiteX2" fmla="*/ 256925 w 558550"/>
              <a:gd name="connsiteY2" fmla="*/ 222250 h 448451"/>
              <a:gd name="connsiteX3" fmla="*/ 155325 w 558550"/>
              <a:gd name="connsiteY3" fmla="*/ 298450 h 448451"/>
              <a:gd name="connsiteX4" fmla="*/ 558550 w 558550"/>
              <a:gd name="connsiteY4" fmla="*/ 0 h 44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550" h="448451">
                <a:moveTo>
                  <a:pt x="558550" y="0"/>
                </a:moveTo>
                <a:lnTo>
                  <a:pt x="6100" y="444500"/>
                </a:lnTo>
                <a:cubicBezTo>
                  <a:pt x="-44171" y="481542"/>
                  <a:pt x="232054" y="246592"/>
                  <a:pt x="256925" y="222250"/>
                </a:cubicBezTo>
                <a:cubicBezTo>
                  <a:pt x="281796" y="197908"/>
                  <a:pt x="155325" y="298450"/>
                  <a:pt x="155325" y="298450"/>
                </a:cubicBezTo>
                <a:lnTo>
                  <a:pt x="55855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 2129">
            <a:extLst>
              <a:ext uri="{FF2B5EF4-FFF2-40B4-BE49-F238E27FC236}">
                <a16:creationId xmlns:a16="http://schemas.microsoft.com/office/drawing/2014/main" id="{11401917-EE4B-4218-C26A-C9D23BA17991}"/>
              </a:ext>
            </a:extLst>
          </p:cNvPr>
          <p:cNvSpPr/>
          <p:nvPr/>
        </p:nvSpPr>
        <p:spPr>
          <a:xfrm>
            <a:off x="6098879" y="6372225"/>
            <a:ext cx="784521" cy="469976"/>
          </a:xfrm>
          <a:custGeom>
            <a:avLst/>
            <a:gdLst>
              <a:gd name="connsiteX0" fmla="*/ 784521 w 784521"/>
              <a:gd name="connsiteY0" fmla="*/ 0 h 469976"/>
              <a:gd name="connsiteX1" fmla="*/ 435271 w 784521"/>
              <a:gd name="connsiteY1" fmla="*/ 196850 h 469976"/>
              <a:gd name="connsiteX2" fmla="*/ 296 w 784521"/>
              <a:gd name="connsiteY2" fmla="*/ 469900 h 469976"/>
              <a:gd name="connsiteX3" fmla="*/ 365421 w 784521"/>
              <a:gd name="connsiteY3" fmla="*/ 225425 h 469976"/>
              <a:gd name="connsiteX4" fmla="*/ 254296 w 784521"/>
              <a:gd name="connsiteY4" fmla="*/ 282575 h 469976"/>
              <a:gd name="connsiteX5" fmla="*/ 784521 w 784521"/>
              <a:gd name="connsiteY5" fmla="*/ 0 h 46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521" h="469976">
                <a:moveTo>
                  <a:pt x="784521" y="0"/>
                </a:moveTo>
                <a:cubicBezTo>
                  <a:pt x="675248" y="59266"/>
                  <a:pt x="565975" y="118533"/>
                  <a:pt x="435271" y="196850"/>
                </a:cubicBezTo>
                <a:cubicBezTo>
                  <a:pt x="304567" y="275167"/>
                  <a:pt x="11938" y="465138"/>
                  <a:pt x="296" y="469900"/>
                </a:cubicBezTo>
                <a:cubicBezTo>
                  <a:pt x="-11346" y="474662"/>
                  <a:pt x="323088" y="256646"/>
                  <a:pt x="365421" y="225425"/>
                </a:cubicBezTo>
                <a:cubicBezTo>
                  <a:pt x="407754" y="194204"/>
                  <a:pt x="254296" y="282575"/>
                  <a:pt x="254296" y="282575"/>
                </a:cubicBezTo>
                <a:lnTo>
                  <a:pt x="78452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 2130">
            <a:extLst>
              <a:ext uri="{FF2B5EF4-FFF2-40B4-BE49-F238E27FC236}">
                <a16:creationId xmlns:a16="http://schemas.microsoft.com/office/drawing/2014/main" id="{D7230FCC-C400-73FE-6904-6CCF245AD680}"/>
              </a:ext>
            </a:extLst>
          </p:cNvPr>
          <p:cNvSpPr/>
          <p:nvPr/>
        </p:nvSpPr>
        <p:spPr>
          <a:xfrm>
            <a:off x="5261478" y="5733623"/>
            <a:ext cx="117155" cy="648517"/>
          </a:xfrm>
          <a:custGeom>
            <a:avLst/>
            <a:gdLst>
              <a:gd name="connsiteX0" fmla="*/ 9022 w 117155"/>
              <a:gd name="connsiteY0" fmla="*/ 427 h 648517"/>
              <a:gd name="connsiteX1" fmla="*/ 9022 w 117155"/>
              <a:gd name="connsiteY1" fmla="*/ 286177 h 648517"/>
              <a:gd name="connsiteX2" fmla="*/ 116972 w 117155"/>
              <a:gd name="connsiteY2" fmla="*/ 648127 h 648517"/>
              <a:gd name="connsiteX3" fmla="*/ 34422 w 117155"/>
              <a:gd name="connsiteY3" fmla="*/ 349677 h 648517"/>
              <a:gd name="connsiteX4" fmla="*/ 9022 w 117155"/>
              <a:gd name="connsiteY4" fmla="*/ 427 h 64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55" h="648517">
                <a:moveTo>
                  <a:pt x="9022" y="427"/>
                </a:moveTo>
                <a:cubicBezTo>
                  <a:pt x="4789" y="-10156"/>
                  <a:pt x="-8970" y="178227"/>
                  <a:pt x="9022" y="286177"/>
                </a:cubicBezTo>
                <a:cubicBezTo>
                  <a:pt x="27014" y="394127"/>
                  <a:pt x="112739" y="637544"/>
                  <a:pt x="116972" y="648127"/>
                </a:cubicBezTo>
                <a:cubicBezTo>
                  <a:pt x="121205" y="658710"/>
                  <a:pt x="50826" y="451277"/>
                  <a:pt x="34422" y="349677"/>
                </a:cubicBezTo>
                <a:cubicBezTo>
                  <a:pt x="18018" y="248077"/>
                  <a:pt x="13255" y="11010"/>
                  <a:pt x="9022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 2131">
            <a:extLst>
              <a:ext uri="{FF2B5EF4-FFF2-40B4-BE49-F238E27FC236}">
                <a16:creationId xmlns:a16="http://schemas.microsoft.com/office/drawing/2014/main" id="{C308E1FE-07D6-F628-6266-303961C64E7A}"/>
              </a:ext>
            </a:extLst>
          </p:cNvPr>
          <p:cNvSpPr/>
          <p:nvPr/>
        </p:nvSpPr>
        <p:spPr>
          <a:xfrm>
            <a:off x="5765894" y="6394167"/>
            <a:ext cx="190550" cy="397310"/>
          </a:xfrm>
          <a:custGeom>
            <a:avLst/>
            <a:gdLst>
              <a:gd name="connsiteX0" fmla="*/ 72931 w 190550"/>
              <a:gd name="connsiteY0" fmla="*/ 283 h 397310"/>
              <a:gd name="connsiteX1" fmla="*/ 34831 w 190550"/>
              <a:gd name="connsiteY1" fmla="*/ 174908 h 397310"/>
              <a:gd name="connsiteX2" fmla="*/ 190406 w 190550"/>
              <a:gd name="connsiteY2" fmla="*/ 397158 h 397310"/>
              <a:gd name="connsiteX3" fmla="*/ 3081 w 190550"/>
              <a:gd name="connsiteY3" fmla="*/ 139983 h 397310"/>
              <a:gd name="connsiteX4" fmla="*/ 72931 w 190550"/>
              <a:gd name="connsiteY4" fmla="*/ 283 h 39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50" h="397310">
                <a:moveTo>
                  <a:pt x="72931" y="283"/>
                </a:moveTo>
                <a:cubicBezTo>
                  <a:pt x="78223" y="6104"/>
                  <a:pt x="15252" y="108762"/>
                  <a:pt x="34831" y="174908"/>
                </a:cubicBezTo>
                <a:cubicBezTo>
                  <a:pt x="54410" y="241054"/>
                  <a:pt x="195698" y="402979"/>
                  <a:pt x="190406" y="397158"/>
                </a:cubicBezTo>
                <a:cubicBezTo>
                  <a:pt x="185114" y="391337"/>
                  <a:pt x="23189" y="200308"/>
                  <a:pt x="3081" y="139983"/>
                </a:cubicBezTo>
                <a:cubicBezTo>
                  <a:pt x="-17027" y="79658"/>
                  <a:pt x="67639" y="-5538"/>
                  <a:pt x="72931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3" name="フリーフォーム 2132">
            <a:extLst>
              <a:ext uri="{FF2B5EF4-FFF2-40B4-BE49-F238E27FC236}">
                <a16:creationId xmlns:a16="http://schemas.microsoft.com/office/drawing/2014/main" id="{220D2F39-FBDF-DC93-9850-FE252BCC99BA}"/>
              </a:ext>
            </a:extLst>
          </p:cNvPr>
          <p:cNvSpPr/>
          <p:nvPr/>
        </p:nvSpPr>
        <p:spPr>
          <a:xfrm>
            <a:off x="6178527" y="6349958"/>
            <a:ext cx="175474" cy="330267"/>
          </a:xfrm>
          <a:custGeom>
            <a:avLst/>
            <a:gdLst>
              <a:gd name="connsiteX0" fmla="*/ 133373 w 175474"/>
              <a:gd name="connsiteY0" fmla="*/ 42 h 330267"/>
              <a:gd name="connsiteX1" fmla="*/ 158773 w 175474"/>
              <a:gd name="connsiteY1" fmla="*/ 130217 h 330267"/>
              <a:gd name="connsiteX2" fmla="*/ 23 w 175474"/>
              <a:gd name="connsiteY2" fmla="*/ 330242 h 330267"/>
              <a:gd name="connsiteX3" fmla="*/ 171473 w 175474"/>
              <a:gd name="connsiteY3" fmla="*/ 142917 h 330267"/>
              <a:gd name="connsiteX4" fmla="*/ 133373 w 175474"/>
              <a:gd name="connsiteY4" fmla="*/ 42 h 33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474" h="330267">
                <a:moveTo>
                  <a:pt x="133373" y="42"/>
                </a:moveTo>
                <a:cubicBezTo>
                  <a:pt x="131256" y="-2075"/>
                  <a:pt x="180998" y="75184"/>
                  <a:pt x="158773" y="130217"/>
                </a:cubicBezTo>
                <a:cubicBezTo>
                  <a:pt x="136548" y="185250"/>
                  <a:pt x="-2094" y="328125"/>
                  <a:pt x="23" y="330242"/>
                </a:cubicBezTo>
                <a:cubicBezTo>
                  <a:pt x="2140" y="332359"/>
                  <a:pt x="152423" y="199538"/>
                  <a:pt x="171473" y="142917"/>
                </a:cubicBezTo>
                <a:cubicBezTo>
                  <a:pt x="190523" y="86296"/>
                  <a:pt x="135490" y="2159"/>
                  <a:pt x="133373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 2133">
            <a:extLst>
              <a:ext uri="{FF2B5EF4-FFF2-40B4-BE49-F238E27FC236}">
                <a16:creationId xmlns:a16="http://schemas.microsoft.com/office/drawing/2014/main" id="{9843B903-7B67-38B1-64F0-2E8990324025}"/>
              </a:ext>
            </a:extLst>
          </p:cNvPr>
          <p:cNvSpPr/>
          <p:nvPr/>
        </p:nvSpPr>
        <p:spPr>
          <a:xfrm>
            <a:off x="5600343" y="6365282"/>
            <a:ext cx="235365" cy="506130"/>
          </a:xfrm>
          <a:custGeom>
            <a:avLst/>
            <a:gdLst>
              <a:gd name="connsiteX0" fmla="*/ 357 w 235365"/>
              <a:gd name="connsiteY0" fmla="*/ 593 h 506130"/>
              <a:gd name="connsiteX1" fmla="*/ 54332 w 235365"/>
              <a:gd name="connsiteY1" fmla="*/ 235543 h 506130"/>
              <a:gd name="connsiteX2" fmla="*/ 235307 w 235365"/>
              <a:gd name="connsiteY2" fmla="*/ 505418 h 506130"/>
              <a:gd name="connsiteX3" fmla="*/ 73382 w 235365"/>
              <a:gd name="connsiteY3" fmla="*/ 305393 h 506130"/>
              <a:gd name="connsiteX4" fmla="*/ 357 w 235365"/>
              <a:gd name="connsiteY4" fmla="*/ 593 h 50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65" h="506130">
                <a:moveTo>
                  <a:pt x="357" y="593"/>
                </a:moveTo>
                <a:cubicBezTo>
                  <a:pt x="-2818" y="-11049"/>
                  <a:pt x="15174" y="151406"/>
                  <a:pt x="54332" y="235543"/>
                </a:cubicBezTo>
                <a:cubicBezTo>
                  <a:pt x="93490" y="319681"/>
                  <a:pt x="232132" y="493776"/>
                  <a:pt x="235307" y="505418"/>
                </a:cubicBezTo>
                <a:cubicBezTo>
                  <a:pt x="238482" y="517060"/>
                  <a:pt x="110953" y="383180"/>
                  <a:pt x="73382" y="305393"/>
                </a:cubicBezTo>
                <a:cubicBezTo>
                  <a:pt x="35811" y="227606"/>
                  <a:pt x="3532" y="12235"/>
                  <a:pt x="357" y="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 2134">
            <a:extLst>
              <a:ext uri="{FF2B5EF4-FFF2-40B4-BE49-F238E27FC236}">
                <a16:creationId xmlns:a16="http://schemas.microsoft.com/office/drawing/2014/main" id="{9EDC6520-078B-AB21-3F0E-95FB3FECE482}"/>
              </a:ext>
            </a:extLst>
          </p:cNvPr>
          <p:cNvSpPr/>
          <p:nvPr/>
        </p:nvSpPr>
        <p:spPr>
          <a:xfrm>
            <a:off x="5859821" y="6666595"/>
            <a:ext cx="1092819" cy="264461"/>
          </a:xfrm>
          <a:custGeom>
            <a:avLst/>
            <a:gdLst>
              <a:gd name="connsiteX0" fmla="*/ 1229 w 1092819"/>
              <a:gd name="connsiteY0" fmla="*/ 200930 h 264461"/>
              <a:gd name="connsiteX1" fmla="*/ 547329 w 1092819"/>
              <a:gd name="connsiteY1" fmla="*/ 229505 h 264461"/>
              <a:gd name="connsiteX2" fmla="*/ 1080729 w 1092819"/>
              <a:gd name="connsiteY2" fmla="*/ 4080 h 264461"/>
              <a:gd name="connsiteX3" fmla="*/ 902929 w 1092819"/>
              <a:gd name="connsiteY3" fmla="*/ 92980 h 264461"/>
              <a:gd name="connsiteX4" fmla="*/ 706079 w 1092819"/>
              <a:gd name="connsiteY4" fmla="*/ 204105 h 264461"/>
              <a:gd name="connsiteX5" fmla="*/ 407629 w 1092819"/>
              <a:gd name="connsiteY5" fmla="*/ 264430 h 264461"/>
              <a:gd name="connsiteX6" fmla="*/ 1229 w 1092819"/>
              <a:gd name="connsiteY6" fmla="*/ 200930 h 26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819" h="264461">
                <a:moveTo>
                  <a:pt x="1229" y="200930"/>
                </a:moveTo>
                <a:cubicBezTo>
                  <a:pt x="24512" y="195109"/>
                  <a:pt x="367412" y="262313"/>
                  <a:pt x="547329" y="229505"/>
                </a:cubicBezTo>
                <a:cubicBezTo>
                  <a:pt x="727246" y="196697"/>
                  <a:pt x="1021462" y="26834"/>
                  <a:pt x="1080729" y="4080"/>
                </a:cubicBezTo>
                <a:cubicBezTo>
                  <a:pt x="1139996" y="-18674"/>
                  <a:pt x="965371" y="59643"/>
                  <a:pt x="902929" y="92980"/>
                </a:cubicBezTo>
                <a:cubicBezTo>
                  <a:pt x="840487" y="126317"/>
                  <a:pt x="788629" y="175530"/>
                  <a:pt x="706079" y="204105"/>
                </a:cubicBezTo>
                <a:cubicBezTo>
                  <a:pt x="623529" y="232680"/>
                  <a:pt x="523516" y="262843"/>
                  <a:pt x="407629" y="264430"/>
                </a:cubicBezTo>
                <a:cubicBezTo>
                  <a:pt x="291742" y="266017"/>
                  <a:pt x="-22054" y="206751"/>
                  <a:pt x="1229" y="200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 2135">
            <a:extLst>
              <a:ext uri="{FF2B5EF4-FFF2-40B4-BE49-F238E27FC236}">
                <a16:creationId xmlns:a16="http://schemas.microsoft.com/office/drawing/2014/main" id="{C9E80D67-419B-C22E-F74A-E17D089457A7}"/>
              </a:ext>
            </a:extLst>
          </p:cNvPr>
          <p:cNvSpPr/>
          <p:nvPr/>
        </p:nvSpPr>
        <p:spPr>
          <a:xfrm>
            <a:off x="4778893" y="4403230"/>
            <a:ext cx="136008" cy="616916"/>
          </a:xfrm>
          <a:custGeom>
            <a:avLst/>
            <a:gdLst>
              <a:gd name="connsiteX0" fmla="*/ 43932 w 136008"/>
              <a:gd name="connsiteY0" fmla="*/ 495 h 616916"/>
              <a:gd name="connsiteX1" fmla="*/ 5832 w 136008"/>
              <a:gd name="connsiteY1" fmla="*/ 270370 h 616916"/>
              <a:gd name="connsiteX2" fmla="*/ 136007 w 136008"/>
              <a:gd name="connsiteY2" fmla="*/ 616445 h 616916"/>
              <a:gd name="connsiteX3" fmla="*/ 2657 w 136008"/>
              <a:gd name="connsiteY3" fmla="*/ 337045 h 616916"/>
              <a:gd name="connsiteX4" fmla="*/ 43932 w 136008"/>
              <a:gd name="connsiteY4" fmla="*/ 495 h 61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08" h="616916">
                <a:moveTo>
                  <a:pt x="43932" y="495"/>
                </a:moveTo>
                <a:cubicBezTo>
                  <a:pt x="44461" y="-10617"/>
                  <a:pt x="-9514" y="167712"/>
                  <a:pt x="5832" y="270370"/>
                </a:cubicBezTo>
                <a:cubicBezTo>
                  <a:pt x="21178" y="373028"/>
                  <a:pt x="136536" y="605333"/>
                  <a:pt x="136007" y="616445"/>
                </a:cubicBezTo>
                <a:cubicBezTo>
                  <a:pt x="135478" y="627557"/>
                  <a:pt x="18003" y="439703"/>
                  <a:pt x="2657" y="337045"/>
                </a:cubicBezTo>
                <a:cubicBezTo>
                  <a:pt x="-12689" y="234387"/>
                  <a:pt x="43403" y="11607"/>
                  <a:pt x="43932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 2136">
            <a:extLst>
              <a:ext uri="{FF2B5EF4-FFF2-40B4-BE49-F238E27FC236}">
                <a16:creationId xmlns:a16="http://schemas.microsoft.com/office/drawing/2014/main" id="{C44D03D4-47DC-1288-37C4-EDD49CA1FF8F}"/>
              </a:ext>
            </a:extLst>
          </p:cNvPr>
          <p:cNvSpPr/>
          <p:nvPr/>
        </p:nvSpPr>
        <p:spPr>
          <a:xfrm>
            <a:off x="5244210" y="5404568"/>
            <a:ext cx="248584" cy="298698"/>
          </a:xfrm>
          <a:custGeom>
            <a:avLst/>
            <a:gdLst>
              <a:gd name="connsiteX0" fmla="*/ 248540 w 248584"/>
              <a:gd name="connsiteY0" fmla="*/ 31032 h 298698"/>
              <a:gd name="connsiteX1" fmla="*/ 92965 w 248584"/>
              <a:gd name="connsiteY1" fmla="*/ 8807 h 298698"/>
              <a:gd name="connsiteX2" fmla="*/ 890 w 248584"/>
              <a:gd name="connsiteY2" fmla="*/ 15157 h 298698"/>
              <a:gd name="connsiteX3" fmla="*/ 45340 w 248584"/>
              <a:gd name="connsiteY3" fmla="*/ 2457 h 298698"/>
              <a:gd name="connsiteX4" fmla="*/ 29465 w 248584"/>
              <a:gd name="connsiteY4" fmla="*/ 72307 h 298698"/>
              <a:gd name="connsiteX5" fmla="*/ 64390 w 248584"/>
              <a:gd name="connsiteY5" fmla="*/ 186607 h 298698"/>
              <a:gd name="connsiteX6" fmla="*/ 16765 w 248584"/>
              <a:gd name="connsiteY6" fmla="*/ 94532 h 298698"/>
              <a:gd name="connsiteX7" fmla="*/ 127890 w 248584"/>
              <a:gd name="connsiteY7" fmla="*/ 294557 h 298698"/>
              <a:gd name="connsiteX8" fmla="*/ 77090 w 248584"/>
              <a:gd name="connsiteY8" fmla="*/ 218357 h 298698"/>
              <a:gd name="connsiteX9" fmla="*/ 32640 w 248584"/>
              <a:gd name="connsiteY9" fmla="*/ 81832 h 298698"/>
              <a:gd name="connsiteX10" fmla="*/ 35815 w 248584"/>
              <a:gd name="connsiteY10" fmla="*/ 37382 h 298698"/>
              <a:gd name="connsiteX11" fmla="*/ 77090 w 248584"/>
              <a:gd name="connsiteY11" fmla="*/ 18332 h 298698"/>
              <a:gd name="connsiteX12" fmla="*/ 248540 w 248584"/>
              <a:gd name="connsiteY12" fmla="*/ 31032 h 29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584" h="298698">
                <a:moveTo>
                  <a:pt x="248540" y="31032"/>
                </a:moveTo>
                <a:cubicBezTo>
                  <a:pt x="251186" y="29444"/>
                  <a:pt x="134240" y="11453"/>
                  <a:pt x="92965" y="8807"/>
                </a:cubicBezTo>
                <a:cubicBezTo>
                  <a:pt x="51690" y="6161"/>
                  <a:pt x="8827" y="16215"/>
                  <a:pt x="890" y="15157"/>
                </a:cubicBezTo>
                <a:cubicBezTo>
                  <a:pt x="-7047" y="14099"/>
                  <a:pt x="40577" y="-7068"/>
                  <a:pt x="45340" y="2457"/>
                </a:cubicBezTo>
                <a:cubicBezTo>
                  <a:pt x="50103" y="11982"/>
                  <a:pt x="26290" y="41615"/>
                  <a:pt x="29465" y="72307"/>
                </a:cubicBezTo>
                <a:cubicBezTo>
                  <a:pt x="32640" y="102999"/>
                  <a:pt x="66507" y="182903"/>
                  <a:pt x="64390" y="186607"/>
                </a:cubicBezTo>
                <a:cubicBezTo>
                  <a:pt x="62273" y="190311"/>
                  <a:pt x="6182" y="76540"/>
                  <a:pt x="16765" y="94532"/>
                </a:cubicBezTo>
                <a:cubicBezTo>
                  <a:pt x="27348" y="112524"/>
                  <a:pt x="117836" y="273919"/>
                  <a:pt x="127890" y="294557"/>
                </a:cubicBezTo>
                <a:cubicBezTo>
                  <a:pt x="137944" y="315195"/>
                  <a:pt x="92965" y="253811"/>
                  <a:pt x="77090" y="218357"/>
                </a:cubicBezTo>
                <a:cubicBezTo>
                  <a:pt x="61215" y="182903"/>
                  <a:pt x="39519" y="111994"/>
                  <a:pt x="32640" y="81832"/>
                </a:cubicBezTo>
                <a:cubicBezTo>
                  <a:pt x="25761" y="51670"/>
                  <a:pt x="28407" y="47965"/>
                  <a:pt x="35815" y="37382"/>
                </a:cubicBezTo>
                <a:cubicBezTo>
                  <a:pt x="43223" y="26799"/>
                  <a:pt x="48515" y="20978"/>
                  <a:pt x="77090" y="18332"/>
                </a:cubicBezTo>
                <a:cubicBezTo>
                  <a:pt x="105665" y="15686"/>
                  <a:pt x="245894" y="32620"/>
                  <a:pt x="248540" y="3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 2137">
            <a:extLst>
              <a:ext uri="{FF2B5EF4-FFF2-40B4-BE49-F238E27FC236}">
                <a16:creationId xmlns:a16="http://schemas.microsoft.com/office/drawing/2014/main" id="{1A94D902-8CF7-97ED-9300-968E168D7659}"/>
              </a:ext>
            </a:extLst>
          </p:cNvPr>
          <p:cNvSpPr/>
          <p:nvPr/>
        </p:nvSpPr>
        <p:spPr>
          <a:xfrm>
            <a:off x="5248275" y="5067252"/>
            <a:ext cx="215900" cy="292211"/>
          </a:xfrm>
          <a:custGeom>
            <a:avLst/>
            <a:gdLst>
              <a:gd name="connsiteX0" fmla="*/ 215900 w 215900"/>
              <a:gd name="connsiteY0" fmla="*/ 48 h 292211"/>
              <a:gd name="connsiteX1" fmla="*/ 57150 w 215900"/>
              <a:gd name="connsiteY1" fmla="*/ 165148 h 292211"/>
              <a:gd name="connsiteX2" fmla="*/ 0 w 215900"/>
              <a:gd name="connsiteY2" fmla="*/ 292148 h 292211"/>
              <a:gd name="connsiteX3" fmla="*/ 57150 w 215900"/>
              <a:gd name="connsiteY3" fmla="*/ 149273 h 292211"/>
              <a:gd name="connsiteX4" fmla="*/ 215900 w 215900"/>
              <a:gd name="connsiteY4" fmla="*/ 48 h 29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0" h="292211">
                <a:moveTo>
                  <a:pt x="215900" y="48"/>
                </a:moveTo>
                <a:cubicBezTo>
                  <a:pt x="215900" y="2694"/>
                  <a:pt x="93133" y="116465"/>
                  <a:pt x="57150" y="165148"/>
                </a:cubicBezTo>
                <a:cubicBezTo>
                  <a:pt x="21167" y="213831"/>
                  <a:pt x="0" y="294794"/>
                  <a:pt x="0" y="292148"/>
                </a:cubicBezTo>
                <a:cubicBezTo>
                  <a:pt x="0" y="289502"/>
                  <a:pt x="19050" y="194781"/>
                  <a:pt x="57150" y="149273"/>
                </a:cubicBezTo>
                <a:cubicBezTo>
                  <a:pt x="95250" y="103765"/>
                  <a:pt x="215900" y="-2598"/>
                  <a:pt x="215900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 2138">
            <a:extLst>
              <a:ext uri="{FF2B5EF4-FFF2-40B4-BE49-F238E27FC236}">
                <a16:creationId xmlns:a16="http://schemas.microsoft.com/office/drawing/2014/main" id="{AC915CF7-85D2-2BB7-2E75-E138C6C97D06}"/>
              </a:ext>
            </a:extLst>
          </p:cNvPr>
          <p:cNvSpPr/>
          <p:nvPr/>
        </p:nvSpPr>
        <p:spPr>
          <a:xfrm>
            <a:off x="6838950" y="5203364"/>
            <a:ext cx="174044" cy="254736"/>
          </a:xfrm>
          <a:custGeom>
            <a:avLst/>
            <a:gdLst>
              <a:gd name="connsiteX0" fmla="*/ 73025 w 174044"/>
              <a:gd name="connsiteY0" fmla="*/ 461 h 254736"/>
              <a:gd name="connsiteX1" fmla="*/ 161925 w 174044"/>
              <a:gd name="connsiteY1" fmla="*/ 127461 h 254736"/>
              <a:gd name="connsiteX2" fmla="*/ 0 w 174044"/>
              <a:gd name="connsiteY2" fmla="*/ 254461 h 254736"/>
              <a:gd name="connsiteX3" fmla="*/ 161925 w 174044"/>
              <a:gd name="connsiteY3" fmla="*/ 159211 h 254736"/>
              <a:gd name="connsiteX4" fmla="*/ 155575 w 174044"/>
              <a:gd name="connsiteY4" fmla="*/ 86186 h 254736"/>
              <a:gd name="connsiteX5" fmla="*/ 73025 w 174044"/>
              <a:gd name="connsiteY5" fmla="*/ 461 h 25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044" h="254736">
                <a:moveTo>
                  <a:pt x="73025" y="461"/>
                </a:moveTo>
                <a:cubicBezTo>
                  <a:pt x="74083" y="7340"/>
                  <a:pt x="174096" y="85128"/>
                  <a:pt x="161925" y="127461"/>
                </a:cubicBezTo>
                <a:cubicBezTo>
                  <a:pt x="149754" y="169794"/>
                  <a:pt x="0" y="249169"/>
                  <a:pt x="0" y="254461"/>
                </a:cubicBezTo>
                <a:cubicBezTo>
                  <a:pt x="0" y="259753"/>
                  <a:pt x="135996" y="187257"/>
                  <a:pt x="161925" y="159211"/>
                </a:cubicBezTo>
                <a:cubicBezTo>
                  <a:pt x="187854" y="131165"/>
                  <a:pt x="165629" y="106824"/>
                  <a:pt x="155575" y="86186"/>
                </a:cubicBezTo>
                <a:cubicBezTo>
                  <a:pt x="145521" y="65548"/>
                  <a:pt x="71967" y="-6418"/>
                  <a:pt x="73025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 2139">
            <a:extLst>
              <a:ext uri="{FF2B5EF4-FFF2-40B4-BE49-F238E27FC236}">
                <a16:creationId xmlns:a16="http://schemas.microsoft.com/office/drawing/2014/main" id="{D29C9E16-DC12-993D-74CB-FF41B2BE0311}"/>
              </a:ext>
            </a:extLst>
          </p:cNvPr>
          <p:cNvSpPr/>
          <p:nvPr/>
        </p:nvSpPr>
        <p:spPr>
          <a:xfrm>
            <a:off x="6670675" y="5464073"/>
            <a:ext cx="590721" cy="149953"/>
          </a:xfrm>
          <a:custGeom>
            <a:avLst/>
            <a:gdLst>
              <a:gd name="connsiteX0" fmla="*/ 0 w 590721"/>
              <a:gd name="connsiteY0" fmla="*/ 117577 h 149953"/>
              <a:gd name="connsiteX1" fmla="*/ 304800 w 590721"/>
              <a:gd name="connsiteY1" fmla="*/ 108052 h 149953"/>
              <a:gd name="connsiteX2" fmla="*/ 447675 w 590721"/>
              <a:gd name="connsiteY2" fmla="*/ 111227 h 149953"/>
              <a:gd name="connsiteX3" fmla="*/ 511175 w 590721"/>
              <a:gd name="connsiteY3" fmla="*/ 66777 h 149953"/>
              <a:gd name="connsiteX4" fmla="*/ 495300 w 590721"/>
              <a:gd name="connsiteY4" fmla="*/ 102 h 149953"/>
              <a:gd name="connsiteX5" fmla="*/ 530225 w 590721"/>
              <a:gd name="connsiteY5" fmla="*/ 54077 h 149953"/>
              <a:gd name="connsiteX6" fmla="*/ 590550 w 590721"/>
              <a:gd name="connsiteY6" fmla="*/ 149327 h 149953"/>
              <a:gd name="connsiteX7" fmla="*/ 546100 w 590721"/>
              <a:gd name="connsiteY7" fmla="*/ 95352 h 149953"/>
              <a:gd name="connsiteX8" fmla="*/ 479425 w 590721"/>
              <a:gd name="connsiteY8" fmla="*/ 95352 h 149953"/>
              <a:gd name="connsiteX9" fmla="*/ 276225 w 590721"/>
              <a:gd name="connsiteY9" fmla="*/ 111227 h 149953"/>
              <a:gd name="connsiteX10" fmla="*/ 403225 w 590721"/>
              <a:gd name="connsiteY10" fmla="*/ 101702 h 149953"/>
              <a:gd name="connsiteX11" fmla="*/ 327025 w 590721"/>
              <a:gd name="connsiteY11" fmla="*/ 92177 h 149953"/>
              <a:gd name="connsiteX12" fmla="*/ 463550 w 590721"/>
              <a:gd name="connsiteY12" fmla="*/ 89002 h 149953"/>
              <a:gd name="connsiteX13" fmla="*/ 0 w 590721"/>
              <a:gd name="connsiteY13" fmla="*/ 117577 h 14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0721" h="149953">
                <a:moveTo>
                  <a:pt x="0" y="117577"/>
                </a:moveTo>
                <a:lnTo>
                  <a:pt x="304800" y="108052"/>
                </a:lnTo>
                <a:cubicBezTo>
                  <a:pt x="379412" y="106994"/>
                  <a:pt x="413279" y="118106"/>
                  <a:pt x="447675" y="111227"/>
                </a:cubicBezTo>
                <a:cubicBezTo>
                  <a:pt x="482071" y="104348"/>
                  <a:pt x="503238" y="85298"/>
                  <a:pt x="511175" y="66777"/>
                </a:cubicBezTo>
                <a:cubicBezTo>
                  <a:pt x="519112" y="48256"/>
                  <a:pt x="492125" y="2219"/>
                  <a:pt x="495300" y="102"/>
                </a:cubicBezTo>
                <a:cubicBezTo>
                  <a:pt x="498475" y="-2015"/>
                  <a:pt x="514350" y="29206"/>
                  <a:pt x="530225" y="54077"/>
                </a:cubicBezTo>
                <a:cubicBezTo>
                  <a:pt x="546100" y="78948"/>
                  <a:pt x="587904" y="142448"/>
                  <a:pt x="590550" y="149327"/>
                </a:cubicBezTo>
                <a:cubicBezTo>
                  <a:pt x="593196" y="156206"/>
                  <a:pt x="564621" y="104348"/>
                  <a:pt x="546100" y="95352"/>
                </a:cubicBezTo>
                <a:cubicBezTo>
                  <a:pt x="527579" y="86356"/>
                  <a:pt x="524404" y="92706"/>
                  <a:pt x="479425" y="95352"/>
                </a:cubicBezTo>
                <a:cubicBezTo>
                  <a:pt x="434446" y="97998"/>
                  <a:pt x="276225" y="111227"/>
                  <a:pt x="276225" y="111227"/>
                </a:cubicBezTo>
                <a:cubicBezTo>
                  <a:pt x="263525" y="112285"/>
                  <a:pt x="394758" y="104877"/>
                  <a:pt x="403225" y="101702"/>
                </a:cubicBezTo>
                <a:cubicBezTo>
                  <a:pt x="411692" y="98527"/>
                  <a:pt x="316971" y="94294"/>
                  <a:pt x="327025" y="92177"/>
                </a:cubicBezTo>
                <a:cubicBezTo>
                  <a:pt x="337079" y="90060"/>
                  <a:pt x="463550" y="89002"/>
                  <a:pt x="463550" y="89002"/>
                </a:cubicBezTo>
                <a:lnTo>
                  <a:pt x="0" y="1175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 2140">
            <a:extLst>
              <a:ext uri="{FF2B5EF4-FFF2-40B4-BE49-F238E27FC236}">
                <a16:creationId xmlns:a16="http://schemas.microsoft.com/office/drawing/2014/main" id="{2D52DBD7-F37E-F2C8-EA9F-898E30CD05B1}"/>
              </a:ext>
            </a:extLst>
          </p:cNvPr>
          <p:cNvSpPr/>
          <p:nvPr/>
        </p:nvSpPr>
        <p:spPr>
          <a:xfrm>
            <a:off x="6292843" y="5562301"/>
            <a:ext cx="629473" cy="52863"/>
          </a:xfrm>
          <a:custGeom>
            <a:avLst/>
            <a:gdLst>
              <a:gd name="connsiteX0" fmla="*/ 7 w 629473"/>
              <a:gd name="connsiteY0" fmla="*/ 28874 h 52863"/>
              <a:gd name="connsiteX1" fmla="*/ 320682 w 629473"/>
              <a:gd name="connsiteY1" fmla="*/ 299 h 52863"/>
              <a:gd name="connsiteX2" fmla="*/ 279407 w 629473"/>
              <a:gd name="connsiteY2" fmla="*/ 16174 h 52863"/>
              <a:gd name="connsiteX3" fmla="*/ 625482 w 629473"/>
              <a:gd name="connsiteY3" fmla="*/ 51099 h 52863"/>
              <a:gd name="connsiteX4" fmla="*/ 460382 w 629473"/>
              <a:gd name="connsiteY4" fmla="*/ 44749 h 52863"/>
              <a:gd name="connsiteX5" fmla="*/ 349257 w 629473"/>
              <a:gd name="connsiteY5" fmla="*/ 19349 h 52863"/>
              <a:gd name="connsiteX6" fmla="*/ 311157 w 629473"/>
              <a:gd name="connsiteY6" fmla="*/ 299 h 52863"/>
              <a:gd name="connsiteX7" fmla="*/ 7 w 629473"/>
              <a:gd name="connsiteY7" fmla="*/ 28874 h 5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473" h="52863">
                <a:moveTo>
                  <a:pt x="7" y="28874"/>
                </a:moveTo>
                <a:cubicBezTo>
                  <a:pt x="1594" y="28874"/>
                  <a:pt x="274115" y="2416"/>
                  <a:pt x="320682" y="299"/>
                </a:cubicBezTo>
                <a:cubicBezTo>
                  <a:pt x="367249" y="-1818"/>
                  <a:pt x="228607" y="7707"/>
                  <a:pt x="279407" y="16174"/>
                </a:cubicBezTo>
                <a:cubicBezTo>
                  <a:pt x="330207" y="24641"/>
                  <a:pt x="595320" y="46337"/>
                  <a:pt x="625482" y="51099"/>
                </a:cubicBezTo>
                <a:cubicBezTo>
                  <a:pt x="655645" y="55862"/>
                  <a:pt x="506420" y="50041"/>
                  <a:pt x="460382" y="44749"/>
                </a:cubicBezTo>
                <a:cubicBezTo>
                  <a:pt x="414345" y="39457"/>
                  <a:pt x="374128" y="26757"/>
                  <a:pt x="349257" y="19349"/>
                </a:cubicBezTo>
                <a:cubicBezTo>
                  <a:pt x="324386" y="11941"/>
                  <a:pt x="364603" y="-1818"/>
                  <a:pt x="311157" y="299"/>
                </a:cubicBezTo>
                <a:cubicBezTo>
                  <a:pt x="257711" y="2416"/>
                  <a:pt x="-1580" y="28874"/>
                  <a:pt x="7" y="28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 2141">
            <a:extLst>
              <a:ext uri="{FF2B5EF4-FFF2-40B4-BE49-F238E27FC236}">
                <a16:creationId xmlns:a16="http://schemas.microsoft.com/office/drawing/2014/main" id="{EEB6CB89-619F-B2B7-0E9E-C2C3FE05BFEA}"/>
              </a:ext>
            </a:extLst>
          </p:cNvPr>
          <p:cNvSpPr/>
          <p:nvPr/>
        </p:nvSpPr>
        <p:spPr>
          <a:xfrm>
            <a:off x="5594111" y="5489476"/>
            <a:ext cx="444807" cy="77320"/>
          </a:xfrm>
          <a:custGeom>
            <a:avLst/>
            <a:gdLst>
              <a:gd name="connsiteX0" fmla="*/ 239 w 444807"/>
              <a:gd name="connsiteY0" fmla="*/ 99 h 77320"/>
              <a:gd name="connsiteX1" fmla="*/ 209789 w 444807"/>
              <a:gd name="connsiteY1" fmla="*/ 19149 h 77320"/>
              <a:gd name="connsiteX2" fmla="*/ 441564 w 444807"/>
              <a:gd name="connsiteY2" fmla="*/ 76299 h 77320"/>
              <a:gd name="connsiteX3" fmla="*/ 339964 w 444807"/>
              <a:gd name="connsiteY3" fmla="*/ 54074 h 77320"/>
              <a:gd name="connsiteX4" fmla="*/ 260589 w 444807"/>
              <a:gd name="connsiteY4" fmla="*/ 31849 h 77320"/>
              <a:gd name="connsiteX5" fmla="*/ 251064 w 444807"/>
              <a:gd name="connsiteY5" fmla="*/ 25499 h 77320"/>
              <a:gd name="connsiteX6" fmla="*/ 239 w 444807"/>
              <a:gd name="connsiteY6" fmla="*/ 99 h 7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807" h="77320">
                <a:moveTo>
                  <a:pt x="239" y="99"/>
                </a:moveTo>
                <a:cubicBezTo>
                  <a:pt x="-6640" y="-959"/>
                  <a:pt x="136235" y="6449"/>
                  <a:pt x="209789" y="19149"/>
                </a:cubicBezTo>
                <a:cubicBezTo>
                  <a:pt x="283343" y="31849"/>
                  <a:pt x="419868" y="70478"/>
                  <a:pt x="441564" y="76299"/>
                </a:cubicBezTo>
                <a:cubicBezTo>
                  <a:pt x="463260" y="82120"/>
                  <a:pt x="370126" y="61482"/>
                  <a:pt x="339964" y="54074"/>
                </a:cubicBezTo>
                <a:cubicBezTo>
                  <a:pt x="309802" y="46666"/>
                  <a:pt x="260589" y="31849"/>
                  <a:pt x="260589" y="31849"/>
                </a:cubicBezTo>
                <a:cubicBezTo>
                  <a:pt x="245772" y="27086"/>
                  <a:pt x="287576" y="28674"/>
                  <a:pt x="251064" y="25499"/>
                </a:cubicBezTo>
                <a:cubicBezTo>
                  <a:pt x="214552" y="22324"/>
                  <a:pt x="7118" y="1157"/>
                  <a:pt x="239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 2142">
            <a:extLst>
              <a:ext uri="{FF2B5EF4-FFF2-40B4-BE49-F238E27FC236}">
                <a16:creationId xmlns:a16="http://schemas.microsoft.com/office/drawing/2014/main" id="{A5B778C1-9234-8909-A14F-F81F86228B47}"/>
              </a:ext>
            </a:extLst>
          </p:cNvPr>
          <p:cNvSpPr/>
          <p:nvPr/>
        </p:nvSpPr>
        <p:spPr>
          <a:xfrm>
            <a:off x="5940324" y="5378446"/>
            <a:ext cx="54157" cy="111139"/>
          </a:xfrm>
          <a:custGeom>
            <a:avLst/>
            <a:gdLst>
              <a:gd name="connsiteX0" fmla="*/ 31851 w 54157"/>
              <a:gd name="connsiteY0" fmla="*/ 4 h 111139"/>
              <a:gd name="connsiteX1" fmla="*/ 12801 w 54157"/>
              <a:gd name="connsiteY1" fmla="*/ 69854 h 111139"/>
              <a:gd name="connsiteX2" fmla="*/ 54076 w 54157"/>
              <a:gd name="connsiteY2" fmla="*/ 111129 h 111139"/>
              <a:gd name="connsiteX3" fmla="*/ 101 w 54157"/>
              <a:gd name="connsiteY3" fmla="*/ 73029 h 111139"/>
              <a:gd name="connsiteX4" fmla="*/ 31851 w 54157"/>
              <a:gd name="connsiteY4" fmla="*/ 4 h 11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57" h="111139">
                <a:moveTo>
                  <a:pt x="31851" y="4"/>
                </a:moveTo>
                <a:cubicBezTo>
                  <a:pt x="33968" y="-525"/>
                  <a:pt x="9097" y="51333"/>
                  <a:pt x="12801" y="69854"/>
                </a:cubicBezTo>
                <a:cubicBezTo>
                  <a:pt x="16505" y="88375"/>
                  <a:pt x="56193" y="110600"/>
                  <a:pt x="54076" y="111129"/>
                </a:cubicBezTo>
                <a:cubicBezTo>
                  <a:pt x="51959" y="111658"/>
                  <a:pt x="2218" y="91550"/>
                  <a:pt x="101" y="73029"/>
                </a:cubicBezTo>
                <a:cubicBezTo>
                  <a:pt x="-2016" y="54508"/>
                  <a:pt x="29734" y="533"/>
                  <a:pt x="3185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 2143">
            <a:extLst>
              <a:ext uri="{FF2B5EF4-FFF2-40B4-BE49-F238E27FC236}">
                <a16:creationId xmlns:a16="http://schemas.microsoft.com/office/drawing/2014/main" id="{B877B889-596F-72E1-CC8B-74056BE15ED1}"/>
              </a:ext>
            </a:extLst>
          </p:cNvPr>
          <p:cNvSpPr/>
          <p:nvPr/>
        </p:nvSpPr>
        <p:spPr>
          <a:xfrm>
            <a:off x="6372225" y="5359381"/>
            <a:ext cx="107996" cy="174741"/>
          </a:xfrm>
          <a:custGeom>
            <a:avLst/>
            <a:gdLst>
              <a:gd name="connsiteX0" fmla="*/ 0 w 107996"/>
              <a:gd name="connsiteY0" fmla="*/ 19 h 174741"/>
              <a:gd name="connsiteX1" fmla="*/ 107950 w 107996"/>
              <a:gd name="connsiteY1" fmla="*/ 123844 h 174741"/>
              <a:gd name="connsiteX2" fmla="*/ 12700 w 107996"/>
              <a:gd name="connsiteY2" fmla="*/ 174644 h 174741"/>
              <a:gd name="connsiteX3" fmla="*/ 107950 w 107996"/>
              <a:gd name="connsiteY3" fmla="*/ 133369 h 174741"/>
              <a:gd name="connsiteX4" fmla="*/ 0 w 107996"/>
              <a:gd name="connsiteY4" fmla="*/ 19 h 17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96" h="174741">
                <a:moveTo>
                  <a:pt x="0" y="19"/>
                </a:moveTo>
                <a:cubicBezTo>
                  <a:pt x="0" y="-1568"/>
                  <a:pt x="105833" y="94740"/>
                  <a:pt x="107950" y="123844"/>
                </a:cubicBezTo>
                <a:cubicBezTo>
                  <a:pt x="110067" y="152948"/>
                  <a:pt x="12700" y="173057"/>
                  <a:pt x="12700" y="174644"/>
                </a:cubicBezTo>
                <a:cubicBezTo>
                  <a:pt x="12700" y="176231"/>
                  <a:pt x="105304" y="158240"/>
                  <a:pt x="107950" y="133369"/>
                </a:cubicBezTo>
                <a:cubicBezTo>
                  <a:pt x="110596" y="108498"/>
                  <a:pt x="0" y="1606"/>
                  <a:pt x="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 2144">
            <a:extLst>
              <a:ext uri="{FF2B5EF4-FFF2-40B4-BE49-F238E27FC236}">
                <a16:creationId xmlns:a16="http://schemas.microsoft.com/office/drawing/2014/main" id="{75BA571C-428E-C72E-6C47-D24885D4462D}"/>
              </a:ext>
            </a:extLst>
          </p:cNvPr>
          <p:cNvSpPr/>
          <p:nvPr/>
        </p:nvSpPr>
        <p:spPr>
          <a:xfrm>
            <a:off x="5330643" y="5279775"/>
            <a:ext cx="389706" cy="67206"/>
          </a:xfrm>
          <a:custGeom>
            <a:avLst/>
            <a:gdLst>
              <a:gd name="connsiteX0" fmla="*/ 182 w 389706"/>
              <a:gd name="connsiteY0" fmla="*/ 66925 h 67206"/>
              <a:gd name="connsiteX1" fmla="*/ 130357 w 389706"/>
              <a:gd name="connsiteY1" fmla="*/ 3425 h 67206"/>
              <a:gd name="connsiteX2" fmla="*/ 384357 w 389706"/>
              <a:gd name="connsiteY2" fmla="*/ 66925 h 67206"/>
              <a:gd name="connsiteX3" fmla="*/ 292282 w 389706"/>
              <a:gd name="connsiteY3" fmla="*/ 25650 h 67206"/>
              <a:gd name="connsiteX4" fmla="*/ 162107 w 389706"/>
              <a:gd name="connsiteY4" fmla="*/ 250 h 67206"/>
              <a:gd name="connsiteX5" fmla="*/ 254182 w 389706"/>
              <a:gd name="connsiteY5" fmla="*/ 35175 h 67206"/>
              <a:gd name="connsiteX6" fmla="*/ 155757 w 389706"/>
              <a:gd name="connsiteY6" fmla="*/ 250 h 67206"/>
              <a:gd name="connsiteX7" fmla="*/ 182 w 389706"/>
              <a:gd name="connsiteY7" fmla="*/ 66925 h 6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706" h="67206">
                <a:moveTo>
                  <a:pt x="182" y="66925"/>
                </a:moveTo>
                <a:cubicBezTo>
                  <a:pt x="-4051" y="67454"/>
                  <a:pt x="66328" y="3425"/>
                  <a:pt x="130357" y="3425"/>
                </a:cubicBezTo>
                <a:cubicBezTo>
                  <a:pt x="194386" y="3425"/>
                  <a:pt x="357370" y="63221"/>
                  <a:pt x="384357" y="66925"/>
                </a:cubicBezTo>
                <a:cubicBezTo>
                  <a:pt x="411344" y="70629"/>
                  <a:pt x="329324" y="36762"/>
                  <a:pt x="292282" y="25650"/>
                </a:cubicBezTo>
                <a:cubicBezTo>
                  <a:pt x="255240" y="14538"/>
                  <a:pt x="168457" y="-1338"/>
                  <a:pt x="162107" y="250"/>
                </a:cubicBezTo>
                <a:cubicBezTo>
                  <a:pt x="155757" y="1837"/>
                  <a:pt x="255240" y="35175"/>
                  <a:pt x="254182" y="35175"/>
                </a:cubicBezTo>
                <a:cubicBezTo>
                  <a:pt x="253124" y="35175"/>
                  <a:pt x="198090" y="-3454"/>
                  <a:pt x="155757" y="250"/>
                </a:cubicBezTo>
                <a:cubicBezTo>
                  <a:pt x="113424" y="3954"/>
                  <a:pt x="4415" y="66396"/>
                  <a:pt x="182" y="66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 2145">
            <a:extLst>
              <a:ext uri="{FF2B5EF4-FFF2-40B4-BE49-F238E27FC236}">
                <a16:creationId xmlns:a16="http://schemas.microsoft.com/office/drawing/2014/main" id="{9F69CBFA-BEC7-35EE-5690-B2CC295F5E84}"/>
              </a:ext>
            </a:extLst>
          </p:cNvPr>
          <p:cNvSpPr/>
          <p:nvPr/>
        </p:nvSpPr>
        <p:spPr>
          <a:xfrm>
            <a:off x="6607172" y="5219654"/>
            <a:ext cx="250830" cy="235038"/>
          </a:xfrm>
          <a:custGeom>
            <a:avLst/>
            <a:gdLst>
              <a:gd name="connsiteX0" fmla="*/ 250828 w 250830"/>
              <a:gd name="connsiteY0" fmla="*/ 46 h 235038"/>
              <a:gd name="connsiteX1" fmla="*/ 111128 w 250830"/>
              <a:gd name="connsiteY1" fmla="*/ 120696 h 235038"/>
              <a:gd name="connsiteX2" fmla="*/ 3 w 250830"/>
              <a:gd name="connsiteY2" fmla="*/ 234996 h 235038"/>
              <a:gd name="connsiteX3" fmla="*/ 107953 w 250830"/>
              <a:gd name="connsiteY3" fmla="*/ 107996 h 235038"/>
              <a:gd name="connsiteX4" fmla="*/ 250828 w 250830"/>
              <a:gd name="connsiteY4" fmla="*/ 46 h 23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30" h="235038">
                <a:moveTo>
                  <a:pt x="250828" y="46"/>
                </a:moveTo>
                <a:cubicBezTo>
                  <a:pt x="251357" y="2163"/>
                  <a:pt x="152932" y="81538"/>
                  <a:pt x="111128" y="120696"/>
                </a:cubicBezTo>
                <a:cubicBezTo>
                  <a:pt x="69324" y="159854"/>
                  <a:pt x="532" y="237113"/>
                  <a:pt x="3" y="234996"/>
                </a:cubicBezTo>
                <a:cubicBezTo>
                  <a:pt x="-526" y="232879"/>
                  <a:pt x="66678" y="146625"/>
                  <a:pt x="107953" y="107996"/>
                </a:cubicBezTo>
                <a:cubicBezTo>
                  <a:pt x="149228" y="69367"/>
                  <a:pt x="250299" y="-2071"/>
                  <a:pt x="250828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 2146">
            <a:extLst>
              <a:ext uri="{FF2B5EF4-FFF2-40B4-BE49-F238E27FC236}">
                <a16:creationId xmlns:a16="http://schemas.microsoft.com/office/drawing/2014/main" id="{A3DA0BA3-E2E2-36F2-44B6-4094C7DC599C}"/>
              </a:ext>
            </a:extLst>
          </p:cNvPr>
          <p:cNvSpPr/>
          <p:nvPr/>
        </p:nvSpPr>
        <p:spPr>
          <a:xfrm>
            <a:off x="6813456" y="4463959"/>
            <a:ext cx="263642" cy="336897"/>
          </a:xfrm>
          <a:custGeom>
            <a:avLst/>
            <a:gdLst>
              <a:gd name="connsiteX0" fmla="*/ 94 w 263642"/>
              <a:gd name="connsiteY0" fmla="*/ 91 h 336897"/>
              <a:gd name="connsiteX1" fmla="*/ 108044 w 263642"/>
              <a:gd name="connsiteY1" fmla="*/ 181066 h 336897"/>
              <a:gd name="connsiteX2" fmla="*/ 200119 w 263642"/>
              <a:gd name="connsiteY2" fmla="*/ 244566 h 336897"/>
              <a:gd name="connsiteX3" fmla="*/ 263619 w 263642"/>
              <a:gd name="connsiteY3" fmla="*/ 336641 h 336897"/>
              <a:gd name="connsiteX4" fmla="*/ 206469 w 263642"/>
              <a:gd name="connsiteY4" fmla="*/ 269966 h 336897"/>
              <a:gd name="connsiteX5" fmla="*/ 127094 w 263642"/>
              <a:gd name="connsiteY5" fmla="*/ 206466 h 336897"/>
              <a:gd name="connsiteX6" fmla="*/ 94 w 263642"/>
              <a:gd name="connsiteY6" fmla="*/ 91 h 33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42" h="336897">
                <a:moveTo>
                  <a:pt x="94" y="91"/>
                </a:moveTo>
                <a:cubicBezTo>
                  <a:pt x="-3081" y="-4142"/>
                  <a:pt x="74707" y="140320"/>
                  <a:pt x="108044" y="181066"/>
                </a:cubicBezTo>
                <a:cubicBezTo>
                  <a:pt x="141382" y="221812"/>
                  <a:pt x="174190" y="218637"/>
                  <a:pt x="200119" y="244566"/>
                </a:cubicBezTo>
                <a:cubicBezTo>
                  <a:pt x="226048" y="270495"/>
                  <a:pt x="262561" y="332408"/>
                  <a:pt x="263619" y="336641"/>
                </a:cubicBezTo>
                <a:cubicBezTo>
                  <a:pt x="264677" y="340874"/>
                  <a:pt x="229223" y="291662"/>
                  <a:pt x="206469" y="269966"/>
                </a:cubicBezTo>
                <a:cubicBezTo>
                  <a:pt x="183715" y="248270"/>
                  <a:pt x="160431" y="246683"/>
                  <a:pt x="127094" y="206466"/>
                </a:cubicBezTo>
                <a:cubicBezTo>
                  <a:pt x="93757" y="166249"/>
                  <a:pt x="3269" y="4324"/>
                  <a:pt x="94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 2147">
            <a:extLst>
              <a:ext uri="{FF2B5EF4-FFF2-40B4-BE49-F238E27FC236}">
                <a16:creationId xmlns:a16="http://schemas.microsoft.com/office/drawing/2014/main" id="{FFAFFE23-6CEE-70CA-AD12-7F1C32150C62}"/>
              </a:ext>
            </a:extLst>
          </p:cNvPr>
          <p:cNvSpPr/>
          <p:nvPr/>
        </p:nvSpPr>
        <p:spPr>
          <a:xfrm>
            <a:off x="6471825" y="3853231"/>
            <a:ext cx="116609" cy="505280"/>
          </a:xfrm>
          <a:custGeom>
            <a:avLst/>
            <a:gdLst>
              <a:gd name="connsiteX0" fmla="*/ 116300 w 116609"/>
              <a:gd name="connsiteY0" fmla="*/ 1219 h 505280"/>
              <a:gd name="connsiteX1" fmla="*/ 40100 w 116609"/>
              <a:gd name="connsiteY1" fmla="*/ 201244 h 505280"/>
              <a:gd name="connsiteX2" fmla="*/ 11525 w 116609"/>
              <a:gd name="connsiteY2" fmla="*/ 379044 h 505280"/>
              <a:gd name="connsiteX3" fmla="*/ 14700 w 116609"/>
              <a:gd name="connsiteY3" fmla="*/ 315544 h 505280"/>
              <a:gd name="connsiteX4" fmla="*/ 11525 w 116609"/>
              <a:gd name="connsiteY4" fmla="*/ 502869 h 505280"/>
              <a:gd name="connsiteX5" fmla="*/ 8350 w 116609"/>
              <a:gd name="connsiteY5" fmla="*/ 413969 h 505280"/>
              <a:gd name="connsiteX6" fmla="*/ 8350 w 116609"/>
              <a:gd name="connsiteY6" fmla="*/ 299669 h 505280"/>
              <a:gd name="connsiteX7" fmla="*/ 116300 w 116609"/>
              <a:gd name="connsiteY7" fmla="*/ 1219 h 50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609" h="505280">
                <a:moveTo>
                  <a:pt x="116300" y="1219"/>
                </a:moveTo>
                <a:cubicBezTo>
                  <a:pt x="121592" y="-15185"/>
                  <a:pt x="57562" y="138273"/>
                  <a:pt x="40100" y="201244"/>
                </a:cubicBezTo>
                <a:cubicBezTo>
                  <a:pt x="22637" y="264215"/>
                  <a:pt x="15758" y="359994"/>
                  <a:pt x="11525" y="379044"/>
                </a:cubicBezTo>
                <a:cubicBezTo>
                  <a:pt x="7292" y="398094"/>
                  <a:pt x="14700" y="294907"/>
                  <a:pt x="14700" y="315544"/>
                </a:cubicBezTo>
                <a:cubicBezTo>
                  <a:pt x="14700" y="336181"/>
                  <a:pt x="12583" y="486465"/>
                  <a:pt x="11525" y="502869"/>
                </a:cubicBezTo>
                <a:cubicBezTo>
                  <a:pt x="10467" y="519273"/>
                  <a:pt x="8879" y="447836"/>
                  <a:pt x="8350" y="413969"/>
                </a:cubicBezTo>
                <a:cubicBezTo>
                  <a:pt x="7821" y="380102"/>
                  <a:pt x="-10171" y="368461"/>
                  <a:pt x="8350" y="299669"/>
                </a:cubicBezTo>
                <a:cubicBezTo>
                  <a:pt x="26871" y="230877"/>
                  <a:pt x="111008" y="17623"/>
                  <a:pt x="116300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 2148">
            <a:extLst>
              <a:ext uri="{FF2B5EF4-FFF2-40B4-BE49-F238E27FC236}">
                <a16:creationId xmlns:a16="http://schemas.microsoft.com/office/drawing/2014/main" id="{82A31753-6E37-E987-5339-C3FCDFF94282}"/>
              </a:ext>
            </a:extLst>
          </p:cNvPr>
          <p:cNvSpPr/>
          <p:nvPr/>
        </p:nvSpPr>
        <p:spPr>
          <a:xfrm>
            <a:off x="6554799" y="4199728"/>
            <a:ext cx="49225" cy="300376"/>
          </a:xfrm>
          <a:custGeom>
            <a:avLst/>
            <a:gdLst>
              <a:gd name="connsiteX0" fmla="*/ 11101 w 49225"/>
              <a:gd name="connsiteY0" fmla="*/ 797 h 300376"/>
              <a:gd name="connsiteX1" fmla="*/ 1576 w 49225"/>
              <a:gd name="connsiteY1" fmla="*/ 137322 h 300376"/>
              <a:gd name="connsiteX2" fmla="*/ 49201 w 49225"/>
              <a:gd name="connsiteY2" fmla="*/ 299247 h 300376"/>
              <a:gd name="connsiteX3" fmla="*/ 7926 w 49225"/>
              <a:gd name="connsiteY3" fmla="*/ 200822 h 300376"/>
              <a:gd name="connsiteX4" fmla="*/ 11101 w 49225"/>
              <a:gd name="connsiteY4" fmla="*/ 797 h 30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25" h="300376">
                <a:moveTo>
                  <a:pt x="11101" y="797"/>
                </a:moveTo>
                <a:cubicBezTo>
                  <a:pt x="10043" y="-9786"/>
                  <a:pt x="-4774" y="87580"/>
                  <a:pt x="1576" y="137322"/>
                </a:cubicBezTo>
                <a:cubicBezTo>
                  <a:pt x="7926" y="187064"/>
                  <a:pt x="48143" y="288664"/>
                  <a:pt x="49201" y="299247"/>
                </a:cubicBezTo>
                <a:cubicBezTo>
                  <a:pt x="50259" y="309830"/>
                  <a:pt x="16393" y="243684"/>
                  <a:pt x="7926" y="200822"/>
                </a:cubicBezTo>
                <a:cubicBezTo>
                  <a:pt x="-541" y="157960"/>
                  <a:pt x="12159" y="11380"/>
                  <a:pt x="11101" y="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 2149">
            <a:extLst>
              <a:ext uri="{FF2B5EF4-FFF2-40B4-BE49-F238E27FC236}">
                <a16:creationId xmlns:a16="http://schemas.microsoft.com/office/drawing/2014/main" id="{E466F25E-A465-BD4F-1FDC-41DB63D340DB}"/>
              </a:ext>
            </a:extLst>
          </p:cNvPr>
          <p:cNvSpPr/>
          <p:nvPr/>
        </p:nvSpPr>
        <p:spPr>
          <a:xfrm>
            <a:off x="6124572" y="3384544"/>
            <a:ext cx="216832" cy="337811"/>
          </a:xfrm>
          <a:custGeom>
            <a:avLst/>
            <a:gdLst>
              <a:gd name="connsiteX0" fmla="*/ 3 w 216832"/>
              <a:gd name="connsiteY0" fmla="*/ 6 h 337811"/>
              <a:gd name="connsiteX1" fmla="*/ 92078 w 216832"/>
              <a:gd name="connsiteY1" fmla="*/ 180981 h 337811"/>
              <a:gd name="connsiteX2" fmla="*/ 215903 w 216832"/>
              <a:gd name="connsiteY2" fmla="*/ 336556 h 337811"/>
              <a:gd name="connsiteX3" fmla="*/ 146053 w 216832"/>
              <a:gd name="connsiteY3" fmla="*/ 250831 h 337811"/>
              <a:gd name="connsiteX4" fmla="*/ 95253 w 216832"/>
              <a:gd name="connsiteY4" fmla="*/ 187331 h 337811"/>
              <a:gd name="connsiteX5" fmla="*/ 3 w 216832"/>
              <a:gd name="connsiteY5" fmla="*/ 6 h 33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32" h="337811">
                <a:moveTo>
                  <a:pt x="3" y="6"/>
                </a:moveTo>
                <a:cubicBezTo>
                  <a:pt x="-526" y="-1052"/>
                  <a:pt x="56095" y="124889"/>
                  <a:pt x="92078" y="180981"/>
                </a:cubicBezTo>
                <a:cubicBezTo>
                  <a:pt x="128061" y="237073"/>
                  <a:pt x="206907" y="324914"/>
                  <a:pt x="215903" y="336556"/>
                </a:cubicBezTo>
                <a:cubicBezTo>
                  <a:pt x="224899" y="348198"/>
                  <a:pt x="166161" y="275702"/>
                  <a:pt x="146053" y="250831"/>
                </a:cubicBezTo>
                <a:cubicBezTo>
                  <a:pt x="125945" y="225960"/>
                  <a:pt x="115361" y="225431"/>
                  <a:pt x="95253" y="187331"/>
                </a:cubicBezTo>
                <a:cubicBezTo>
                  <a:pt x="75145" y="149231"/>
                  <a:pt x="532" y="1064"/>
                  <a:pt x="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 2150">
            <a:extLst>
              <a:ext uri="{FF2B5EF4-FFF2-40B4-BE49-F238E27FC236}">
                <a16:creationId xmlns:a16="http://schemas.microsoft.com/office/drawing/2014/main" id="{87D11ED1-B076-2FAE-3777-2FDCA82233C0}"/>
              </a:ext>
            </a:extLst>
          </p:cNvPr>
          <p:cNvSpPr/>
          <p:nvPr/>
        </p:nvSpPr>
        <p:spPr>
          <a:xfrm>
            <a:off x="6266997" y="3730520"/>
            <a:ext cx="86704" cy="279516"/>
          </a:xfrm>
          <a:custGeom>
            <a:avLst/>
            <a:gdLst>
              <a:gd name="connsiteX0" fmla="*/ 453 w 86704"/>
              <a:gd name="connsiteY0" fmla="*/ 105 h 279516"/>
              <a:gd name="connsiteX1" fmla="*/ 19503 w 86704"/>
              <a:gd name="connsiteY1" fmla="*/ 162030 h 279516"/>
              <a:gd name="connsiteX2" fmla="*/ 16328 w 86704"/>
              <a:gd name="connsiteY2" fmla="*/ 279505 h 279516"/>
              <a:gd name="connsiteX3" fmla="*/ 9978 w 86704"/>
              <a:gd name="connsiteY3" fmla="*/ 155680 h 279516"/>
              <a:gd name="connsiteX4" fmla="*/ 86178 w 86704"/>
              <a:gd name="connsiteY4" fmla="*/ 117580 h 279516"/>
              <a:gd name="connsiteX5" fmla="*/ 41728 w 86704"/>
              <a:gd name="connsiteY5" fmla="*/ 136630 h 279516"/>
              <a:gd name="connsiteX6" fmla="*/ 453 w 86704"/>
              <a:gd name="connsiteY6" fmla="*/ 105 h 27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04" h="279516">
                <a:moveTo>
                  <a:pt x="453" y="105"/>
                </a:moveTo>
                <a:cubicBezTo>
                  <a:pt x="-3251" y="4338"/>
                  <a:pt x="16857" y="115463"/>
                  <a:pt x="19503" y="162030"/>
                </a:cubicBezTo>
                <a:cubicBezTo>
                  <a:pt x="22149" y="208597"/>
                  <a:pt x="17916" y="280563"/>
                  <a:pt x="16328" y="279505"/>
                </a:cubicBezTo>
                <a:cubicBezTo>
                  <a:pt x="14740" y="278447"/>
                  <a:pt x="-1664" y="182667"/>
                  <a:pt x="9978" y="155680"/>
                </a:cubicBezTo>
                <a:cubicBezTo>
                  <a:pt x="21620" y="128693"/>
                  <a:pt x="80886" y="120755"/>
                  <a:pt x="86178" y="117580"/>
                </a:cubicBezTo>
                <a:cubicBezTo>
                  <a:pt x="91470" y="114405"/>
                  <a:pt x="55486" y="152505"/>
                  <a:pt x="41728" y="136630"/>
                </a:cubicBezTo>
                <a:cubicBezTo>
                  <a:pt x="27970" y="120755"/>
                  <a:pt x="4157" y="-4128"/>
                  <a:pt x="453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 2152">
            <a:extLst>
              <a:ext uri="{FF2B5EF4-FFF2-40B4-BE49-F238E27FC236}">
                <a16:creationId xmlns:a16="http://schemas.microsoft.com/office/drawing/2014/main" id="{A39BC784-1357-1AF7-3ABE-75A868868115}"/>
              </a:ext>
            </a:extLst>
          </p:cNvPr>
          <p:cNvSpPr/>
          <p:nvPr/>
        </p:nvSpPr>
        <p:spPr>
          <a:xfrm>
            <a:off x="6372184" y="3302000"/>
            <a:ext cx="247265" cy="499623"/>
          </a:xfrm>
          <a:custGeom>
            <a:avLst/>
            <a:gdLst>
              <a:gd name="connsiteX0" fmla="*/ 41 w 247265"/>
              <a:gd name="connsiteY0" fmla="*/ 0 h 499623"/>
              <a:gd name="connsiteX1" fmla="*/ 117516 w 247265"/>
              <a:gd name="connsiteY1" fmla="*/ 301625 h 499623"/>
              <a:gd name="connsiteX2" fmla="*/ 244516 w 247265"/>
              <a:gd name="connsiteY2" fmla="*/ 495300 h 499623"/>
              <a:gd name="connsiteX3" fmla="*/ 196891 w 247265"/>
              <a:gd name="connsiteY3" fmla="*/ 425450 h 499623"/>
              <a:gd name="connsiteX4" fmla="*/ 104816 w 247265"/>
              <a:gd name="connsiteY4" fmla="*/ 301625 h 499623"/>
              <a:gd name="connsiteX5" fmla="*/ 41 w 247265"/>
              <a:gd name="connsiteY5" fmla="*/ 0 h 49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265" h="499623">
                <a:moveTo>
                  <a:pt x="41" y="0"/>
                </a:moveTo>
                <a:cubicBezTo>
                  <a:pt x="2158" y="0"/>
                  <a:pt x="76770" y="219075"/>
                  <a:pt x="117516" y="301625"/>
                </a:cubicBezTo>
                <a:cubicBezTo>
                  <a:pt x="158262" y="384175"/>
                  <a:pt x="231287" y="474662"/>
                  <a:pt x="244516" y="495300"/>
                </a:cubicBezTo>
                <a:cubicBezTo>
                  <a:pt x="257745" y="515938"/>
                  <a:pt x="220174" y="457729"/>
                  <a:pt x="196891" y="425450"/>
                </a:cubicBezTo>
                <a:cubicBezTo>
                  <a:pt x="173608" y="393171"/>
                  <a:pt x="132862" y="367771"/>
                  <a:pt x="104816" y="301625"/>
                </a:cubicBezTo>
                <a:cubicBezTo>
                  <a:pt x="76770" y="235479"/>
                  <a:pt x="-2076" y="0"/>
                  <a:pt x="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 2153">
            <a:extLst>
              <a:ext uri="{FF2B5EF4-FFF2-40B4-BE49-F238E27FC236}">
                <a16:creationId xmlns:a16="http://schemas.microsoft.com/office/drawing/2014/main" id="{08D31B02-4D76-26FC-0D89-1CB08A392A88}"/>
              </a:ext>
            </a:extLst>
          </p:cNvPr>
          <p:cNvSpPr/>
          <p:nvPr/>
        </p:nvSpPr>
        <p:spPr>
          <a:xfrm>
            <a:off x="6587047" y="3930293"/>
            <a:ext cx="34489" cy="467218"/>
          </a:xfrm>
          <a:custGeom>
            <a:avLst/>
            <a:gdLst>
              <a:gd name="connsiteX0" fmla="*/ 7428 w 34489"/>
              <a:gd name="connsiteY0" fmla="*/ 357 h 467218"/>
              <a:gd name="connsiteX1" fmla="*/ 1078 w 34489"/>
              <a:gd name="connsiteY1" fmla="*/ 178157 h 467218"/>
              <a:gd name="connsiteX2" fmla="*/ 32828 w 34489"/>
              <a:gd name="connsiteY2" fmla="*/ 251182 h 467218"/>
              <a:gd name="connsiteX3" fmla="*/ 29653 w 34489"/>
              <a:gd name="connsiteY3" fmla="*/ 467082 h 467218"/>
              <a:gd name="connsiteX4" fmla="*/ 26478 w 34489"/>
              <a:gd name="connsiteY4" fmla="*/ 282932 h 467218"/>
              <a:gd name="connsiteX5" fmla="*/ 7428 w 34489"/>
              <a:gd name="connsiteY5" fmla="*/ 228957 h 467218"/>
              <a:gd name="connsiteX6" fmla="*/ 7428 w 34489"/>
              <a:gd name="connsiteY6" fmla="*/ 357 h 46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89" h="467218">
                <a:moveTo>
                  <a:pt x="7428" y="357"/>
                </a:moveTo>
                <a:cubicBezTo>
                  <a:pt x="6370" y="-8110"/>
                  <a:pt x="-3155" y="136353"/>
                  <a:pt x="1078" y="178157"/>
                </a:cubicBezTo>
                <a:cubicBezTo>
                  <a:pt x="5311" y="219961"/>
                  <a:pt x="28066" y="203028"/>
                  <a:pt x="32828" y="251182"/>
                </a:cubicBezTo>
                <a:cubicBezTo>
                  <a:pt x="37590" y="299336"/>
                  <a:pt x="30711" y="461791"/>
                  <a:pt x="29653" y="467082"/>
                </a:cubicBezTo>
                <a:cubicBezTo>
                  <a:pt x="28595" y="472373"/>
                  <a:pt x="30182" y="322619"/>
                  <a:pt x="26478" y="282932"/>
                </a:cubicBezTo>
                <a:cubicBezTo>
                  <a:pt x="22774" y="243245"/>
                  <a:pt x="10074" y="268644"/>
                  <a:pt x="7428" y="228957"/>
                </a:cubicBezTo>
                <a:cubicBezTo>
                  <a:pt x="4782" y="189270"/>
                  <a:pt x="8486" y="8824"/>
                  <a:pt x="7428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 2154">
            <a:extLst>
              <a:ext uri="{FF2B5EF4-FFF2-40B4-BE49-F238E27FC236}">
                <a16:creationId xmlns:a16="http://schemas.microsoft.com/office/drawing/2014/main" id="{17377589-AA2B-1DF7-9C96-BFFFA13A2BE7}"/>
              </a:ext>
            </a:extLst>
          </p:cNvPr>
          <p:cNvSpPr/>
          <p:nvPr/>
        </p:nvSpPr>
        <p:spPr>
          <a:xfrm>
            <a:off x="6527736" y="4810122"/>
            <a:ext cx="77136" cy="193681"/>
          </a:xfrm>
          <a:custGeom>
            <a:avLst/>
            <a:gdLst>
              <a:gd name="connsiteX0" fmla="*/ 64 w 77136"/>
              <a:gd name="connsiteY0" fmla="*/ 3 h 193681"/>
              <a:gd name="connsiteX1" fmla="*/ 60389 w 77136"/>
              <a:gd name="connsiteY1" fmla="*/ 95253 h 193681"/>
              <a:gd name="connsiteX2" fmla="*/ 73089 w 77136"/>
              <a:gd name="connsiteY2" fmla="*/ 193678 h 193681"/>
              <a:gd name="connsiteX3" fmla="*/ 73089 w 77136"/>
              <a:gd name="connsiteY3" fmla="*/ 98428 h 193681"/>
              <a:gd name="connsiteX4" fmla="*/ 64 w 77136"/>
              <a:gd name="connsiteY4" fmla="*/ 3 h 19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36" h="193681">
                <a:moveTo>
                  <a:pt x="64" y="3"/>
                </a:moveTo>
                <a:cubicBezTo>
                  <a:pt x="-2053" y="-526"/>
                  <a:pt x="48218" y="62974"/>
                  <a:pt x="60389" y="95253"/>
                </a:cubicBezTo>
                <a:cubicBezTo>
                  <a:pt x="72560" y="127532"/>
                  <a:pt x="70972" y="193149"/>
                  <a:pt x="73089" y="193678"/>
                </a:cubicBezTo>
                <a:cubicBezTo>
                  <a:pt x="75206" y="194207"/>
                  <a:pt x="81027" y="127003"/>
                  <a:pt x="73089" y="98428"/>
                </a:cubicBezTo>
                <a:cubicBezTo>
                  <a:pt x="65151" y="69853"/>
                  <a:pt x="2181" y="532"/>
                  <a:pt x="6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 2155">
            <a:extLst>
              <a:ext uri="{FF2B5EF4-FFF2-40B4-BE49-F238E27FC236}">
                <a16:creationId xmlns:a16="http://schemas.microsoft.com/office/drawing/2014/main" id="{2BE4EE8D-6739-487E-09E9-F0CD535413FE}"/>
              </a:ext>
            </a:extLst>
          </p:cNvPr>
          <p:cNvSpPr/>
          <p:nvPr/>
        </p:nvSpPr>
        <p:spPr>
          <a:xfrm>
            <a:off x="6073229" y="3022587"/>
            <a:ext cx="121201" cy="362344"/>
          </a:xfrm>
          <a:custGeom>
            <a:avLst/>
            <a:gdLst>
              <a:gd name="connsiteX0" fmla="*/ 121196 w 121201"/>
              <a:gd name="connsiteY0" fmla="*/ 13 h 362344"/>
              <a:gd name="connsiteX1" fmla="*/ 64046 w 121201"/>
              <a:gd name="connsiteY1" fmla="*/ 193688 h 362344"/>
              <a:gd name="connsiteX2" fmla="*/ 3721 w 121201"/>
              <a:gd name="connsiteY2" fmla="*/ 279413 h 362344"/>
              <a:gd name="connsiteX3" fmla="*/ 6896 w 121201"/>
              <a:gd name="connsiteY3" fmla="*/ 361963 h 362344"/>
              <a:gd name="connsiteX4" fmla="*/ 10071 w 121201"/>
              <a:gd name="connsiteY4" fmla="*/ 304813 h 362344"/>
              <a:gd name="connsiteX5" fmla="*/ 60871 w 121201"/>
              <a:gd name="connsiteY5" fmla="*/ 184163 h 362344"/>
              <a:gd name="connsiteX6" fmla="*/ 121196 w 121201"/>
              <a:gd name="connsiteY6" fmla="*/ 13 h 36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201" h="362344">
                <a:moveTo>
                  <a:pt x="121196" y="13"/>
                </a:moveTo>
                <a:cubicBezTo>
                  <a:pt x="121725" y="1600"/>
                  <a:pt x="83625" y="147121"/>
                  <a:pt x="64046" y="193688"/>
                </a:cubicBezTo>
                <a:cubicBezTo>
                  <a:pt x="44467" y="240255"/>
                  <a:pt x="13246" y="251367"/>
                  <a:pt x="3721" y="279413"/>
                </a:cubicBezTo>
                <a:cubicBezTo>
                  <a:pt x="-5804" y="307459"/>
                  <a:pt x="5838" y="357730"/>
                  <a:pt x="6896" y="361963"/>
                </a:cubicBezTo>
                <a:cubicBezTo>
                  <a:pt x="7954" y="366196"/>
                  <a:pt x="1075" y="334446"/>
                  <a:pt x="10071" y="304813"/>
                </a:cubicBezTo>
                <a:cubicBezTo>
                  <a:pt x="19067" y="275180"/>
                  <a:pt x="41821" y="230730"/>
                  <a:pt x="60871" y="184163"/>
                </a:cubicBezTo>
                <a:cubicBezTo>
                  <a:pt x="79921" y="137596"/>
                  <a:pt x="120667" y="-1574"/>
                  <a:pt x="12119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 2156">
            <a:extLst>
              <a:ext uri="{FF2B5EF4-FFF2-40B4-BE49-F238E27FC236}">
                <a16:creationId xmlns:a16="http://schemas.microsoft.com/office/drawing/2014/main" id="{9D05691E-541C-F6D3-7301-B8CB04A12A43}"/>
              </a:ext>
            </a:extLst>
          </p:cNvPr>
          <p:cNvSpPr/>
          <p:nvPr/>
        </p:nvSpPr>
        <p:spPr>
          <a:xfrm>
            <a:off x="5992484" y="3028774"/>
            <a:ext cx="91322" cy="515477"/>
          </a:xfrm>
          <a:custGeom>
            <a:avLst/>
            <a:gdLst>
              <a:gd name="connsiteX0" fmla="*/ 90816 w 91322"/>
              <a:gd name="connsiteY0" fmla="*/ 176 h 515477"/>
              <a:gd name="connsiteX1" fmla="*/ 40016 w 91322"/>
              <a:gd name="connsiteY1" fmla="*/ 184326 h 515477"/>
              <a:gd name="connsiteX2" fmla="*/ 27316 w 91322"/>
              <a:gd name="connsiteY2" fmla="*/ 301801 h 515477"/>
              <a:gd name="connsiteX3" fmla="*/ 1916 w 91322"/>
              <a:gd name="connsiteY3" fmla="*/ 276401 h 515477"/>
              <a:gd name="connsiteX4" fmla="*/ 62241 w 91322"/>
              <a:gd name="connsiteY4" fmla="*/ 511351 h 515477"/>
              <a:gd name="connsiteX5" fmla="*/ 17791 w 91322"/>
              <a:gd name="connsiteY5" fmla="*/ 412926 h 515477"/>
              <a:gd name="connsiteX6" fmla="*/ 5091 w 91322"/>
              <a:gd name="connsiteY6" fmla="*/ 244651 h 515477"/>
              <a:gd name="connsiteX7" fmla="*/ 1916 w 91322"/>
              <a:gd name="connsiteY7" fmla="*/ 289101 h 515477"/>
              <a:gd name="connsiteX8" fmla="*/ 33666 w 91322"/>
              <a:gd name="connsiteY8" fmla="*/ 174801 h 515477"/>
              <a:gd name="connsiteX9" fmla="*/ 5091 w 91322"/>
              <a:gd name="connsiteY9" fmla="*/ 219251 h 515477"/>
              <a:gd name="connsiteX10" fmla="*/ 90816 w 91322"/>
              <a:gd name="connsiteY10" fmla="*/ 176 h 51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322" h="515477">
                <a:moveTo>
                  <a:pt x="90816" y="176"/>
                </a:moveTo>
                <a:cubicBezTo>
                  <a:pt x="96637" y="-5645"/>
                  <a:pt x="50599" y="134055"/>
                  <a:pt x="40016" y="184326"/>
                </a:cubicBezTo>
                <a:cubicBezTo>
                  <a:pt x="29433" y="234597"/>
                  <a:pt x="33666" y="286455"/>
                  <a:pt x="27316" y="301801"/>
                </a:cubicBezTo>
                <a:cubicBezTo>
                  <a:pt x="20966" y="317147"/>
                  <a:pt x="-3905" y="241476"/>
                  <a:pt x="1916" y="276401"/>
                </a:cubicBezTo>
                <a:cubicBezTo>
                  <a:pt x="7737" y="311326"/>
                  <a:pt x="59595" y="488597"/>
                  <a:pt x="62241" y="511351"/>
                </a:cubicBezTo>
                <a:cubicBezTo>
                  <a:pt x="64887" y="534105"/>
                  <a:pt x="27316" y="457376"/>
                  <a:pt x="17791" y="412926"/>
                </a:cubicBezTo>
                <a:cubicBezTo>
                  <a:pt x="8266" y="368476"/>
                  <a:pt x="7737" y="265288"/>
                  <a:pt x="5091" y="244651"/>
                </a:cubicBezTo>
                <a:cubicBezTo>
                  <a:pt x="2445" y="224014"/>
                  <a:pt x="-2846" y="300743"/>
                  <a:pt x="1916" y="289101"/>
                </a:cubicBezTo>
                <a:cubicBezTo>
                  <a:pt x="6678" y="277459"/>
                  <a:pt x="33137" y="186443"/>
                  <a:pt x="33666" y="174801"/>
                </a:cubicBezTo>
                <a:cubicBezTo>
                  <a:pt x="34195" y="163159"/>
                  <a:pt x="-6551" y="242534"/>
                  <a:pt x="5091" y="219251"/>
                </a:cubicBezTo>
                <a:cubicBezTo>
                  <a:pt x="16733" y="195968"/>
                  <a:pt x="84995" y="5997"/>
                  <a:pt x="90816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 2157">
            <a:extLst>
              <a:ext uri="{FF2B5EF4-FFF2-40B4-BE49-F238E27FC236}">
                <a16:creationId xmlns:a16="http://schemas.microsoft.com/office/drawing/2014/main" id="{E5ACF8A0-F4FA-F093-326B-D4C160C7B405}"/>
              </a:ext>
            </a:extLst>
          </p:cNvPr>
          <p:cNvSpPr/>
          <p:nvPr/>
        </p:nvSpPr>
        <p:spPr>
          <a:xfrm>
            <a:off x="6492013" y="3012675"/>
            <a:ext cx="71600" cy="382568"/>
          </a:xfrm>
          <a:custGeom>
            <a:avLst/>
            <a:gdLst>
              <a:gd name="connsiteX0" fmla="*/ 32612 w 71600"/>
              <a:gd name="connsiteY0" fmla="*/ 400 h 382568"/>
              <a:gd name="connsiteX1" fmla="*/ 26262 w 71600"/>
              <a:gd name="connsiteY1" fmla="*/ 149625 h 382568"/>
              <a:gd name="connsiteX2" fmla="*/ 70712 w 71600"/>
              <a:gd name="connsiteY2" fmla="*/ 378225 h 382568"/>
              <a:gd name="connsiteX3" fmla="*/ 51662 w 71600"/>
              <a:gd name="connsiteY3" fmla="*/ 289325 h 382568"/>
              <a:gd name="connsiteX4" fmla="*/ 862 w 71600"/>
              <a:gd name="connsiteY4" fmla="*/ 162325 h 382568"/>
              <a:gd name="connsiteX5" fmla="*/ 19912 w 71600"/>
              <a:gd name="connsiteY5" fmla="*/ 203600 h 382568"/>
              <a:gd name="connsiteX6" fmla="*/ 23087 w 71600"/>
              <a:gd name="connsiteY6" fmla="*/ 108350 h 382568"/>
              <a:gd name="connsiteX7" fmla="*/ 32612 w 71600"/>
              <a:gd name="connsiteY7" fmla="*/ 400 h 38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00" h="382568">
                <a:moveTo>
                  <a:pt x="32612" y="400"/>
                </a:moveTo>
                <a:cubicBezTo>
                  <a:pt x="33141" y="7279"/>
                  <a:pt x="19912" y="86654"/>
                  <a:pt x="26262" y="149625"/>
                </a:cubicBezTo>
                <a:cubicBezTo>
                  <a:pt x="32612" y="212596"/>
                  <a:pt x="66479" y="354942"/>
                  <a:pt x="70712" y="378225"/>
                </a:cubicBezTo>
                <a:cubicBezTo>
                  <a:pt x="74945" y="401508"/>
                  <a:pt x="63304" y="325308"/>
                  <a:pt x="51662" y="289325"/>
                </a:cubicBezTo>
                <a:cubicBezTo>
                  <a:pt x="40020" y="253342"/>
                  <a:pt x="6154" y="176612"/>
                  <a:pt x="862" y="162325"/>
                </a:cubicBezTo>
                <a:cubicBezTo>
                  <a:pt x="-4430" y="148038"/>
                  <a:pt x="16208" y="212596"/>
                  <a:pt x="19912" y="203600"/>
                </a:cubicBezTo>
                <a:cubicBezTo>
                  <a:pt x="23616" y="194604"/>
                  <a:pt x="21500" y="139571"/>
                  <a:pt x="23087" y="108350"/>
                </a:cubicBezTo>
                <a:cubicBezTo>
                  <a:pt x="24674" y="77129"/>
                  <a:pt x="32083" y="-6479"/>
                  <a:pt x="32612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 2158">
            <a:extLst>
              <a:ext uri="{FF2B5EF4-FFF2-40B4-BE49-F238E27FC236}">
                <a16:creationId xmlns:a16="http://schemas.microsoft.com/office/drawing/2014/main" id="{AEBB1FF6-D910-2BD5-0B15-838FAFF83517}"/>
              </a:ext>
            </a:extLst>
          </p:cNvPr>
          <p:cNvSpPr/>
          <p:nvPr/>
        </p:nvSpPr>
        <p:spPr>
          <a:xfrm>
            <a:off x="6149665" y="2898683"/>
            <a:ext cx="149612" cy="464393"/>
          </a:xfrm>
          <a:custGeom>
            <a:avLst/>
            <a:gdLst>
              <a:gd name="connsiteX0" fmla="*/ 149535 w 149612"/>
              <a:gd name="connsiteY0" fmla="*/ 92 h 464393"/>
              <a:gd name="connsiteX1" fmla="*/ 73335 w 149612"/>
              <a:gd name="connsiteY1" fmla="*/ 187417 h 464393"/>
              <a:gd name="connsiteX2" fmla="*/ 73335 w 149612"/>
              <a:gd name="connsiteY2" fmla="*/ 292192 h 464393"/>
              <a:gd name="connsiteX3" fmla="*/ 124135 w 149612"/>
              <a:gd name="connsiteY3" fmla="*/ 457292 h 464393"/>
              <a:gd name="connsiteX4" fmla="*/ 117785 w 149612"/>
              <a:gd name="connsiteY4" fmla="*/ 431892 h 464393"/>
              <a:gd name="connsiteX5" fmla="*/ 310 w 149612"/>
              <a:gd name="connsiteY5" fmla="*/ 409667 h 464393"/>
              <a:gd name="connsiteX6" fmla="*/ 82860 w 149612"/>
              <a:gd name="connsiteY6" fmla="*/ 409667 h 464393"/>
              <a:gd name="connsiteX7" fmla="*/ 63810 w 149612"/>
              <a:gd name="connsiteY7" fmla="*/ 342992 h 464393"/>
              <a:gd name="connsiteX8" fmla="*/ 76510 w 149612"/>
              <a:gd name="connsiteY8" fmla="*/ 187417 h 464393"/>
              <a:gd name="connsiteX9" fmla="*/ 57460 w 149612"/>
              <a:gd name="connsiteY9" fmla="*/ 212817 h 464393"/>
              <a:gd name="connsiteX10" fmla="*/ 149535 w 149612"/>
              <a:gd name="connsiteY10" fmla="*/ 92 h 46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612" h="464393">
                <a:moveTo>
                  <a:pt x="149535" y="92"/>
                </a:moveTo>
                <a:cubicBezTo>
                  <a:pt x="152181" y="-4141"/>
                  <a:pt x="86035" y="138734"/>
                  <a:pt x="73335" y="187417"/>
                </a:cubicBezTo>
                <a:cubicBezTo>
                  <a:pt x="60635" y="236100"/>
                  <a:pt x="64868" y="247213"/>
                  <a:pt x="73335" y="292192"/>
                </a:cubicBezTo>
                <a:cubicBezTo>
                  <a:pt x="81802" y="337171"/>
                  <a:pt x="116727" y="434009"/>
                  <a:pt x="124135" y="457292"/>
                </a:cubicBezTo>
                <a:cubicBezTo>
                  <a:pt x="131543" y="480575"/>
                  <a:pt x="138422" y="439830"/>
                  <a:pt x="117785" y="431892"/>
                </a:cubicBezTo>
                <a:cubicBezTo>
                  <a:pt x="97147" y="423955"/>
                  <a:pt x="6131" y="413371"/>
                  <a:pt x="310" y="409667"/>
                </a:cubicBezTo>
                <a:cubicBezTo>
                  <a:pt x="-5511" y="405963"/>
                  <a:pt x="72277" y="420779"/>
                  <a:pt x="82860" y="409667"/>
                </a:cubicBezTo>
                <a:cubicBezTo>
                  <a:pt x="93443" y="398555"/>
                  <a:pt x="64868" y="380034"/>
                  <a:pt x="63810" y="342992"/>
                </a:cubicBezTo>
                <a:cubicBezTo>
                  <a:pt x="62752" y="305950"/>
                  <a:pt x="77568" y="209113"/>
                  <a:pt x="76510" y="187417"/>
                </a:cubicBezTo>
                <a:cubicBezTo>
                  <a:pt x="75452" y="165721"/>
                  <a:pt x="45289" y="248271"/>
                  <a:pt x="57460" y="212817"/>
                </a:cubicBezTo>
                <a:cubicBezTo>
                  <a:pt x="69631" y="177363"/>
                  <a:pt x="146889" y="4325"/>
                  <a:pt x="149535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 2159">
            <a:extLst>
              <a:ext uri="{FF2B5EF4-FFF2-40B4-BE49-F238E27FC236}">
                <a16:creationId xmlns:a16="http://schemas.microsoft.com/office/drawing/2014/main" id="{EBD8B608-333B-B612-693C-CF33412C7EC9}"/>
              </a:ext>
            </a:extLst>
          </p:cNvPr>
          <p:cNvSpPr/>
          <p:nvPr/>
        </p:nvSpPr>
        <p:spPr>
          <a:xfrm>
            <a:off x="5191075" y="2711349"/>
            <a:ext cx="178244" cy="343001"/>
          </a:xfrm>
          <a:custGeom>
            <a:avLst/>
            <a:gdLst>
              <a:gd name="connsiteX0" fmla="*/ 177850 w 178244"/>
              <a:gd name="connsiteY0" fmla="*/ 101 h 343001"/>
              <a:gd name="connsiteX1" fmla="*/ 82600 w 178244"/>
              <a:gd name="connsiteY1" fmla="*/ 152501 h 343001"/>
              <a:gd name="connsiteX2" fmla="*/ 50 w 178244"/>
              <a:gd name="connsiteY2" fmla="*/ 343001 h 343001"/>
              <a:gd name="connsiteX3" fmla="*/ 69900 w 178244"/>
              <a:gd name="connsiteY3" fmla="*/ 152501 h 343001"/>
              <a:gd name="connsiteX4" fmla="*/ 44500 w 178244"/>
              <a:gd name="connsiteY4" fmla="*/ 174726 h 343001"/>
              <a:gd name="connsiteX5" fmla="*/ 177850 w 178244"/>
              <a:gd name="connsiteY5" fmla="*/ 101 h 34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244" h="343001">
                <a:moveTo>
                  <a:pt x="177850" y="101"/>
                </a:moveTo>
                <a:cubicBezTo>
                  <a:pt x="184200" y="-3603"/>
                  <a:pt x="112233" y="95351"/>
                  <a:pt x="82600" y="152501"/>
                </a:cubicBezTo>
                <a:cubicBezTo>
                  <a:pt x="52967" y="209651"/>
                  <a:pt x="2167" y="343001"/>
                  <a:pt x="50" y="343001"/>
                </a:cubicBezTo>
                <a:cubicBezTo>
                  <a:pt x="-2067" y="343001"/>
                  <a:pt x="62492" y="180547"/>
                  <a:pt x="69900" y="152501"/>
                </a:cubicBezTo>
                <a:cubicBezTo>
                  <a:pt x="77308" y="124455"/>
                  <a:pt x="31800" y="195363"/>
                  <a:pt x="44500" y="174726"/>
                </a:cubicBezTo>
                <a:cubicBezTo>
                  <a:pt x="57200" y="154089"/>
                  <a:pt x="171500" y="3805"/>
                  <a:pt x="177850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 2160">
            <a:extLst>
              <a:ext uri="{FF2B5EF4-FFF2-40B4-BE49-F238E27FC236}">
                <a16:creationId xmlns:a16="http://schemas.microsoft.com/office/drawing/2014/main" id="{7969A998-57E5-BD69-3BB7-C740E2D93847}"/>
              </a:ext>
            </a:extLst>
          </p:cNvPr>
          <p:cNvSpPr/>
          <p:nvPr/>
        </p:nvSpPr>
        <p:spPr>
          <a:xfrm>
            <a:off x="5057560" y="3031907"/>
            <a:ext cx="289605" cy="124663"/>
          </a:xfrm>
          <a:custGeom>
            <a:avLst/>
            <a:gdLst>
              <a:gd name="connsiteX0" fmla="*/ 215 w 289605"/>
              <a:gd name="connsiteY0" fmla="*/ 124043 h 124663"/>
              <a:gd name="connsiteX1" fmla="*/ 171665 w 289605"/>
              <a:gd name="connsiteY1" fmla="*/ 63718 h 124663"/>
              <a:gd name="connsiteX2" fmla="*/ 289140 w 289605"/>
              <a:gd name="connsiteY2" fmla="*/ 218 h 124663"/>
              <a:gd name="connsiteX3" fmla="*/ 209765 w 289605"/>
              <a:gd name="connsiteY3" fmla="*/ 44668 h 124663"/>
              <a:gd name="connsiteX4" fmla="*/ 136740 w 289605"/>
              <a:gd name="connsiteY4" fmla="*/ 92293 h 124663"/>
              <a:gd name="connsiteX5" fmla="*/ 215 w 289605"/>
              <a:gd name="connsiteY5" fmla="*/ 124043 h 12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605" h="124663">
                <a:moveTo>
                  <a:pt x="215" y="124043"/>
                </a:moveTo>
                <a:cubicBezTo>
                  <a:pt x="6036" y="119281"/>
                  <a:pt x="123511" y="84355"/>
                  <a:pt x="171665" y="63718"/>
                </a:cubicBezTo>
                <a:cubicBezTo>
                  <a:pt x="219819" y="43080"/>
                  <a:pt x="282790" y="3393"/>
                  <a:pt x="289140" y="218"/>
                </a:cubicBezTo>
                <a:cubicBezTo>
                  <a:pt x="295490" y="-2957"/>
                  <a:pt x="235165" y="29322"/>
                  <a:pt x="209765" y="44668"/>
                </a:cubicBezTo>
                <a:cubicBezTo>
                  <a:pt x="184365" y="60014"/>
                  <a:pt x="165315" y="79593"/>
                  <a:pt x="136740" y="92293"/>
                </a:cubicBezTo>
                <a:cubicBezTo>
                  <a:pt x="108165" y="104993"/>
                  <a:pt x="-5606" y="128805"/>
                  <a:pt x="215" y="124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 2161">
            <a:extLst>
              <a:ext uri="{FF2B5EF4-FFF2-40B4-BE49-F238E27FC236}">
                <a16:creationId xmlns:a16="http://schemas.microsoft.com/office/drawing/2014/main" id="{69194F5F-0725-7D4E-534F-BB55C7227E63}"/>
              </a:ext>
            </a:extLst>
          </p:cNvPr>
          <p:cNvSpPr/>
          <p:nvPr/>
        </p:nvSpPr>
        <p:spPr>
          <a:xfrm>
            <a:off x="5566678" y="2206424"/>
            <a:ext cx="437691" cy="245734"/>
          </a:xfrm>
          <a:custGeom>
            <a:avLst/>
            <a:gdLst>
              <a:gd name="connsiteX0" fmla="*/ 5447 w 437691"/>
              <a:gd name="connsiteY0" fmla="*/ 241501 h 245734"/>
              <a:gd name="connsiteX1" fmla="*/ 424547 w 437691"/>
              <a:gd name="connsiteY1" fmla="*/ 9726 h 245734"/>
              <a:gd name="connsiteX2" fmla="*/ 319772 w 437691"/>
              <a:gd name="connsiteY2" fmla="*/ 54176 h 245734"/>
              <a:gd name="connsiteX3" fmla="*/ 192772 w 437691"/>
              <a:gd name="connsiteY3" fmla="*/ 152601 h 245734"/>
              <a:gd name="connsiteX4" fmla="*/ 5447 w 437691"/>
              <a:gd name="connsiteY4" fmla="*/ 241501 h 24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691" h="245734">
                <a:moveTo>
                  <a:pt x="5447" y="241501"/>
                </a:moveTo>
                <a:cubicBezTo>
                  <a:pt x="44076" y="217688"/>
                  <a:pt x="372160" y="40947"/>
                  <a:pt x="424547" y="9726"/>
                </a:cubicBezTo>
                <a:cubicBezTo>
                  <a:pt x="476934" y="-21495"/>
                  <a:pt x="358401" y="30363"/>
                  <a:pt x="319772" y="54176"/>
                </a:cubicBezTo>
                <a:cubicBezTo>
                  <a:pt x="281143" y="77989"/>
                  <a:pt x="240926" y="122968"/>
                  <a:pt x="192772" y="152601"/>
                </a:cubicBezTo>
                <a:cubicBezTo>
                  <a:pt x="144618" y="182234"/>
                  <a:pt x="-33182" y="265314"/>
                  <a:pt x="5447" y="24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 2162">
            <a:extLst>
              <a:ext uri="{FF2B5EF4-FFF2-40B4-BE49-F238E27FC236}">
                <a16:creationId xmlns:a16="http://schemas.microsoft.com/office/drawing/2014/main" id="{2070DEBD-C81D-8594-C596-7138BA32D796}"/>
              </a:ext>
            </a:extLst>
          </p:cNvPr>
          <p:cNvSpPr/>
          <p:nvPr/>
        </p:nvSpPr>
        <p:spPr>
          <a:xfrm>
            <a:off x="6241070" y="2107983"/>
            <a:ext cx="350158" cy="170044"/>
          </a:xfrm>
          <a:custGeom>
            <a:avLst/>
            <a:gdLst>
              <a:gd name="connsiteX0" fmla="*/ 980 w 350158"/>
              <a:gd name="connsiteY0" fmla="*/ 217 h 170044"/>
              <a:gd name="connsiteX1" fmla="*/ 334355 w 350158"/>
              <a:gd name="connsiteY1" fmla="*/ 162142 h 170044"/>
              <a:gd name="connsiteX2" fmla="*/ 289905 w 350158"/>
              <a:gd name="connsiteY2" fmla="*/ 143092 h 170044"/>
              <a:gd name="connsiteX3" fmla="*/ 232755 w 350158"/>
              <a:gd name="connsiteY3" fmla="*/ 127217 h 170044"/>
              <a:gd name="connsiteX4" fmla="*/ 980 w 350158"/>
              <a:gd name="connsiteY4" fmla="*/ 217 h 17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58" h="170044">
                <a:moveTo>
                  <a:pt x="980" y="217"/>
                </a:moveTo>
                <a:cubicBezTo>
                  <a:pt x="17913" y="6038"/>
                  <a:pt x="286201" y="138330"/>
                  <a:pt x="334355" y="162142"/>
                </a:cubicBezTo>
                <a:cubicBezTo>
                  <a:pt x="382509" y="185954"/>
                  <a:pt x="306838" y="148913"/>
                  <a:pt x="289905" y="143092"/>
                </a:cubicBezTo>
                <a:cubicBezTo>
                  <a:pt x="272972" y="137271"/>
                  <a:pt x="274030" y="147325"/>
                  <a:pt x="232755" y="127217"/>
                </a:cubicBezTo>
                <a:cubicBezTo>
                  <a:pt x="191480" y="107109"/>
                  <a:pt x="-15953" y="-5604"/>
                  <a:pt x="980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4" name="フリーフォーム 2163">
            <a:extLst>
              <a:ext uri="{FF2B5EF4-FFF2-40B4-BE49-F238E27FC236}">
                <a16:creationId xmlns:a16="http://schemas.microsoft.com/office/drawing/2014/main" id="{1AB49305-5584-468D-EDCA-1AFF481B633A}"/>
              </a:ext>
            </a:extLst>
          </p:cNvPr>
          <p:cNvSpPr/>
          <p:nvPr/>
        </p:nvSpPr>
        <p:spPr>
          <a:xfrm>
            <a:off x="6848459" y="2244483"/>
            <a:ext cx="473983" cy="89227"/>
          </a:xfrm>
          <a:custGeom>
            <a:avLst/>
            <a:gdLst>
              <a:gd name="connsiteX0" fmla="*/ 16 w 473983"/>
              <a:gd name="connsiteY0" fmla="*/ 47867 h 89227"/>
              <a:gd name="connsiteX1" fmla="*/ 282591 w 473983"/>
              <a:gd name="connsiteY1" fmla="*/ 16117 h 89227"/>
              <a:gd name="connsiteX2" fmla="*/ 473091 w 473983"/>
              <a:gd name="connsiteY2" fmla="*/ 89142 h 89227"/>
              <a:gd name="connsiteX3" fmla="*/ 358791 w 473983"/>
              <a:gd name="connsiteY3" fmla="*/ 31992 h 89227"/>
              <a:gd name="connsiteX4" fmla="*/ 295291 w 473983"/>
              <a:gd name="connsiteY4" fmla="*/ 242 h 89227"/>
              <a:gd name="connsiteX5" fmla="*/ 16 w 473983"/>
              <a:gd name="connsiteY5" fmla="*/ 47867 h 8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83" h="89227">
                <a:moveTo>
                  <a:pt x="16" y="47867"/>
                </a:moveTo>
                <a:cubicBezTo>
                  <a:pt x="-2101" y="50513"/>
                  <a:pt x="203745" y="9238"/>
                  <a:pt x="282591" y="16117"/>
                </a:cubicBezTo>
                <a:cubicBezTo>
                  <a:pt x="361437" y="22996"/>
                  <a:pt x="460391" y="86496"/>
                  <a:pt x="473091" y="89142"/>
                </a:cubicBezTo>
                <a:cubicBezTo>
                  <a:pt x="485791" y="91788"/>
                  <a:pt x="358791" y="31992"/>
                  <a:pt x="358791" y="31992"/>
                </a:cubicBezTo>
                <a:cubicBezTo>
                  <a:pt x="329158" y="17175"/>
                  <a:pt x="352441" y="-2404"/>
                  <a:pt x="295291" y="242"/>
                </a:cubicBezTo>
                <a:cubicBezTo>
                  <a:pt x="238141" y="2888"/>
                  <a:pt x="2133" y="45221"/>
                  <a:pt x="16" y="47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 2164">
            <a:extLst>
              <a:ext uri="{FF2B5EF4-FFF2-40B4-BE49-F238E27FC236}">
                <a16:creationId xmlns:a16="http://schemas.microsoft.com/office/drawing/2014/main" id="{FDDB32EA-A947-E0AD-8305-A5D99A0724C4}"/>
              </a:ext>
            </a:extLst>
          </p:cNvPr>
          <p:cNvSpPr/>
          <p:nvPr/>
        </p:nvSpPr>
        <p:spPr>
          <a:xfrm>
            <a:off x="6676708" y="2822575"/>
            <a:ext cx="117844" cy="184150"/>
          </a:xfrm>
          <a:custGeom>
            <a:avLst/>
            <a:gdLst>
              <a:gd name="connsiteX0" fmla="*/ 117792 w 117844"/>
              <a:gd name="connsiteY0" fmla="*/ 0 h 184150"/>
              <a:gd name="connsiteX1" fmla="*/ 38417 w 117844"/>
              <a:gd name="connsiteY1" fmla="*/ 95250 h 184150"/>
              <a:gd name="connsiteX2" fmla="*/ 317 w 117844"/>
              <a:gd name="connsiteY2" fmla="*/ 184150 h 184150"/>
              <a:gd name="connsiteX3" fmla="*/ 25717 w 117844"/>
              <a:gd name="connsiteY3" fmla="*/ 95250 h 184150"/>
              <a:gd name="connsiteX4" fmla="*/ 117792 w 117844"/>
              <a:gd name="connsiteY4" fmla="*/ 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44" h="184150">
                <a:moveTo>
                  <a:pt x="117792" y="0"/>
                </a:moveTo>
                <a:cubicBezTo>
                  <a:pt x="119909" y="0"/>
                  <a:pt x="57996" y="64558"/>
                  <a:pt x="38417" y="95250"/>
                </a:cubicBezTo>
                <a:cubicBezTo>
                  <a:pt x="18838" y="125942"/>
                  <a:pt x="2434" y="184150"/>
                  <a:pt x="317" y="184150"/>
                </a:cubicBezTo>
                <a:cubicBezTo>
                  <a:pt x="-1800" y="184150"/>
                  <a:pt x="6667" y="122767"/>
                  <a:pt x="25717" y="95250"/>
                </a:cubicBezTo>
                <a:cubicBezTo>
                  <a:pt x="44767" y="67733"/>
                  <a:pt x="115675" y="0"/>
                  <a:pt x="1177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 2165">
            <a:extLst>
              <a:ext uri="{FF2B5EF4-FFF2-40B4-BE49-F238E27FC236}">
                <a16:creationId xmlns:a16="http://schemas.microsoft.com/office/drawing/2014/main" id="{3F5A22DB-3D7F-73FB-EC25-86FAE91B0B61}"/>
              </a:ext>
            </a:extLst>
          </p:cNvPr>
          <p:cNvSpPr/>
          <p:nvPr/>
        </p:nvSpPr>
        <p:spPr>
          <a:xfrm>
            <a:off x="6114972" y="2336777"/>
            <a:ext cx="120761" cy="412797"/>
          </a:xfrm>
          <a:custGeom>
            <a:avLst/>
            <a:gdLst>
              <a:gd name="connsiteX0" fmla="*/ 120728 w 120761"/>
              <a:gd name="connsiteY0" fmla="*/ 23 h 412797"/>
              <a:gd name="connsiteX1" fmla="*/ 47703 w 120761"/>
              <a:gd name="connsiteY1" fmla="*/ 212748 h 412797"/>
              <a:gd name="connsiteX2" fmla="*/ 78 w 120761"/>
              <a:gd name="connsiteY2" fmla="*/ 412773 h 412797"/>
              <a:gd name="connsiteX3" fmla="*/ 38178 w 120761"/>
              <a:gd name="connsiteY3" fmla="*/ 200048 h 412797"/>
              <a:gd name="connsiteX4" fmla="*/ 120728 w 120761"/>
              <a:gd name="connsiteY4" fmla="*/ 23 h 41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61" h="412797">
                <a:moveTo>
                  <a:pt x="120728" y="23"/>
                </a:moveTo>
                <a:cubicBezTo>
                  <a:pt x="122316" y="2140"/>
                  <a:pt x="67811" y="143956"/>
                  <a:pt x="47703" y="212748"/>
                </a:cubicBezTo>
                <a:cubicBezTo>
                  <a:pt x="27595" y="281540"/>
                  <a:pt x="1666" y="414890"/>
                  <a:pt x="78" y="412773"/>
                </a:cubicBezTo>
                <a:cubicBezTo>
                  <a:pt x="-1510" y="410656"/>
                  <a:pt x="21245" y="263548"/>
                  <a:pt x="38178" y="200048"/>
                </a:cubicBezTo>
                <a:cubicBezTo>
                  <a:pt x="55111" y="136548"/>
                  <a:pt x="119140" y="-2094"/>
                  <a:pt x="12072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 2167">
            <a:extLst>
              <a:ext uri="{FF2B5EF4-FFF2-40B4-BE49-F238E27FC236}">
                <a16:creationId xmlns:a16="http://schemas.microsoft.com/office/drawing/2014/main" id="{FB805EFF-D70B-421A-03CF-8B0F20C8137F}"/>
              </a:ext>
            </a:extLst>
          </p:cNvPr>
          <p:cNvSpPr/>
          <p:nvPr/>
        </p:nvSpPr>
        <p:spPr>
          <a:xfrm>
            <a:off x="6224558" y="2345214"/>
            <a:ext cx="145925" cy="311514"/>
          </a:xfrm>
          <a:custGeom>
            <a:avLst/>
            <a:gdLst>
              <a:gd name="connsiteX0" fmla="*/ 144492 w 145925"/>
              <a:gd name="connsiteY0" fmla="*/ 4286 h 311514"/>
              <a:gd name="connsiteX1" fmla="*/ 1617 w 145925"/>
              <a:gd name="connsiteY1" fmla="*/ 309086 h 311514"/>
              <a:gd name="connsiteX2" fmla="*/ 71467 w 145925"/>
              <a:gd name="connsiteY2" fmla="*/ 140811 h 311514"/>
              <a:gd name="connsiteX3" fmla="*/ 144492 w 145925"/>
              <a:gd name="connsiteY3" fmla="*/ 4286 h 3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925" h="311514">
                <a:moveTo>
                  <a:pt x="144492" y="4286"/>
                </a:moveTo>
                <a:cubicBezTo>
                  <a:pt x="132850" y="32332"/>
                  <a:pt x="13788" y="286332"/>
                  <a:pt x="1617" y="309086"/>
                </a:cubicBezTo>
                <a:cubicBezTo>
                  <a:pt x="-10554" y="331840"/>
                  <a:pt x="49242" y="188436"/>
                  <a:pt x="71467" y="140811"/>
                </a:cubicBezTo>
                <a:cubicBezTo>
                  <a:pt x="93692" y="93186"/>
                  <a:pt x="156134" y="-23760"/>
                  <a:pt x="144492" y="4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9" name="フリーフォーム 2168">
            <a:extLst>
              <a:ext uri="{FF2B5EF4-FFF2-40B4-BE49-F238E27FC236}">
                <a16:creationId xmlns:a16="http://schemas.microsoft.com/office/drawing/2014/main" id="{80962050-2B10-A614-6A8A-5448CFA83D7E}"/>
              </a:ext>
            </a:extLst>
          </p:cNvPr>
          <p:cNvSpPr/>
          <p:nvPr/>
        </p:nvSpPr>
        <p:spPr>
          <a:xfrm>
            <a:off x="6124444" y="2714620"/>
            <a:ext cx="54237" cy="279422"/>
          </a:xfrm>
          <a:custGeom>
            <a:avLst/>
            <a:gdLst>
              <a:gd name="connsiteX0" fmla="*/ 54106 w 54237"/>
              <a:gd name="connsiteY0" fmla="*/ 5 h 279422"/>
              <a:gd name="connsiteX1" fmla="*/ 16006 w 54237"/>
              <a:gd name="connsiteY1" fmla="*/ 187330 h 279422"/>
              <a:gd name="connsiteX2" fmla="*/ 38231 w 54237"/>
              <a:gd name="connsiteY2" fmla="*/ 279405 h 279422"/>
              <a:gd name="connsiteX3" fmla="*/ 131 w 54237"/>
              <a:gd name="connsiteY3" fmla="*/ 180980 h 279422"/>
              <a:gd name="connsiteX4" fmla="*/ 54106 w 54237"/>
              <a:gd name="connsiteY4" fmla="*/ 5 h 27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37" h="279422">
                <a:moveTo>
                  <a:pt x="54106" y="5"/>
                </a:moveTo>
                <a:cubicBezTo>
                  <a:pt x="56752" y="1063"/>
                  <a:pt x="18652" y="140763"/>
                  <a:pt x="16006" y="187330"/>
                </a:cubicBezTo>
                <a:cubicBezTo>
                  <a:pt x="13360" y="233897"/>
                  <a:pt x="40877" y="280463"/>
                  <a:pt x="38231" y="279405"/>
                </a:cubicBezTo>
                <a:cubicBezTo>
                  <a:pt x="35585" y="278347"/>
                  <a:pt x="-2515" y="220138"/>
                  <a:pt x="131" y="180980"/>
                </a:cubicBezTo>
                <a:cubicBezTo>
                  <a:pt x="2777" y="141822"/>
                  <a:pt x="51460" y="-1053"/>
                  <a:pt x="5410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 2169">
            <a:extLst>
              <a:ext uri="{FF2B5EF4-FFF2-40B4-BE49-F238E27FC236}">
                <a16:creationId xmlns:a16="http://schemas.microsoft.com/office/drawing/2014/main" id="{90EC9C64-F1EE-5BD0-CF99-08B694B18252}"/>
              </a:ext>
            </a:extLst>
          </p:cNvPr>
          <p:cNvSpPr/>
          <p:nvPr/>
        </p:nvSpPr>
        <p:spPr>
          <a:xfrm>
            <a:off x="6330827" y="2320890"/>
            <a:ext cx="134493" cy="412826"/>
          </a:xfrm>
          <a:custGeom>
            <a:avLst/>
            <a:gdLst>
              <a:gd name="connsiteX0" fmla="*/ 130298 w 134493"/>
              <a:gd name="connsiteY0" fmla="*/ 35 h 412826"/>
              <a:gd name="connsiteX1" fmla="*/ 98548 w 134493"/>
              <a:gd name="connsiteY1" fmla="*/ 222285 h 412826"/>
              <a:gd name="connsiteX2" fmla="*/ 123 w 134493"/>
              <a:gd name="connsiteY2" fmla="*/ 412785 h 412826"/>
              <a:gd name="connsiteX3" fmla="*/ 120773 w 134493"/>
              <a:gd name="connsiteY3" fmla="*/ 206410 h 412826"/>
              <a:gd name="connsiteX4" fmla="*/ 130298 w 134493"/>
              <a:gd name="connsiteY4" fmla="*/ 35 h 41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93" h="412826">
                <a:moveTo>
                  <a:pt x="130298" y="35"/>
                </a:moveTo>
                <a:cubicBezTo>
                  <a:pt x="126594" y="2681"/>
                  <a:pt x="120244" y="153493"/>
                  <a:pt x="98548" y="222285"/>
                </a:cubicBezTo>
                <a:cubicBezTo>
                  <a:pt x="76852" y="291077"/>
                  <a:pt x="-3581" y="415431"/>
                  <a:pt x="123" y="412785"/>
                </a:cubicBezTo>
                <a:cubicBezTo>
                  <a:pt x="3827" y="410139"/>
                  <a:pt x="100665" y="269910"/>
                  <a:pt x="120773" y="206410"/>
                </a:cubicBezTo>
                <a:cubicBezTo>
                  <a:pt x="140881" y="142910"/>
                  <a:pt x="134002" y="-2611"/>
                  <a:pt x="13029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 2170">
            <a:extLst>
              <a:ext uri="{FF2B5EF4-FFF2-40B4-BE49-F238E27FC236}">
                <a16:creationId xmlns:a16="http://schemas.microsoft.com/office/drawing/2014/main" id="{0FC24633-F66E-F828-83DB-0CFCCAC7F4D1}"/>
              </a:ext>
            </a:extLst>
          </p:cNvPr>
          <p:cNvSpPr/>
          <p:nvPr/>
        </p:nvSpPr>
        <p:spPr>
          <a:xfrm>
            <a:off x="7425780" y="2637771"/>
            <a:ext cx="347832" cy="408962"/>
          </a:xfrm>
          <a:custGeom>
            <a:avLst/>
            <a:gdLst>
              <a:gd name="connsiteX0" fmla="*/ 545 w 347832"/>
              <a:gd name="connsiteY0" fmla="*/ 654 h 408962"/>
              <a:gd name="connsiteX1" fmla="*/ 286295 w 347832"/>
              <a:gd name="connsiteY1" fmla="*/ 308629 h 408962"/>
              <a:gd name="connsiteX2" fmla="*/ 346620 w 347832"/>
              <a:gd name="connsiteY2" fmla="*/ 403879 h 408962"/>
              <a:gd name="connsiteX3" fmla="*/ 314870 w 347832"/>
              <a:gd name="connsiteY3" fmla="*/ 365779 h 408962"/>
              <a:gd name="connsiteX4" fmla="*/ 181520 w 347832"/>
              <a:gd name="connsiteY4" fmla="*/ 114954 h 408962"/>
              <a:gd name="connsiteX5" fmla="*/ 213270 w 347832"/>
              <a:gd name="connsiteY5" fmla="*/ 222904 h 408962"/>
              <a:gd name="connsiteX6" fmla="*/ 545 w 347832"/>
              <a:gd name="connsiteY6" fmla="*/ 654 h 40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832" h="408962">
                <a:moveTo>
                  <a:pt x="545" y="654"/>
                </a:moveTo>
                <a:cubicBezTo>
                  <a:pt x="12716" y="14941"/>
                  <a:pt x="228616" y="241425"/>
                  <a:pt x="286295" y="308629"/>
                </a:cubicBezTo>
                <a:cubicBezTo>
                  <a:pt x="343974" y="375833"/>
                  <a:pt x="341857" y="394354"/>
                  <a:pt x="346620" y="403879"/>
                </a:cubicBezTo>
                <a:cubicBezTo>
                  <a:pt x="351383" y="413404"/>
                  <a:pt x="342387" y="413933"/>
                  <a:pt x="314870" y="365779"/>
                </a:cubicBezTo>
                <a:cubicBezTo>
                  <a:pt x="287353" y="317625"/>
                  <a:pt x="198453" y="138767"/>
                  <a:pt x="181520" y="114954"/>
                </a:cubicBezTo>
                <a:cubicBezTo>
                  <a:pt x="164587" y="91142"/>
                  <a:pt x="242903" y="235075"/>
                  <a:pt x="213270" y="222904"/>
                </a:cubicBezTo>
                <a:cubicBezTo>
                  <a:pt x="183637" y="210733"/>
                  <a:pt x="-11626" y="-13633"/>
                  <a:pt x="545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 2171">
            <a:extLst>
              <a:ext uri="{FF2B5EF4-FFF2-40B4-BE49-F238E27FC236}">
                <a16:creationId xmlns:a16="http://schemas.microsoft.com/office/drawing/2014/main" id="{08D87B99-45EE-F050-9EED-0AC8AF49A99C}"/>
              </a:ext>
            </a:extLst>
          </p:cNvPr>
          <p:cNvSpPr/>
          <p:nvPr/>
        </p:nvSpPr>
        <p:spPr>
          <a:xfrm>
            <a:off x="6670666" y="2543006"/>
            <a:ext cx="127012" cy="149543"/>
          </a:xfrm>
          <a:custGeom>
            <a:avLst/>
            <a:gdLst>
              <a:gd name="connsiteX0" fmla="*/ 127009 w 127012"/>
              <a:gd name="connsiteY0" fmla="*/ 169 h 149543"/>
              <a:gd name="connsiteX1" fmla="*/ 41284 w 127012"/>
              <a:gd name="connsiteY1" fmla="*/ 79544 h 149543"/>
              <a:gd name="connsiteX2" fmla="*/ 9 w 127012"/>
              <a:gd name="connsiteY2" fmla="*/ 149394 h 149543"/>
              <a:gd name="connsiteX3" fmla="*/ 44459 w 127012"/>
              <a:gd name="connsiteY3" fmla="*/ 60494 h 149543"/>
              <a:gd name="connsiteX4" fmla="*/ 127009 w 127012"/>
              <a:gd name="connsiteY4" fmla="*/ 169 h 14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12" h="149543">
                <a:moveTo>
                  <a:pt x="127009" y="169"/>
                </a:moveTo>
                <a:cubicBezTo>
                  <a:pt x="126480" y="3344"/>
                  <a:pt x="62451" y="54673"/>
                  <a:pt x="41284" y="79544"/>
                </a:cubicBezTo>
                <a:cubicBezTo>
                  <a:pt x="20117" y="104415"/>
                  <a:pt x="-520" y="152569"/>
                  <a:pt x="9" y="149394"/>
                </a:cubicBezTo>
                <a:cubicBezTo>
                  <a:pt x="538" y="146219"/>
                  <a:pt x="24880" y="81661"/>
                  <a:pt x="44459" y="60494"/>
                </a:cubicBezTo>
                <a:cubicBezTo>
                  <a:pt x="64038" y="39327"/>
                  <a:pt x="127538" y="-3006"/>
                  <a:pt x="127009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 2172">
            <a:extLst>
              <a:ext uri="{FF2B5EF4-FFF2-40B4-BE49-F238E27FC236}">
                <a16:creationId xmlns:a16="http://schemas.microsoft.com/office/drawing/2014/main" id="{BA57A23F-5D23-6DA4-407B-AEC3142E9DDC}"/>
              </a:ext>
            </a:extLst>
          </p:cNvPr>
          <p:cNvSpPr/>
          <p:nvPr/>
        </p:nvSpPr>
        <p:spPr>
          <a:xfrm>
            <a:off x="7720239" y="3150301"/>
            <a:ext cx="269728" cy="347852"/>
          </a:xfrm>
          <a:custGeom>
            <a:avLst/>
            <a:gdLst>
              <a:gd name="connsiteX0" fmla="*/ 1361 w 269728"/>
              <a:gd name="connsiteY0" fmla="*/ 2474 h 347852"/>
              <a:gd name="connsiteX1" fmla="*/ 258536 w 269728"/>
              <a:gd name="connsiteY1" fmla="*/ 335849 h 347852"/>
              <a:gd name="connsiteX2" fmla="*/ 217261 w 269728"/>
              <a:gd name="connsiteY2" fmla="*/ 265999 h 347852"/>
              <a:gd name="connsiteX3" fmla="*/ 160111 w 269728"/>
              <a:gd name="connsiteY3" fmla="*/ 186624 h 347852"/>
              <a:gd name="connsiteX4" fmla="*/ 1361 w 269728"/>
              <a:gd name="connsiteY4" fmla="*/ 2474 h 34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728" h="347852">
                <a:moveTo>
                  <a:pt x="1361" y="2474"/>
                </a:moveTo>
                <a:cubicBezTo>
                  <a:pt x="17765" y="27345"/>
                  <a:pt x="222553" y="291928"/>
                  <a:pt x="258536" y="335849"/>
                </a:cubicBezTo>
                <a:cubicBezTo>
                  <a:pt x="294519" y="379770"/>
                  <a:pt x="233665" y="290870"/>
                  <a:pt x="217261" y="265999"/>
                </a:cubicBezTo>
                <a:cubicBezTo>
                  <a:pt x="200857" y="241128"/>
                  <a:pt x="198740" y="225782"/>
                  <a:pt x="160111" y="186624"/>
                </a:cubicBezTo>
                <a:cubicBezTo>
                  <a:pt x="121482" y="147466"/>
                  <a:pt x="-15043" y="-22397"/>
                  <a:pt x="1361" y="2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 2173">
            <a:extLst>
              <a:ext uri="{FF2B5EF4-FFF2-40B4-BE49-F238E27FC236}">
                <a16:creationId xmlns:a16="http://schemas.microsoft.com/office/drawing/2014/main" id="{9AE2A95B-9AF7-8DA7-1A2A-7B80664B1BE3}"/>
              </a:ext>
            </a:extLst>
          </p:cNvPr>
          <p:cNvSpPr/>
          <p:nvPr/>
        </p:nvSpPr>
        <p:spPr>
          <a:xfrm>
            <a:off x="7339216" y="3176859"/>
            <a:ext cx="507495" cy="338583"/>
          </a:xfrm>
          <a:custGeom>
            <a:avLst/>
            <a:gdLst>
              <a:gd name="connsiteX0" fmla="*/ 1384 w 507495"/>
              <a:gd name="connsiteY0" fmla="*/ 1316 h 338583"/>
              <a:gd name="connsiteX1" fmla="*/ 318884 w 507495"/>
              <a:gd name="connsiteY1" fmla="*/ 160066 h 338583"/>
              <a:gd name="connsiteX2" fmla="*/ 372859 w 507495"/>
              <a:gd name="connsiteY2" fmla="*/ 233091 h 338583"/>
              <a:gd name="connsiteX3" fmla="*/ 322059 w 507495"/>
              <a:gd name="connsiteY3" fmla="*/ 169591 h 338583"/>
              <a:gd name="connsiteX4" fmla="*/ 506209 w 507495"/>
              <a:gd name="connsiteY4" fmla="*/ 337866 h 338583"/>
              <a:gd name="connsiteX5" fmla="*/ 398259 w 507495"/>
              <a:gd name="connsiteY5" fmla="*/ 226741 h 338583"/>
              <a:gd name="connsiteX6" fmla="*/ 290309 w 507495"/>
              <a:gd name="connsiteY6" fmla="*/ 141016 h 338583"/>
              <a:gd name="connsiteX7" fmla="*/ 207759 w 507495"/>
              <a:gd name="connsiteY7" fmla="*/ 87041 h 338583"/>
              <a:gd name="connsiteX8" fmla="*/ 1384 w 507495"/>
              <a:gd name="connsiteY8" fmla="*/ 1316 h 33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495" h="338583">
                <a:moveTo>
                  <a:pt x="1384" y="1316"/>
                </a:moveTo>
                <a:cubicBezTo>
                  <a:pt x="19905" y="13487"/>
                  <a:pt x="256972" y="121437"/>
                  <a:pt x="318884" y="160066"/>
                </a:cubicBezTo>
                <a:cubicBezTo>
                  <a:pt x="380796" y="198695"/>
                  <a:pt x="372330" y="231504"/>
                  <a:pt x="372859" y="233091"/>
                </a:cubicBezTo>
                <a:cubicBezTo>
                  <a:pt x="373388" y="234678"/>
                  <a:pt x="299834" y="152129"/>
                  <a:pt x="322059" y="169591"/>
                </a:cubicBezTo>
                <a:cubicBezTo>
                  <a:pt x="344284" y="187053"/>
                  <a:pt x="493509" y="328341"/>
                  <a:pt x="506209" y="337866"/>
                </a:cubicBezTo>
                <a:cubicBezTo>
                  <a:pt x="518909" y="347391"/>
                  <a:pt x="434242" y="259549"/>
                  <a:pt x="398259" y="226741"/>
                </a:cubicBezTo>
                <a:cubicBezTo>
                  <a:pt x="362276" y="193933"/>
                  <a:pt x="322059" y="164299"/>
                  <a:pt x="290309" y="141016"/>
                </a:cubicBezTo>
                <a:cubicBezTo>
                  <a:pt x="258559" y="117733"/>
                  <a:pt x="260146" y="109266"/>
                  <a:pt x="207759" y="87041"/>
                </a:cubicBezTo>
                <a:cubicBezTo>
                  <a:pt x="155372" y="64816"/>
                  <a:pt x="-17137" y="-10855"/>
                  <a:pt x="1384" y="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 2174">
            <a:extLst>
              <a:ext uri="{FF2B5EF4-FFF2-40B4-BE49-F238E27FC236}">
                <a16:creationId xmlns:a16="http://schemas.microsoft.com/office/drawing/2014/main" id="{8D8A3265-5D3C-FBB8-C31E-BB273C822B22}"/>
              </a:ext>
            </a:extLst>
          </p:cNvPr>
          <p:cNvSpPr/>
          <p:nvPr/>
        </p:nvSpPr>
        <p:spPr>
          <a:xfrm>
            <a:off x="7927684" y="3819252"/>
            <a:ext cx="332925" cy="735315"/>
          </a:xfrm>
          <a:custGeom>
            <a:avLst/>
            <a:gdLst>
              <a:gd name="connsiteX0" fmla="*/ 291 w 332925"/>
              <a:gd name="connsiteY0" fmla="*/ 273 h 735315"/>
              <a:gd name="connsiteX1" fmla="*/ 165391 w 332925"/>
              <a:gd name="connsiteY1" fmla="*/ 311423 h 735315"/>
              <a:gd name="connsiteX2" fmla="*/ 219366 w 332925"/>
              <a:gd name="connsiteY2" fmla="*/ 473348 h 735315"/>
              <a:gd name="connsiteX3" fmla="*/ 219366 w 332925"/>
              <a:gd name="connsiteY3" fmla="*/ 422548 h 735315"/>
              <a:gd name="connsiteX4" fmla="*/ 330491 w 332925"/>
              <a:gd name="connsiteY4" fmla="*/ 727348 h 735315"/>
              <a:gd name="connsiteX5" fmla="*/ 289216 w 332925"/>
              <a:gd name="connsiteY5" fmla="*/ 622573 h 735315"/>
              <a:gd name="connsiteX6" fmla="*/ 209841 w 332925"/>
              <a:gd name="connsiteY6" fmla="*/ 368573 h 735315"/>
              <a:gd name="connsiteX7" fmla="*/ 291 w 332925"/>
              <a:gd name="connsiteY7" fmla="*/ 273 h 73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5" h="735315">
                <a:moveTo>
                  <a:pt x="291" y="273"/>
                </a:moveTo>
                <a:cubicBezTo>
                  <a:pt x="-7117" y="-9252"/>
                  <a:pt x="128879" y="232577"/>
                  <a:pt x="165391" y="311423"/>
                </a:cubicBezTo>
                <a:cubicBezTo>
                  <a:pt x="201903" y="390269"/>
                  <a:pt x="210370" y="454827"/>
                  <a:pt x="219366" y="473348"/>
                </a:cubicBezTo>
                <a:cubicBezTo>
                  <a:pt x="228362" y="491869"/>
                  <a:pt x="200845" y="380215"/>
                  <a:pt x="219366" y="422548"/>
                </a:cubicBezTo>
                <a:cubicBezTo>
                  <a:pt x="237887" y="464881"/>
                  <a:pt x="318849" y="694011"/>
                  <a:pt x="330491" y="727348"/>
                </a:cubicBezTo>
                <a:cubicBezTo>
                  <a:pt x="342133" y="760685"/>
                  <a:pt x="309324" y="682369"/>
                  <a:pt x="289216" y="622573"/>
                </a:cubicBezTo>
                <a:cubicBezTo>
                  <a:pt x="269108" y="562777"/>
                  <a:pt x="253762" y="468056"/>
                  <a:pt x="209841" y="368573"/>
                </a:cubicBezTo>
                <a:cubicBezTo>
                  <a:pt x="165920" y="269090"/>
                  <a:pt x="7699" y="9798"/>
                  <a:pt x="291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 2175">
            <a:extLst>
              <a:ext uri="{FF2B5EF4-FFF2-40B4-BE49-F238E27FC236}">
                <a16:creationId xmlns:a16="http://schemas.microsoft.com/office/drawing/2014/main" id="{36C060E3-9B90-5FC9-DA75-6028F1D17A74}"/>
              </a:ext>
            </a:extLst>
          </p:cNvPr>
          <p:cNvSpPr/>
          <p:nvPr/>
        </p:nvSpPr>
        <p:spPr>
          <a:xfrm>
            <a:off x="8156513" y="3908097"/>
            <a:ext cx="159076" cy="473945"/>
          </a:xfrm>
          <a:custGeom>
            <a:avLst/>
            <a:gdLst>
              <a:gd name="connsiteX0" fmla="*/ 62 w 159076"/>
              <a:gd name="connsiteY0" fmla="*/ 328 h 473945"/>
              <a:gd name="connsiteX1" fmla="*/ 117537 w 159076"/>
              <a:gd name="connsiteY1" fmla="*/ 298778 h 473945"/>
              <a:gd name="connsiteX2" fmla="*/ 158812 w 159076"/>
              <a:gd name="connsiteY2" fmla="*/ 473403 h 473945"/>
              <a:gd name="connsiteX3" fmla="*/ 101662 w 159076"/>
              <a:gd name="connsiteY3" fmla="*/ 244803 h 473945"/>
              <a:gd name="connsiteX4" fmla="*/ 62 w 159076"/>
              <a:gd name="connsiteY4" fmla="*/ 328 h 47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076" h="473945">
                <a:moveTo>
                  <a:pt x="62" y="328"/>
                </a:moveTo>
                <a:cubicBezTo>
                  <a:pt x="2708" y="9324"/>
                  <a:pt x="91079" y="219932"/>
                  <a:pt x="117537" y="298778"/>
                </a:cubicBezTo>
                <a:cubicBezTo>
                  <a:pt x="143995" y="377624"/>
                  <a:pt x="161458" y="482399"/>
                  <a:pt x="158812" y="473403"/>
                </a:cubicBezTo>
                <a:cubicBezTo>
                  <a:pt x="156166" y="464407"/>
                  <a:pt x="123358" y="319945"/>
                  <a:pt x="101662" y="244803"/>
                </a:cubicBezTo>
                <a:cubicBezTo>
                  <a:pt x="79966" y="169661"/>
                  <a:pt x="-2584" y="-8668"/>
                  <a:pt x="62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 2176">
            <a:extLst>
              <a:ext uri="{FF2B5EF4-FFF2-40B4-BE49-F238E27FC236}">
                <a16:creationId xmlns:a16="http://schemas.microsoft.com/office/drawing/2014/main" id="{F43C92DE-97AD-CF27-A7D1-BEF01E97044B}"/>
              </a:ext>
            </a:extLst>
          </p:cNvPr>
          <p:cNvSpPr/>
          <p:nvPr/>
        </p:nvSpPr>
        <p:spPr>
          <a:xfrm>
            <a:off x="8299447" y="3914749"/>
            <a:ext cx="152285" cy="913024"/>
          </a:xfrm>
          <a:custGeom>
            <a:avLst/>
            <a:gdLst>
              <a:gd name="connsiteX0" fmla="*/ 3 w 152285"/>
              <a:gd name="connsiteY0" fmla="*/ 26 h 913024"/>
              <a:gd name="connsiteX1" fmla="*/ 82553 w 152285"/>
              <a:gd name="connsiteY1" fmla="*/ 406426 h 913024"/>
              <a:gd name="connsiteX2" fmla="*/ 88903 w 152285"/>
              <a:gd name="connsiteY2" fmla="*/ 342926 h 913024"/>
              <a:gd name="connsiteX3" fmla="*/ 76203 w 152285"/>
              <a:gd name="connsiteY3" fmla="*/ 565176 h 913024"/>
              <a:gd name="connsiteX4" fmla="*/ 149228 w 152285"/>
              <a:gd name="connsiteY4" fmla="*/ 901726 h 913024"/>
              <a:gd name="connsiteX5" fmla="*/ 133353 w 152285"/>
              <a:gd name="connsiteY5" fmla="*/ 812826 h 913024"/>
              <a:gd name="connsiteX6" fmla="*/ 85728 w 152285"/>
              <a:gd name="connsiteY6" fmla="*/ 609626 h 913024"/>
              <a:gd name="connsiteX7" fmla="*/ 79378 w 152285"/>
              <a:gd name="connsiteY7" fmla="*/ 387376 h 913024"/>
              <a:gd name="connsiteX8" fmla="*/ 3 w 152285"/>
              <a:gd name="connsiteY8" fmla="*/ 26 h 91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85" h="913024">
                <a:moveTo>
                  <a:pt x="3" y="26"/>
                </a:moveTo>
                <a:cubicBezTo>
                  <a:pt x="532" y="3201"/>
                  <a:pt x="67736" y="349276"/>
                  <a:pt x="82553" y="406426"/>
                </a:cubicBezTo>
                <a:cubicBezTo>
                  <a:pt x="97370" y="463576"/>
                  <a:pt x="89961" y="316468"/>
                  <a:pt x="88903" y="342926"/>
                </a:cubicBezTo>
                <a:cubicBezTo>
                  <a:pt x="87845" y="369384"/>
                  <a:pt x="66149" y="472043"/>
                  <a:pt x="76203" y="565176"/>
                </a:cubicBezTo>
                <a:cubicBezTo>
                  <a:pt x="86257" y="658309"/>
                  <a:pt x="139703" y="860451"/>
                  <a:pt x="149228" y="901726"/>
                </a:cubicBezTo>
                <a:cubicBezTo>
                  <a:pt x="158753" y="943001"/>
                  <a:pt x="143936" y="861509"/>
                  <a:pt x="133353" y="812826"/>
                </a:cubicBezTo>
                <a:cubicBezTo>
                  <a:pt x="122770" y="764143"/>
                  <a:pt x="94724" y="680534"/>
                  <a:pt x="85728" y="609626"/>
                </a:cubicBezTo>
                <a:cubicBezTo>
                  <a:pt x="76732" y="538718"/>
                  <a:pt x="91020" y="491093"/>
                  <a:pt x="79378" y="387376"/>
                </a:cubicBezTo>
                <a:cubicBezTo>
                  <a:pt x="67736" y="283659"/>
                  <a:pt x="-526" y="-3149"/>
                  <a:pt x="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 2177">
            <a:extLst>
              <a:ext uri="{FF2B5EF4-FFF2-40B4-BE49-F238E27FC236}">
                <a16:creationId xmlns:a16="http://schemas.microsoft.com/office/drawing/2014/main" id="{D867EB41-A134-A03A-D3D6-0011FF75A0D8}"/>
              </a:ext>
            </a:extLst>
          </p:cNvPr>
          <p:cNvSpPr/>
          <p:nvPr/>
        </p:nvSpPr>
        <p:spPr>
          <a:xfrm>
            <a:off x="5799027" y="2397078"/>
            <a:ext cx="128784" cy="320772"/>
          </a:xfrm>
          <a:custGeom>
            <a:avLst/>
            <a:gdLst>
              <a:gd name="connsiteX0" fmla="*/ 128698 w 128784"/>
              <a:gd name="connsiteY0" fmla="*/ 47 h 320772"/>
              <a:gd name="connsiteX1" fmla="*/ 27098 w 128784"/>
              <a:gd name="connsiteY1" fmla="*/ 158797 h 320772"/>
              <a:gd name="connsiteX2" fmla="*/ 8048 w 128784"/>
              <a:gd name="connsiteY2" fmla="*/ 320722 h 320772"/>
              <a:gd name="connsiteX3" fmla="*/ 8048 w 128784"/>
              <a:gd name="connsiteY3" fmla="*/ 174672 h 320772"/>
              <a:gd name="connsiteX4" fmla="*/ 128698 w 128784"/>
              <a:gd name="connsiteY4" fmla="*/ 47 h 32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84" h="320772">
                <a:moveTo>
                  <a:pt x="128698" y="47"/>
                </a:moveTo>
                <a:cubicBezTo>
                  <a:pt x="131873" y="-2599"/>
                  <a:pt x="47206" y="105351"/>
                  <a:pt x="27098" y="158797"/>
                </a:cubicBezTo>
                <a:cubicBezTo>
                  <a:pt x="6990" y="212243"/>
                  <a:pt x="11223" y="318076"/>
                  <a:pt x="8048" y="320722"/>
                </a:cubicBezTo>
                <a:cubicBezTo>
                  <a:pt x="4873" y="323368"/>
                  <a:pt x="-8356" y="220710"/>
                  <a:pt x="8048" y="174672"/>
                </a:cubicBezTo>
                <a:cubicBezTo>
                  <a:pt x="24452" y="128634"/>
                  <a:pt x="125523" y="2693"/>
                  <a:pt x="128698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 2178">
            <a:extLst>
              <a:ext uri="{FF2B5EF4-FFF2-40B4-BE49-F238E27FC236}">
                <a16:creationId xmlns:a16="http://schemas.microsoft.com/office/drawing/2014/main" id="{93C07F4A-E5B2-1774-AFA4-4F04826C0C71}"/>
              </a:ext>
            </a:extLst>
          </p:cNvPr>
          <p:cNvSpPr/>
          <p:nvPr/>
        </p:nvSpPr>
        <p:spPr>
          <a:xfrm>
            <a:off x="6508734" y="2403446"/>
            <a:ext cx="76497" cy="295756"/>
          </a:xfrm>
          <a:custGeom>
            <a:avLst/>
            <a:gdLst>
              <a:gd name="connsiteX0" fmla="*/ 76216 w 76497"/>
              <a:gd name="connsiteY0" fmla="*/ 29 h 295756"/>
              <a:gd name="connsiteX1" fmla="*/ 66691 w 76497"/>
              <a:gd name="connsiteY1" fmla="*/ 111154 h 295756"/>
              <a:gd name="connsiteX2" fmla="*/ 16 w 76497"/>
              <a:gd name="connsiteY2" fmla="*/ 295304 h 295756"/>
              <a:gd name="connsiteX3" fmla="*/ 60341 w 76497"/>
              <a:gd name="connsiteY3" fmla="*/ 161954 h 295756"/>
              <a:gd name="connsiteX4" fmla="*/ 73041 w 76497"/>
              <a:gd name="connsiteY4" fmla="*/ 120679 h 295756"/>
              <a:gd name="connsiteX5" fmla="*/ 76216 w 76497"/>
              <a:gd name="connsiteY5" fmla="*/ 29 h 29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97" h="295756">
                <a:moveTo>
                  <a:pt x="76216" y="29"/>
                </a:moveTo>
                <a:cubicBezTo>
                  <a:pt x="75158" y="-1559"/>
                  <a:pt x="79391" y="61942"/>
                  <a:pt x="66691" y="111154"/>
                </a:cubicBezTo>
                <a:cubicBezTo>
                  <a:pt x="53991" y="160366"/>
                  <a:pt x="1074" y="286837"/>
                  <a:pt x="16" y="295304"/>
                </a:cubicBezTo>
                <a:cubicBezTo>
                  <a:pt x="-1042" y="303771"/>
                  <a:pt x="48170" y="191058"/>
                  <a:pt x="60341" y="161954"/>
                </a:cubicBezTo>
                <a:cubicBezTo>
                  <a:pt x="72512" y="132850"/>
                  <a:pt x="70924" y="142904"/>
                  <a:pt x="73041" y="120679"/>
                </a:cubicBezTo>
                <a:cubicBezTo>
                  <a:pt x="75158" y="98454"/>
                  <a:pt x="77274" y="1617"/>
                  <a:pt x="7621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 2179">
            <a:extLst>
              <a:ext uri="{FF2B5EF4-FFF2-40B4-BE49-F238E27FC236}">
                <a16:creationId xmlns:a16="http://schemas.microsoft.com/office/drawing/2014/main" id="{0CF54582-EBAA-798A-5B8C-0A3FCCE44509}"/>
              </a:ext>
            </a:extLst>
          </p:cNvPr>
          <p:cNvSpPr/>
          <p:nvPr/>
        </p:nvSpPr>
        <p:spPr>
          <a:xfrm>
            <a:off x="6959585" y="2403419"/>
            <a:ext cx="381115" cy="41355"/>
          </a:xfrm>
          <a:custGeom>
            <a:avLst/>
            <a:gdLst>
              <a:gd name="connsiteX0" fmla="*/ 15 w 381115"/>
              <a:gd name="connsiteY0" fmla="*/ 41331 h 41355"/>
              <a:gd name="connsiteX1" fmla="*/ 279415 w 381115"/>
              <a:gd name="connsiteY1" fmla="*/ 56 h 41355"/>
              <a:gd name="connsiteX2" fmla="*/ 381015 w 381115"/>
              <a:gd name="connsiteY2" fmla="*/ 31806 h 41355"/>
              <a:gd name="connsiteX3" fmla="*/ 292115 w 381115"/>
              <a:gd name="connsiteY3" fmla="*/ 6406 h 41355"/>
              <a:gd name="connsiteX4" fmla="*/ 15 w 381115"/>
              <a:gd name="connsiteY4" fmla="*/ 41331 h 4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115" h="41355">
                <a:moveTo>
                  <a:pt x="15" y="41331"/>
                </a:moveTo>
                <a:cubicBezTo>
                  <a:pt x="-2102" y="40273"/>
                  <a:pt x="215915" y="1643"/>
                  <a:pt x="279415" y="56"/>
                </a:cubicBezTo>
                <a:cubicBezTo>
                  <a:pt x="342915" y="-1531"/>
                  <a:pt x="378898" y="30748"/>
                  <a:pt x="381015" y="31806"/>
                </a:cubicBezTo>
                <a:cubicBezTo>
                  <a:pt x="383132" y="32864"/>
                  <a:pt x="351911" y="3760"/>
                  <a:pt x="292115" y="6406"/>
                </a:cubicBezTo>
                <a:cubicBezTo>
                  <a:pt x="232319" y="9052"/>
                  <a:pt x="2132" y="42389"/>
                  <a:pt x="15" y="41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フリーフォーム 2180">
            <a:extLst>
              <a:ext uri="{FF2B5EF4-FFF2-40B4-BE49-F238E27FC236}">
                <a16:creationId xmlns:a16="http://schemas.microsoft.com/office/drawing/2014/main" id="{6650450B-986E-E6AB-1D2E-72ECC63BD0B5}"/>
              </a:ext>
            </a:extLst>
          </p:cNvPr>
          <p:cNvSpPr/>
          <p:nvPr/>
        </p:nvSpPr>
        <p:spPr>
          <a:xfrm>
            <a:off x="5419663" y="2010975"/>
            <a:ext cx="636758" cy="370284"/>
          </a:xfrm>
          <a:custGeom>
            <a:avLst/>
            <a:gdLst>
              <a:gd name="connsiteX0" fmla="*/ 62 w 636758"/>
              <a:gd name="connsiteY0" fmla="*/ 370275 h 370284"/>
              <a:gd name="connsiteX1" fmla="*/ 377887 w 636758"/>
              <a:gd name="connsiteY1" fmla="*/ 113100 h 370284"/>
              <a:gd name="connsiteX2" fmla="*/ 631887 w 636758"/>
              <a:gd name="connsiteY2" fmla="*/ 1975 h 370284"/>
              <a:gd name="connsiteX3" fmla="*/ 530287 w 636758"/>
              <a:gd name="connsiteY3" fmla="*/ 46425 h 370284"/>
              <a:gd name="connsiteX4" fmla="*/ 349312 w 636758"/>
              <a:gd name="connsiteY4" fmla="*/ 103575 h 370284"/>
              <a:gd name="connsiteX5" fmla="*/ 62 w 636758"/>
              <a:gd name="connsiteY5" fmla="*/ 370275 h 37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758" h="370284">
                <a:moveTo>
                  <a:pt x="62" y="370275"/>
                </a:moveTo>
                <a:cubicBezTo>
                  <a:pt x="4824" y="371862"/>
                  <a:pt x="272583" y="174483"/>
                  <a:pt x="377887" y="113100"/>
                </a:cubicBezTo>
                <a:cubicBezTo>
                  <a:pt x="483191" y="51717"/>
                  <a:pt x="631887" y="1975"/>
                  <a:pt x="631887" y="1975"/>
                </a:cubicBezTo>
                <a:cubicBezTo>
                  <a:pt x="657287" y="-9137"/>
                  <a:pt x="577383" y="29492"/>
                  <a:pt x="530287" y="46425"/>
                </a:cubicBezTo>
                <a:cubicBezTo>
                  <a:pt x="483191" y="63358"/>
                  <a:pt x="433450" y="54362"/>
                  <a:pt x="349312" y="103575"/>
                </a:cubicBezTo>
                <a:cubicBezTo>
                  <a:pt x="265175" y="152787"/>
                  <a:pt x="-4700" y="368688"/>
                  <a:pt x="62" y="370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 2181">
            <a:extLst>
              <a:ext uri="{FF2B5EF4-FFF2-40B4-BE49-F238E27FC236}">
                <a16:creationId xmlns:a16="http://schemas.microsoft.com/office/drawing/2014/main" id="{89F95E32-56FD-948D-B79B-4E1D586F04D9}"/>
              </a:ext>
            </a:extLst>
          </p:cNvPr>
          <p:cNvSpPr/>
          <p:nvPr/>
        </p:nvSpPr>
        <p:spPr>
          <a:xfrm>
            <a:off x="5591173" y="3632114"/>
            <a:ext cx="406411" cy="321953"/>
          </a:xfrm>
          <a:custGeom>
            <a:avLst/>
            <a:gdLst>
              <a:gd name="connsiteX0" fmla="*/ 2 w 406411"/>
              <a:gd name="connsiteY0" fmla="*/ 86 h 321953"/>
              <a:gd name="connsiteX1" fmla="*/ 139702 w 406411"/>
              <a:gd name="connsiteY1" fmla="*/ 142961 h 321953"/>
              <a:gd name="connsiteX2" fmla="*/ 257177 w 406411"/>
              <a:gd name="connsiteY2" fmla="*/ 181061 h 321953"/>
              <a:gd name="connsiteX3" fmla="*/ 225427 w 406411"/>
              <a:gd name="connsiteY3" fmla="*/ 142961 h 321953"/>
              <a:gd name="connsiteX4" fmla="*/ 390527 w 406411"/>
              <a:gd name="connsiteY4" fmla="*/ 269961 h 321953"/>
              <a:gd name="connsiteX5" fmla="*/ 304802 w 406411"/>
              <a:gd name="connsiteY5" fmla="*/ 190586 h 321953"/>
              <a:gd name="connsiteX6" fmla="*/ 406402 w 406411"/>
              <a:gd name="connsiteY6" fmla="*/ 320761 h 321953"/>
              <a:gd name="connsiteX7" fmla="*/ 311152 w 406411"/>
              <a:gd name="connsiteY7" fmla="*/ 254086 h 321953"/>
              <a:gd name="connsiteX8" fmla="*/ 355602 w 406411"/>
              <a:gd name="connsiteY8" fmla="*/ 235036 h 321953"/>
              <a:gd name="connsiteX9" fmla="*/ 317502 w 406411"/>
              <a:gd name="connsiteY9" fmla="*/ 203286 h 321953"/>
              <a:gd name="connsiteX10" fmla="*/ 142877 w 406411"/>
              <a:gd name="connsiteY10" fmla="*/ 165186 h 321953"/>
              <a:gd name="connsiteX11" fmla="*/ 2 w 406411"/>
              <a:gd name="connsiteY11" fmla="*/ 86 h 32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6411" h="321953">
                <a:moveTo>
                  <a:pt x="2" y="86"/>
                </a:moveTo>
                <a:cubicBezTo>
                  <a:pt x="-527" y="-3618"/>
                  <a:pt x="96840" y="112799"/>
                  <a:pt x="139702" y="142961"/>
                </a:cubicBezTo>
                <a:cubicBezTo>
                  <a:pt x="182564" y="173123"/>
                  <a:pt x="242890" y="181061"/>
                  <a:pt x="257177" y="181061"/>
                </a:cubicBezTo>
                <a:cubicBezTo>
                  <a:pt x="271464" y="181061"/>
                  <a:pt x="203202" y="128144"/>
                  <a:pt x="225427" y="142961"/>
                </a:cubicBezTo>
                <a:cubicBezTo>
                  <a:pt x="247652" y="157778"/>
                  <a:pt x="377298" y="262024"/>
                  <a:pt x="390527" y="269961"/>
                </a:cubicBezTo>
                <a:cubicBezTo>
                  <a:pt x="403756" y="277898"/>
                  <a:pt x="302156" y="182119"/>
                  <a:pt x="304802" y="190586"/>
                </a:cubicBezTo>
                <a:cubicBezTo>
                  <a:pt x="307448" y="199053"/>
                  <a:pt x="405344" y="310178"/>
                  <a:pt x="406402" y="320761"/>
                </a:cubicBezTo>
                <a:cubicBezTo>
                  <a:pt x="407460" y="331344"/>
                  <a:pt x="319619" y="268374"/>
                  <a:pt x="311152" y="254086"/>
                </a:cubicBezTo>
                <a:cubicBezTo>
                  <a:pt x="302685" y="239798"/>
                  <a:pt x="354544" y="243503"/>
                  <a:pt x="355602" y="235036"/>
                </a:cubicBezTo>
                <a:cubicBezTo>
                  <a:pt x="356660" y="226569"/>
                  <a:pt x="352956" y="214928"/>
                  <a:pt x="317502" y="203286"/>
                </a:cubicBezTo>
                <a:cubicBezTo>
                  <a:pt x="282048" y="191644"/>
                  <a:pt x="193148" y="197994"/>
                  <a:pt x="142877" y="165186"/>
                </a:cubicBezTo>
                <a:cubicBezTo>
                  <a:pt x="92606" y="132378"/>
                  <a:pt x="531" y="3790"/>
                  <a:pt x="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 2182">
            <a:extLst>
              <a:ext uri="{FF2B5EF4-FFF2-40B4-BE49-F238E27FC236}">
                <a16:creationId xmlns:a16="http://schemas.microsoft.com/office/drawing/2014/main" id="{BB671822-CCD6-C585-DDDB-87951125A343}"/>
              </a:ext>
            </a:extLst>
          </p:cNvPr>
          <p:cNvSpPr/>
          <p:nvPr/>
        </p:nvSpPr>
        <p:spPr>
          <a:xfrm>
            <a:off x="5854698" y="3511547"/>
            <a:ext cx="124822" cy="139753"/>
          </a:xfrm>
          <a:custGeom>
            <a:avLst/>
            <a:gdLst>
              <a:gd name="connsiteX0" fmla="*/ 2 w 124822"/>
              <a:gd name="connsiteY0" fmla="*/ 3 h 139753"/>
              <a:gd name="connsiteX1" fmla="*/ 92077 w 124822"/>
              <a:gd name="connsiteY1" fmla="*/ 85728 h 139753"/>
              <a:gd name="connsiteX2" fmla="*/ 123827 w 124822"/>
              <a:gd name="connsiteY2" fmla="*/ 139703 h 139753"/>
              <a:gd name="connsiteX3" fmla="*/ 114302 w 124822"/>
              <a:gd name="connsiteY3" fmla="*/ 95253 h 139753"/>
              <a:gd name="connsiteX4" fmla="*/ 88902 w 124822"/>
              <a:gd name="connsiteY4" fmla="*/ 82553 h 139753"/>
              <a:gd name="connsiteX5" fmla="*/ 2 w 124822"/>
              <a:gd name="connsiteY5" fmla="*/ 3 h 13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822" h="139753">
                <a:moveTo>
                  <a:pt x="2" y="3"/>
                </a:moveTo>
                <a:cubicBezTo>
                  <a:pt x="531" y="532"/>
                  <a:pt x="71440" y="62445"/>
                  <a:pt x="92077" y="85728"/>
                </a:cubicBezTo>
                <a:cubicBezTo>
                  <a:pt x="112714" y="109011"/>
                  <a:pt x="120123" y="138116"/>
                  <a:pt x="123827" y="139703"/>
                </a:cubicBezTo>
                <a:cubicBezTo>
                  <a:pt x="127531" y="141290"/>
                  <a:pt x="120123" y="104778"/>
                  <a:pt x="114302" y="95253"/>
                </a:cubicBezTo>
                <a:cubicBezTo>
                  <a:pt x="108481" y="85728"/>
                  <a:pt x="107423" y="98957"/>
                  <a:pt x="88902" y="82553"/>
                </a:cubicBezTo>
                <a:cubicBezTo>
                  <a:pt x="70381" y="66149"/>
                  <a:pt x="-527" y="-526"/>
                  <a:pt x="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 2183">
            <a:extLst>
              <a:ext uri="{FF2B5EF4-FFF2-40B4-BE49-F238E27FC236}">
                <a16:creationId xmlns:a16="http://schemas.microsoft.com/office/drawing/2014/main" id="{DDA929B6-E990-8A13-7082-532383B05B3B}"/>
              </a:ext>
            </a:extLst>
          </p:cNvPr>
          <p:cNvSpPr/>
          <p:nvPr/>
        </p:nvSpPr>
        <p:spPr>
          <a:xfrm>
            <a:off x="5387686" y="3368577"/>
            <a:ext cx="472119" cy="203861"/>
          </a:xfrm>
          <a:custGeom>
            <a:avLst/>
            <a:gdLst>
              <a:gd name="connsiteX0" fmla="*/ 289 w 472119"/>
              <a:gd name="connsiteY0" fmla="*/ 98 h 203861"/>
              <a:gd name="connsiteX1" fmla="*/ 374939 w 472119"/>
              <a:gd name="connsiteY1" fmla="*/ 133448 h 203861"/>
              <a:gd name="connsiteX2" fmla="*/ 333664 w 472119"/>
              <a:gd name="connsiteY2" fmla="*/ 114398 h 203861"/>
              <a:gd name="connsiteX3" fmla="*/ 470189 w 472119"/>
              <a:gd name="connsiteY3" fmla="*/ 203298 h 203861"/>
              <a:gd name="connsiteX4" fmla="*/ 403514 w 472119"/>
              <a:gd name="connsiteY4" fmla="*/ 149323 h 203861"/>
              <a:gd name="connsiteX5" fmla="*/ 260639 w 472119"/>
              <a:gd name="connsiteY5" fmla="*/ 88998 h 203861"/>
              <a:gd name="connsiteX6" fmla="*/ 311439 w 472119"/>
              <a:gd name="connsiteY6" fmla="*/ 111223 h 203861"/>
              <a:gd name="connsiteX7" fmla="*/ 289 w 472119"/>
              <a:gd name="connsiteY7" fmla="*/ 98 h 20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119" h="203861">
                <a:moveTo>
                  <a:pt x="289" y="98"/>
                </a:moveTo>
                <a:lnTo>
                  <a:pt x="374939" y="133448"/>
                </a:lnTo>
                <a:cubicBezTo>
                  <a:pt x="430502" y="152498"/>
                  <a:pt x="317789" y="102756"/>
                  <a:pt x="333664" y="114398"/>
                </a:cubicBezTo>
                <a:cubicBezTo>
                  <a:pt x="349539" y="126040"/>
                  <a:pt x="458547" y="197477"/>
                  <a:pt x="470189" y="203298"/>
                </a:cubicBezTo>
                <a:cubicBezTo>
                  <a:pt x="481831" y="209119"/>
                  <a:pt x="438439" y="168373"/>
                  <a:pt x="403514" y="149323"/>
                </a:cubicBezTo>
                <a:cubicBezTo>
                  <a:pt x="368589" y="130273"/>
                  <a:pt x="275985" y="95348"/>
                  <a:pt x="260639" y="88998"/>
                </a:cubicBezTo>
                <a:cubicBezTo>
                  <a:pt x="245293" y="82648"/>
                  <a:pt x="350597" y="123923"/>
                  <a:pt x="311439" y="111223"/>
                </a:cubicBezTo>
                <a:cubicBezTo>
                  <a:pt x="272281" y="98523"/>
                  <a:pt x="-10294" y="-3606"/>
                  <a:pt x="289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 2184">
            <a:extLst>
              <a:ext uri="{FF2B5EF4-FFF2-40B4-BE49-F238E27FC236}">
                <a16:creationId xmlns:a16="http://schemas.microsoft.com/office/drawing/2014/main" id="{A8A8718C-F7F5-8E6A-9626-22585232E83D}"/>
              </a:ext>
            </a:extLst>
          </p:cNvPr>
          <p:cNvSpPr/>
          <p:nvPr/>
        </p:nvSpPr>
        <p:spPr>
          <a:xfrm>
            <a:off x="5057553" y="3410772"/>
            <a:ext cx="315227" cy="75447"/>
          </a:xfrm>
          <a:custGeom>
            <a:avLst/>
            <a:gdLst>
              <a:gd name="connsiteX0" fmla="*/ 222 w 315227"/>
              <a:gd name="connsiteY0" fmla="*/ 75378 h 75447"/>
              <a:gd name="connsiteX1" fmla="*/ 200247 w 315227"/>
              <a:gd name="connsiteY1" fmla="*/ 18228 h 75447"/>
              <a:gd name="connsiteX2" fmla="*/ 314547 w 315227"/>
              <a:gd name="connsiteY2" fmla="*/ 2353 h 75447"/>
              <a:gd name="connsiteX3" fmla="*/ 244697 w 315227"/>
              <a:gd name="connsiteY3" fmla="*/ 2353 h 75447"/>
              <a:gd name="connsiteX4" fmla="*/ 181197 w 315227"/>
              <a:gd name="connsiteY4" fmla="*/ 5528 h 75447"/>
              <a:gd name="connsiteX5" fmla="*/ 241522 w 315227"/>
              <a:gd name="connsiteY5" fmla="*/ 5528 h 75447"/>
              <a:gd name="connsiteX6" fmla="*/ 222 w 315227"/>
              <a:gd name="connsiteY6" fmla="*/ 75378 h 7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27" h="75447">
                <a:moveTo>
                  <a:pt x="222" y="75378"/>
                </a:moveTo>
                <a:cubicBezTo>
                  <a:pt x="-6657" y="77495"/>
                  <a:pt x="147859" y="30399"/>
                  <a:pt x="200247" y="18228"/>
                </a:cubicBezTo>
                <a:cubicBezTo>
                  <a:pt x="252635" y="6057"/>
                  <a:pt x="307139" y="4999"/>
                  <a:pt x="314547" y="2353"/>
                </a:cubicBezTo>
                <a:cubicBezTo>
                  <a:pt x="321955" y="-293"/>
                  <a:pt x="266922" y="1824"/>
                  <a:pt x="244697" y="2353"/>
                </a:cubicBezTo>
                <a:cubicBezTo>
                  <a:pt x="222472" y="2882"/>
                  <a:pt x="181726" y="4999"/>
                  <a:pt x="181197" y="5528"/>
                </a:cubicBezTo>
                <a:cubicBezTo>
                  <a:pt x="180668" y="6057"/>
                  <a:pt x="272743" y="-7172"/>
                  <a:pt x="241522" y="5528"/>
                </a:cubicBezTo>
                <a:cubicBezTo>
                  <a:pt x="210301" y="18228"/>
                  <a:pt x="7101" y="73261"/>
                  <a:pt x="222" y="75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 2185">
            <a:extLst>
              <a:ext uri="{FF2B5EF4-FFF2-40B4-BE49-F238E27FC236}">
                <a16:creationId xmlns:a16="http://schemas.microsoft.com/office/drawing/2014/main" id="{7129ADD6-AC63-9306-78FE-68713F90A293}"/>
              </a:ext>
            </a:extLst>
          </p:cNvPr>
          <p:cNvSpPr/>
          <p:nvPr/>
        </p:nvSpPr>
        <p:spPr>
          <a:xfrm>
            <a:off x="5778499" y="3594100"/>
            <a:ext cx="274748" cy="329172"/>
          </a:xfrm>
          <a:custGeom>
            <a:avLst/>
            <a:gdLst>
              <a:gd name="connsiteX0" fmla="*/ 1 w 274748"/>
              <a:gd name="connsiteY0" fmla="*/ 0 h 329172"/>
              <a:gd name="connsiteX1" fmla="*/ 133351 w 274748"/>
              <a:gd name="connsiteY1" fmla="*/ 130175 h 329172"/>
              <a:gd name="connsiteX2" fmla="*/ 127001 w 274748"/>
              <a:gd name="connsiteY2" fmla="*/ 95250 h 329172"/>
              <a:gd name="connsiteX3" fmla="*/ 196851 w 274748"/>
              <a:gd name="connsiteY3" fmla="*/ 187325 h 329172"/>
              <a:gd name="connsiteX4" fmla="*/ 196851 w 274748"/>
              <a:gd name="connsiteY4" fmla="*/ 136525 h 329172"/>
              <a:gd name="connsiteX5" fmla="*/ 273051 w 274748"/>
              <a:gd name="connsiteY5" fmla="*/ 327025 h 329172"/>
              <a:gd name="connsiteX6" fmla="*/ 241301 w 274748"/>
              <a:gd name="connsiteY6" fmla="*/ 231775 h 329172"/>
              <a:gd name="connsiteX7" fmla="*/ 146051 w 274748"/>
              <a:gd name="connsiteY7" fmla="*/ 117475 h 329172"/>
              <a:gd name="connsiteX8" fmla="*/ 107951 w 274748"/>
              <a:gd name="connsiteY8" fmla="*/ 63500 h 329172"/>
              <a:gd name="connsiteX9" fmla="*/ 130176 w 274748"/>
              <a:gd name="connsiteY9" fmla="*/ 130175 h 329172"/>
              <a:gd name="connsiteX10" fmla="*/ 1 w 274748"/>
              <a:gd name="connsiteY10" fmla="*/ 0 h 32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748" h="329172">
                <a:moveTo>
                  <a:pt x="1" y="0"/>
                </a:moveTo>
                <a:cubicBezTo>
                  <a:pt x="530" y="0"/>
                  <a:pt x="112184" y="114300"/>
                  <a:pt x="133351" y="130175"/>
                </a:cubicBezTo>
                <a:cubicBezTo>
                  <a:pt x="154518" y="146050"/>
                  <a:pt x="116418" y="85725"/>
                  <a:pt x="127001" y="95250"/>
                </a:cubicBezTo>
                <a:cubicBezTo>
                  <a:pt x="137584" y="104775"/>
                  <a:pt x="185209" y="180446"/>
                  <a:pt x="196851" y="187325"/>
                </a:cubicBezTo>
                <a:cubicBezTo>
                  <a:pt x="208493" y="194204"/>
                  <a:pt x="184151" y="113242"/>
                  <a:pt x="196851" y="136525"/>
                </a:cubicBezTo>
                <a:cubicBezTo>
                  <a:pt x="209551" y="159808"/>
                  <a:pt x="265643" y="311150"/>
                  <a:pt x="273051" y="327025"/>
                </a:cubicBezTo>
                <a:cubicBezTo>
                  <a:pt x="280459" y="342900"/>
                  <a:pt x="262468" y="266700"/>
                  <a:pt x="241301" y="231775"/>
                </a:cubicBezTo>
                <a:cubicBezTo>
                  <a:pt x="220134" y="196850"/>
                  <a:pt x="168276" y="145521"/>
                  <a:pt x="146051" y="117475"/>
                </a:cubicBezTo>
                <a:cubicBezTo>
                  <a:pt x="123826" y="89429"/>
                  <a:pt x="110597" y="61383"/>
                  <a:pt x="107951" y="63500"/>
                </a:cubicBezTo>
                <a:cubicBezTo>
                  <a:pt x="105305" y="65617"/>
                  <a:pt x="153459" y="144462"/>
                  <a:pt x="130176" y="130175"/>
                </a:cubicBezTo>
                <a:cubicBezTo>
                  <a:pt x="106893" y="115888"/>
                  <a:pt x="-528" y="0"/>
                  <a:pt x="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フリーフォーム 2186">
            <a:extLst>
              <a:ext uri="{FF2B5EF4-FFF2-40B4-BE49-F238E27FC236}">
                <a16:creationId xmlns:a16="http://schemas.microsoft.com/office/drawing/2014/main" id="{E3069B2C-94DD-D117-2BB9-06E95E865C16}"/>
              </a:ext>
            </a:extLst>
          </p:cNvPr>
          <p:cNvSpPr/>
          <p:nvPr/>
        </p:nvSpPr>
        <p:spPr>
          <a:xfrm>
            <a:off x="5978477" y="3981168"/>
            <a:ext cx="118560" cy="416695"/>
          </a:xfrm>
          <a:custGeom>
            <a:avLst/>
            <a:gdLst>
              <a:gd name="connsiteX0" fmla="*/ 101648 w 118560"/>
              <a:gd name="connsiteY0" fmla="*/ 282 h 416695"/>
              <a:gd name="connsiteX1" fmla="*/ 98473 w 118560"/>
              <a:gd name="connsiteY1" fmla="*/ 178082 h 416695"/>
              <a:gd name="connsiteX2" fmla="*/ 98473 w 118560"/>
              <a:gd name="connsiteY2" fmla="*/ 143157 h 416695"/>
              <a:gd name="connsiteX3" fmla="*/ 48 w 118560"/>
              <a:gd name="connsiteY3" fmla="*/ 416207 h 416695"/>
              <a:gd name="connsiteX4" fmla="*/ 85773 w 118560"/>
              <a:gd name="connsiteY4" fmla="*/ 213007 h 416695"/>
              <a:gd name="connsiteX5" fmla="*/ 117523 w 118560"/>
              <a:gd name="connsiteY5" fmla="*/ 327307 h 416695"/>
              <a:gd name="connsiteX6" fmla="*/ 111173 w 118560"/>
              <a:gd name="connsiteY6" fmla="*/ 225707 h 416695"/>
              <a:gd name="connsiteX7" fmla="*/ 101648 w 118560"/>
              <a:gd name="connsiteY7" fmla="*/ 282 h 41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60" h="416695">
                <a:moveTo>
                  <a:pt x="101648" y="282"/>
                </a:moveTo>
                <a:cubicBezTo>
                  <a:pt x="99531" y="-7655"/>
                  <a:pt x="99002" y="154270"/>
                  <a:pt x="98473" y="178082"/>
                </a:cubicBezTo>
                <a:cubicBezTo>
                  <a:pt x="97944" y="201894"/>
                  <a:pt x="114877" y="103470"/>
                  <a:pt x="98473" y="143157"/>
                </a:cubicBezTo>
                <a:cubicBezTo>
                  <a:pt x="82069" y="182844"/>
                  <a:pt x="2165" y="404565"/>
                  <a:pt x="48" y="416207"/>
                </a:cubicBezTo>
                <a:cubicBezTo>
                  <a:pt x="-2069" y="427849"/>
                  <a:pt x="66194" y="227824"/>
                  <a:pt x="85773" y="213007"/>
                </a:cubicBezTo>
                <a:cubicBezTo>
                  <a:pt x="105352" y="198190"/>
                  <a:pt x="113290" y="325190"/>
                  <a:pt x="117523" y="327307"/>
                </a:cubicBezTo>
                <a:cubicBezTo>
                  <a:pt x="121756" y="329424"/>
                  <a:pt x="111702" y="275449"/>
                  <a:pt x="111173" y="225707"/>
                </a:cubicBezTo>
                <a:cubicBezTo>
                  <a:pt x="110644" y="175965"/>
                  <a:pt x="103765" y="8219"/>
                  <a:pt x="10164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 2187">
            <a:extLst>
              <a:ext uri="{FF2B5EF4-FFF2-40B4-BE49-F238E27FC236}">
                <a16:creationId xmlns:a16="http://schemas.microsoft.com/office/drawing/2014/main" id="{FF91D4BA-157F-05C0-FB4F-3E64F48484B9}"/>
              </a:ext>
            </a:extLst>
          </p:cNvPr>
          <p:cNvSpPr/>
          <p:nvPr/>
        </p:nvSpPr>
        <p:spPr>
          <a:xfrm>
            <a:off x="6416558" y="3215761"/>
            <a:ext cx="211829" cy="483784"/>
          </a:xfrm>
          <a:custGeom>
            <a:avLst/>
            <a:gdLst>
              <a:gd name="connsiteX0" fmla="*/ 117 w 211829"/>
              <a:gd name="connsiteY0" fmla="*/ 514 h 483784"/>
              <a:gd name="connsiteX1" fmla="*/ 101717 w 211829"/>
              <a:gd name="connsiteY1" fmla="*/ 343414 h 483784"/>
              <a:gd name="connsiteX2" fmla="*/ 101717 w 211829"/>
              <a:gd name="connsiteY2" fmla="*/ 289439 h 483784"/>
              <a:gd name="connsiteX3" fmla="*/ 209667 w 211829"/>
              <a:gd name="connsiteY3" fmla="*/ 479939 h 483784"/>
              <a:gd name="connsiteX4" fmla="*/ 171567 w 211829"/>
              <a:gd name="connsiteY4" fmla="*/ 410089 h 483784"/>
              <a:gd name="connsiteX5" fmla="*/ 142992 w 211829"/>
              <a:gd name="connsiteY5" fmla="*/ 324364 h 483784"/>
              <a:gd name="connsiteX6" fmla="*/ 111242 w 211829"/>
              <a:gd name="connsiteY6" fmla="*/ 241814 h 483784"/>
              <a:gd name="connsiteX7" fmla="*/ 139817 w 211829"/>
              <a:gd name="connsiteY7" fmla="*/ 352939 h 483784"/>
              <a:gd name="connsiteX8" fmla="*/ 82667 w 211829"/>
              <a:gd name="connsiteY8" fmla="*/ 267214 h 483784"/>
              <a:gd name="connsiteX9" fmla="*/ 117 w 211829"/>
              <a:gd name="connsiteY9" fmla="*/ 514 h 48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29" h="483784">
                <a:moveTo>
                  <a:pt x="117" y="514"/>
                </a:moveTo>
                <a:cubicBezTo>
                  <a:pt x="3292" y="13214"/>
                  <a:pt x="84784" y="295260"/>
                  <a:pt x="101717" y="343414"/>
                </a:cubicBezTo>
                <a:cubicBezTo>
                  <a:pt x="118650" y="391568"/>
                  <a:pt x="83725" y="266685"/>
                  <a:pt x="101717" y="289439"/>
                </a:cubicBezTo>
                <a:cubicBezTo>
                  <a:pt x="119709" y="312193"/>
                  <a:pt x="198025" y="459831"/>
                  <a:pt x="209667" y="479939"/>
                </a:cubicBezTo>
                <a:cubicBezTo>
                  <a:pt x="221309" y="500047"/>
                  <a:pt x="182680" y="436018"/>
                  <a:pt x="171567" y="410089"/>
                </a:cubicBezTo>
                <a:cubicBezTo>
                  <a:pt x="160455" y="384160"/>
                  <a:pt x="153046" y="352410"/>
                  <a:pt x="142992" y="324364"/>
                </a:cubicBezTo>
                <a:cubicBezTo>
                  <a:pt x="132938" y="296318"/>
                  <a:pt x="111771" y="237052"/>
                  <a:pt x="111242" y="241814"/>
                </a:cubicBezTo>
                <a:cubicBezTo>
                  <a:pt x="110713" y="246577"/>
                  <a:pt x="144579" y="348706"/>
                  <a:pt x="139817" y="352939"/>
                </a:cubicBezTo>
                <a:cubicBezTo>
                  <a:pt x="135055" y="357172"/>
                  <a:pt x="106480" y="320660"/>
                  <a:pt x="82667" y="267214"/>
                </a:cubicBezTo>
                <a:cubicBezTo>
                  <a:pt x="58854" y="213768"/>
                  <a:pt x="-3058" y="-12186"/>
                  <a:pt x="117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 2188">
            <a:extLst>
              <a:ext uri="{FF2B5EF4-FFF2-40B4-BE49-F238E27FC236}">
                <a16:creationId xmlns:a16="http://schemas.microsoft.com/office/drawing/2014/main" id="{047963CA-3A23-D57A-DD0F-C0C2977FA3AB}"/>
              </a:ext>
            </a:extLst>
          </p:cNvPr>
          <p:cNvSpPr/>
          <p:nvPr/>
        </p:nvSpPr>
        <p:spPr>
          <a:xfrm>
            <a:off x="6797675" y="3574327"/>
            <a:ext cx="638411" cy="76923"/>
          </a:xfrm>
          <a:custGeom>
            <a:avLst/>
            <a:gdLst>
              <a:gd name="connsiteX0" fmla="*/ 0 w 638411"/>
              <a:gd name="connsiteY0" fmla="*/ 76923 h 76923"/>
              <a:gd name="connsiteX1" fmla="*/ 409575 w 638411"/>
              <a:gd name="connsiteY1" fmla="*/ 10248 h 76923"/>
              <a:gd name="connsiteX2" fmla="*/ 365125 w 638411"/>
              <a:gd name="connsiteY2" fmla="*/ 10248 h 76923"/>
              <a:gd name="connsiteX3" fmla="*/ 631825 w 638411"/>
              <a:gd name="connsiteY3" fmla="*/ 10248 h 76923"/>
              <a:gd name="connsiteX4" fmla="*/ 530225 w 638411"/>
              <a:gd name="connsiteY4" fmla="*/ 723 h 76923"/>
              <a:gd name="connsiteX5" fmla="*/ 238125 w 638411"/>
              <a:gd name="connsiteY5" fmla="*/ 32473 h 76923"/>
              <a:gd name="connsiteX6" fmla="*/ 374650 w 638411"/>
              <a:gd name="connsiteY6" fmla="*/ 7073 h 76923"/>
              <a:gd name="connsiteX7" fmla="*/ 0 w 638411"/>
              <a:gd name="connsiteY7" fmla="*/ 76923 h 7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411" h="76923">
                <a:moveTo>
                  <a:pt x="0" y="76923"/>
                </a:moveTo>
                <a:lnTo>
                  <a:pt x="409575" y="10248"/>
                </a:lnTo>
                <a:cubicBezTo>
                  <a:pt x="470429" y="-864"/>
                  <a:pt x="365125" y="10248"/>
                  <a:pt x="365125" y="10248"/>
                </a:cubicBezTo>
                <a:lnTo>
                  <a:pt x="631825" y="10248"/>
                </a:lnTo>
                <a:cubicBezTo>
                  <a:pt x="659342" y="8661"/>
                  <a:pt x="595842" y="-2981"/>
                  <a:pt x="530225" y="723"/>
                </a:cubicBezTo>
                <a:cubicBezTo>
                  <a:pt x="464608" y="4427"/>
                  <a:pt x="264054" y="31415"/>
                  <a:pt x="238125" y="32473"/>
                </a:cubicBezTo>
                <a:cubicBezTo>
                  <a:pt x="212196" y="33531"/>
                  <a:pt x="374650" y="7073"/>
                  <a:pt x="374650" y="7073"/>
                </a:cubicBezTo>
                <a:lnTo>
                  <a:pt x="0" y="769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 2189">
            <a:extLst>
              <a:ext uri="{FF2B5EF4-FFF2-40B4-BE49-F238E27FC236}">
                <a16:creationId xmlns:a16="http://schemas.microsoft.com/office/drawing/2014/main" id="{F362EE29-553F-B725-46E8-C7B9D68901E9}"/>
              </a:ext>
            </a:extLst>
          </p:cNvPr>
          <p:cNvSpPr/>
          <p:nvPr/>
        </p:nvSpPr>
        <p:spPr>
          <a:xfrm>
            <a:off x="6695990" y="3743301"/>
            <a:ext cx="336743" cy="130387"/>
          </a:xfrm>
          <a:custGeom>
            <a:avLst/>
            <a:gdLst>
              <a:gd name="connsiteX0" fmla="*/ 111210 w 336743"/>
              <a:gd name="connsiteY0" fmla="*/ 24 h 130387"/>
              <a:gd name="connsiteX1" fmla="*/ 54060 w 336743"/>
              <a:gd name="connsiteY1" fmla="*/ 95274 h 130387"/>
              <a:gd name="connsiteX2" fmla="*/ 85 w 336743"/>
              <a:gd name="connsiteY2" fmla="*/ 130199 h 130387"/>
              <a:gd name="connsiteX3" fmla="*/ 66760 w 336743"/>
              <a:gd name="connsiteY3" fmla="*/ 104799 h 130387"/>
              <a:gd name="connsiteX4" fmla="*/ 336635 w 336743"/>
              <a:gd name="connsiteY4" fmla="*/ 19074 h 130387"/>
              <a:gd name="connsiteX5" fmla="*/ 98510 w 336743"/>
              <a:gd name="connsiteY5" fmla="*/ 85749 h 130387"/>
              <a:gd name="connsiteX6" fmla="*/ 15960 w 336743"/>
              <a:gd name="connsiteY6" fmla="*/ 104799 h 130387"/>
              <a:gd name="connsiteX7" fmla="*/ 111210 w 336743"/>
              <a:gd name="connsiteY7" fmla="*/ 24 h 13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743" h="130387">
                <a:moveTo>
                  <a:pt x="111210" y="24"/>
                </a:moveTo>
                <a:cubicBezTo>
                  <a:pt x="117560" y="-1564"/>
                  <a:pt x="72581" y="73578"/>
                  <a:pt x="54060" y="95274"/>
                </a:cubicBezTo>
                <a:cubicBezTo>
                  <a:pt x="35539" y="116970"/>
                  <a:pt x="-2032" y="128611"/>
                  <a:pt x="85" y="130199"/>
                </a:cubicBezTo>
                <a:cubicBezTo>
                  <a:pt x="2202" y="131787"/>
                  <a:pt x="10668" y="123320"/>
                  <a:pt x="66760" y="104799"/>
                </a:cubicBezTo>
                <a:cubicBezTo>
                  <a:pt x="122852" y="86278"/>
                  <a:pt x="331343" y="22249"/>
                  <a:pt x="336635" y="19074"/>
                </a:cubicBezTo>
                <a:cubicBezTo>
                  <a:pt x="341927" y="15899"/>
                  <a:pt x="151956" y="71462"/>
                  <a:pt x="98510" y="85749"/>
                </a:cubicBezTo>
                <a:cubicBezTo>
                  <a:pt x="45064" y="100036"/>
                  <a:pt x="18606" y="113266"/>
                  <a:pt x="15960" y="104799"/>
                </a:cubicBezTo>
                <a:cubicBezTo>
                  <a:pt x="13314" y="96332"/>
                  <a:pt x="104860" y="1612"/>
                  <a:pt x="11121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 2190">
            <a:extLst>
              <a:ext uri="{FF2B5EF4-FFF2-40B4-BE49-F238E27FC236}">
                <a16:creationId xmlns:a16="http://schemas.microsoft.com/office/drawing/2014/main" id="{36B1E4A4-3294-1C60-9E23-53182B2C0536}"/>
              </a:ext>
            </a:extLst>
          </p:cNvPr>
          <p:cNvSpPr/>
          <p:nvPr/>
        </p:nvSpPr>
        <p:spPr>
          <a:xfrm>
            <a:off x="5326702" y="5724361"/>
            <a:ext cx="51365" cy="576222"/>
          </a:xfrm>
          <a:custGeom>
            <a:avLst/>
            <a:gdLst>
              <a:gd name="connsiteX0" fmla="*/ 948 w 51365"/>
              <a:gd name="connsiteY0" fmla="*/ 164 h 576222"/>
              <a:gd name="connsiteX1" fmla="*/ 4123 w 51365"/>
              <a:gd name="connsiteY1" fmla="*/ 276389 h 576222"/>
              <a:gd name="connsiteX2" fmla="*/ 23173 w 51365"/>
              <a:gd name="connsiteY2" fmla="*/ 228764 h 576222"/>
              <a:gd name="connsiteX3" fmla="*/ 48573 w 51365"/>
              <a:gd name="connsiteY3" fmla="*/ 568489 h 576222"/>
              <a:gd name="connsiteX4" fmla="*/ 48573 w 51365"/>
              <a:gd name="connsiteY4" fmla="*/ 447839 h 576222"/>
              <a:gd name="connsiteX5" fmla="*/ 29523 w 51365"/>
              <a:gd name="connsiteY5" fmla="*/ 235114 h 576222"/>
              <a:gd name="connsiteX6" fmla="*/ 16823 w 51365"/>
              <a:gd name="connsiteY6" fmla="*/ 320839 h 576222"/>
              <a:gd name="connsiteX7" fmla="*/ 948 w 51365"/>
              <a:gd name="connsiteY7" fmla="*/ 164 h 57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65" h="576222">
                <a:moveTo>
                  <a:pt x="948" y="164"/>
                </a:moveTo>
                <a:cubicBezTo>
                  <a:pt x="-1169" y="-7244"/>
                  <a:pt x="419" y="238289"/>
                  <a:pt x="4123" y="276389"/>
                </a:cubicBezTo>
                <a:cubicBezTo>
                  <a:pt x="7827" y="314489"/>
                  <a:pt x="15765" y="180081"/>
                  <a:pt x="23173" y="228764"/>
                </a:cubicBezTo>
                <a:cubicBezTo>
                  <a:pt x="30581" y="277447"/>
                  <a:pt x="44340" y="531977"/>
                  <a:pt x="48573" y="568489"/>
                </a:cubicBezTo>
                <a:cubicBezTo>
                  <a:pt x="52806" y="605002"/>
                  <a:pt x="51748" y="503401"/>
                  <a:pt x="48573" y="447839"/>
                </a:cubicBezTo>
                <a:cubicBezTo>
                  <a:pt x="45398" y="392277"/>
                  <a:pt x="34815" y="256280"/>
                  <a:pt x="29523" y="235114"/>
                </a:cubicBezTo>
                <a:cubicBezTo>
                  <a:pt x="24231" y="213948"/>
                  <a:pt x="23173" y="352060"/>
                  <a:pt x="16823" y="320839"/>
                </a:cubicBezTo>
                <a:cubicBezTo>
                  <a:pt x="10473" y="289618"/>
                  <a:pt x="3065" y="7572"/>
                  <a:pt x="948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 2191">
            <a:extLst>
              <a:ext uri="{FF2B5EF4-FFF2-40B4-BE49-F238E27FC236}">
                <a16:creationId xmlns:a16="http://schemas.microsoft.com/office/drawing/2014/main" id="{92B5CB98-83E7-4F67-DB68-398DCDF03E60}"/>
              </a:ext>
            </a:extLst>
          </p:cNvPr>
          <p:cNvSpPr/>
          <p:nvPr/>
        </p:nvSpPr>
        <p:spPr>
          <a:xfrm>
            <a:off x="5413247" y="5784814"/>
            <a:ext cx="466072" cy="454997"/>
          </a:xfrm>
          <a:custGeom>
            <a:avLst/>
            <a:gdLst>
              <a:gd name="connsiteX0" fmla="*/ 128 w 466072"/>
              <a:gd name="connsiteY0" fmla="*/ 36 h 454997"/>
              <a:gd name="connsiteX1" fmla="*/ 85853 w 466072"/>
              <a:gd name="connsiteY1" fmla="*/ 234986 h 454997"/>
              <a:gd name="connsiteX2" fmla="*/ 73153 w 466072"/>
              <a:gd name="connsiteY2" fmla="*/ 200061 h 454997"/>
              <a:gd name="connsiteX3" fmla="*/ 216028 w 466072"/>
              <a:gd name="connsiteY3" fmla="*/ 336586 h 454997"/>
              <a:gd name="connsiteX4" fmla="*/ 212853 w 466072"/>
              <a:gd name="connsiteY4" fmla="*/ 317536 h 454997"/>
              <a:gd name="connsiteX5" fmla="*/ 460503 w 466072"/>
              <a:gd name="connsiteY5" fmla="*/ 450886 h 454997"/>
              <a:gd name="connsiteX6" fmla="*/ 368428 w 466072"/>
              <a:gd name="connsiteY6" fmla="*/ 409611 h 454997"/>
              <a:gd name="connsiteX7" fmla="*/ 174753 w 466072"/>
              <a:gd name="connsiteY7" fmla="*/ 295311 h 454997"/>
              <a:gd name="connsiteX8" fmla="*/ 89028 w 466072"/>
              <a:gd name="connsiteY8" fmla="*/ 225461 h 454997"/>
              <a:gd name="connsiteX9" fmla="*/ 108078 w 466072"/>
              <a:gd name="connsiteY9" fmla="*/ 254036 h 454997"/>
              <a:gd name="connsiteX10" fmla="*/ 128 w 466072"/>
              <a:gd name="connsiteY10" fmla="*/ 36 h 45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072" h="454997">
                <a:moveTo>
                  <a:pt x="128" y="36"/>
                </a:moveTo>
                <a:cubicBezTo>
                  <a:pt x="-3576" y="-3139"/>
                  <a:pt x="73682" y="201649"/>
                  <a:pt x="85853" y="234986"/>
                </a:cubicBezTo>
                <a:cubicBezTo>
                  <a:pt x="98024" y="268323"/>
                  <a:pt x="51457" y="183128"/>
                  <a:pt x="73153" y="200061"/>
                </a:cubicBezTo>
                <a:cubicBezTo>
                  <a:pt x="94849" y="216994"/>
                  <a:pt x="192745" y="317007"/>
                  <a:pt x="216028" y="336586"/>
                </a:cubicBezTo>
                <a:cubicBezTo>
                  <a:pt x="239311" y="356165"/>
                  <a:pt x="172107" y="298486"/>
                  <a:pt x="212853" y="317536"/>
                </a:cubicBezTo>
                <a:cubicBezTo>
                  <a:pt x="253599" y="336586"/>
                  <a:pt x="434574" y="435540"/>
                  <a:pt x="460503" y="450886"/>
                </a:cubicBezTo>
                <a:cubicBezTo>
                  <a:pt x="486432" y="466232"/>
                  <a:pt x="416053" y="435540"/>
                  <a:pt x="368428" y="409611"/>
                </a:cubicBezTo>
                <a:cubicBezTo>
                  <a:pt x="320803" y="383682"/>
                  <a:pt x="221320" y="326003"/>
                  <a:pt x="174753" y="295311"/>
                </a:cubicBezTo>
                <a:cubicBezTo>
                  <a:pt x="128186" y="264619"/>
                  <a:pt x="100140" y="232340"/>
                  <a:pt x="89028" y="225461"/>
                </a:cubicBezTo>
                <a:cubicBezTo>
                  <a:pt x="77916" y="218582"/>
                  <a:pt x="118661" y="286844"/>
                  <a:pt x="108078" y="254036"/>
                </a:cubicBezTo>
                <a:cubicBezTo>
                  <a:pt x="97495" y="221228"/>
                  <a:pt x="3832" y="3211"/>
                  <a:pt x="12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 2192">
            <a:extLst>
              <a:ext uri="{FF2B5EF4-FFF2-40B4-BE49-F238E27FC236}">
                <a16:creationId xmlns:a16="http://schemas.microsoft.com/office/drawing/2014/main" id="{6A06BB0C-8051-DB1F-D4F0-120ED2F8E84E}"/>
              </a:ext>
            </a:extLst>
          </p:cNvPr>
          <p:cNvSpPr/>
          <p:nvPr/>
        </p:nvSpPr>
        <p:spPr>
          <a:xfrm>
            <a:off x="5454561" y="6111844"/>
            <a:ext cx="156272" cy="508412"/>
          </a:xfrm>
          <a:custGeom>
            <a:avLst/>
            <a:gdLst>
              <a:gd name="connsiteX0" fmla="*/ 89 w 156272"/>
              <a:gd name="connsiteY0" fmla="*/ 31 h 508412"/>
              <a:gd name="connsiteX1" fmla="*/ 76289 w 156272"/>
              <a:gd name="connsiteY1" fmla="*/ 282606 h 508412"/>
              <a:gd name="connsiteX2" fmla="*/ 66764 w 156272"/>
              <a:gd name="connsiteY2" fmla="*/ 231806 h 508412"/>
              <a:gd name="connsiteX3" fmla="*/ 95339 w 156272"/>
              <a:gd name="connsiteY3" fmla="*/ 368331 h 508412"/>
              <a:gd name="connsiteX4" fmla="*/ 155664 w 156272"/>
              <a:gd name="connsiteY4" fmla="*/ 508031 h 508412"/>
              <a:gd name="connsiteX5" fmla="*/ 120739 w 156272"/>
              <a:gd name="connsiteY5" fmla="*/ 403256 h 508412"/>
              <a:gd name="connsiteX6" fmla="*/ 31839 w 156272"/>
              <a:gd name="connsiteY6" fmla="*/ 215931 h 508412"/>
              <a:gd name="connsiteX7" fmla="*/ 60414 w 156272"/>
              <a:gd name="connsiteY7" fmla="*/ 263556 h 508412"/>
              <a:gd name="connsiteX8" fmla="*/ 89 w 156272"/>
              <a:gd name="connsiteY8" fmla="*/ 31 h 50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272" h="508412">
                <a:moveTo>
                  <a:pt x="89" y="31"/>
                </a:moveTo>
                <a:cubicBezTo>
                  <a:pt x="2735" y="3206"/>
                  <a:pt x="65177" y="243977"/>
                  <a:pt x="76289" y="282606"/>
                </a:cubicBezTo>
                <a:cubicBezTo>
                  <a:pt x="87401" y="321235"/>
                  <a:pt x="63589" y="217519"/>
                  <a:pt x="66764" y="231806"/>
                </a:cubicBezTo>
                <a:cubicBezTo>
                  <a:pt x="69939" y="246093"/>
                  <a:pt x="80522" y="322294"/>
                  <a:pt x="95339" y="368331"/>
                </a:cubicBezTo>
                <a:cubicBezTo>
                  <a:pt x="110156" y="414368"/>
                  <a:pt x="151431" y="502210"/>
                  <a:pt x="155664" y="508031"/>
                </a:cubicBezTo>
                <a:cubicBezTo>
                  <a:pt x="159897" y="513852"/>
                  <a:pt x="141377" y="451939"/>
                  <a:pt x="120739" y="403256"/>
                </a:cubicBezTo>
                <a:cubicBezTo>
                  <a:pt x="100102" y="354573"/>
                  <a:pt x="41893" y="239214"/>
                  <a:pt x="31839" y="215931"/>
                </a:cubicBezTo>
                <a:cubicBezTo>
                  <a:pt x="21785" y="192648"/>
                  <a:pt x="66235" y="294777"/>
                  <a:pt x="60414" y="263556"/>
                </a:cubicBezTo>
                <a:cubicBezTo>
                  <a:pt x="54593" y="232335"/>
                  <a:pt x="-2557" y="-3144"/>
                  <a:pt x="89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 2193">
            <a:extLst>
              <a:ext uri="{FF2B5EF4-FFF2-40B4-BE49-F238E27FC236}">
                <a16:creationId xmlns:a16="http://schemas.microsoft.com/office/drawing/2014/main" id="{236A832F-BC41-2121-8A78-2734FB3B758B}"/>
              </a:ext>
            </a:extLst>
          </p:cNvPr>
          <p:cNvSpPr/>
          <p:nvPr/>
        </p:nvSpPr>
        <p:spPr>
          <a:xfrm>
            <a:off x="5977192" y="6368917"/>
            <a:ext cx="122982" cy="262487"/>
          </a:xfrm>
          <a:custGeom>
            <a:avLst/>
            <a:gdLst>
              <a:gd name="connsiteX0" fmla="*/ 1333 w 122982"/>
              <a:gd name="connsiteY0" fmla="*/ 133 h 262487"/>
              <a:gd name="connsiteX1" fmla="*/ 14033 w 122982"/>
              <a:gd name="connsiteY1" fmla="*/ 136658 h 262487"/>
              <a:gd name="connsiteX2" fmla="*/ 121983 w 122982"/>
              <a:gd name="connsiteY2" fmla="*/ 260483 h 262487"/>
              <a:gd name="connsiteX3" fmla="*/ 64833 w 122982"/>
              <a:gd name="connsiteY3" fmla="*/ 209683 h 262487"/>
              <a:gd name="connsiteX4" fmla="*/ 14033 w 122982"/>
              <a:gd name="connsiteY4" fmla="*/ 162058 h 262487"/>
              <a:gd name="connsiteX5" fmla="*/ 1333 w 122982"/>
              <a:gd name="connsiteY5" fmla="*/ 133 h 26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82" h="262487">
                <a:moveTo>
                  <a:pt x="1333" y="133"/>
                </a:moveTo>
                <a:cubicBezTo>
                  <a:pt x="1333" y="-4100"/>
                  <a:pt x="-6075" y="93266"/>
                  <a:pt x="14033" y="136658"/>
                </a:cubicBezTo>
                <a:cubicBezTo>
                  <a:pt x="34141" y="180050"/>
                  <a:pt x="113516" y="248312"/>
                  <a:pt x="121983" y="260483"/>
                </a:cubicBezTo>
                <a:cubicBezTo>
                  <a:pt x="130450" y="272654"/>
                  <a:pt x="82825" y="226087"/>
                  <a:pt x="64833" y="209683"/>
                </a:cubicBezTo>
                <a:cubicBezTo>
                  <a:pt x="46841" y="193279"/>
                  <a:pt x="22500" y="193279"/>
                  <a:pt x="14033" y="162058"/>
                </a:cubicBezTo>
                <a:cubicBezTo>
                  <a:pt x="5566" y="130837"/>
                  <a:pt x="1333" y="4366"/>
                  <a:pt x="1333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 2194">
            <a:extLst>
              <a:ext uri="{FF2B5EF4-FFF2-40B4-BE49-F238E27FC236}">
                <a16:creationId xmlns:a16="http://schemas.microsoft.com/office/drawing/2014/main" id="{8011B82B-94BB-2455-23EB-4E20CDDEDDD8}"/>
              </a:ext>
            </a:extLst>
          </p:cNvPr>
          <p:cNvSpPr/>
          <p:nvPr/>
        </p:nvSpPr>
        <p:spPr>
          <a:xfrm>
            <a:off x="6148577" y="6317263"/>
            <a:ext cx="169993" cy="247307"/>
          </a:xfrm>
          <a:custGeom>
            <a:avLst/>
            <a:gdLst>
              <a:gd name="connsiteX0" fmla="*/ 169673 w 169993"/>
              <a:gd name="connsiteY0" fmla="*/ 987 h 247307"/>
              <a:gd name="connsiteX1" fmla="*/ 1398 w 169993"/>
              <a:gd name="connsiteY1" fmla="*/ 245462 h 247307"/>
              <a:gd name="connsiteX2" fmla="*/ 87123 w 169993"/>
              <a:gd name="connsiteY2" fmla="*/ 115287 h 247307"/>
              <a:gd name="connsiteX3" fmla="*/ 45848 w 169993"/>
              <a:gd name="connsiteY3" fmla="*/ 156562 h 247307"/>
              <a:gd name="connsiteX4" fmla="*/ 169673 w 169993"/>
              <a:gd name="connsiteY4" fmla="*/ 987 h 2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93" h="247307">
                <a:moveTo>
                  <a:pt x="169673" y="987"/>
                </a:moveTo>
                <a:cubicBezTo>
                  <a:pt x="162265" y="15804"/>
                  <a:pt x="15156" y="226412"/>
                  <a:pt x="1398" y="245462"/>
                </a:cubicBezTo>
                <a:cubicBezTo>
                  <a:pt x="-12360" y="264512"/>
                  <a:pt x="79715" y="130104"/>
                  <a:pt x="87123" y="115287"/>
                </a:cubicBezTo>
                <a:cubicBezTo>
                  <a:pt x="94531" y="100470"/>
                  <a:pt x="37910" y="170320"/>
                  <a:pt x="45848" y="156562"/>
                </a:cubicBezTo>
                <a:cubicBezTo>
                  <a:pt x="53785" y="142804"/>
                  <a:pt x="177081" y="-13830"/>
                  <a:pt x="169673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 2195">
            <a:extLst>
              <a:ext uri="{FF2B5EF4-FFF2-40B4-BE49-F238E27FC236}">
                <a16:creationId xmlns:a16="http://schemas.microsoft.com/office/drawing/2014/main" id="{5DDEEC71-A3BF-076C-B452-5101337A7945}"/>
              </a:ext>
            </a:extLst>
          </p:cNvPr>
          <p:cNvSpPr/>
          <p:nvPr/>
        </p:nvSpPr>
        <p:spPr>
          <a:xfrm>
            <a:off x="5787941" y="6638925"/>
            <a:ext cx="447036" cy="177807"/>
          </a:xfrm>
          <a:custGeom>
            <a:avLst/>
            <a:gdLst>
              <a:gd name="connsiteX0" fmla="*/ 84 w 447036"/>
              <a:gd name="connsiteY0" fmla="*/ 0 h 177807"/>
              <a:gd name="connsiteX1" fmla="*/ 177884 w 447036"/>
              <a:gd name="connsiteY1" fmla="*/ 136525 h 177807"/>
              <a:gd name="connsiteX2" fmla="*/ 444584 w 447036"/>
              <a:gd name="connsiteY2" fmla="*/ 47625 h 177807"/>
              <a:gd name="connsiteX3" fmla="*/ 304884 w 447036"/>
              <a:gd name="connsiteY3" fmla="*/ 104775 h 177807"/>
              <a:gd name="connsiteX4" fmla="*/ 209634 w 447036"/>
              <a:gd name="connsiteY4" fmla="*/ 139700 h 177807"/>
              <a:gd name="connsiteX5" fmla="*/ 269959 w 447036"/>
              <a:gd name="connsiteY5" fmla="*/ 177800 h 177807"/>
              <a:gd name="connsiteX6" fmla="*/ 155659 w 447036"/>
              <a:gd name="connsiteY6" fmla="*/ 136525 h 177807"/>
              <a:gd name="connsiteX7" fmla="*/ 84 w 447036"/>
              <a:gd name="connsiteY7" fmla="*/ 0 h 1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036" h="177807">
                <a:moveTo>
                  <a:pt x="84" y="0"/>
                </a:moveTo>
                <a:cubicBezTo>
                  <a:pt x="3788" y="0"/>
                  <a:pt x="103801" y="128587"/>
                  <a:pt x="177884" y="136525"/>
                </a:cubicBezTo>
                <a:cubicBezTo>
                  <a:pt x="251967" y="144463"/>
                  <a:pt x="423418" y="52917"/>
                  <a:pt x="444584" y="47625"/>
                </a:cubicBezTo>
                <a:cubicBezTo>
                  <a:pt x="465750" y="42333"/>
                  <a:pt x="344042" y="89429"/>
                  <a:pt x="304884" y="104775"/>
                </a:cubicBezTo>
                <a:cubicBezTo>
                  <a:pt x="265726" y="120121"/>
                  <a:pt x="215455" y="127529"/>
                  <a:pt x="209634" y="139700"/>
                </a:cubicBezTo>
                <a:cubicBezTo>
                  <a:pt x="203813" y="151871"/>
                  <a:pt x="278955" y="178329"/>
                  <a:pt x="269959" y="177800"/>
                </a:cubicBezTo>
                <a:cubicBezTo>
                  <a:pt x="260963" y="177271"/>
                  <a:pt x="195876" y="159808"/>
                  <a:pt x="155659" y="136525"/>
                </a:cubicBezTo>
                <a:cubicBezTo>
                  <a:pt x="115442" y="113242"/>
                  <a:pt x="-3620" y="0"/>
                  <a:pt x="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 2196">
            <a:extLst>
              <a:ext uri="{FF2B5EF4-FFF2-40B4-BE49-F238E27FC236}">
                <a16:creationId xmlns:a16="http://schemas.microsoft.com/office/drawing/2014/main" id="{968DB3A9-DAB3-900C-1BA9-A37DC5F12983}"/>
              </a:ext>
            </a:extLst>
          </p:cNvPr>
          <p:cNvSpPr/>
          <p:nvPr/>
        </p:nvSpPr>
        <p:spPr>
          <a:xfrm>
            <a:off x="6419415" y="6022907"/>
            <a:ext cx="648245" cy="438779"/>
          </a:xfrm>
          <a:custGeom>
            <a:avLst/>
            <a:gdLst>
              <a:gd name="connsiteX0" fmla="*/ 622735 w 648245"/>
              <a:gd name="connsiteY0" fmla="*/ 68 h 438779"/>
              <a:gd name="connsiteX1" fmla="*/ 632260 w 648245"/>
              <a:gd name="connsiteY1" fmla="*/ 85793 h 438779"/>
              <a:gd name="connsiteX2" fmla="*/ 381435 w 648245"/>
              <a:gd name="connsiteY2" fmla="*/ 244543 h 438779"/>
              <a:gd name="connsiteX3" fmla="*/ 422710 w 648245"/>
              <a:gd name="connsiteY3" fmla="*/ 269943 h 438779"/>
              <a:gd name="connsiteX4" fmla="*/ 254435 w 648245"/>
              <a:gd name="connsiteY4" fmla="*/ 298518 h 438779"/>
              <a:gd name="connsiteX5" fmla="*/ 435 w 648245"/>
              <a:gd name="connsiteY5" fmla="*/ 352493 h 438779"/>
              <a:gd name="connsiteX6" fmla="*/ 190935 w 648245"/>
              <a:gd name="connsiteY6" fmla="*/ 323918 h 438779"/>
              <a:gd name="connsiteX7" fmla="*/ 92510 w 648245"/>
              <a:gd name="connsiteY7" fmla="*/ 438218 h 438779"/>
              <a:gd name="connsiteX8" fmla="*/ 190935 w 648245"/>
              <a:gd name="connsiteY8" fmla="*/ 365193 h 438779"/>
              <a:gd name="connsiteX9" fmla="*/ 244910 w 648245"/>
              <a:gd name="connsiteY9" fmla="*/ 308043 h 438779"/>
              <a:gd name="connsiteX10" fmla="*/ 467160 w 648245"/>
              <a:gd name="connsiteY10" fmla="*/ 196918 h 438779"/>
              <a:gd name="connsiteX11" fmla="*/ 622735 w 648245"/>
              <a:gd name="connsiteY11" fmla="*/ 98493 h 438779"/>
              <a:gd name="connsiteX12" fmla="*/ 622735 w 648245"/>
              <a:gd name="connsiteY12" fmla="*/ 68 h 43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8245" h="438779">
                <a:moveTo>
                  <a:pt x="622735" y="68"/>
                </a:moveTo>
                <a:cubicBezTo>
                  <a:pt x="624323" y="-2049"/>
                  <a:pt x="672477" y="45047"/>
                  <a:pt x="632260" y="85793"/>
                </a:cubicBezTo>
                <a:cubicBezTo>
                  <a:pt x="592043" y="126539"/>
                  <a:pt x="416360" y="213851"/>
                  <a:pt x="381435" y="244543"/>
                </a:cubicBezTo>
                <a:cubicBezTo>
                  <a:pt x="346510" y="275235"/>
                  <a:pt x="443877" y="260947"/>
                  <a:pt x="422710" y="269943"/>
                </a:cubicBezTo>
                <a:cubicBezTo>
                  <a:pt x="401543" y="278939"/>
                  <a:pt x="324814" y="284760"/>
                  <a:pt x="254435" y="298518"/>
                </a:cubicBezTo>
                <a:cubicBezTo>
                  <a:pt x="184056" y="312276"/>
                  <a:pt x="11018" y="348260"/>
                  <a:pt x="435" y="352493"/>
                </a:cubicBezTo>
                <a:cubicBezTo>
                  <a:pt x="-10148" y="356726"/>
                  <a:pt x="175589" y="309631"/>
                  <a:pt x="190935" y="323918"/>
                </a:cubicBezTo>
                <a:cubicBezTo>
                  <a:pt x="206281" y="338206"/>
                  <a:pt x="92510" y="431339"/>
                  <a:pt x="92510" y="438218"/>
                </a:cubicBezTo>
                <a:cubicBezTo>
                  <a:pt x="92510" y="445097"/>
                  <a:pt x="165535" y="386889"/>
                  <a:pt x="190935" y="365193"/>
                </a:cubicBezTo>
                <a:cubicBezTo>
                  <a:pt x="216335" y="343497"/>
                  <a:pt x="198872" y="336089"/>
                  <a:pt x="244910" y="308043"/>
                </a:cubicBezTo>
                <a:cubicBezTo>
                  <a:pt x="290948" y="279997"/>
                  <a:pt x="404189" y="231843"/>
                  <a:pt x="467160" y="196918"/>
                </a:cubicBezTo>
                <a:cubicBezTo>
                  <a:pt x="530131" y="161993"/>
                  <a:pt x="597335" y="124422"/>
                  <a:pt x="622735" y="98493"/>
                </a:cubicBezTo>
                <a:cubicBezTo>
                  <a:pt x="648135" y="72564"/>
                  <a:pt x="621147" y="2185"/>
                  <a:pt x="62273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 2197">
            <a:extLst>
              <a:ext uri="{FF2B5EF4-FFF2-40B4-BE49-F238E27FC236}">
                <a16:creationId xmlns:a16="http://schemas.microsoft.com/office/drawing/2014/main" id="{A1596A60-7410-DC31-98A0-D5B41FDE5F71}"/>
              </a:ext>
            </a:extLst>
          </p:cNvPr>
          <p:cNvSpPr/>
          <p:nvPr/>
        </p:nvSpPr>
        <p:spPr>
          <a:xfrm>
            <a:off x="4899022" y="5124434"/>
            <a:ext cx="178009" cy="553714"/>
          </a:xfrm>
          <a:custGeom>
            <a:avLst/>
            <a:gdLst>
              <a:gd name="connsiteX0" fmla="*/ 3 w 178009"/>
              <a:gd name="connsiteY0" fmla="*/ 16 h 553714"/>
              <a:gd name="connsiteX1" fmla="*/ 69853 w 178009"/>
              <a:gd name="connsiteY1" fmla="*/ 161941 h 553714"/>
              <a:gd name="connsiteX2" fmla="*/ 73028 w 178009"/>
              <a:gd name="connsiteY2" fmla="*/ 279416 h 553714"/>
              <a:gd name="connsiteX3" fmla="*/ 174628 w 178009"/>
              <a:gd name="connsiteY3" fmla="*/ 546116 h 553714"/>
              <a:gd name="connsiteX4" fmla="*/ 146053 w 178009"/>
              <a:gd name="connsiteY4" fmla="*/ 463566 h 553714"/>
              <a:gd name="connsiteX5" fmla="*/ 69853 w 178009"/>
              <a:gd name="connsiteY5" fmla="*/ 282591 h 553714"/>
              <a:gd name="connsiteX6" fmla="*/ 73028 w 178009"/>
              <a:gd name="connsiteY6" fmla="*/ 152416 h 553714"/>
              <a:gd name="connsiteX7" fmla="*/ 3 w 178009"/>
              <a:gd name="connsiteY7" fmla="*/ 16 h 55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009" h="553714">
                <a:moveTo>
                  <a:pt x="3" y="16"/>
                </a:moveTo>
                <a:cubicBezTo>
                  <a:pt x="-526" y="1603"/>
                  <a:pt x="57682" y="115374"/>
                  <a:pt x="69853" y="161941"/>
                </a:cubicBezTo>
                <a:cubicBezTo>
                  <a:pt x="82024" y="208508"/>
                  <a:pt x="55566" y="215387"/>
                  <a:pt x="73028" y="279416"/>
                </a:cubicBezTo>
                <a:cubicBezTo>
                  <a:pt x="90490" y="343445"/>
                  <a:pt x="162457" y="515424"/>
                  <a:pt x="174628" y="546116"/>
                </a:cubicBezTo>
                <a:cubicBezTo>
                  <a:pt x="186799" y="576808"/>
                  <a:pt x="163515" y="507487"/>
                  <a:pt x="146053" y="463566"/>
                </a:cubicBezTo>
                <a:cubicBezTo>
                  <a:pt x="128591" y="419645"/>
                  <a:pt x="82024" y="334449"/>
                  <a:pt x="69853" y="282591"/>
                </a:cubicBezTo>
                <a:cubicBezTo>
                  <a:pt x="57682" y="230733"/>
                  <a:pt x="82553" y="196337"/>
                  <a:pt x="73028" y="152416"/>
                </a:cubicBezTo>
                <a:cubicBezTo>
                  <a:pt x="63503" y="108495"/>
                  <a:pt x="532" y="-1571"/>
                  <a:pt x="3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 2198">
            <a:extLst>
              <a:ext uri="{FF2B5EF4-FFF2-40B4-BE49-F238E27FC236}">
                <a16:creationId xmlns:a16="http://schemas.microsoft.com/office/drawing/2014/main" id="{BDE5BE7C-C2E4-3F3A-EAE9-30106FB46705}"/>
              </a:ext>
            </a:extLst>
          </p:cNvPr>
          <p:cNvSpPr/>
          <p:nvPr/>
        </p:nvSpPr>
        <p:spPr>
          <a:xfrm>
            <a:off x="4965609" y="3467012"/>
            <a:ext cx="69945" cy="187611"/>
          </a:xfrm>
          <a:custGeom>
            <a:avLst/>
            <a:gdLst>
              <a:gd name="connsiteX0" fmla="*/ 69941 w 69945"/>
              <a:gd name="connsiteY0" fmla="*/ 88 h 187611"/>
              <a:gd name="connsiteX1" fmla="*/ 12791 w 69945"/>
              <a:gd name="connsiteY1" fmla="*/ 123913 h 187611"/>
              <a:gd name="connsiteX2" fmla="*/ 91 w 69945"/>
              <a:gd name="connsiteY2" fmla="*/ 187413 h 187611"/>
              <a:gd name="connsiteX3" fmla="*/ 9616 w 69945"/>
              <a:gd name="connsiteY3" fmla="*/ 104863 h 187611"/>
              <a:gd name="connsiteX4" fmla="*/ 69941 w 69945"/>
              <a:gd name="connsiteY4" fmla="*/ 88 h 18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45" h="187611">
                <a:moveTo>
                  <a:pt x="69941" y="88"/>
                </a:moveTo>
                <a:cubicBezTo>
                  <a:pt x="70470" y="3263"/>
                  <a:pt x="24433" y="92692"/>
                  <a:pt x="12791" y="123913"/>
                </a:cubicBezTo>
                <a:cubicBezTo>
                  <a:pt x="1149" y="155134"/>
                  <a:pt x="620" y="190588"/>
                  <a:pt x="91" y="187413"/>
                </a:cubicBezTo>
                <a:cubicBezTo>
                  <a:pt x="-438" y="184238"/>
                  <a:pt x="1149" y="129734"/>
                  <a:pt x="9616" y="104863"/>
                </a:cubicBezTo>
                <a:cubicBezTo>
                  <a:pt x="18083" y="79992"/>
                  <a:pt x="69412" y="-3087"/>
                  <a:pt x="69941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0" name="フリーフォーム 2199">
            <a:extLst>
              <a:ext uri="{FF2B5EF4-FFF2-40B4-BE49-F238E27FC236}">
                <a16:creationId xmlns:a16="http://schemas.microsoft.com/office/drawing/2014/main" id="{D246CA46-6543-1602-67BD-B446EA83B925}"/>
              </a:ext>
            </a:extLst>
          </p:cNvPr>
          <p:cNvSpPr/>
          <p:nvPr/>
        </p:nvSpPr>
        <p:spPr>
          <a:xfrm>
            <a:off x="4797406" y="3468221"/>
            <a:ext cx="125063" cy="622618"/>
          </a:xfrm>
          <a:custGeom>
            <a:avLst/>
            <a:gdLst>
              <a:gd name="connsiteX0" fmla="*/ 123844 w 125063"/>
              <a:gd name="connsiteY0" fmla="*/ 2054 h 622618"/>
              <a:gd name="connsiteX1" fmla="*/ 101619 w 125063"/>
              <a:gd name="connsiteY1" fmla="*/ 163979 h 622618"/>
              <a:gd name="connsiteX2" fmla="*/ 73044 w 125063"/>
              <a:gd name="connsiteY2" fmla="*/ 338604 h 622618"/>
              <a:gd name="connsiteX3" fmla="*/ 82569 w 125063"/>
              <a:gd name="connsiteY3" fmla="*/ 240179 h 622618"/>
              <a:gd name="connsiteX4" fmla="*/ 31769 w 125063"/>
              <a:gd name="connsiteY4" fmla="*/ 452904 h 622618"/>
              <a:gd name="connsiteX5" fmla="*/ 57169 w 125063"/>
              <a:gd name="connsiteY5" fmla="*/ 376704 h 622618"/>
              <a:gd name="connsiteX6" fmla="*/ 19 w 125063"/>
              <a:gd name="connsiteY6" fmla="*/ 621179 h 622618"/>
              <a:gd name="connsiteX7" fmla="*/ 50819 w 125063"/>
              <a:gd name="connsiteY7" fmla="*/ 468779 h 622618"/>
              <a:gd name="connsiteX8" fmla="*/ 63519 w 125063"/>
              <a:gd name="connsiteY8" fmla="*/ 281454 h 622618"/>
              <a:gd name="connsiteX9" fmla="*/ 123844 w 125063"/>
              <a:gd name="connsiteY9" fmla="*/ 2054 h 62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063" h="622618">
                <a:moveTo>
                  <a:pt x="123844" y="2054"/>
                </a:moveTo>
                <a:cubicBezTo>
                  <a:pt x="130194" y="-17525"/>
                  <a:pt x="110086" y="107887"/>
                  <a:pt x="101619" y="163979"/>
                </a:cubicBezTo>
                <a:cubicBezTo>
                  <a:pt x="93152" y="220071"/>
                  <a:pt x="76219" y="325904"/>
                  <a:pt x="73044" y="338604"/>
                </a:cubicBezTo>
                <a:cubicBezTo>
                  <a:pt x="69869" y="351304"/>
                  <a:pt x="89448" y="221129"/>
                  <a:pt x="82569" y="240179"/>
                </a:cubicBezTo>
                <a:cubicBezTo>
                  <a:pt x="75690" y="259229"/>
                  <a:pt x="36002" y="430150"/>
                  <a:pt x="31769" y="452904"/>
                </a:cubicBezTo>
                <a:cubicBezTo>
                  <a:pt x="27536" y="475658"/>
                  <a:pt x="62461" y="348658"/>
                  <a:pt x="57169" y="376704"/>
                </a:cubicBezTo>
                <a:cubicBezTo>
                  <a:pt x="51877" y="404750"/>
                  <a:pt x="1077" y="605833"/>
                  <a:pt x="19" y="621179"/>
                </a:cubicBezTo>
                <a:cubicBezTo>
                  <a:pt x="-1039" y="636525"/>
                  <a:pt x="40236" y="525400"/>
                  <a:pt x="50819" y="468779"/>
                </a:cubicBezTo>
                <a:cubicBezTo>
                  <a:pt x="61402" y="412158"/>
                  <a:pt x="50819" y="354479"/>
                  <a:pt x="63519" y="281454"/>
                </a:cubicBezTo>
                <a:cubicBezTo>
                  <a:pt x="76219" y="208429"/>
                  <a:pt x="117494" y="21633"/>
                  <a:pt x="123844" y="2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 2200">
            <a:extLst>
              <a:ext uri="{FF2B5EF4-FFF2-40B4-BE49-F238E27FC236}">
                <a16:creationId xmlns:a16="http://schemas.microsoft.com/office/drawing/2014/main" id="{F988C002-C7FB-A885-2A3A-DFF4E2A79206}"/>
              </a:ext>
            </a:extLst>
          </p:cNvPr>
          <p:cNvSpPr/>
          <p:nvPr/>
        </p:nvSpPr>
        <p:spPr>
          <a:xfrm>
            <a:off x="4694029" y="4193864"/>
            <a:ext cx="78199" cy="818524"/>
          </a:xfrm>
          <a:custGeom>
            <a:avLst/>
            <a:gdLst>
              <a:gd name="connsiteX0" fmla="*/ 77996 w 78199"/>
              <a:gd name="connsiteY0" fmla="*/ 311 h 818524"/>
              <a:gd name="connsiteX1" fmla="*/ 33546 w 78199"/>
              <a:gd name="connsiteY1" fmla="*/ 235261 h 818524"/>
              <a:gd name="connsiteX2" fmla="*/ 1796 w 78199"/>
              <a:gd name="connsiteY2" fmla="*/ 476561 h 818524"/>
              <a:gd name="connsiteX3" fmla="*/ 8146 w 78199"/>
              <a:gd name="connsiteY3" fmla="*/ 425761 h 818524"/>
              <a:gd name="connsiteX4" fmla="*/ 43071 w 78199"/>
              <a:gd name="connsiteY4" fmla="*/ 800411 h 818524"/>
              <a:gd name="connsiteX5" fmla="*/ 39896 w 78199"/>
              <a:gd name="connsiteY5" fmla="*/ 695636 h 818524"/>
              <a:gd name="connsiteX6" fmla="*/ 8146 w 78199"/>
              <a:gd name="connsiteY6" fmla="*/ 143186 h 818524"/>
              <a:gd name="connsiteX7" fmla="*/ 14496 w 78199"/>
              <a:gd name="connsiteY7" fmla="*/ 184461 h 818524"/>
              <a:gd name="connsiteX8" fmla="*/ 77996 w 78199"/>
              <a:gd name="connsiteY8" fmla="*/ 311 h 81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199" h="818524">
                <a:moveTo>
                  <a:pt x="77996" y="311"/>
                </a:moveTo>
                <a:cubicBezTo>
                  <a:pt x="81171" y="8778"/>
                  <a:pt x="46246" y="155886"/>
                  <a:pt x="33546" y="235261"/>
                </a:cubicBezTo>
                <a:cubicBezTo>
                  <a:pt x="20846" y="314636"/>
                  <a:pt x="6029" y="444811"/>
                  <a:pt x="1796" y="476561"/>
                </a:cubicBezTo>
                <a:cubicBezTo>
                  <a:pt x="-2437" y="508311"/>
                  <a:pt x="1267" y="371786"/>
                  <a:pt x="8146" y="425761"/>
                </a:cubicBezTo>
                <a:cubicBezTo>
                  <a:pt x="15025" y="479736"/>
                  <a:pt x="37779" y="755432"/>
                  <a:pt x="43071" y="800411"/>
                </a:cubicBezTo>
                <a:cubicBezTo>
                  <a:pt x="48363" y="845390"/>
                  <a:pt x="45717" y="805173"/>
                  <a:pt x="39896" y="695636"/>
                </a:cubicBezTo>
                <a:cubicBezTo>
                  <a:pt x="34075" y="586099"/>
                  <a:pt x="12379" y="228382"/>
                  <a:pt x="8146" y="143186"/>
                </a:cubicBezTo>
                <a:cubicBezTo>
                  <a:pt x="3913" y="57990"/>
                  <a:pt x="1796" y="210390"/>
                  <a:pt x="14496" y="184461"/>
                </a:cubicBezTo>
                <a:cubicBezTo>
                  <a:pt x="27196" y="158532"/>
                  <a:pt x="74821" y="-8156"/>
                  <a:pt x="77996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 2201">
            <a:extLst>
              <a:ext uri="{FF2B5EF4-FFF2-40B4-BE49-F238E27FC236}">
                <a16:creationId xmlns:a16="http://schemas.microsoft.com/office/drawing/2014/main" id="{2C30F4B6-0FEA-94A2-77FD-1985A9397057}"/>
              </a:ext>
            </a:extLst>
          </p:cNvPr>
          <p:cNvSpPr/>
          <p:nvPr/>
        </p:nvSpPr>
        <p:spPr>
          <a:xfrm>
            <a:off x="4812598" y="5575251"/>
            <a:ext cx="219741" cy="533519"/>
          </a:xfrm>
          <a:custGeom>
            <a:avLst/>
            <a:gdLst>
              <a:gd name="connsiteX0" fmla="*/ 702 w 219741"/>
              <a:gd name="connsiteY0" fmla="*/ 49 h 533519"/>
              <a:gd name="connsiteX1" fmla="*/ 76902 w 219741"/>
              <a:gd name="connsiteY1" fmla="*/ 250874 h 533519"/>
              <a:gd name="connsiteX2" fmla="*/ 70552 w 219741"/>
              <a:gd name="connsiteY2" fmla="*/ 228649 h 533519"/>
              <a:gd name="connsiteX3" fmla="*/ 216602 w 219741"/>
              <a:gd name="connsiteY3" fmla="*/ 523924 h 533519"/>
              <a:gd name="connsiteX4" fmla="*/ 159452 w 219741"/>
              <a:gd name="connsiteY4" fmla="*/ 438199 h 533519"/>
              <a:gd name="connsiteX5" fmla="*/ 29277 w 219741"/>
              <a:gd name="connsiteY5" fmla="*/ 206424 h 533519"/>
              <a:gd name="connsiteX6" fmla="*/ 38802 w 219741"/>
              <a:gd name="connsiteY6" fmla="*/ 228649 h 533519"/>
              <a:gd name="connsiteX7" fmla="*/ 702 w 219741"/>
              <a:gd name="connsiteY7" fmla="*/ 49 h 53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741" h="533519">
                <a:moveTo>
                  <a:pt x="702" y="49"/>
                </a:moveTo>
                <a:cubicBezTo>
                  <a:pt x="7052" y="3753"/>
                  <a:pt x="65260" y="212774"/>
                  <a:pt x="76902" y="250874"/>
                </a:cubicBezTo>
                <a:cubicBezTo>
                  <a:pt x="88544" y="288974"/>
                  <a:pt x="47269" y="183141"/>
                  <a:pt x="70552" y="228649"/>
                </a:cubicBezTo>
                <a:cubicBezTo>
                  <a:pt x="93835" y="274157"/>
                  <a:pt x="201785" y="488999"/>
                  <a:pt x="216602" y="523924"/>
                </a:cubicBezTo>
                <a:cubicBezTo>
                  <a:pt x="231419" y="558849"/>
                  <a:pt x="190673" y="491115"/>
                  <a:pt x="159452" y="438199"/>
                </a:cubicBezTo>
                <a:cubicBezTo>
                  <a:pt x="128231" y="385283"/>
                  <a:pt x="49385" y="241349"/>
                  <a:pt x="29277" y="206424"/>
                </a:cubicBezTo>
                <a:cubicBezTo>
                  <a:pt x="9169" y="171499"/>
                  <a:pt x="44623" y="255637"/>
                  <a:pt x="38802" y="228649"/>
                </a:cubicBezTo>
                <a:cubicBezTo>
                  <a:pt x="32981" y="201661"/>
                  <a:pt x="-5648" y="-3655"/>
                  <a:pt x="70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 2202">
            <a:extLst>
              <a:ext uri="{FF2B5EF4-FFF2-40B4-BE49-F238E27FC236}">
                <a16:creationId xmlns:a16="http://schemas.microsoft.com/office/drawing/2014/main" id="{7C8EF6DB-24D0-D419-1EB5-07113ADF8484}"/>
              </a:ext>
            </a:extLst>
          </p:cNvPr>
          <p:cNvSpPr/>
          <p:nvPr/>
        </p:nvSpPr>
        <p:spPr>
          <a:xfrm>
            <a:off x="4989454" y="5881363"/>
            <a:ext cx="593999" cy="856898"/>
          </a:xfrm>
          <a:custGeom>
            <a:avLst/>
            <a:gdLst>
              <a:gd name="connsiteX0" fmla="*/ 1646 w 593999"/>
              <a:gd name="connsiteY0" fmla="*/ 1912 h 856898"/>
              <a:gd name="connsiteX1" fmla="*/ 325496 w 593999"/>
              <a:gd name="connsiteY1" fmla="*/ 554362 h 856898"/>
              <a:gd name="connsiteX2" fmla="*/ 309621 w 593999"/>
              <a:gd name="connsiteY2" fmla="*/ 516262 h 856898"/>
              <a:gd name="connsiteX3" fmla="*/ 589021 w 593999"/>
              <a:gd name="connsiteY3" fmla="*/ 849637 h 856898"/>
              <a:gd name="connsiteX4" fmla="*/ 465196 w 593999"/>
              <a:gd name="connsiteY4" fmla="*/ 713112 h 856898"/>
              <a:gd name="connsiteX5" fmla="*/ 173096 w 593999"/>
              <a:gd name="connsiteY5" fmla="*/ 338462 h 856898"/>
              <a:gd name="connsiteX6" fmla="*/ 198496 w 593999"/>
              <a:gd name="connsiteY6" fmla="*/ 370212 h 856898"/>
              <a:gd name="connsiteX7" fmla="*/ 1646 w 593999"/>
              <a:gd name="connsiteY7" fmla="*/ 1912 h 85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999" h="856898">
                <a:moveTo>
                  <a:pt x="1646" y="1912"/>
                </a:moveTo>
                <a:cubicBezTo>
                  <a:pt x="22813" y="32604"/>
                  <a:pt x="274167" y="468637"/>
                  <a:pt x="325496" y="554362"/>
                </a:cubicBezTo>
                <a:cubicBezTo>
                  <a:pt x="376825" y="640087"/>
                  <a:pt x="265700" y="467050"/>
                  <a:pt x="309621" y="516262"/>
                </a:cubicBezTo>
                <a:cubicBezTo>
                  <a:pt x="353542" y="565474"/>
                  <a:pt x="563092" y="816829"/>
                  <a:pt x="589021" y="849637"/>
                </a:cubicBezTo>
                <a:cubicBezTo>
                  <a:pt x="614950" y="882445"/>
                  <a:pt x="534517" y="798308"/>
                  <a:pt x="465196" y="713112"/>
                </a:cubicBezTo>
                <a:cubicBezTo>
                  <a:pt x="395875" y="627916"/>
                  <a:pt x="217546" y="395612"/>
                  <a:pt x="173096" y="338462"/>
                </a:cubicBezTo>
                <a:cubicBezTo>
                  <a:pt x="128646" y="281312"/>
                  <a:pt x="227071" y="421012"/>
                  <a:pt x="198496" y="370212"/>
                </a:cubicBezTo>
                <a:cubicBezTo>
                  <a:pt x="169921" y="319412"/>
                  <a:pt x="-19521" y="-28780"/>
                  <a:pt x="1646" y="1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 2203">
            <a:extLst>
              <a:ext uri="{FF2B5EF4-FFF2-40B4-BE49-F238E27FC236}">
                <a16:creationId xmlns:a16="http://schemas.microsoft.com/office/drawing/2014/main" id="{38F25421-9665-F015-EFA6-06AAD2DB7EE4}"/>
              </a:ext>
            </a:extLst>
          </p:cNvPr>
          <p:cNvSpPr/>
          <p:nvPr/>
        </p:nvSpPr>
        <p:spPr>
          <a:xfrm>
            <a:off x="5998586" y="6663854"/>
            <a:ext cx="1110249" cy="296645"/>
          </a:xfrm>
          <a:custGeom>
            <a:avLst/>
            <a:gdLst>
              <a:gd name="connsiteX0" fmla="*/ 2164 w 1110249"/>
              <a:gd name="connsiteY0" fmla="*/ 292571 h 296645"/>
              <a:gd name="connsiteX1" fmla="*/ 513339 w 1110249"/>
              <a:gd name="connsiteY1" fmla="*/ 276696 h 296645"/>
              <a:gd name="connsiteX2" fmla="*/ 938789 w 1110249"/>
              <a:gd name="connsiteY2" fmla="*/ 130646 h 296645"/>
              <a:gd name="connsiteX3" fmla="*/ 760989 w 1110249"/>
              <a:gd name="connsiteY3" fmla="*/ 229071 h 296645"/>
              <a:gd name="connsiteX4" fmla="*/ 1110239 w 1110249"/>
              <a:gd name="connsiteY4" fmla="*/ 471 h 296645"/>
              <a:gd name="connsiteX5" fmla="*/ 748289 w 1110249"/>
              <a:gd name="connsiteY5" fmla="*/ 171921 h 296645"/>
              <a:gd name="connsiteX6" fmla="*/ 424439 w 1110249"/>
              <a:gd name="connsiteY6" fmla="*/ 260821 h 296645"/>
              <a:gd name="connsiteX7" fmla="*/ 630814 w 1110249"/>
              <a:gd name="connsiteY7" fmla="*/ 216371 h 296645"/>
              <a:gd name="connsiteX8" fmla="*/ 341889 w 1110249"/>
              <a:gd name="connsiteY8" fmla="*/ 289396 h 296645"/>
              <a:gd name="connsiteX9" fmla="*/ 2164 w 1110249"/>
              <a:gd name="connsiteY9" fmla="*/ 292571 h 29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0249" h="296645">
                <a:moveTo>
                  <a:pt x="2164" y="292571"/>
                </a:moveTo>
                <a:cubicBezTo>
                  <a:pt x="30739" y="290454"/>
                  <a:pt x="357235" y="303683"/>
                  <a:pt x="513339" y="276696"/>
                </a:cubicBezTo>
                <a:cubicBezTo>
                  <a:pt x="669443" y="249709"/>
                  <a:pt x="897514" y="138583"/>
                  <a:pt x="938789" y="130646"/>
                </a:cubicBezTo>
                <a:cubicBezTo>
                  <a:pt x="980064" y="122709"/>
                  <a:pt x="732414" y="250767"/>
                  <a:pt x="760989" y="229071"/>
                </a:cubicBezTo>
                <a:cubicBezTo>
                  <a:pt x="789564" y="207375"/>
                  <a:pt x="1112356" y="9996"/>
                  <a:pt x="1110239" y="471"/>
                </a:cubicBezTo>
                <a:cubicBezTo>
                  <a:pt x="1108122" y="-9054"/>
                  <a:pt x="862589" y="128529"/>
                  <a:pt x="748289" y="171921"/>
                </a:cubicBezTo>
                <a:cubicBezTo>
                  <a:pt x="633989" y="215313"/>
                  <a:pt x="444018" y="253413"/>
                  <a:pt x="424439" y="260821"/>
                </a:cubicBezTo>
                <a:cubicBezTo>
                  <a:pt x="404860" y="268229"/>
                  <a:pt x="644572" y="211609"/>
                  <a:pt x="630814" y="216371"/>
                </a:cubicBezTo>
                <a:cubicBezTo>
                  <a:pt x="617056" y="221133"/>
                  <a:pt x="448251" y="276696"/>
                  <a:pt x="341889" y="289396"/>
                </a:cubicBezTo>
                <a:cubicBezTo>
                  <a:pt x="235527" y="302096"/>
                  <a:pt x="-26411" y="294688"/>
                  <a:pt x="2164" y="292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 2204">
            <a:extLst>
              <a:ext uri="{FF2B5EF4-FFF2-40B4-BE49-F238E27FC236}">
                <a16:creationId xmlns:a16="http://schemas.microsoft.com/office/drawing/2014/main" id="{13072260-E87C-D73E-3BE0-B3C19FCF8979}"/>
              </a:ext>
            </a:extLst>
          </p:cNvPr>
          <p:cNvSpPr/>
          <p:nvPr/>
        </p:nvSpPr>
        <p:spPr>
          <a:xfrm>
            <a:off x="7013793" y="6311107"/>
            <a:ext cx="657274" cy="472164"/>
          </a:xfrm>
          <a:custGeom>
            <a:avLst/>
            <a:gdLst>
              <a:gd name="connsiteX0" fmla="*/ 653832 w 657274"/>
              <a:gd name="connsiteY0" fmla="*/ 793 h 472164"/>
              <a:gd name="connsiteX1" fmla="*/ 463332 w 657274"/>
              <a:gd name="connsiteY1" fmla="*/ 146843 h 472164"/>
              <a:gd name="connsiteX2" fmla="*/ 177582 w 657274"/>
              <a:gd name="connsiteY2" fmla="*/ 292893 h 472164"/>
              <a:gd name="connsiteX3" fmla="*/ 295057 w 657274"/>
              <a:gd name="connsiteY3" fmla="*/ 235743 h 472164"/>
              <a:gd name="connsiteX4" fmla="*/ 2957 w 657274"/>
              <a:gd name="connsiteY4" fmla="*/ 470693 h 472164"/>
              <a:gd name="connsiteX5" fmla="*/ 161707 w 657274"/>
              <a:gd name="connsiteY5" fmla="*/ 330993 h 472164"/>
              <a:gd name="connsiteX6" fmla="*/ 441107 w 657274"/>
              <a:gd name="connsiteY6" fmla="*/ 238918 h 472164"/>
              <a:gd name="connsiteX7" fmla="*/ 263307 w 657274"/>
              <a:gd name="connsiteY7" fmla="*/ 296068 h 472164"/>
              <a:gd name="connsiteX8" fmla="*/ 425232 w 657274"/>
              <a:gd name="connsiteY8" fmla="*/ 169068 h 472164"/>
              <a:gd name="connsiteX9" fmla="*/ 301407 w 657274"/>
              <a:gd name="connsiteY9" fmla="*/ 213518 h 472164"/>
              <a:gd name="connsiteX10" fmla="*/ 653832 w 657274"/>
              <a:gd name="connsiteY10" fmla="*/ 793 h 47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7274" h="472164">
                <a:moveTo>
                  <a:pt x="653832" y="793"/>
                </a:moveTo>
                <a:cubicBezTo>
                  <a:pt x="680819" y="-10319"/>
                  <a:pt x="542707" y="98160"/>
                  <a:pt x="463332" y="146843"/>
                </a:cubicBezTo>
                <a:cubicBezTo>
                  <a:pt x="383957" y="195526"/>
                  <a:pt x="205628" y="278076"/>
                  <a:pt x="177582" y="292893"/>
                </a:cubicBezTo>
                <a:cubicBezTo>
                  <a:pt x="149536" y="307710"/>
                  <a:pt x="324161" y="206110"/>
                  <a:pt x="295057" y="235743"/>
                </a:cubicBezTo>
                <a:cubicBezTo>
                  <a:pt x="265953" y="265376"/>
                  <a:pt x="25182" y="454818"/>
                  <a:pt x="2957" y="470693"/>
                </a:cubicBezTo>
                <a:cubicBezTo>
                  <a:pt x="-19268" y="486568"/>
                  <a:pt x="88682" y="369622"/>
                  <a:pt x="161707" y="330993"/>
                </a:cubicBezTo>
                <a:cubicBezTo>
                  <a:pt x="234732" y="292364"/>
                  <a:pt x="424174" y="244739"/>
                  <a:pt x="441107" y="238918"/>
                </a:cubicBezTo>
                <a:cubicBezTo>
                  <a:pt x="458040" y="233097"/>
                  <a:pt x="265953" y="307710"/>
                  <a:pt x="263307" y="296068"/>
                </a:cubicBezTo>
                <a:cubicBezTo>
                  <a:pt x="260661" y="284426"/>
                  <a:pt x="418882" y="182826"/>
                  <a:pt x="425232" y="169068"/>
                </a:cubicBezTo>
                <a:cubicBezTo>
                  <a:pt x="431582" y="155310"/>
                  <a:pt x="268599" y="236801"/>
                  <a:pt x="301407" y="213518"/>
                </a:cubicBezTo>
                <a:cubicBezTo>
                  <a:pt x="334215" y="190235"/>
                  <a:pt x="626845" y="11905"/>
                  <a:pt x="653832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 2205">
            <a:extLst>
              <a:ext uri="{FF2B5EF4-FFF2-40B4-BE49-F238E27FC236}">
                <a16:creationId xmlns:a16="http://schemas.microsoft.com/office/drawing/2014/main" id="{2F4EBF62-3814-C766-06DE-54C574AA961B}"/>
              </a:ext>
            </a:extLst>
          </p:cNvPr>
          <p:cNvSpPr/>
          <p:nvPr/>
        </p:nvSpPr>
        <p:spPr>
          <a:xfrm>
            <a:off x="7498971" y="5641974"/>
            <a:ext cx="476689" cy="547585"/>
          </a:xfrm>
          <a:custGeom>
            <a:avLst/>
            <a:gdLst>
              <a:gd name="connsiteX0" fmla="*/ 476629 w 476689"/>
              <a:gd name="connsiteY0" fmla="*/ 1 h 547585"/>
              <a:gd name="connsiteX1" fmla="*/ 235329 w 476689"/>
              <a:gd name="connsiteY1" fmla="*/ 215901 h 547585"/>
              <a:gd name="connsiteX2" fmla="*/ 3554 w 476689"/>
              <a:gd name="connsiteY2" fmla="*/ 542926 h 547585"/>
              <a:gd name="connsiteX3" fmla="*/ 105154 w 476689"/>
              <a:gd name="connsiteY3" fmla="*/ 393701 h 547585"/>
              <a:gd name="connsiteX4" fmla="*/ 244854 w 476689"/>
              <a:gd name="connsiteY4" fmla="*/ 184151 h 547585"/>
              <a:gd name="connsiteX5" fmla="*/ 213104 w 476689"/>
              <a:gd name="connsiteY5" fmla="*/ 219076 h 547585"/>
              <a:gd name="connsiteX6" fmla="*/ 476629 w 476689"/>
              <a:gd name="connsiteY6" fmla="*/ 1 h 54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689" h="547585">
                <a:moveTo>
                  <a:pt x="476629" y="1"/>
                </a:moveTo>
                <a:cubicBezTo>
                  <a:pt x="480333" y="-528"/>
                  <a:pt x="314175" y="125414"/>
                  <a:pt x="235329" y="215901"/>
                </a:cubicBezTo>
                <a:cubicBezTo>
                  <a:pt x="156483" y="306389"/>
                  <a:pt x="25250" y="513293"/>
                  <a:pt x="3554" y="542926"/>
                </a:cubicBezTo>
                <a:cubicBezTo>
                  <a:pt x="-18142" y="572559"/>
                  <a:pt x="64937" y="453497"/>
                  <a:pt x="105154" y="393701"/>
                </a:cubicBezTo>
                <a:cubicBezTo>
                  <a:pt x="145371" y="333905"/>
                  <a:pt x="226862" y="213255"/>
                  <a:pt x="244854" y="184151"/>
                </a:cubicBezTo>
                <a:cubicBezTo>
                  <a:pt x="262846" y="155047"/>
                  <a:pt x="178708" y="247651"/>
                  <a:pt x="213104" y="219076"/>
                </a:cubicBezTo>
                <a:lnTo>
                  <a:pt x="476629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 2206">
            <a:extLst>
              <a:ext uri="{FF2B5EF4-FFF2-40B4-BE49-F238E27FC236}">
                <a16:creationId xmlns:a16="http://schemas.microsoft.com/office/drawing/2014/main" id="{8B6FCD7A-A624-2DBF-8C65-8B657D4AA223}"/>
              </a:ext>
            </a:extLst>
          </p:cNvPr>
          <p:cNvSpPr/>
          <p:nvPr/>
        </p:nvSpPr>
        <p:spPr>
          <a:xfrm>
            <a:off x="6772209" y="4302066"/>
            <a:ext cx="402033" cy="427758"/>
          </a:xfrm>
          <a:custGeom>
            <a:avLst/>
            <a:gdLst>
              <a:gd name="connsiteX0" fmla="*/ 66 w 402033"/>
              <a:gd name="connsiteY0" fmla="*/ 59 h 427758"/>
              <a:gd name="connsiteX1" fmla="*/ 314391 w 402033"/>
              <a:gd name="connsiteY1" fmla="*/ 238184 h 427758"/>
              <a:gd name="connsiteX2" fmla="*/ 400116 w 402033"/>
              <a:gd name="connsiteY2" fmla="*/ 425509 h 427758"/>
              <a:gd name="connsiteX3" fmla="*/ 371541 w 402033"/>
              <a:gd name="connsiteY3" fmla="*/ 336609 h 427758"/>
              <a:gd name="connsiteX4" fmla="*/ 342966 w 402033"/>
              <a:gd name="connsiteY4" fmla="*/ 260409 h 427758"/>
              <a:gd name="connsiteX5" fmla="*/ 66 w 402033"/>
              <a:gd name="connsiteY5" fmla="*/ 59 h 42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033" h="427758">
                <a:moveTo>
                  <a:pt x="66" y="59"/>
                </a:moveTo>
                <a:cubicBezTo>
                  <a:pt x="-4696" y="-3645"/>
                  <a:pt x="247716" y="167276"/>
                  <a:pt x="314391" y="238184"/>
                </a:cubicBezTo>
                <a:cubicBezTo>
                  <a:pt x="381066" y="309092"/>
                  <a:pt x="390591" y="409105"/>
                  <a:pt x="400116" y="425509"/>
                </a:cubicBezTo>
                <a:cubicBezTo>
                  <a:pt x="409641" y="441913"/>
                  <a:pt x="381066" y="364126"/>
                  <a:pt x="371541" y="336609"/>
                </a:cubicBezTo>
                <a:cubicBezTo>
                  <a:pt x="362016" y="309092"/>
                  <a:pt x="398528" y="313326"/>
                  <a:pt x="342966" y="260409"/>
                </a:cubicBezTo>
                <a:cubicBezTo>
                  <a:pt x="287404" y="207492"/>
                  <a:pt x="4828" y="3763"/>
                  <a:pt x="66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 2207">
            <a:extLst>
              <a:ext uri="{FF2B5EF4-FFF2-40B4-BE49-F238E27FC236}">
                <a16:creationId xmlns:a16="http://schemas.microsoft.com/office/drawing/2014/main" id="{92B03392-B8AC-6916-840E-0A7BF23E7DC4}"/>
              </a:ext>
            </a:extLst>
          </p:cNvPr>
          <p:cNvSpPr/>
          <p:nvPr/>
        </p:nvSpPr>
        <p:spPr>
          <a:xfrm>
            <a:off x="7683265" y="4460695"/>
            <a:ext cx="150848" cy="260460"/>
          </a:xfrm>
          <a:custGeom>
            <a:avLst/>
            <a:gdLst>
              <a:gd name="connsiteX0" fmla="*/ 235 w 150848"/>
              <a:gd name="connsiteY0" fmla="*/ 180 h 260460"/>
              <a:gd name="connsiteX1" fmla="*/ 89135 w 150848"/>
              <a:gd name="connsiteY1" fmla="*/ 57330 h 260460"/>
              <a:gd name="connsiteX2" fmla="*/ 149460 w 150848"/>
              <a:gd name="connsiteY2" fmla="*/ 257355 h 260460"/>
              <a:gd name="connsiteX3" fmla="*/ 130410 w 150848"/>
              <a:gd name="connsiteY3" fmla="*/ 171630 h 260460"/>
              <a:gd name="connsiteX4" fmla="*/ 117710 w 150848"/>
              <a:gd name="connsiteY4" fmla="*/ 70030 h 260460"/>
              <a:gd name="connsiteX5" fmla="*/ 235 w 150848"/>
              <a:gd name="connsiteY5" fmla="*/ 180 h 26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848" h="260460">
                <a:moveTo>
                  <a:pt x="235" y="180"/>
                </a:moveTo>
                <a:cubicBezTo>
                  <a:pt x="-4527" y="-1937"/>
                  <a:pt x="64264" y="14468"/>
                  <a:pt x="89135" y="57330"/>
                </a:cubicBezTo>
                <a:cubicBezTo>
                  <a:pt x="114006" y="100193"/>
                  <a:pt x="142581" y="238305"/>
                  <a:pt x="149460" y="257355"/>
                </a:cubicBezTo>
                <a:cubicBezTo>
                  <a:pt x="156339" y="276405"/>
                  <a:pt x="135702" y="202851"/>
                  <a:pt x="130410" y="171630"/>
                </a:cubicBezTo>
                <a:cubicBezTo>
                  <a:pt x="125118" y="140409"/>
                  <a:pt x="137818" y="98605"/>
                  <a:pt x="117710" y="70030"/>
                </a:cubicBezTo>
                <a:cubicBezTo>
                  <a:pt x="97602" y="41455"/>
                  <a:pt x="4997" y="2297"/>
                  <a:pt x="235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 2208">
            <a:extLst>
              <a:ext uri="{FF2B5EF4-FFF2-40B4-BE49-F238E27FC236}">
                <a16:creationId xmlns:a16="http://schemas.microsoft.com/office/drawing/2014/main" id="{4D9EA578-2AB1-F3E5-91FB-AD8DD35C5220}"/>
              </a:ext>
            </a:extLst>
          </p:cNvPr>
          <p:cNvSpPr/>
          <p:nvPr/>
        </p:nvSpPr>
        <p:spPr>
          <a:xfrm>
            <a:off x="7854922" y="4257499"/>
            <a:ext cx="92599" cy="273254"/>
          </a:xfrm>
          <a:custGeom>
            <a:avLst/>
            <a:gdLst>
              <a:gd name="connsiteX0" fmla="*/ 28 w 92599"/>
              <a:gd name="connsiteY0" fmla="*/ 176 h 273254"/>
              <a:gd name="connsiteX1" fmla="*/ 76228 w 92599"/>
              <a:gd name="connsiteY1" fmla="*/ 114476 h 273254"/>
              <a:gd name="connsiteX2" fmla="*/ 73053 w 92599"/>
              <a:gd name="connsiteY2" fmla="*/ 273226 h 273254"/>
              <a:gd name="connsiteX3" fmla="*/ 85753 w 92599"/>
              <a:gd name="connsiteY3" fmla="*/ 127176 h 273254"/>
              <a:gd name="connsiteX4" fmla="*/ 85753 w 92599"/>
              <a:gd name="connsiteY4" fmla="*/ 89076 h 273254"/>
              <a:gd name="connsiteX5" fmla="*/ 28 w 92599"/>
              <a:gd name="connsiteY5" fmla="*/ 176 h 27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99" h="273254">
                <a:moveTo>
                  <a:pt x="28" y="176"/>
                </a:moveTo>
                <a:cubicBezTo>
                  <a:pt x="-1559" y="4409"/>
                  <a:pt x="64057" y="68968"/>
                  <a:pt x="76228" y="114476"/>
                </a:cubicBezTo>
                <a:cubicBezTo>
                  <a:pt x="88399" y="159984"/>
                  <a:pt x="71465" y="271109"/>
                  <a:pt x="73053" y="273226"/>
                </a:cubicBezTo>
                <a:cubicBezTo>
                  <a:pt x="74641" y="275343"/>
                  <a:pt x="83636" y="157868"/>
                  <a:pt x="85753" y="127176"/>
                </a:cubicBezTo>
                <a:cubicBezTo>
                  <a:pt x="87870" y="96484"/>
                  <a:pt x="100040" y="109184"/>
                  <a:pt x="85753" y="89076"/>
                </a:cubicBezTo>
                <a:cubicBezTo>
                  <a:pt x="71466" y="68968"/>
                  <a:pt x="1615" y="-4057"/>
                  <a:pt x="28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 2209">
            <a:extLst>
              <a:ext uri="{FF2B5EF4-FFF2-40B4-BE49-F238E27FC236}">
                <a16:creationId xmlns:a16="http://schemas.microsoft.com/office/drawing/2014/main" id="{3E376D0D-AD83-A513-4964-0630643D4052}"/>
              </a:ext>
            </a:extLst>
          </p:cNvPr>
          <p:cNvSpPr/>
          <p:nvPr/>
        </p:nvSpPr>
        <p:spPr>
          <a:xfrm>
            <a:off x="7253508" y="4238605"/>
            <a:ext cx="568183" cy="143033"/>
          </a:xfrm>
          <a:custGeom>
            <a:avLst/>
            <a:gdLst>
              <a:gd name="connsiteX0" fmla="*/ 566517 w 568183"/>
              <a:gd name="connsiteY0" fmla="*/ 20 h 143033"/>
              <a:gd name="connsiteX1" fmla="*/ 404592 w 568183"/>
              <a:gd name="connsiteY1" fmla="*/ 63520 h 143033"/>
              <a:gd name="connsiteX2" fmla="*/ 1367 w 568183"/>
              <a:gd name="connsiteY2" fmla="*/ 142895 h 143033"/>
              <a:gd name="connsiteX3" fmla="*/ 280767 w 568183"/>
              <a:gd name="connsiteY3" fmla="*/ 82570 h 143033"/>
              <a:gd name="connsiteX4" fmla="*/ 490317 w 568183"/>
              <a:gd name="connsiteY4" fmla="*/ 76220 h 143033"/>
              <a:gd name="connsiteX5" fmla="*/ 245842 w 568183"/>
              <a:gd name="connsiteY5" fmla="*/ 98445 h 143033"/>
              <a:gd name="connsiteX6" fmla="*/ 474442 w 568183"/>
              <a:gd name="connsiteY6" fmla="*/ 69870 h 143033"/>
              <a:gd name="connsiteX7" fmla="*/ 566517 w 568183"/>
              <a:gd name="connsiteY7" fmla="*/ 20 h 14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83" h="143033">
                <a:moveTo>
                  <a:pt x="566517" y="20"/>
                </a:moveTo>
                <a:cubicBezTo>
                  <a:pt x="554875" y="-1038"/>
                  <a:pt x="498784" y="39708"/>
                  <a:pt x="404592" y="63520"/>
                </a:cubicBezTo>
                <a:cubicBezTo>
                  <a:pt x="310400" y="87333"/>
                  <a:pt x="22004" y="139720"/>
                  <a:pt x="1367" y="142895"/>
                </a:cubicBezTo>
                <a:cubicBezTo>
                  <a:pt x="-19271" y="146070"/>
                  <a:pt x="199275" y="93683"/>
                  <a:pt x="280767" y="82570"/>
                </a:cubicBezTo>
                <a:cubicBezTo>
                  <a:pt x="362259" y="71458"/>
                  <a:pt x="496138" y="73574"/>
                  <a:pt x="490317" y="76220"/>
                </a:cubicBezTo>
                <a:cubicBezTo>
                  <a:pt x="484496" y="78866"/>
                  <a:pt x="248488" y="99503"/>
                  <a:pt x="245842" y="98445"/>
                </a:cubicBezTo>
                <a:cubicBezTo>
                  <a:pt x="243196" y="97387"/>
                  <a:pt x="422054" y="82570"/>
                  <a:pt x="474442" y="69870"/>
                </a:cubicBezTo>
                <a:cubicBezTo>
                  <a:pt x="526829" y="57170"/>
                  <a:pt x="578159" y="1078"/>
                  <a:pt x="566517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 2210">
            <a:extLst>
              <a:ext uri="{FF2B5EF4-FFF2-40B4-BE49-F238E27FC236}">
                <a16:creationId xmlns:a16="http://schemas.microsoft.com/office/drawing/2014/main" id="{C98FE035-1A15-6C51-3309-FE0400F9F348}"/>
              </a:ext>
            </a:extLst>
          </p:cNvPr>
          <p:cNvSpPr/>
          <p:nvPr/>
        </p:nvSpPr>
        <p:spPr>
          <a:xfrm>
            <a:off x="7251838" y="2650459"/>
            <a:ext cx="115733" cy="372200"/>
          </a:xfrm>
          <a:custGeom>
            <a:avLst/>
            <a:gdLst>
              <a:gd name="connsiteX0" fmla="*/ 6212 w 115733"/>
              <a:gd name="connsiteY0" fmla="*/ 666 h 372200"/>
              <a:gd name="connsiteX1" fmla="*/ 18912 w 115733"/>
              <a:gd name="connsiteY1" fmla="*/ 194341 h 372200"/>
              <a:gd name="connsiteX2" fmla="*/ 114162 w 115733"/>
              <a:gd name="connsiteY2" fmla="*/ 368966 h 372200"/>
              <a:gd name="connsiteX3" fmla="*/ 72887 w 115733"/>
              <a:gd name="connsiteY3" fmla="*/ 302291 h 372200"/>
              <a:gd name="connsiteX4" fmla="*/ 3037 w 115733"/>
              <a:gd name="connsiteY4" fmla="*/ 232441 h 372200"/>
              <a:gd name="connsiteX5" fmla="*/ 12562 w 115733"/>
              <a:gd name="connsiteY5" fmla="*/ 264191 h 372200"/>
              <a:gd name="connsiteX6" fmla="*/ 6212 w 115733"/>
              <a:gd name="connsiteY6" fmla="*/ 666 h 37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733" h="372200">
                <a:moveTo>
                  <a:pt x="6212" y="666"/>
                </a:moveTo>
                <a:cubicBezTo>
                  <a:pt x="7270" y="-10976"/>
                  <a:pt x="920" y="132958"/>
                  <a:pt x="18912" y="194341"/>
                </a:cubicBezTo>
                <a:cubicBezTo>
                  <a:pt x="36904" y="255724"/>
                  <a:pt x="105166" y="350974"/>
                  <a:pt x="114162" y="368966"/>
                </a:cubicBezTo>
                <a:cubicBezTo>
                  <a:pt x="123158" y="386958"/>
                  <a:pt x="91408" y="325045"/>
                  <a:pt x="72887" y="302291"/>
                </a:cubicBezTo>
                <a:cubicBezTo>
                  <a:pt x="54366" y="279537"/>
                  <a:pt x="13091" y="238791"/>
                  <a:pt x="3037" y="232441"/>
                </a:cubicBezTo>
                <a:cubicBezTo>
                  <a:pt x="-7017" y="226091"/>
                  <a:pt x="10975" y="296999"/>
                  <a:pt x="12562" y="264191"/>
                </a:cubicBezTo>
                <a:cubicBezTo>
                  <a:pt x="14150" y="231383"/>
                  <a:pt x="5154" y="12308"/>
                  <a:pt x="621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 2211">
            <a:extLst>
              <a:ext uri="{FF2B5EF4-FFF2-40B4-BE49-F238E27FC236}">
                <a16:creationId xmlns:a16="http://schemas.microsoft.com/office/drawing/2014/main" id="{4FDD3C53-1237-C0BE-4B35-A756A76DD0AF}"/>
              </a:ext>
            </a:extLst>
          </p:cNvPr>
          <p:cNvSpPr/>
          <p:nvPr/>
        </p:nvSpPr>
        <p:spPr>
          <a:xfrm>
            <a:off x="6682233" y="2079227"/>
            <a:ext cx="572929" cy="217212"/>
          </a:xfrm>
          <a:custGeom>
            <a:avLst/>
            <a:gdLst>
              <a:gd name="connsiteX0" fmla="*/ 1142 w 572929"/>
              <a:gd name="connsiteY0" fmla="*/ 216298 h 217212"/>
              <a:gd name="connsiteX1" fmla="*/ 207517 w 572929"/>
              <a:gd name="connsiteY1" fmla="*/ 105173 h 217212"/>
              <a:gd name="connsiteX2" fmla="*/ 378967 w 572929"/>
              <a:gd name="connsiteY2" fmla="*/ 13098 h 217212"/>
              <a:gd name="connsiteX3" fmla="*/ 572642 w 572929"/>
              <a:gd name="connsiteY3" fmla="*/ 101998 h 217212"/>
              <a:gd name="connsiteX4" fmla="*/ 420242 w 572929"/>
              <a:gd name="connsiteY4" fmla="*/ 25798 h 217212"/>
              <a:gd name="connsiteX5" fmla="*/ 328167 w 572929"/>
              <a:gd name="connsiteY5" fmla="*/ 398 h 217212"/>
              <a:gd name="connsiteX6" fmla="*/ 321817 w 572929"/>
              <a:gd name="connsiteY6" fmla="*/ 28973 h 217212"/>
              <a:gd name="connsiteX7" fmla="*/ 1142 w 572929"/>
              <a:gd name="connsiteY7" fmla="*/ 216298 h 21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929" h="217212">
                <a:moveTo>
                  <a:pt x="1142" y="216298"/>
                </a:moveTo>
                <a:cubicBezTo>
                  <a:pt x="-17908" y="228998"/>
                  <a:pt x="207517" y="105173"/>
                  <a:pt x="207517" y="105173"/>
                </a:cubicBezTo>
                <a:cubicBezTo>
                  <a:pt x="270488" y="71306"/>
                  <a:pt x="318113" y="13627"/>
                  <a:pt x="378967" y="13098"/>
                </a:cubicBezTo>
                <a:cubicBezTo>
                  <a:pt x="439821" y="12569"/>
                  <a:pt x="565763" y="99881"/>
                  <a:pt x="572642" y="101998"/>
                </a:cubicBezTo>
                <a:cubicBezTo>
                  <a:pt x="579521" y="104115"/>
                  <a:pt x="460988" y="42731"/>
                  <a:pt x="420242" y="25798"/>
                </a:cubicBezTo>
                <a:cubicBezTo>
                  <a:pt x="379496" y="8865"/>
                  <a:pt x="344571" y="-131"/>
                  <a:pt x="328167" y="398"/>
                </a:cubicBezTo>
                <a:cubicBezTo>
                  <a:pt x="311763" y="927"/>
                  <a:pt x="374204" y="-7010"/>
                  <a:pt x="321817" y="28973"/>
                </a:cubicBezTo>
                <a:cubicBezTo>
                  <a:pt x="269430" y="64956"/>
                  <a:pt x="20192" y="203598"/>
                  <a:pt x="1142" y="216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 2212">
            <a:extLst>
              <a:ext uri="{FF2B5EF4-FFF2-40B4-BE49-F238E27FC236}">
                <a16:creationId xmlns:a16="http://schemas.microsoft.com/office/drawing/2014/main" id="{0B48C9A3-F61B-5D7E-BCB4-1C64BE0DA452}"/>
              </a:ext>
            </a:extLst>
          </p:cNvPr>
          <p:cNvSpPr/>
          <p:nvPr/>
        </p:nvSpPr>
        <p:spPr>
          <a:xfrm>
            <a:off x="9101785" y="4473370"/>
            <a:ext cx="344842" cy="451161"/>
          </a:xfrm>
          <a:custGeom>
            <a:avLst/>
            <a:gdLst>
              <a:gd name="connsiteX0" fmla="*/ 343840 w 344842"/>
              <a:gd name="connsiteY0" fmla="*/ 205 h 451161"/>
              <a:gd name="connsiteX1" fmla="*/ 232715 w 344842"/>
              <a:gd name="connsiteY1" fmla="*/ 136730 h 451161"/>
              <a:gd name="connsiteX2" fmla="*/ 115240 w 344842"/>
              <a:gd name="connsiteY2" fmla="*/ 260555 h 451161"/>
              <a:gd name="connsiteX3" fmla="*/ 143815 w 344842"/>
              <a:gd name="connsiteY3" fmla="*/ 212930 h 451161"/>
              <a:gd name="connsiteX4" fmla="*/ 26340 w 344842"/>
              <a:gd name="connsiteY4" fmla="*/ 397080 h 451161"/>
              <a:gd name="connsiteX5" fmla="*/ 940 w 344842"/>
              <a:gd name="connsiteY5" fmla="*/ 451055 h 451161"/>
              <a:gd name="connsiteX6" fmla="*/ 26340 w 344842"/>
              <a:gd name="connsiteY6" fmla="*/ 400255 h 451161"/>
              <a:gd name="connsiteX7" fmla="*/ 204140 w 344842"/>
              <a:gd name="connsiteY7" fmla="*/ 139905 h 451161"/>
              <a:gd name="connsiteX8" fmla="*/ 166040 w 344842"/>
              <a:gd name="connsiteY8" fmla="*/ 168480 h 451161"/>
              <a:gd name="connsiteX9" fmla="*/ 343840 w 344842"/>
              <a:gd name="connsiteY9" fmla="*/ 205 h 45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842" h="451161">
                <a:moveTo>
                  <a:pt x="343840" y="205"/>
                </a:moveTo>
                <a:cubicBezTo>
                  <a:pt x="354953" y="-5087"/>
                  <a:pt x="270815" y="93338"/>
                  <a:pt x="232715" y="136730"/>
                </a:cubicBezTo>
                <a:cubicBezTo>
                  <a:pt x="194615" y="180122"/>
                  <a:pt x="130057" y="247855"/>
                  <a:pt x="115240" y="260555"/>
                </a:cubicBezTo>
                <a:cubicBezTo>
                  <a:pt x="100423" y="273255"/>
                  <a:pt x="158632" y="190176"/>
                  <a:pt x="143815" y="212930"/>
                </a:cubicBezTo>
                <a:cubicBezTo>
                  <a:pt x="128998" y="235684"/>
                  <a:pt x="50152" y="357393"/>
                  <a:pt x="26340" y="397080"/>
                </a:cubicBezTo>
                <a:cubicBezTo>
                  <a:pt x="2527" y="436768"/>
                  <a:pt x="940" y="450526"/>
                  <a:pt x="940" y="451055"/>
                </a:cubicBezTo>
                <a:cubicBezTo>
                  <a:pt x="940" y="451584"/>
                  <a:pt x="-7527" y="452113"/>
                  <a:pt x="26340" y="400255"/>
                </a:cubicBezTo>
                <a:cubicBezTo>
                  <a:pt x="60207" y="348397"/>
                  <a:pt x="180857" y="178534"/>
                  <a:pt x="204140" y="139905"/>
                </a:cubicBezTo>
                <a:cubicBezTo>
                  <a:pt x="227423" y="101276"/>
                  <a:pt x="143815" y="188059"/>
                  <a:pt x="166040" y="168480"/>
                </a:cubicBezTo>
                <a:cubicBezTo>
                  <a:pt x="188265" y="148901"/>
                  <a:pt x="332727" y="5497"/>
                  <a:pt x="343840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 2213">
            <a:extLst>
              <a:ext uri="{FF2B5EF4-FFF2-40B4-BE49-F238E27FC236}">
                <a16:creationId xmlns:a16="http://schemas.microsoft.com/office/drawing/2014/main" id="{3F90A924-4FE4-D3FA-BBA2-D5A49F29EF6D}"/>
              </a:ext>
            </a:extLst>
          </p:cNvPr>
          <p:cNvSpPr/>
          <p:nvPr/>
        </p:nvSpPr>
        <p:spPr>
          <a:xfrm>
            <a:off x="8378819" y="4914717"/>
            <a:ext cx="734132" cy="430283"/>
          </a:xfrm>
          <a:custGeom>
            <a:avLst/>
            <a:gdLst>
              <a:gd name="connsiteX0" fmla="*/ 733431 w 734132"/>
              <a:gd name="connsiteY0" fmla="*/ 183 h 430283"/>
              <a:gd name="connsiteX1" fmla="*/ 485781 w 734132"/>
              <a:gd name="connsiteY1" fmla="*/ 251008 h 430283"/>
              <a:gd name="connsiteX2" fmla="*/ 504831 w 734132"/>
              <a:gd name="connsiteY2" fmla="*/ 231958 h 430283"/>
              <a:gd name="connsiteX3" fmla="*/ 311156 w 734132"/>
              <a:gd name="connsiteY3" fmla="*/ 362133 h 430283"/>
              <a:gd name="connsiteX4" fmla="*/ 225431 w 734132"/>
              <a:gd name="connsiteY4" fmla="*/ 400233 h 430283"/>
              <a:gd name="connsiteX5" fmla="*/ 184156 w 734132"/>
              <a:gd name="connsiteY5" fmla="*/ 390708 h 430283"/>
              <a:gd name="connsiteX6" fmla="*/ 6 w 734132"/>
              <a:gd name="connsiteY6" fmla="*/ 327208 h 430283"/>
              <a:gd name="connsiteX7" fmla="*/ 177806 w 734132"/>
              <a:gd name="connsiteY7" fmla="*/ 403408 h 430283"/>
              <a:gd name="connsiteX8" fmla="*/ 250831 w 734132"/>
              <a:gd name="connsiteY8" fmla="*/ 425633 h 430283"/>
              <a:gd name="connsiteX9" fmla="*/ 352431 w 734132"/>
              <a:gd name="connsiteY9" fmla="*/ 320858 h 430283"/>
              <a:gd name="connsiteX10" fmla="*/ 514356 w 734132"/>
              <a:gd name="connsiteY10" fmla="*/ 203383 h 430283"/>
              <a:gd name="connsiteX11" fmla="*/ 396881 w 734132"/>
              <a:gd name="connsiteY11" fmla="*/ 295458 h 430283"/>
              <a:gd name="connsiteX12" fmla="*/ 733431 w 734132"/>
              <a:gd name="connsiteY12" fmla="*/ 183 h 43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4132" h="430283">
                <a:moveTo>
                  <a:pt x="733431" y="183"/>
                </a:moveTo>
                <a:cubicBezTo>
                  <a:pt x="748248" y="-7225"/>
                  <a:pt x="523881" y="212379"/>
                  <a:pt x="485781" y="251008"/>
                </a:cubicBezTo>
                <a:cubicBezTo>
                  <a:pt x="447681" y="289637"/>
                  <a:pt x="533935" y="213437"/>
                  <a:pt x="504831" y="231958"/>
                </a:cubicBezTo>
                <a:cubicBezTo>
                  <a:pt x="475727" y="250479"/>
                  <a:pt x="357723" y="334087"/>
                  <a:pt x="311156" y="362133"/>
                </a:cubicBezTo>
                <a:cubicBezTo>
                  <a:pt x="264589" y="390179"/>
                  <a:pt x="246598" y="395471"/>
                  <a:pt x="225431" y="400233"/>
                </a:cubicBezTo>
                <a:cubicBezTo>
                  <a:pt x="204264" y="404995"/>
                  <a:pt x="221727" y="402879"/>
                  <a:pt x="184156" y="390708"/>
                </a:cubicBezTo>
                <a:cubicBezTo>
                  <a:pt x="146585" y="378537"/>
                  <a:pt x="1064" y="325091"/>
                  <a:pt x="6" y="327208"/>
                </a:cubicBezTo>
                <a:cubicBezTo>
                  <a:pt x="-1052" y="329325"/>
                  <a:pt x="136002" y="387004"/>
                  <a:pt x="177806" y="403408"/>
                </a:cubicBezTo>
                <a:cubicBezTo>
                  <a:pt x="219610" y="419812"/>
                  <a:pt x="221727" y="439391"/>
                  <a:pt x="250831" y="425633"/>
                </a:cubicBezTo>
                <a:cubicBezTo>
                  <a:pt x="279935" y="411875"/>
                  <a:pt x="308510" y="357900"/>
                  <a:pt x="352431" y="320858"/>
                </a:cubicBezTo>
                <a:cubicBezTo>
                  <a:pt x="396352" y="283816"/>
                  <a:pt x="506948" y="207616"/>
                  <a:pt x="514356" y="203383"/>
                </a:cubicBezTo>
                <a:cubicBezTo>
                  <a:pt x="521764" y="199150"/>
                  <a:pt x="358252" y="324033"/>
                  <a:pt x="396881" y="295458"/>
                </a:cubicBezTo>
                <a:cubicBezTo>
                  <a:pt x="435510" y="266883"/>
                  <a:pt x="718614" y="7591"/>
                  <a:pt x="733431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 2214">
            <a:extLst>
              <a:ext uri="{FF2B5EF4-FFF2-40B4-BE49-F238E27FC236}">
                <a16:creationId xmlns:a16="http://schemas.microsoft.com/office/drawing/2014/main" id="{7841E00E-8DAA-55DF-4468-55F8618BD586}"/>
              </a:ext>
            </a:extLst>
          </p:cNvPr>
          <p:cNvSpPr/>
          <p:nvPr/>
        </p:nvSpPr>
        <p:spPr>
          <a:xfrm>
            <a:off x="8664431" y="5056895"/>
            <a:ext cx="278794" cy="261469"/>
          </a:xfrm>
          <a:custGeom>
            <a:avLst/>
            <a:gdLst>
              <a:gd name="connsiteX0" fmla="*/ 276369 w 278794"/>
              <a:gd name="connsiteY0" fmla="*/ 880 h 261469"/>
              <a:gd name="connsiteX1" fmla="*/ 222394 w 278794"/>
              <a:gd name="connsiteY1" fmla="*/ 83430 h 261469"/>
              <a:gd name="connsiteX2" fmla="*/ 76344 w 278794"/>
              <a:gd name="connsiteY2" fmla="*/ 219955 h 261469"/>
              <a:gd name="connsiteX3" fmla="*/ 98569 w 278794"/>
              <a:gd name="connsiteY3" fmla="*/ 191380 h 261469"/>
              <a:gd name="connsiteX4" fmla="*/ 144 w 278794"/>
              <a:gd name="connsiteY4" fmla="*/ 261230 h 261469"/>
              <a:gd name="connsiteX5" fmla="*/ 123969 w 278794"/>
              <a:gd name="connsiteY5" fmla="*/ 162805 h 261469"/>
              <a:gd name="connsiteX6" fmla="*/ 152544 w 278794"/>
              <a:gd name="connsiteY6" fmla="*/ 134230 h 261469"/>
              <a:gd name="connsiteX7" fmla="*/ 276369 w 278794"/>
              <a:gd name="connsiteY7" fmla="*/ 880 h 26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794" h="261469">
                <a:moveTo>
                  <a:pt x="276369" y="880"/>
                </a:moveTo>
                <a:cubicBezTo>
                  <a:pt x="288011" y="-7587"/>
                  <a:pt x="255731" y="46918"/>
                  <a:pt x="222394" y="83430"/>
                </a:cubicBezTo>
                <a:cubicBezTo>
                  <a:pt x="189056" y="119943"/>
                  <a:pt x="96981" y="201963"/>
                  <a:pt x="76344" y="219955"/>
                </a:cubicBezTo>
                <a:cubicBezTo>
                  <a:pt x="55706" y="237947"/>
                  <a:pt x="111269" y="184501"/>
                  <a:pt x="98569" y="191380"/>
                </a:cubicBezTo>
                <a:cubicBezTo>
                  <a:pt x="85869" y="198259"/>
                  <a:pt x="-4089" y="265992"/>
                  <a:pt x="144" y="261230"/>
                </a:cubicBezTo>
                <a:cubicBezTo>
                  <a:pt x="4377" y="256468"/>
                  <a:pt x="98569" y="183972"/>
                  <a:pt x="123969" y="162805"/>
                </a:cubicBezTo>
                <a:cubicBezTo>
                  <a:pt x="149369" y="141638"/>
                  <a:pt x="127673" y="156455"/>
                  <a:pt x="152544" y="134230"/>
                </a:cubicBezTo>
                <a:cubicBezTo>
                  <a:pt x="177415" y="112005"/>
                  <a:pt x="264727" y="9347"/>
                  <a:pt x="276369" y="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 2215">
            <a:extLst>
              <a:ext uri="{FF2B5EF4-FFF2-40B4-BE49-F238E27FC236}">
                <a16:creationId xmlns:a16="http://schemas.microsoft.com/office/drawing/2014/main" id="{093E96A1-5E32-2412-5121-88CB11A8C906}"/>
              </a:ext>
            </a:extLst>
          </p:cNvPr>
          <p:cNvSpPr/>
          <p:nvPr/>
        </p:nvSpPr>
        <p:spPr>
          <a:xfrm>
            <a:off x="8743254" y="4364851"/>
            <a:ext cx="363311" cy="836435"/>
          </a:xfrm>
          <a:custGeom>
            <a:avLst/>
            <a:gdLst>
              <a:gd name="connsiteX0" fmla="*/ 362646 w 363311"/>
              <a:gd name="connsiteY0" fmla="*/ 774 h 836435"/>
              <a:gd name="connsiteX1" fmla="*/ 273746 w 363311"/>
              <a:gd name="connsiteY1" fmla="*/ 238899 h 836435"/>
              <a:gd name="connsiteX2" fmla="*/ 172146 w 363311"/>
              <a:gd name="connsiteY2" fmla="*/ 553224 h 836435"/>
              <a:gd name="connsiteX3" fmla="*/ 194371 w 363311"/>
              <a:gd name="connsiteY3" fmla="*/ 454799 h 836435"/>
              <a:gd name="connsiteX4" fmla="*/ 137221 w 363311"/>
              <a:gd name="connsiteY4" fmla="*/ 702449 h 836435"/>
              <a:gd name="connsiteX5" fmla="*/ 168971 w 363311"/>
              <a:gd name="connsiteY5" fmla="*/ 464324 h 836435"/>
              <a:gd name="connsiteX6" fmla="*/ 95946 w 363311"/>
              <a:gd name="connsiteY6" fmla="*/ 600849 h 836435"/>
              <a:gd name="connsiteX7" fmla="*/ 32446 w 363311"/>
              <a:gd name="connsiteY7" fmla="*/ 753249 h 836435"/>
              <a:gd name="connsiteX8" fmla="*/ 696 w 363311"/>
              <a:gd name="connsiteY8" fmla="*/ 835799 h 836435"/>
              <a:gd name="connsiteX9" fmla="*/ 61021 w 363311"/>
              <a:gd name="connsiteY9" fmla="*/ 711974 h 836435"/>
              <a:gd name="connsiteX10" fmla="*/ 175321 w 363311"/>
              <a:gd name="connsiteY10" fmla="*/ 426224 h 836435"/>
              <a:gd name="connsiteX11" fmla="*/ 146746 w 363311"/>
              <a:gd name="connsiteY11" fmla="*/ 477024 h 836435"/>
              <a:gd name="connsiteX12" fmla="*/ 216596 w 363311"/>
              <a:gd name="connsiteY12" fmla="*/ 381774 h 836435"/>
              <a:gd name="connsiteX13" fmla="*/ 232471 w 363311"/>
              <a:gd name="connsiteY13" fmla="*/ 245249 h 836435"/>
              <a:gd name="connsiteX14" fmla="*/ 226121 w 363311"/>
              <a:gd name="connsiteY14" fmla="*/ 318274 h 836435"/>
              <a:gd name="connsiteX15" fmla="*/ 362646 w 363311"/>
              <a:gd name="connsiteY15" fmla="*/ 774 h 83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3311" h="836435">
                <a:moveTo>
                  <a:pt x="362646" y="774"/>
                </a:moveTo>
                <a:cubicBezTo>
                  <a:pt x="370583" y="-12455"/>
                  <a:pt x="305496" y="146824"/>
                  <a:pt x="273746" y="238899"/>
                </a:cubicBezTo>
                <a:cubicBezTo>
                  <a:pt x="241996" y="330974"/>
                  <a:pt x="185375" y="517241"/>
                  <a:pt x="172146" y="553224"/>
                </a:cubicBezTo>
                <a:cubicBezTo>
                  <a:pt x="158917" y="589207"/>
                  <a:pt x="200192" y="429928"/>
                  <a:pt x="194371" y="454799"/>
                </a:cubicBezTo>
                <a:cubicBezTo>
                  <a:pt x="188550" y="479670"/>
                  <a:pt x="141454" y="700862"/>
                  <a:pt x="137221" y="702449"/>
                </a:cubicBezTo>
                <a:cubicBezTo>
                  <a:pt x="132988" y="704036"/>
                  <a:pt x="175850" y="481257"/>
                  <a:pt x="168971" y="464324"/>
                </a:cubicBezTo>
                <a:cubicBezTo>
                  <a:pt x="162092" y="447391"/>
                  <a:pt x="118700" y="552695"/>
                  <a:pt x="95946" y="600849"/>
                </a:cubicBezTo>
                <a:cubicBezTo>
                  <a:pt x="73192" y="649003"/>
                  <a:pt x="48321" y="714091"/>
                  <a:pt x="32446" y="753249"/>
                </a:cubicBezTo>
                <a:cubicBezTo>
                  <a:pt x="16571" y="792407"/>
                  <a:pt x="-4066" y="842678"/>
                  <a:pt x="696" y="835799"/>
                </a:cubicBezTo>
                <a:cubicBezTo>
                  <a:pt x="5458" y="828920"/>
                  <a:pt x="31917" y="780237"/>
                  <a:pt x="61021" y="711974"/>
                </a:cubicBezTo>
                <a:cubicBezTo>
                  <a:pt x="90125" y="643712"/>
                  <a:pt x="161034" y="465382"/>
                  <a:pt x="175321" y="426224"/>
                </a:cubicBezTo>
                <a:cubicBezTo>
                  <a:pt x="189608" y="387066"/>
                  <a:pt x="139867" y="484432"/>
                  <a:pt x="146746" y="477024"/>
                </a:cubicBezTo>
                <a:cubicBezTo>
                  <a:pt x="153625" y="469616"/>
                  <a:pt x="202309" y="420403"/>
                  <a:pt x="216596" y="381774"/>
                </a:cubicBezTo>
                <a:cubicBezTo>
                  <a:pt x="230883" y="343145"/>
                  <a:pt x="230883" y="255832"/>
                  <a:pt x="232471" y="245249"/>
                </a:cubicBezTo>
                <a:cubicBezTo>
                  <a:pt x="234058" y="234666"/>
                  <a:pt x="204425" y="353728"/>
                  <a:pt x="226121" y="318274"/>
                </a:cubicBezTo>
                <a:cubicBezTo>
                  <a:pt x="247817" y="282820"/>
                  <a:pt x="354709" y="14003"/>
                  <a:pt x="362646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 2216">
            <a:extLst>
              <a:ext uri="{FF2B5EF4-FFF2-40B4-BE49-F238E27FC236}">
                <a16:creationId xmlns:a16="http://schemas.microsoft.com/office/drawing/2014/main" id="{46478132-A647-9404-20E6-D8B6464A03D3}"/>
              </a:ext>
            </a:extLst>
          </p:cNvPr>
          <p:cNvSpPr/>
          <p:nvPr/>
        </p:nvSpPr>
        <p:spPr>
          <a:xfrm>
            <a:off x="8816527" y="4448138"/>
            <a:ext cx="178426" cy="489005"/>
          </a:xfrm>
          <a:custGeom>
            <a:avLst/>
            <a:gdLst>
              <a:gd name="connsiteX0" fmla="*/ 95698 w 178426"/>
              <a:gd name="connsiteY0" fmla="*/ 37 h 489005"/>
              <a:gd name="connsiteX1" fmla="*/ 136973 w 178426"/>
              <a:gd name="connsiteY1" fmla="*/ 127037 h 489005"/>
              <a:gd name="connsiteX2" fmla="*/ 121098 w 178426"/>
              <a:gd name="connsiteY2" fmla="*/ 215937 h 489005"/>
              <a:gd name="connsiteX3" fmla="*/ 136973 w 178426"/>
              <a:gd name="connsiteY3" fmla="*/ 301662 h 489005"/>
              <a:gd name="connsiteX4" fmla="*/ 124273 w 178426"/>
              <a:gd name="connsiteY4" fmla="*/ 260387 h 489005"/>
              <a:gd name="connsiteX5" fmla="*/ 60773 w 178426"/>
              <a:gd name="connsiteY5" fmla="*/ 320712 h 489005"/>
              <a:gd name="connsiteX6" fmla="*/ 32198 w 178426"/>
              <a:gd name="connsiteY6" fmla="*/ 339762 h 489005"/>
              <a:gd name="connsiteX7" fmla="*/ 448 w 178426"/>
              <a:gd name="connsiteY7" fmla="*/ 488987 h 489005"/>
              <a:gd name="connsiteX8" fmla="*/ 22673 w 178426"/>
              <a:gd name="connsiteY8" fmla="*/ 349287 h 489005"/>
              <a:gd name="connsiteX9" fmla="*/ 133798 w 178426"/>
              <a:gd name="connsiteY9" fmla="*/ 263562 h 489005"/>
              <a:gd name="connsiteX10" fmla="*/ 178248 w 178426"/>
              <a:gd name="connsiteY10" fmla="*/ 50837 h 489005"/>
              <a:gd name="connsiteX11" fmla="*/ 149673 w 178426"/>
              <a:gd name="connsiteY11" fmla="*/ 200062 h 489005"/>
              <a:gd name="connsiteX12" fmla="*/ 156023 w 178426"/>
              <a:gd name="connsiteY12" fmla="*/ 114337 h 489005"/>
              <a:gd name="connsiteX13" fmla="*/ 95698 w 178426"/>
              <a:gd name="connsiteY13" fmla="*/ 37 h 4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8426" h="489005">
                <a:moveTo>
                  <a:pt x="95698" y="37"/>
                </a:moveTo>
                <a:cubicBezTo>
                  <a:pt x="92523" y="2154"/>
                  <a:pt x="132740" y="91054"/>
                  <a:pt x="136973" y="127037"/>
                </a:cubicBezTo>
                <a:cubicBezTo>
                  <a:pt x="141206" y="163020"/>
                  <a:pt x="121098" y="186833"/>
                  <a:pt x="121098" y="215937"/>
                </a:cubicBezTo>
                <a:cubicBezTo>
                  <a:pt x="121098" y="245041"/>
                  <a:pt x="136444" y="294254"/>
                  <a:pt x="136973" y="301662"/>
                </a:cubicBezTo>
                <a:cubicBezTo>
                  <a:pt x="137502" y="309070"/>
                  <a:pt x="136973" y="257212"/>
                  <a:pt x="124273" y="260387"/>
                </a:cubicBezTo>
                <a:cubicBezTo>
                  <a:pt x="111573" y="263562"/>
                  <a:pt x="76119" y="307483"/>
                  <a:pt x="60773" y="320712"/>
                </a:cubicBezTo>
                <a:cubicBezTo>
                  <a:pt x="45427" y="333941"/>
                  <a:pt x="42252" y="311716"/>
                  <a:pt x="32198" y="339762"/>
                </a:cubicBezTo>
                <a:cubicBezTo>
                  <a:pt x="22144" y="367808"/>
                  <a:pt x="2035" y="487400"/>
                  <a:pt x="448" y="488987"/>
                </a:cubicBezTo>
                <a:cubicBezTo>
                  <a:pt x="-1139" y="490574"/>
                  <a:pt x="448" y="386858"/>
                  <a:pt x="22673" y="349287"/>
                </a:cubicBezTo>
                <a:cubicBezTo>
                  <a:pt x="44898" y="311716"/>
                  <a:pt x="107869" y="313304"/>
                  <a:pt x="133798" y="263562"/>
                </a:cubicBezTo>
                <a:cubicBezTo>
                  <a:pt x="159727" y="213820"/>
                  <a:pt x="175602" y="61420"/>
                  <a:pt x="178248" y="50837"/>
                </a:cubicBezTo>
                <a:cubicBezTo>
                  <a:pt x="180894" y="40254"/>
                  <a:pt x="153377" y="189479"/>
                  <a:pt x="149673" y="200062"/>
                </a:cubicBezTo>
                <a:cubicBezTo>
                  <a:pt x="145969" y="210645"/>
                  <a:pt x="162902" y="141854"/>
                  <a:pt x="156023" y="114337"/>
                </a:cubicBezTo>
                <a:cubicBezTo>
                  <a:pt x="149144" y="86820"/>
                  <a:pt x="98873" y="-2080"/>
                  <a:pt x="9569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 2217">
            <a:extLst>
              <a:ext uri="{FF2B5EF4-FFF2-40B4-BE49-F238E27FC236}">
                <a16:creationId xmlns:a16="http://schemas.microsoft.com/office/drawing/2014/main" id="{499D8662-83CC-30CE-F012-296CE7303905}"/>
              </a:ext>
            </a:extLst>
          </p:cNvPr>
          <p:cNvSpPr/>
          <p:nvPr/>
        </p:nvSpPr>
        <p:spPr>
          <a:xfrm>
            <a:off x="8755166" y="4549704"/>
            <a:ext cx="138951" cy="493632"/>
          </a:xfrm>
          <a:custGeom>
            <a:avLst/>
            <a:gdLst>
              <a:gd name="connsiteX0" fmla="*/ 128484 w 138951"/>
              <a:gd name="connsiteY0" fmla="*/ 71 h 493632"/>
              <a:gd name="connsiteX1" fmla="*/ 131659 w 138951"/>
              <a:gd name="connsiteY1" fmla="*/ 174696 h 493632"/>
              <a:gd name="connsiteX2" fmla="*/ 33234 w 138951"/>
              <a:gd name="connsiteY2" fmla="*/ 225496 h 493632"/>
              <a:gd name="connsiteX3" fmla="*/ 17359 w 138951"/>
              <a:gd name="connsiteY3" fmla="*/ 333446 h 493632"/>
              <a:gd name="connsiteX4" fmla="*/ 4659 w 138951"/>
              <a:gd name="connsiteY4" fmla="*/ 273121 h 493632"/>
              <a:gd name="connsiteX5" fmla="*/ 20534 w 138951"/>
              <a:gd name="connsiteY5" fmla="*/ 492196 h 493632"/>
              <a:gd name="connsiteX6" fmla="*/ 1484 w 138951"/>
              <a:gd name="connsiteY6" fmla="*/ 362021 h 493632"/>
              <a:gd name="connsiteX7" fmla="*/ 68159 w 138951"/>
              <a:gd name="connsiteY7" fmla="*/ 244546 h 493632"/>
              <a:gd name="connsiteX8" fmla="*/ 7834 w 138951"/>
              <a:gd name="connsiteY8" fmla="*/ 314396 h 493632"/>
              <a:gd name="connsiteX9" fmla="*/ 45934 w 138951"/>
              <a:gd name="connsiteY9" fmla="*/ 241371 h 493632"/>
              <a:gd name="connsiteX10" fmla="*/ 103084 w 138951"/>
              <a:gd name="connsiteY10" fmla="*/ 196921 h 493632"/>
              <a:gd name="connsiteX11" fmla="*/ 128484 w 138951"/>
              <a:gd name="connsiteY11" fmla="*/ 71 h 49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951" h="493632">
                <a:moveTo>
                  <a:pt x="128484" y="71"/>
                </a:moveTo>
                <a:cubicBezTo>
                  <a:pt x="133246" y="-3633"/>
                  <a:pt x="147534" y="137125"/>
                  <a:pt x="131659" y="174696"/>
                </a:cubicBezTo>
                <a:cubicBezTo>
                  <a:pt x="115784" y="212267"/>
                  <a:pt x="52284" y="199038"/>
                  <a:pt x="33234" y="225496"/>
                </a:cubicBezTo>
                <a:cubicBezTo>
                  <a:pt x="14184" y="251954"/>
                  <a:pt x="22121" y="325509"/>
                  <a:pt x="17359" y="333446"/>
                </a:cubicBezTo>
                <a:cubicBezTo>
                  <a:pt x="12596" y="341384"/>
                  <a:pt x="4130" y="246663"/>
                  <a:pt x="4659" y="273121"/>
                </a:cubicBezTo>
                <a:cubicBezTo>
                  <a:pt x="5188" y="299579"/>
                  <a:pt x="21063" y="477379"/>
                  <a:pt x="20534" y="492196"/>
                </a:cubicBezTo>
                <a:cubicBezTo>
                  <a:pt x="20005" y="507013"/>
                  <a:pt x="-6453" y="403296"/>
                  <a:pt x="1484" y="362021"/>
                </a:cubicBezTo>
                <a:cubicBezTo>
                  <a:pt x="9421" y="320746"/>
                  <a:pt x="67101" y="252483"/>
                  <a:pt x="68159" y="244546"/>
                </a:cubicBezTo>
                <a:cubicBezTo>
                  <a:pt x="69217" y="236609"/>
                  <a:pt x="11538" y="314925"/>
                  <a:pt x="7834" y="314396"/>
                </a:cubicBezTo>
                <a:cubicBezTo>
                  <a:pt x="4130" y="313867"/>
                  <a:pt x="30059" y="260950"/>
                  <a:pt x="45934" y="241371"/>
                </a:cubicBezTo>
                <a:cubicBezTo>
                  <a:pt x="61809" y="221792"/>
                  <a:pt x="88267" y="229729"/>
                  <a:pt x="103084" y="196921"/>
                </a:cubicBezTo>
                <a:cubicBezTo>
                  <a:pt x="117901" y="164113"/>
                  <a:pt x="123722" y="3775"/>
                  <a:pt x="128484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 2218">
            <a:extLst>
              <a:ext uri="{FF2B5EF4-FFF2-40B4-BE49-F238E27FC236}">
                <a16:creationId xmlns:a16="http://schemas.microsoft.com/office/drawing/2014/main" id="{A2B9C12C-E02C-5493-EEEF-4C90A7D8A596}"/>
              </a:ext>
            </a:extLst>
          </p:cNvPr>
          <p:cNvSpPr/>
          <p:nvPr/>
        </p:nvSpPr>
        <p:spPr>
          <a:xfrm>
            <a:off x="8619652" y="4703636"/>
            <a:ext cx="144114" cy="514633"/>
          </a:xfrm>
          <a:custGeom>
            <a:avLst/>
            <a:gdLst>
              <a:gd name="connsiteX0" fmla="*/ 143348 w 144114"/>
              <a:gd name="connsiteY0" fmla="*/ 4889 h 514633"/>
              <a:gd name="connsiteX1" fmla="*/ 51273 w 144114"/>
              <a:gd name="connsiteY1" fmla="*/ 233489 h 514633"/>
              <a:gd name="connsiteX2" fmla="*/ 3648 w 144114"/>
              <a:gd name="connsiteY2" fmla="*/ 316039 h 514633"/>
              <a:gd name="connsiteX3" fmla="*/ 3648 w 144114"/>
              <a:gd name="connsiteY3" fmla="*/ 512889 h 514633"/>
              <a:gd name="connsiteX4" fmla="*/ 6823 w 144114"/>
              <a:gd name="connsiteY4" fmla="*/ 398589 h 514633"/>
              <a:gd name="connsiteX5" fmla="*/ 67148 w 144114"/>
              <a:gd name="connsiteY5" fmla="*/ 166814 h 514633"/>
              <a:gd name="connsiteX6" fmla="*/ 92548 w 144114"/>
              <a:gd name="connsiteY6" fmla="*/ 84264 h 514633"/>
              <a:gd name="connsiteX7" fmla="*/ 143348 w 144114"/>
              <a:gd name="connsiteY7" fmla="*/ 4889 h 51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114" h="514633">
                <a:moveTo>
                  <a:pt x="143348" y="4889"/>
                </a:moveTo>
                <a:cubicBezTo>
                  <a:pt x="136469" y="29760"/>
                  <a:pt x="74556" y="181631"/>
                  <a:pt x="51273" y="233489"/>
                </a:cubicBezTo>
                <a:cubicBezTo>
                  <a:pt x="27990" y="285347"/>
                  <a:pt x="11585" y="269472"/>
                  <a:pt x="3648" y="316039"/>
                </a:cubicBezTo>
                <a:cubicBezTo>
                  <a:pt x="-4289" y="362606"/>
                  <a:pt x="3119" y="499131"/>
                  <a:pt x="3648" y="512889"/>
                </a:cubicBezTo>
                <a:cubicBezTo>
                  <a:pt x="4177" y="526647"/>
                  <a:pt x="-3760" y="456268"/>
                  <a:pt x="6823" y="398589"/>
                </a:cubicBezTo>
                <a:cubicBezTo>
                  <a:pt x="17406" y="340910"/>
                  <a:pt x="52861" y="219201"/>
                  <a:pt x="67148" y="166814"/>
                </a:cubicBezTo>
                <a:cubicBezTo>
                  <a:pt x="81435" y="114427"/>
                  <a:pt x="76144" y="111781"/>
                  <a:pt x="92548" y="84264"/>
                </a:cubicBezTo>
                <a:cubicBezTo>
                  <a:pt x="108952" y="56747"/>
                  <a:pt x="150227" y="-19982"/>
                  <a:pt x="143348" y="4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 2219">
            <a:extLst>
              <a:ext uri="{FF2B5EF4-FFF2-40B4-BE49-F238E27FC236}">
                <a16:creationId xmlns:a16="http://schemas.microsoft.com/office/drawing/2014/main" id="{79F762FE-BBBE-279E-B696-627B92D17639}"/>
              </a:ext>
            </a:extLst>
          </p:cNvPr>
          <p:cNvSpPr/>
          <p:nvPr/>
        </p:nvSpPr>
        <p:spPr>
          <a:xfrm>
            <a:off x="8842247" y="4651269"/>
            <a:ext cx="163108" cy="470007"/>
          </a:xfrm>
          <a:custGeom>
            <a:avLst/>
            <a:gdLst>
              <a:gd name="connsiteX0" fmla="*/ 162053 w 163108"/>
              <a:gd name="connsiteY0" fmla="*/ 106 h 470007"/>
              <a:gd name="connsiteX1" fmla="*/ 155703 w 163108"/>
              <a:gd name="connsiteY1" fmla="*/ 203306 h 470007"/>
              <a:gd name="connsiteX2" fmla="*/ 98553 w 163108"/>
              <a:gd name="connsiteY2" fmla="*/ 308081 h 470007"/>
              <a:gd name="connsiteX3" fmla="*/ 128 w 163108"/>
              <a:gd name="connsiteY3" fmla="*/ 470006 h 470007"/>
              <a:gd name="connsiteX4" fmla="*/ 79503 w 163108"/>
              <a:gd name="connsiteY4" fmla="*/ 311256 h 470007"/>
              <a:gd name="connsiteX5" fmla="*/ 155703 w 163108"/>
              <a:gd name="connsiteY5" fmla="*/ 219181 h 470007"/>
              <a:gd name="connsiteX6" fmla="*/ 152528 w 163108"/>
              <a:gd name="connsiteY6" fmla="*/ 231881 h 470007"/>
              <a:gd name="connsiteX7" fmla="*/ 162053 w 163108"/>
              <a:gd name="connsiteY7" fmla="*/ 106 h 47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108" h="470007">
                <a:moveTo>
                  <a:pt x="162053" y="106"/>
                </a:moveTo>
                <a:cubicBezTo>
                  <a:pt x="162582" y="-4657"/>
                  <a:pt x="166286" y="151977"/>
                  <a:pt x="155703" y="203306"/>
                </a:cubicBezTo>
                <a:cubicBezTo>
                  <a:pt x="145120" y="254635"/>
                  <a:pt x="124482" y="263631"/>
                  <a:pt x="98553" y="308081"/>
                </a:cubicBezTo>
                <a:cubicBezTo>
                  <a:pt x="72624" y="352531"/>
                  <a:pt x="3303" y="469477"/>
                  <a:pt x="128" y="470006"/>
                </a:cubicBezTo>
                <a:cubicBezTo>
                  <a:pt x="-3047" y="470535"/>
                  <a:pt x="53574" y="353060"/>
                  <a:pt x="79503" y="311256"/>
                </a:cubicBezTo>
                <a:cubicBezTo>
                  <a:pt x="105432" y="269452"/>
                  <a:pt x="143532" y="232410"/>
                  <a:pt x="155703" y="219181"/>
                </a:cubicBezTo>
                <a:cubicBezTo>
                  <a:pt x="167874" y="205952"/>
                  <a:pt x="148824" y="261514"/>
                  <a:pt x="152528" y="231881"/>
                </a:cubicBezTo>
                <a:cubicBezTo>
                  <a:pt x="156232" y="202248"/>
                  <a:pt x="161524" y="4869"/>
                  <a:pt x="162053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 2220">
            <a:extLst>
              <a:ext uri="{FF2B5EF4-FFF2-40B4-BE49-F238E27FC236}">
                <a16:creationId xmlns:a16="http://schemas.microsoft.com/office/drawing/2014/main" id="{DDB27475-5D92-271A-8FE0-848E28C7CBE0}"/>
              </a:ext>
            </a:extLst>
          </p:cNvPr>
          <p:cNvSpPr/>
          <p:nvPr/>
        </p:nvSpPr>
        <p:spPr>
          <a:xfrm>
            <a:off x="8392027" y="4469980"/>
            <a:ext cx="346296" cy="820766"/>
          </a:xfrm>
          <a:custGeom>
            <a:avLst/>
            <a:gdLst>
              <a:gd name="connsiteX0" fmla="*/ 294773 w 346296"/>
              <a:gd name="connsiteY0" fmla="*/ 420 h 820766"/>
              <a:gd name="connsiteX1" fmla="*/ 342398 w 346296"/>
              <a:gd name="connsiteY1" fmla="*/ 162345 h 820766"/>
              <a:gd name="connsiteX2" fmla="*/ 174123 w 346296"/>
              <a:gd name="connsiteY2" fmla="*/ 381420 h 820766"/>
              <a:gd name="connsiteX3" fmla="*/ 196348 w 346296"/>
              <a:gd name="connsiteY3" fmla="*/ 324270 h 820766"/>
              <a:gd name="connsiteX4" fmla="*/ 104273 w 346296"/>
              <a:gd name="connsiteY4" fmla="*/ 578270 h 820766"/>
              <a:gd name="connsiteX5" fmla="*/ 123323 w 346296"/>
              <a:gd name="connsiteY5" fmla="*/ 444920 h 820766"/>
              <a:gd name="connsiteX6" fmla="*/ 2673 w 346296"/>
              <a:gd name="connsiteY6" fmla="*/ 813220 h 820766"/>
              <a:gd name="connsiteX7" fmla="*/ 50298 w 346296"/>
              <a:gd name="connsiteY7" fmla="*/ 667170 h 820766"/>
              <a:gd name="connsiteX8" fmla="*/ 170948 w 346296"/>
              <a:gd name="connsiteY8" fmla="*/ 359195 h 820766"/>
              <a:gd name="connsiteX9" fmla="*/ 282073 w 346296"/>
              <a:gd name="connsiteY9" fmla="*/ 263945 h 820766"/>
              <a:gd name="connsiteX10" fmla="*/ 320173 w 346296"/>
              <a:gd name="connsiteY10" fmla="*/ 209970 h 820766"/>
              <a:gd name="connsiteX11" fmla="*/ 294773 w 346296"/>
              <a:gd name="connsiteY11" fmla="*/ 420 h 82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296" h="820766">
                <a:moveTo>
                  <a:pt x="294773" y="420"/>
                </a:moveTo>
                <a:cubicBezTo>
                  <a:pt x="298477" y="-7517"/>
                  <a:pt x="362506" y="98845"/>
                  <a:pt x="342398" y="162345"/>
                </a:cubicBezTo>
                <a:cubicBezTo>
                  <a:pt x="322290" y="225845"/>
                  <a:pt x="198465" y="354433"/>
                  <a:pt x="174123" y="381420"/>
                </a:cubicBezTo>
                <a:cubicBezTo>
                  <a:pt x="149781" y="408407"/>
                  <a:pt x="207990" y="291462"/>
                  <a:pt x="196348" y="324270"/>
                </a:cubicBezTo>
                <a:cubicBezTo>
                  <a:pt x="184706" y="357078"/>
                  <a:pt x="116444" y="558162"/>
                  <a:pt x="104273" y="578270"/>
                </a:cubicBezTo>
                <a:cubicBezTo>
                  <a:pt x="92102" y="598378"/>
                  <a:pt x="140256" y="405762"/>
                  <a:pt x="123323" y="444920"/>
                </a:cubicBezTo>
                <a:cubicBezTo>
                  <a:pt x="106390" y="484078"/>
                  <a:pt x="14844" y="776179"/>
                  <a:pt x="2673" y="813220"/>
                </a:cubicBezTo>
                <a:cubicBezTo>
                  <a:pt x="-9498" y="850261"/>
                  <a:pt x="22252" y="742841"/>
                  <a:pt x="50298" y="667170"/>
                </a:cubicBezTo>
                <a:cubicBezTo>
                  <a:pt x="78344" y="591499"/>
                  <a:pt x="132319" y="426399"/>
                  <a:pt x="170948" y="359195"/>
                </a:cubicBezTo>
                <a:cubicBezTo>
                  <a:pt x="209577" y="291991"/>
                  <a:pt x="257202" y="288816"/>
                  <a:pt x="282073" y="263945"/>
                </a:cubicBezTo>
                <a:cubicBezTo>
                  <a:pt x="306944" y="239074"/>
                  <a:pt x="313294" y="252303"/>
                  <a:pt x="320173" y="209970"/>
                </a:cubicBezTo>
                <a:cubicBezTo>
                  <a:pt x="327052" y="167637"/>
                  <a:pt x="291069" y="8357"/>
                  <a:pt x="294773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 2221">
            <a:extLst>
              <a:ext uri="{FF2B5EF4-FFF2-40B4-BE49-F238E27FC236}">
                <a16:creationId xmlns:a16="http://schemas.microsoft.com/office/drawing/2014/main" id="{9DB3F7A4-82C2-5C95-1B4C-62E4C45347D0}"/>
              </a:ext>
            </a:extLst>
          </p:cNvPr>
          <p:cNvSpPr/>
          <p:nvPr/>
        </p:nvSpPr>
        <p:spPr>
          <a:xfrm>
            <a:off x="5276445" y="1736705"/>
            <a:ext cx="1591681" cy="251778"/>
          </a:xfrm>
          <a:custGeom>
            <a:avLst/>
            <a:gdLst>
              <a:gd name="connsiteX0" fmla="*/ 1587905 w 1591681"/>
              <a:gd name="connsiteY0" fmla="*/ 250845 h 251778"/>
              <a:gd name="connsiteX1" fmla="*/ 1162455 w 1591681"/>
              <a:gd name="connsiteY1" fmla="*/ 111145 h 251778"/>
              <a:gd name="connsiteX2" fmla="*/ 778280 w 1591681"/>
              <a:gd name="connsiteY2" fmla="*/ 20 h 251778"/>
              <a:gd name="connsiteX3" fmla="*/ 1140230 w 1591681"/>
              <a:gd name="connsiteY3" fmla="*/ 101620 h 251778"/>
              <a:gd name="connsiteX4" fmla="*/ 794155 w 1591681"/>
              <a:gd name="connsiteY4" fmla="*/ 69870 h 251778"/>
              <a:gd name="connsiteX5" fmla="*/ 978305 w 1591681"/>
              <a:gd name="connsiteY5" fmla="*/ 123845 h 251778"/>
              <a:gd name="connsiteX6" fmla="*/ 302030 w 1591681"/>
              <a:gd name="connsiteY6" fmla="*/ 76220 h 251778"/>
              <a:gd name="connsiteX7" fmla="*/ 635405 w 1591681"/>
              <a:gd name="connsiteY7" fmla="*/ 101620 h 251778"/>
              <a:gd name="connsiteX8" fmla="*/ 556030 w 1591681"/>
              <a:gd name="connsiteY8" fmla="*/ 158770 h 251778"/>
              <a:gd name="connsiteX9" fmla="*/ 405 w 1591681"/>
              <a:gd name="connsiteY9" fmla="*/ 241320 h 251778"/>
              <a:gd name="connsiteX10" fmla="*/ 476655 w 1591681"/>
              <a:gd name="connsiteY10" fmla="*/ 168295 h 251778"/>
              <a:gd name="connsiteX11" fmla="*/ 1054505 w 1591681"/>
              <a:gd name="connsiteY11" fmla="*/ 53995 h 251778"/>
              <a:gd name="connsiteX12" fmla="*/ 905280 w 1591681"/>
              <a:gd name="connsiteY12" fmla="*/ 38120 h 251778"/>
              <a:gd name="connsiteX13" fmla="*/ 1587905 w 1591681"/>
              <a:gd name="connsiteY13" fmla="*/ 250845 h 2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91681" h="251778">
                <a:moveTo>
                  <a:pt x="1587905" y="250845"/>
                </a:moveTo>
                <a:cubicBezTo>
                  <a:pt x="1630767" y="263016"/>
                  <a:pt x="1297392" y="152949"/>
                  <a:pt x="1162455" y="111145"/>
                </a:cubicBezTo>
                <a:cubicBezTo>
                  <a:pt x="1027518" y="69341"/>
                  <a:pt x="781984" y="1607"/>
                  <a:pt x="778280" y="20"/>
                </a:cubicBezTo>
                <a:cubicBezTo>
                  <a:pt x="774576" y="-1567"/>
                  <a:pt x="1137584" y="89978"/>
                  <a:pt x="1140230" y="101620"/>
                </a:cubicBezTo>
                <a:cubicBezTo>
                  <a:pt x="1142876" y="113262"/>
                  <a:pt x="821142" y="66166"/>
                  <a:pt x="794155" y="69870"/>
                </a:cubicBezTo>
                <a:cubicBezTo>
                  <a:pt x="767168" y="73574"/>
                  <a:pt x="1060326" y="122787"/>
                  <a:pt x="978305" y="123845"/>
                </a:cubicBezTo>
                <a:cubicBezTo>
                  <a:pt x="896284" y="124903"/>
                  <a:pt x="359180" y="79924"/>
                  <a:pt x="302030" y="76220"/>
                </a:cubicBezTo>
                <a:cubicBezTo>
                  <a:pt x="244880" y="72516"/>
                  <a:pt x="593072" y="87862"/>
                  <a:pt x="635405" y="101620"/>
                </a:cubicBezTo>
                <a:cubicBezTo>
                  <a:pt x="677738" y="115378"/>
                  <a:pt x="661863" y="135487"/>
                  <a:pt x="556030" y="158770"/>
                </a:cubicBezTo>
                <a:cubicBezTo>
                  <a:pt x="450197" y="182053"/>
                  <a:pt x="13634" y="239733"/>
                  <a:pt x="405" y="241320"/>
                </a:cubicBezTo>
                <a:cubicBezTo>
                  <a:pt x="-12824" y="242907"/>
                  <a:pt x="300972" y="199516"/>
                  <a:pt x="476655" y="168295"/>
                </a:cubicBezTo>
                <a:cubicBezTo>
                  <a:pt x="652338" y="137074"/>
                  <a:pt x="983068" y="75691"/>
                  <a:pt x="1054505" y="53995"/>
                </a:cubicBezTo>
                <a:cubicBezTo>
                  <a:pt x="1125942" y="32299"/>
                  <a:pt x="811617" y="4253"/>
                  <a:pt x="905280" y="38120"/>
                </a:cubicBezTo>
                <a:cubicBezTo>
                  <a:pt x="998942" y="71987"/>
                  <a:pt x="1545043" y="238674"/>
                  <a:pt x="1587905" y="250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 2222">
            <a:extLst>
              <a:ext uri="{FF2B5EF4-FFF2-40B4-BE49-F238E27FC236}">
                <a16:creationId xmlns:a16="http://schemas.microsoft.com/office/drawing/2014/main" id="{3B100E50-AF85-5C3B-980E-7FA65C210F7C}"/>
              </a:ext>
            </a:extLst>
          </p:cNvPr>
          <p:cNvSpPr/>
          <p:nvPr/>
        </p:nvSpPr>
        <p:spPr>
          <a:xfrm>
            <a:off x="5093522" y="1868756"/>
            <a:ext cx="891863" cy="863586"/>
          </a:xfrm>
          <a:custGeom>
            <a:avLst/>
            <a:gdLst>
              <a:gd name="connsiteX0" fmla="*/ 891353 w 891863"/>
              <a:gd name="connsiteY0" fmla="*/ 144194 h 863586"/>
              <a:gd name="connsiteX1" fmla="*/ 637353 w 891863"/>
              <a:gd name="connsiteY1" fmla="*/ 121969 h 863586"/>
              <a:gd name="connsiteX2" fmla="*/ 338903 w 891863"/>
              <a:gd name="connsiteY2" fmla="*/ 1319 h 863586"/>
              <a:gd name="connsiteX3" fmla="*/ 450028 w 891863"/>
              <a:gd name="connsiteY3" fmla="*/ 71169 h 863586"/>
              <a:gd name="connsiteX4" fmla="*/ 253178 w 891863"/>
              <a:gd name="connsiteY4" fmla="*/ 271194 h 863586"/>
              <a:gd name="connsiteX5" fmla="*/ 478603 w 891863"/>
              <a:gd name="connsiteY5" fmla="*/ 185469 h 863586"/>
              <a:gd name="connsiteX6" fmla="*/ 218253 w 891863"/>
              <a:gd name="connsiteY6" fmla="*/ 509319 h 863586"/>
              <a:gd name="connsiteX7" fmla="*/ 2353 w 891863"/>
              <a:gd name="connsiteY7" fmla="*/ 858569 h 863586"/>
              <a:gd name="connsiteX8" fmla="*/ 97603 w 891863"/>
              <a:gd name="connsiteY8" fmla="*/ 725219 h 863586"/>
              <a:gd name="connsiteX9" fmla="*/ 500828 w 891863"/>
              <a:gd name="connsiteY9" fmla="*/ 153719 h 863586"/>
              <a:gd name="connsiteX10" fmla="*/ 396053 w 891863"/>
              <a:gd name="connsiteY10" fmla="*/ 194994 h 863586"/>
              <a:gd name="connsiteX11" fmla="*/ 456378 w 891863"/>
              <a:gd name="connsiteY11" fmla="*/ 77519 h 863586"/>
              <a:gd name="connsiteX12" fmla="*/ 491303 w 891863"/>
              <a:gd name="connsiteY12" fmla="*/ 121969 h 863586"/>
              <a:gd name="connsiteX13" fmla="*/ 415103 w 891863"/>
              <a:gd name="connsiteY13" fmla="*/ 7669 h 863586"/>
              <a:gd name="connsiteX14" fmla="*/ 570678 w 891863"/>
              <a:gd name="connsiteY14" fmla="*/ 115619 h 863586"/>
              <a:gd name="connsiteX15" fmla="*/ 891353 w 891863"/>
              <a:gd name="connsiteY15" fmla="*/ 144194 h 86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1863" h="863586">
                <a:moveTo>
                  <a:pt x="891353" y="144194"/>
                </a:moveTo>
                <a:cubicBezTo>
                  <a:pt x="902465" y="145252"/>
                  <a:pt x="729428" y="145781"/>
                  <a:pt x="637353" y="121969"/>
                </a:cubicBezTo>
                <a:cubicBezTo>
                  <a:pt x="545278" y="98157"/>
                  <a:pt x="370124" y="9786"/>
                  <a:pt x="338903" y="1319"/>
                </a:cubicBezTo>
                <a:cubicBezTo>
                  <a:pt x="307682" y="-7148"/>
                  <a:pt x="464315" y="26190"/>
                  <a:pt x="450028" y="71169"/>
                </a:cubicBezTo>
                <a:cubicBezTo>
                  <a:pt x="435741" y="116148"/>
                  <a:pt x="248416" y="252144"/>
                  <a:pt x="253178" y="271194"/>
                </a:cubicBezTo>
                <a:cubicBezTo>
                  <a:pt x="257940" y="290244"/>
                  <a:pt x="484424" y="145782"/>
                  <a:pt x="478603" y="185469"/>
                </a:cubicBezTo>
                <a:cubicBezTo>
                  <a:pt x="472782" y="225156"/>
                  <a:pt x="297628" y="397136"/>
                  <a:pt x="218253" y="509319"/>
                </a:cubicBezTo>
                <a:cubicBezTo>
                  <a:pt x="138878" y="621502"/>
                  <a:pt x="22461" y="822586"/>
                  <a:pt x="2353" y="858569"/>
                </a:cubicBezTo>
                <a:cubicBezTo>
                  <a:pt x="-17755" y="894552"/>
                  <a:pt x="97603" y="725219"/>
                  <a:pt x="97603" y="725219"/>
                </a:cubicBezTo>
                <a:cubicBezTo>
                  <a:pt x="180682" y="607744"/>
                  <a:pt x="451086" y="242090"/>
                  <a:pt x="500828" y="153719"/>
                </a:cubicBezTo>
                <a:cubicBezTo>
                  <a:pt x="550570" y="65348"/>
                  <a:pt x="403461" y="207694"/>
                  <a:pt x="396053" y="194994"/>
                </a:cubicBezTo>
                <a:cubicBezTo>
                  <a:pt x="388645" y="182294"/>
                  <a:pt x="440503" y="89690"/>
                  <a:pt x="456378" y="77519"/>
                </a:cubicBezTo>
                <a:cubicBezTo>
                  <a:pt x="472253" y="65348"/>
                  <a:pt x="498182" y="133611"/>
                  <a:pt x="491303" y="121969"/>
                </a:cubicBezTo>
                <a:cubicBezTo>
                  <a:pt x="484424" y="110327"/>
                  <a:pt x="401874" y="8727"/>
                  <a:pt x="415103" y="7669"/>
                </a:cubicBezTo>
                <a:cubicBezTo>
                  <a:pt x="428332" y="6611"/>
                  <a:pt x="491832" y="96040"/>
                  <a:pt x="570678" y="115619"/>
                </a:cubicBezTo>
                <a:cubicBezTo>
                  <a:pt x="649524" y="135198"/>
                  <a:pt x="880241" y="143136"/>
                  <a:pt x="891353" y="144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 2223">
            <a:extLst>
              <a:ext uri="{FF2B5EF4-FFF2-40B4-BE49-F238E27FC236}">
                <a16:creationId xmlns:a16="http://schemas.microsoft.com/office/drawing/2014/main" id="{9358D528-2B74-B6F3-7C8A-DB81795FD209}"/>
              </a:ext>
            </a:extLst>
          </p:cNvPr>
          <p:cNvSpPr/>
          <p:nvPr/>
        </p:nvSpPr>
        <p:spPr>
          <a:xfrm>
            <a:off x="4866195" y="2423602"/>
            <a:ext cx="428968" cy="1181761"/>
          </a:xfrm>
          <a:custGeom>
            <a:avLst/>
            <a:gdLst>
              <a:gd name="connsiteX0" fmla="*/ 426530 w 428968"/>
              <a:gd name="connsiteY0" fmla="*/ 71948 h 1181761"/>
              <a:gd name="connsiteX1" fmla="*/ 213805 w 428968"/>
              <a:gd name="connsiteY1" fmla="*/ 468823 h 1181761"/>
              <a:gd name="connsiteX2" fmla="*/ 232855 w 428968"/>
              <a:gd name="connsiteY2" fmla="*/ 398973 h 1181761"/>
              <a:gd name="connsiteX3" fmla="*/ 74105 w 428968"/>
              <a:gd name="connsiteY3" fmla="*/ 827598 h 1181761"/>
              <a:gd name="connsiteX4" fmla="*/ 137605 w 428968"/>
              <a:gd name="connsiteY4" fmla="*/ 713298 h 1181761"/>
              <a:gd name="connsiteX5" fmla="*/ 55055 w 428968"/>
              <a:gd name="connsiteY5" fmla="*/ 945073 h 1181761"/>
              <a:gd name="connsiteX6" fmla="*/ 1080 w 428968"/>
              <a:gd name="connsiteY6" fmla="*/ 1180023 h 1181761"/>
              <a:gd name="connsiteX7" fmla="*/ 29655 w 428968"/>
              <a:gd name="connsiteY7" fmla="*/ 1033973 h 1181761"/>
              <a:gd name="connsiteX8" fmla="*/ 150305 w 428968"/>
              <a:gd name="connsiteY8" fmla="*/ 710123 h 1181761"/>
              <a:gd name="connsiteX9" fmla="*/ 277305 w 428968"/>
              <a:gd name="connsiteY9" fmla="*/ 21148 h 1181761"/>
              <a:gd name="connsiteX10" fmla="*/ 267780 w 428968"/>
              <a:gd name="connsiteY10" fmla="*/ 198948 h 1181761"/>
              <a:gd name="connsiteX11" fmla="*/ 207455 w 428968"/>
              <a:gd name="connsiteY11" fmla="*/ 427548 h 1181761"/>
              <a:gd name="connsiteX12" fmla="*/ 321755 w 428968"/>
              <a:gd name="connsiteY12" fmla="*/ 256098 h 1181761"/>
              <a:gd name="connsiteX13" fmla="*/ 426530 w 428968"/>
              <a:gd name="connsiteY13" fmla="*/ 71948 h 118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8968" h="1181761">
                <a:moveTo>
                  <a:pt x="426530" y="71948"/>
                </a:moveTo>
                <a:cubicBezTo>
                  <a:pt x="408538" y="107402"/>
                  <a:pt x="246084" y="414319"/>
                  <a:pt x="213805" y="468823"/>
                </a:cubicBezTo>
                <a:cubicBezTo>
                  <a:pt x="181526" y="523327"/>
                  <a:pt x="256138" y="339177"/>
                  <a:pt x="232855" y="398973"/>
                </a:cubicBezTo>
                <a:cubicBezTo>
                  <a:pt x="209572" y="458769"/>
                  <a:pt x="89980" y="775211"/>
                  <a:pt x="74105" y="827598"/>
                </a:cubicBezTo>
                <a:cubicBezTo>
                  <a:pt x="58230" y="879985"/>
                  <a:pt x="140780" y="693719"/>
                  <a:pt x="137605" y="713298"/>
                </a:cubicBezTo>
                <a:cubicBezTo>
                  <a:pt x="134430" y="732877"/>
                  <a:pt x="77809" y="867286"/>
                  <a:pt x="55055" y="945073"/>
                </a:cubicBezTo>
                <a:cubicBezTo>
                  <a:pt x="32301" y="1022860"/>
                  <a:pt x="5313" y="1165206"/>
                  <a:pt x="1080" y="1180023"/>
                </a:cubicBezTo>
                <a:cubicBezTo>
                  <a:pt x="-3153" y="1194840"/>
                  <a:pt x="4784" y="1112290"/>
                  <a:pt x="29655" y="1033973"/>
                </a:cubicBezTo>
                <a:cubicBezTo>
                  <a:pt x="54526" y="955656"/>
                  <a:pt x="109030" y="878927"/>
                  <a:pt x="150305" y="710123"/>
                </a:cubicBezTo>
                <a:cubicBezTo>
                  <a:pt x="191580" y="541319"/>
                  <a:pt x="257726" y="106344"/>
                  <a:pt x="277305" y="21148"/>
                </a:cubicBezTo>
                <a:cubicBezTo>
                  <a:pt x="296884" y="-64048"/>
                  <a:pt x="279422" y="131215"/>
                  <a:pt x="267780" y="198948"/>
                </a:cubicBezTo>
                <a:cubicBezTo>
                  <a:pt x="256138" y="266681"/>
                  <a:pt x="198459" y="418023"/>
                  <a:pt x="207455" y="427548"/>
                </a:cubicBezTo>
                <a:cubicBezTo>
                  <a:pt x="216451" y="437073"/>
                  <a:pt x="285243" y="308485"/>
                  <a:pt x="321755" y="256098"/>
                </a:cubicBezTo>
                <a:cubicBezTo>
                  <a:pt x="358267" y="203711"/>
                  <a:pt x="444522" y="36494"/>
                  <a:pt x="426530" y="71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 2224">
            <a:extLst>
              <a:ext uri="{FF2B5EF4-FFF2-40B4-BE49-F238E27FC236}">
                <a16:creationId xmlns:a16="http://schemas.microsoft.com/office/drawing/2014/main" id="{5DFBF62F-A9D1-63E0-373C-93BF9CB092B8}"/>
              </a:ext>
            </a:extLst>
          </p:cNvPr>
          <p:cNvSpPr/>
          <p:nvPr/>
        </p:nvSpPr>
        <p:spPr>
          <a:xfrm>
            <a:off x="6770632" y="1695314"/>
            <a:ext cx="1149439" cy="1211511"/>
          </a:xfrm>
          <a:custGeom>
            <a:avLst/>
            <a:gdLst>
              <a:gd name="connsiteX0" fmla="*/ 1643 w 1149439"/>
              <a:gd name="connsiteY0" fmla="*/ 228736 h 1211511"/>
              <a:gd name="connsiteX1" fmla="*/ 271518 w 1149439"/>
              <a:gd name="connsiteY1" fmla="*/ 304936 h 1211511"/>
              <a:gd name="connsiteX2" fmla="*/ 376293 w 1149439"/>
              <a:gd name="connsiteY2" fmla="*/ 250961 h 1211511"/>
              <a:gd name="connsiteX3" fmla="*/ 417568 w 1149439"/>
              <a:gd name="connsiteY3" fmla="*/ 41411 h 1211511"/>
              <a:gd name="connsiteX4" fmla="*/ 557268 w 1149439"/>
              <a:gd name="connsiteY4" fmla="*/ 228736 h 1211511"/>
              <a:gd name="connsiteX5" fmla="*/ 576318 w 1149439"/>
              <a:gd name="connsiteY5" fmla="*/ 146186 h 1211511"/>
              <a:gd name="connsiteX6" fmla="*/ 804918 w 1149439"/>
              <a:gd name="connsiteY6" fmla="*/ 644661 h 1211511"/>
              <a:gd name="connsiteX7" fmla="*/ 747768 w 1149439"/>
              <a:gd name="connsiteY7" fmla="*/ 447811 h 1211511"/>
              <a:gd name="connsiteX8" fmla="*/ 1138293 w 1149439"/>
              <a:gd name="connsiteY8" fmla="*/ 1187586 h 1211511"/>
              <a:gd name="connsiteX9" fmla="*/ 1020818 w 1149439"/>
              <a:gd name="connsiteY9" fmla="*/ 987561 h 1211511"/>
              <a:gd name="connsiteX10" fmla="*/ 789043 w 1149439"/>
              <a:gd name="connsiteY10" fmla="*/ 558936 h 1211511"/>
              <a:gd name="connsiteX11" fmla="*/ 579493 w 1149439"/>
              <a:gd name="connsiteY11" fmla="*/ 184286 h 1211511"/>
              <a:gd name="connsiteX12" fmla="*/ 439793 w 1149439"/>
              <a:gd name="connsiteY12" fmla="*/ 136 h 1211511"/>
              <a:gd name="connsiteX13" fmla="*/ 471543 w 1149439"/>
              <a:gd name="connsiteY13" fmla="*/ 209686 h 1211511"/>
              <a:gd name="connsiteX14" fmla="*/ 369943 w 1149439"/>
              <a:gd name="connsiteY14" fmla="*/ 285886 h 1211511"/>
              <a:gd name="connsiteX15" fmla="*/ 411218 w 1149439"/>
              <a:gd name="connsiteY15" fmla="*/ 320811 h 1211511"/>
              <a:gd name="connsiteX16" fmla="*/ 1643 w 1149439"/>
              <a:gd name="connsiteY16" fmla="*/ 228736 h 12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9439" h="1211511">
                <a:moveTo>
                  <a:pt x="1643" y="228736"/>
                </a:moveTo>
                <a:cubicBezTo>
                  <a:pt x="-21640" y="226090"/>
                  <a:pt x="209076" y="301232"/>
                  <a:pt x="271518" y="304936"/>
                </a:cubicBezTo>
                <a:cubicBezTo>
                  <a:pt x="333960" y="308640"/>
                  <a:pt x="351951" y="294882"/>
                  <a:pt x="376293" y="250961"/>
                </a:cubicBezTo>
                <a:cubicBezTo>
                  <a:pt x="400635" y="207040"/>
                  <a:pt x="387406" y="45115"/>
                  <a:pt x="417568" y="41411"/>
                </a:cubicBezTo>
                <a:cubicBezTo>
                  <a:pt x="447731" y="37707"/>
                  <a:pt x="530810" y="211273"/>
                  <a:pt x="557268" y="228736"/>
                </a:cubicBezTo>
                <a:cubicBezTo>
                  <a:pt x="583726" y="246199"/>
                  <a:pt x="535043" y="76865"/>
                  <a:pt x="576318" y="146186"/>
                </a:cubicBezTo>
                <a:cubicBezTo>
                  <a:pt x="617593" y="215507"/>
                  <a:pt x="776343" y="594390"/>
                  <a:pt x="804918" y="644661"/>
                </a:cubicBezTo>
                <a:cubicBezTo>
                  <a:pt x="833493" y="694932"/>
                  <a:pt x="692206" y="357324"/>
                  <a:pt x="747768" y="447811"/>
                </a:cubicBezTo>
                <a:cubicBezTo>
                  <a:pt x="803330" y="538298"/>
                  <a:pt x="1092785" y="1097628"/>
                  <a:pt x="1138293" y="1187586"/>
                </a:cubicBezTo>
                <a:cubicBezTo>
                  <a:pt x="1183801" y="1277544"/>
                  <a:pt x="1079026" y="1092336"/>
                  <a:pt x="1020818" y="987561"/>
                </a:cubicBezTo>
                <a:cubicBezTo>
                  <a:pt x="962610" y="882786"/>
                  <a:pt x="862597" y="692815"/>
                  <a:pt x="789043" y="558936"/>
                </a:cubicBezTo>
                <a:cubicBezTo>
                  <a:pt x="715489" y="425057"/>
                  <a:pt x="637701" y="277419"/>
                  <a:pt x="579493" y="184286"/>
                </a:cubicBezTo>
                <a:cubicBezTo>
                  <a:pt x="521285" y="91153"/>
                  <a:pt x="457785" y="-4097"/>
                  <a:pt x="439793" y="136"/>
                </a:cubicBezTo>
                <a:cubicBezTo>
                  <a:pt x="421801" y="4369"/>
                  <a:pt x="483185" y="162061"/>
                  <a:pt x="471543" y="209686"/>
                </a:cubicBezTo>
                <a:cubicBezTo>
                  <a:pt x="459901" y="257311"/>
                  <a:pt x="379997" y="267365"/>
                  <a:pt x="369943" y="285886"/>
                </a:cubicBezTo>
                <a:cubicBezTo>
                  <a:pt x="359889" y="304407"/>
                  <a:pt x="473130" y="327690"/>
                  <a:pt x="411218" y="320811"/>
                </a:cubicBezTo>
                <a:cubicBezTo>
                  <a:pt x="349306" y="313932"/>
                  <a:pt x="24926" y="231382"/>
                  <a:pt x="1643" y="228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 2225">
            <a:extLst>
              <a:ext uri="{FF2B5EF4-FFF2-40B4-BE49-F238E27FC236}">
                <a16:creationId xmlns:a16="http://schemas.microsoft.com/office/drawing/2014/main" id="{A2092BBD-72CC-4C1F-C5A8-BC119BAFDB82}"/>
              </a:ext>
            </a:extLst>
          </p:cNvPr>
          <p:cNvSpPr/>
          <p:nvPr/>
        </p:nvSpPr>
        <p:spPr>
          <a:xfrm>
            <a:off x="7356440" y="2063688"/>
            <a:ext cx="569206" cy="1095267"/>
          </a:xfrm>
          <a:custGeom>
            <a:avLst/>
            <a:gdLst>
              <a:gd name="connsiteX0" fmla="*/ 35 w 569206"/>
              <a:gd name="connsiteY0" fmla="*/ 62 h 1095267"/>
              <a:gd name="connsiteX1" fmla="*/ 171485 w 569206"/>
              <a:gd name="connsiteY1" fmla="*/ 406462 h 1095267"/>
              <a:gd name="connsiteX2" fmla="*/ 155610 w 569206"/>
              <a:gd name="connsiteY2" fmla="*/ 330262 h 1095267"/>
              <a:gd name="connsiteX3" fmla="*/ 361985 w 569206"/>
              <a:gd name="connsiteY3" fmla="*/ 647762 h 1095267"/>
              <a:gd name="connsiteX4" fmla="*/ 311185 w 569206"/>
              <a:gd name="connsiteY4" fmla="*/ 527112 h 1095267"/>
              <a:gd name="connsiteX5" fmla="*/ 533435 w 569206"/>
              <a:gd name="connsiteY5" fmla="*/ 911287 h 1095267"/>
              <a:gd name="connsiteX6" fmla="*/ 479460 w 569206"/>
              <a:gd name="connsiteY6" fmla="*/ 828737 h 1095267"/>
              <a:gd name="connsiteX7" fmla="*/ 568360 w 569206"/>
              <a:gd name="connsiteY7" fmla="*/ 1092262 h 1095267"/>
              <a:gd name="connsiteX8" fmla="*/ 511210 w 569206"/>
              <a:gd name="connsiteY8" fmla="*/ 943037 h 1095267"/>
              <a:gd name="connsiteX9" fmla="*/ 311185 w 569206"/>
              <a:gd name="connsiteY9" fmla="*/ 527112 h 1095267"/>
              <a:gd name="connsiteX10" fmla="*/ 149260 w 569206"/>
              <a:gd name="connsiteY10" fmla="*/ 298512 h 1095267"/>
              <a:gd name="connsiteX11" fmla="*/ 187360 w 569206"/>
              <a:gd name="connsiteY11" fmla="*/ 374712 h 1095267"/>
              <a:gd name="connsiteX12" fmla="*/ 35 w 569206"/>
              <a:gd name="connsiteY12" fmla="*/ 62 h 109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9206" h="1095267">
                <a:moveTo>
                  <a:pt x="35" y="62"/>
                </a:moveTo>
                <a:cubicBezTo>
                  <a:pt x="-2611" y="5354"/>
                  <a:pt x="145556" y="351429"/>
                  <a:pt x="171485" y="406462"/>
                </a:cubicBezTo>
                <a:cubicBezTo>
                  <a:pt x="197414" y="461495"/>
                  <a:pt x="123860" y="290045"/>
                  <a:pt x="155610" y="330262"/>
                </a:cubicBezTo>
                <a:cubicBezTo>
                  <a:pt x="187360" y="370479"/>
                  <a:pt x="336056" y="614954"/>
                  <a:pt x="361985" y="647762"/>
                </a:cubicBezTo>
                <a:cubicBezTo>
                  <a:pt x="387914" y="680570"/>
                  <a:pt x="282610" y="483191"/>
                  <a:pt x="311185" y="527112"/>
                </a:cubicBezTo>
                <a:cubicBezTo>
                  <a:pt x="339760" y="571033"/>
                  <a:pt x="505389" y="861016"/>
                  <a:pt x="533435" y="911287"/>
                </a:cubicBezTo>
                <a:cubicBezTo>
                  <a:pt x="561481" y="961558"/>
                  <a:pt x="473639" y="798574"/>
                  <a:pt x="479460" y="828737"/>
                </a:cubicBezTo>
                <a:cubicBezTo>
                  <a:pt x="485281" y="858900"/>
                  <a:pt x="563068" y="1073212"/>
                  <a:pt x="568360" y="1092262"/>
                </a:cubicBezTo>
                <a:cubicBezTo>
                  <a:pt x="573652" y="1111312"/>
                  <a:pt x="554073" y="1037229"/>
                  <a:pt x="511210" y="943037"/>
                </a:cubicBezTo>
                <a:cubicBezTo>
                  <a:pt x="468348" y="848845"/>
                  <a:pt x="371510" y="634533"/>
                  <a:pt x="311185" y="527112"/>
                </a:cubicBezTo>
                <a:cubicBezTo>
                  <a:pt x="250860" y="419691"/>
                  <a:pt x="169898" y="323912"/>
                  <a:pt x="149260" y="298512"/>
                </a:cubicBezTo>
                <a:cubicBezTo>
                  <a:pt x="128622" y="273112"/>
                  <a:pt x="207998" y="422866"/>
                  <a:pt x="187360" y="374712"/>
                </a:cubicBezTo>
                <a:cubicBezTo>
                  <a:pt x="166723" y="326558"/>
                  <a:pt x="2681" y="-5230"/>
                  <a:pt x="3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7" name="フリーフォーム 2226">
            <a:extLst>
              <a:ext uri="{FF2B5EF4-FFF2-40B4-BE49-F238E27FC236}">
                <a16:creationId xmlns:a16="http://schemas.microsoft.com/office/drawing/2014/main" id="{1F81BE76-5056-81C7-56DF-43899681A8F5}"/>
              </a:ext>
            </a:extLst>
          </p:cNvPr>
          <p:cNvSpPr/>
          <p:nvPr/>
        </p:nvSpPr>
        <p:spPr>
          <a:xfrm>
            <a:off x="7909541" y="2886774"/>
            <a:ext cx="659486" cy="1325704"/>
          </a:xfrm>
          <a:custGeom>
            <a:avLst/>
            <a:gdLst>
              <a:gd name="connsiteX0" fmla="*/ 2559 w 659486"/>
              <a:gd name="connsiteY0" fmla="*/ 15176 h 1325704"/>
              <a:gd name="connsiteX1" fmla="*/ 88284 w 659486"/>
              <a:gd name="connsiteY1" fmla="*/ 348551 h 1325704"/>
              <a:gd name="connsiteX2" fmla="*/ 56534 w 659486"/>
              <a:gd name="connsiteY2" fmla="*/ 319976 h 1325704"/>
              <a:gd name="connsiteX3" fmla="*/ 301009 w 659486"/>
              <a:gd name="connsiteY3" fmla="*/ 700976 h 1325704"/>
              <a:gd name="connsiteX4" fmla="*/ 250209 w 659486"/>
              <a:gd name="connsiteY4" fmla="*/ 621601 h 1325704"/>
              <a:gd name="connsiteX5" fmla="*/ 539134 w 659486"/>
              <a:gd name="connsiteY5" fmla="*/ 1135951 h 1325704"/>
              <a:gd name="connsiteX6" fmla="*/ 459759 w 659486"/>
              <a:gd name="connsiteY6" fmla="*/ 1050226 h 1325704"/>
              <a:gd name="connsiteX7" fmla="*/ 656609 w 659486"/>
              <a:gd name="connsiteY7" fmla="*/ 1320101 h 1325704"/>
              <a:gd name="connsiteX8" fmla="*/ 551834 w 659486"/>
              <a:gd name="connsiteY8" fmla="*/ 1180401 h 1325704"/>
              <a:gd name="connsiteX9" fmla="*/ 221634 w 659486"/>
              <a:gd name="connsiteY9" fmla="*/ 593026 h 1325704"/>
              <a:gd name="connsiteX10" fmla="*/ 75584 w 659486"/>
              <a:gd name="connsiteY10" fmla="*/ 335851 h 1325704"/>
              <a:gd name="connsiteX11" fmla="*/ 21609 w 659486"/>
              <a:gd name="connsiteY11" fmla="*/ 208851 h 1325704"/>
              <a:gd name="connsiteX12" fmla="*/ 31134 w 659486"/>
              <a:gd name="connsiteY12" fmla="*/ 275526 h 1325704"/>
              <a:gd name="connsiteX13" fmla="*/ 21609 w 659486"/>
              <a:gd name="connsiteY13" fmla="*/ 75501 h 1325704"/>
              <a:gd name="connsiteX14" fmla="*/ 2559 w 659486"/>
              <a:gd name="connsiteY14" fmla="*/ 15176 h 132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9486" h="1325704">
                <a:moveTo>
                  <a:pt x="2559" y="15176"/>
                </a:moveTo>
                <a:cubicBezTo>
                  <a:pt x="13672" y="60684"/>
                  <a:pt x="79288" y="297751"/>
                  <a:pt x="88284" y="348551"/>
                </a:cubicBezTo>
                <a:cubicBezTo>
                  <a:pt x="97280" y="399351"/>
                  <a:pt x="21080" y="261239"/>
                  <a:pt x="56534" y="319976"/>
                </a:cubicBezTo>
                <a:cubicBezTo>
                  <a:pt x="91988" y="378713"/>
                  <a:pt x="301009" y="700976"/>
                  <a:pt x="301009" y="700976"/>
                </a:cubicBezTo>
                <a:cubicBezTo>
                  <a:pt x="333288" y="751247"/>
                  <a:pt x="210522" y="549105"/>
                  <a:pt x="250209" y="621601"/>
                </a:cubicBezTo>
                <a:cubicBezTo>
                  <a:pt x="289897" y="694097"/>
                  <a:pt x="504209" y="1064514"/>
                  <a:pt x="539134" y="1135951"/>
                </a:cubicBezTo>
                <a:cubicBezTo>
                  <a:pt x="574059" y="1207388"/>
                  <a:pt x="440180" y="1019534"/>
                  <a:pt x="459759" y="1050226"/>
                </a:cubicBezTo>
                <a:cubicBezTo>
                  <a:pt x="479338" y="1080918"/>
                  <a:pt x="641263" y="1298405"/>
                  <a:pt x="656609" y="1320101"/>
                </a:cubicBezTo>
                <a:cubicBezTo>
                  <a:pt x="671955" y="1341797"/>
                  <a:pt x="624330" y="1301580"/>
                  <a:pt x="551834" y="1180401"/>
                </a:cubicBezTo>
                <a:cubicBezTo>
                  <a:pt x="479338" y="1059222"/>
                  <a:pt x="301009" y="733784"/>
                  <a:pt x="221634" y="593026"/>
                </a:cubicBezTo>
                <a:cubicBezTo>
                  <a:pt x="142259" y="452268"/>
                  <a:pt x="108921" y="399880"/>
                  <a:pt x="75584" y="335851"/>
                </a:cubicBezTo>
                <a:cubicBezTo>
                  <a:pt x="42247" y="271822"/>
                  <a:pt x="29017" y="218905"/>
                  <a:pt x="21609" y="208851"/>
                </a:cubicBezTo>
                <a:cubicBezTo>
                  <a:pt x="14201" y="198797"/>
                  <a:pt x="31134" y="297751"/>
                  <a:pt x="31134" y="275526"/>
                </a:cubicBezTo>
                <a:cubicBezTo>
                  <a:pt x="31134" y="253301"/>
                  <a:pt x="23197" y="113601"/>
                  <a:pt x="21609" y="75501"/>
                </a:cubicBezTo>
                <a:cubicBezTo>
                  <a:pt x="20021" y="37401"/>
                  <a:pt x="-8554" y="-30332"/>
                  <a:pt x="2559" y="15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 2227">
            <a:extLst>
              <a:ext uri="{FF2B5EF4-FFF2-40B4-BE49-F238E27FC236}">
                <a16:creationId xmlns:a16="http://schemas.microsoft.com/office/drawing/2014/main" id="{616D7AD2-E99A-06A2-8145-B6012EE2FF10}"/>
              </a:ext>
            </a:extLst>
          </p:cNvPr>
          <p:cNvSpPr/>
          <p:nvPr/>
        </p:nvSpPr>
        <p:spPr>
          <a:xfrm>
            <a:off x="5710217" y="1315616"/>
            <a:ext cx="1392798" cy="562326"/>
          </a:xfrm>
          <a:custGeom>
            <a:avLst/>
            <a:gdLst>
              <a:gd name="connsiteX0" fmla="*/ 1392258 w 1392798"/>
              <a:gd name="connsiteY0" fmla="*/ 557634 h 562326"/>
              <a:gd name="connsiteX1" fmla="*/ 1166833 w 1392798"/>
              <a:gd name="connsiteY1" fmla="*/ 487784 h 562326"/>
              <a:gd name="connsiteX2" fmla="*/ 950933 w 1392798"/>
              <a:gd name="connsiteY2" fmla="*/ 132184 h 562326"/>
              <a:gd name="connsiteX3" fmla="*/ 4783 w 1392798"/>
              <a:gd name="connsiteY3" fmla="*/ 2009 h 562326"/>
              <a:gd name="connsiteX4" fmla="*/ 560408 w 1392798"/>
              <a:gd name="connsiteY4" fmla="*/ 49634 h 562326"/>
              <a:gd name="connsiteX5" fmla="*/ 773133 w 1392798"/>
              <a:gd name="connsiteY5" fmla="*/ 65509 h 562326"/>
              <a:gd name="connsiteX6" fmla="*/ 947758 w 1392798"/>
              <a:gd name="connsiteY6" fmla="*/ 148059 h 562326"/>
              <a:gd name="connsiteX7" fmla="*/ 950933 w 1392798"/>
              <a:gd name="connsiteY7" fmla="*/ 109959 h 562326"/>
              <a:gd name="connsiteX8" fmla="*/ 1112858 w 1392798"/>
              <a:gd name="connsiteY8" fmla="*/ 281409 h 562326"/>
              <a:gd name="connsiteX9" fmla="*/ 1100158 w 1392798"/>
              <a:gd name="connsiteY9" fmla="*/ 408409 h 562326"/>
              <a:gd name="connsiteX10" fmla="*/ 1392258 w 1392798"/>
              <a:gd name="connsiteY10" fmla="*/ 557634 h 5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2798" h="562326">
                <a:moveTo>
                  <a:pt x="1392258" y="557634"/>
                </a:moveTo>
                <a:cubicBezTo>
                  <a:pt x="1403370" y="570863"/>
                  <a:pt x="1240387" y="558692"/>
                  <a:pt x="1166833" y="487784"/>
                </a:cubicBezTo>
                <a:cubicBezTo>
                  <a:pt x="1093279" y="416876"/>
                  <a:pt x="1144608" y="213146"/>
                  <a:pt x="950933" y="132184"/>
                </a:cubicBezTo>
                <a:cubicBezTo>
                  <a:pt x="757258" y="51222"/>
                  <a:pt x="69870" y="15767"/>
                  <a:pt x="4783" y="2009"/>
                </a:cubicBezTo>
                <a:cubicBezTo>
                  <a:pt x="-60305" y="-11749"/>
                  <a:pt x="560408" y="49634"/>
                  <a:pt x="560408" y="49634"/>
                </a:cubicBezTo>
                <a:cubicBezTo>
                  <a:pt x="688466" y="60217"/>
                  <a:pt x="708575" y="49105"/>
                  <a:pt x="773133" y="65509"/>
                </a:cubicBezTo>
                <a:cubicBezTo>
                  <a:pt x="837691" y="81913"/>
                  <a:pt x="918125" y="140651"/>
                  <a:pt x="947758" y="148059"/>
                </a:cubicBezTo>
                <a:cubicBezTo>
                  <a:pt x="977391" y="155467"/>
                  <a:pt x="923416" y="87734"/>
                  <a:pt x="950933" y="109959"/>
                </a:cubicBezTo>
                <a:cubicBezTo>
                  <a:pt x="978450" y="132184"/>
                  <a:pt x="1087987" y="231667"/>
                  <a:pt x="1112858" y="281409"/>
                </a:cubicBezTo>
                <a:cubicBezTo>
                  <a:pt x="1137729" y="331151"/>
                  <a:pt x="1049358" y="360784"/>
                  <a:pt x="1100158" y="408409"/>
                </a:cubicBezTo>
                <a:cubicBezTo>
                  <a:pt x="1150958" y="456034"/>
                  <a:pt x="1381146" y="544405"/>
                  <a:pt x="1392258" y="557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9" name="フリーフォーム 2228">
            <a:extLst>
              <a:ext uri="{FF2B5EF4-FFF2-40B4-BE49-F238E27FC236}">
                <a16:creationId xmlns:a16="http://schemas.microsoft.com/office/drawing/2014/main" id="{1CF0DB5C-B6EA-2F56-55AF-01CC323A9211}"/>
              </a:ext>
            </a:extLst>
          </p:cNvPr>
          <p:cNvSpPr/>
          <p:nvPr/>
        </p:nvSpPr>
        <p:spPr>
          <a:xfrm>
            <a:off x="5113639" y="1501190"/>
            <a:ext cx="1873693" cy="512286"/>
          </a:xfrm>
          <a:custGeom>
            <a:avLst/>
            <a:gdLst>
              <a:gd name="connsiteX0" fmla="*/ 1286 w 1873693"/>
              <a:gd name="connsiteY0" fmla="*/ 511760 h 512286"/>
              <a:gd name="connsiteX1" fmla="*/ 493411 w 1873693"/>
              <a:gd name="connsiteY1" fmla="*/ 238710 h 512286"/>
              <a:gd name="connsiteX2" fmla="*/ 1052211 w 1873693"/>
              <a:gd name="connsiteY2" fmla="*/ 13285 h 512286"/>
              <a:gd name="connsiteX3" fmla="*/ 1017286 w 1873693"/>
              <a:gd name="connsiteY3" fmla="*/ 60910 h 512286"/>
              <a:gd name="connsiteX4" fmla="*/ 1852311 w 1873693"/>
              <a:gd name="connsiteY4" fmla="*/ 346660 h 512286"/>
              <a:gd name="connsiteX5" fmla="*/ 1595136 w 1873693"/>
              <a:gd name="connsiteY5" fmla="*/ 299035 h 512286"/>
              <a:gd name="connsiteX6" fmla="*/ 1258586 w 1873693"/>
              <a:gd name="connsiteY6" fmla="*/ 76785 h 512286"/>
              <a:gd name="connsiteX7" fmla="*/ 1207786 w 1873693"/>
              <a:gd name="connsiteY7" fmla="*/ 86310 h 512286"/>
              <a:gd name="connsiteX8" fmla="*/ 953786 w 1873693"/>
              <a:gd name="connsiteY8" fmla="*/ 32335 h 512286"/>
              <a:gd name="connsiteX9" fmla="*/ 1033161 w 1873693"/>
              <a:gd name="connsiteY9" fmla="*/ 57735 h 512286"/>
              <a:gd name="connsiteX10" fmla="*/ 629936 w 1873693"/>
              <a:gd name="connsiteY10" fmla="*/ 172035 h 512286"/>
              <a:gd name="connsiteX11" fmla="*/ 763286 w 1873693"/>
              <a:gd name="connsiteY11" fmla="*/ 118060 h 512286"/>
              <a:gd name="connsiteX12" fmla="*/ 642636 w 1873693"/>
              <a:gd name="connsiteY12" fmla="*/ 165685 h 512286"/>
              <a:gd name="connsiteX13" fmla="*/ 1286 w 1873693"/>
              <a:gd name="connsiteY13" fmla="*/ 511760 h 51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3693" h="512286">
                <a:moveTo>
                  <a:pt x="1286" y="511760"/>
                </a:moveTo>
                <a:cubicBezTo>
                  <a:pt x="-23585" y="523931"/>
                  <a:pt x="318257" y="321789"/>
                  <a:pt x="493411" y="238710"/>
                </a:cubicBezTo>
                <a:cubicBezTo>
                  <a:pt x="668565" y="155631"/>
                  <a:pt x="964899" y="42918"/>
                  <a:pt x="1052211" y="13285"/>
                </a:cubicBezTo>
                <a:cubicBezTo>
                  <a:pt x="1139523" y="-16348"/>
                  <a:pt x="883936" y="5347"/>
                  <a:pt x="1017286" y="60910"/>
                </a:cubicBezTo>
                <a:cubicBezTo>
                  <a:pt x="1150636" y="116472"/>
                  <a:pt x="1756003" y="306972"/>
                  <a:pt x="1852311" y="346660"/>
                </a:cubicBezTo>
                <a:cubicBezTo>
                  <a:pt x="1948619" y="386347"/>
                  <a:pt x="1694090" y="344014"/>
                  <a:pt x="1595136" y="299035"/>
                </a:cubicBezTo>
                <a:cubicBezTo>
                  <a:pt x="1496182" y="254056"/>
                  <a:pt x="1323144" y="112239"/>
                  <a:pt x="1258586" y="76785"/>
                </a:cubicBezTo>
                <a:cubicBezTo>
                  <a:pt x="1194028" y="41331"/>
                  <a:pt x="1258586" y="93718"/>
                  <a:pt x="1207786" y="86310"/>
                </a:cubicBezTo>
                <a:cubicBezTo>
                  <a:pt x="1156986" y="78902"/>
                  <a:pt x="982890" y="37097"/>
                  <a:pt x="953786" y="32335"/>
                </a:cubicBezTo>
                <a:cubicBezTo>
                  <a:pt x="924682" y="27573"/>
                  <a:pt x="1087136" y="34452"/>
                  <a:pt x="1033161" y="57735"/>
                </a:cubicBezTo>
                <a:cubicBezTo>
                  <a:pt x="979186" y="81018"/>
                  <a:pt x="674915" y="161981"/>
                  <a:pt x="629936" y="172035"/>
                </a:cubicBezTo>
                <a:cubicBezTo>
                  <a:pt x="584957" y="182089"/>
                  <a:pt x="761169" y="119118"/>
                  <a:pt x="763286" y="118060"/>
                </a:cubicBezTo>
                <a:cubicBezTo>
                  <a:pt x="765403" y="117002"/>
                  <a:pt x="768578" y="103772"/>
                  <a:pt x="642636" y="165685"/>
                </a:cubicBezTo>
                <a:cubicBezTo>
                  <a:pt x="516694" y="227598"/>
                  <a:pt x="26157" y="499589"/>
                  <a:pt x="1286" y="511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 2229">
            <a:extLst>
              <a:ext uri="{FF2B5EF4-FFF2-40B4-BE49-F238E27FC236}">
                <a16:creationId xmlns:a16="http://schemas.microsoft.com/office/drawing/2014/main" id="{5B0FFAEC-AD03-30D4-F0AF-31F2F362BB44}"/>
              </a:ext>
            </a:extLst>
          </p:cNvPr>
          <p:cNvSpPr/>
          <p:nvPr/>
        </p:nvSpPr>
        <p:spPr>
          <a:xfrm>
            <a:off x="4811115" y="1158875"/>
            <a:ext cx="2389785" cy="607875"/>
          </a:xfrm>
          <a:custGeom>
            <a:avLst/>
            <a:gdLst>
              <a:gd name="connsiteX0" fmla="*/ 2389785 w 2389785"/>
              <a:gd name="connsiteY0" fmla="*/ 254000 h 607875"/>
              <a:gd name="connsiteX1" fmla="*/ 1627785 w 2389785"/>
              <a:gd name="connsiteY1" fmla="*/ 136525 h 607875"/>
              <a:gd name="connsiteX2" fmla="*/ 761010 w 2389785"/>
              <a:gd name="connsiteY2" fmla="*/ 0 h 607875"/>
              <a:gd name="connsiteX3" fmla="*/ 1135660 w 2389785"/>
              <a:gd name="connsiteY3" fmla="*/ 60325 h 607875"/>
              <a:gd name="connsiteX4" fmla="*/ 1278535 w 2389785"/>
              <a:gd name="connsiteY4" fmla="*/ 95250 h 607875"/>
              <a:gd name="connsiteX5" fmla="*/ 1062635 w 2389785"/>
              <a:gd name="connsiteY5" fmla="*/ 114300 h 607875"/>
              <a:gd name="connsiteX6" fmla="*/ 640360 w 2389785"/>
              <a:gd name="connsiteY6" fmla="*/ 212725 h 607875"/>
              <a:gd name="connsiteX7" fmla="*/ 18060 w 2389785"/>
              <a:gd name="connsiteY7" fmla="*/ 596900 h 607875"/>
              <a:gd name="connsiteX8" fmla="*/ 154585 w 2389785"/>
              <a:gd name="connsiteY8" fmla="*/ 511175 h 607875"/>
              <a:gd name="connsiteX9" fmla="*/ 662585 w 2389785"/>
              <a:gd name="connsiteY9" fmla="*/ 168275 h 607875"/>
              <a:gd name="connsiteX10" fmla="*/ 557810 w 2389785"/>
              <a:gd name="connsiteY10" fmla="*/ 225425 h 607875"/>
              <a:gd name="connsiteX11" fmla="*/ 1135660 w 2389785"/>
              <a:gd name="connsiteY11" fmla="*/ 79375 h 607875"/>
              <a:gd name="connsiteX12" fmla="*/ 992785 w 2389785"/>
              <a:gd name="connsiteY12" fmla="*/ 82550 h 607875"/>
              <a:gd name="connsiteX13" fmla="*/ 1361085 w 2389785"/>
              <a:gd name="connsiteY13" fmla="*/ 85725 h 607875"/>
              <a:gd name="connsiteX14" fmla="*/ 1361085 w 2389785"/>
              <a:gd name="connsiteY14" fmla="*/ 73025 h 607875"/>
              <a:gd name="connsiteX15" fmla="*/ 2389785 w 2389785"/>
              <a:gd name="connsiteY15" fmla="*/ 254000 h 60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89785" h="607875">
                <a:moveTo>
                  <a:pt x="2389785" y="254000"/>
                </a:moveTo>
                <a:lnTo>
                  <a:pt x="1627785" y="136525"/>
                </a:lnTo>
                <a:lnTo>
                  <a:pt x="761010" y="0"/>
                </a:lnTo>
                <a:lnTo>
                  <a:pt x="1135660" y="60325"/>
                </a:lnTo>
                <a:cubicBezTo>
                  <a:pt x="1221914" y="76200"/>
                  <a:pt x="1290706" y="86254"/>
                  <a:pt x="1278535" y="95250"/>
                </a:cubicBezTo>
                <a:cubicBezTo>
                  <a:pt x="1266364" y="104246"/>
                  <a:pt x="1168998" y="94721"/>
                  <a:pt x="1062635" y="114300"/>
                </a:cubicBezTo>
                <a:cubicBezTo>
                  <a:pt x="956272" y="133879"/>
                  <a:pt x="814456" y="132292"/>
                  <a:pt x="640360" y="212725"/>
                </a:cubicBezTo>
                <a:cubicBezTo>
                  <a:pt x="466264" y="293158"/>
                  <a:pt x="99022" y="547158"/>
                  <a:pt x="18060" y="596900"/>
                </a:cubicBezTo>
                <a:cubicBezTo>
                  <a:pt x="-62902" y="646642"/>
                  <a:pt x="154585" y="511175"/>
                  <a:pt x="154585" y="511175"/>
                </a:cubicBezTo>
                <a:lnTo>
                  <a:pt x="662585" y="168275"/>
                </a:lnTo>
                <a:cubicBezTo>
                  <a:pt x="729789" y="120650"/>
                  <a:pt x="478964" y="240242"/>
                  <a:pt x="557810" y="225425"/>
                </a:cubicBezTo>
                <a:cubicBezTo>
                  <a:pt x="636656" y="210608"/>
                  <a:pt x="1063164" y="103188"/>
                  <a:pt x="1135660" y="79375"/>
                </a:cubicBezTo>
                <a:cubicBezTo>
                  <a:pt x="1208156" y="55562"/>
                  <a:pt x="955214" y="81492"/>
                  <a:pt x="992785" y="82550"/>
                </a:cubicBezTo>
                <a:cubicBezTo>
                  <a:pt x="1030356" y="83608"/>
                  <a:pt x="1299702" y="87312"/>
                  <a:pt x="1361085" y="85725"/>
                </a:cubicBezTo>
                <a:cubicBezTo>
                  <a:pt x="1422468" y="84138"/>
                  <a:pt x="1191222" y="44450"/>
                  <a:pt x="1361085" y="73025"/>
                </a:cubicBezTo>
                <a:lnTo>
                  <a:pt x="2389785" y="254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 2230">
            <a:extLst>
              <a:ext uri="{FF2B5EF4-FFF2-40B4-BE49-F238E27FC236}">
                <a16:creationId xmlns:a16="http://schemas.microsoft.com/office/drawing/2014/main" id="{ECBE45A5-9C48-4695-DB82-24D6F790D532}"/>
              </a:ext>
            </a:extLst>
          </p:cNvPr>
          <p:cNvSpPr/>
          <p:nvPr/>
        </p:nvSpPr>
        <p:spPr>
          <a:xfrm>
            <a:off x="6248394" y="1087653"/>
            <a:ext cx="1111256" cy="172898"/>
          </a:xfrm>
          <a:custGeom>
            <a:avLst/>
            <a:gdLst>
              <a:gd name="connsiteX0" fmla="*/ 1111256 w 1111256"/>
              <a:gd name="connsiteY0" fmla="*/ 172822 h 172898"/>
              <a:gd name="connsiteX1" fmla="*/ 612781 w 1111256"/>
              <a:gd name="connsiteY1" fmla="*/ 36297 h 172898"/>
              <a:gd name="connsiteX2" fmla="*/ 6 w 1111256"/>
              <a:gd name="connsiteY2" fmla="*/ 125197 h 172898"/>
              <a:gd name="connsiteX3" fmla="*/ 600081 w 1111256"/>
              <a:gd name="connsiteY3" fmla="*/ 20422 h 172898"/>
              <a:gd name="connsiteX4" fmla="*/ 615956 w 1111256"/>
              <a:gd name="connsiteY4" fmla="*/ 14072 h 172898"/>
              <a:gd name="connsiteX5" fmla="*/ 1111256 w 1111256"/>
              <a:gd name="connsiteY5" fmla="*/ 172822 h 17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256" h="172898">
                <a:moveTo>
                  <a:pt x="1111256" y="172822"/>
                </a:moveTo>
                <a:cubicBezTo>
                  <a:pt x="1110727" y="176526"/>
                  <a:pt x="797989" y="44234"/>
                  <a:pt x="612781" y="36297"/>
                </a:cubicBezTo>
                <a:cubicBezTo>
                  <a:pt x="427573" y="28360"/>
                  <a:pt x="2123" y="127843"/>
                  <a:pt x="6" y="125197"/>
                </a:cubicBezTo>
                <a:cubicBezTo>
                  <a:pt x="-2111" y="122551"/>
                  <a:pt x="497423" y="38943"/>
                  <a:pt x="600081" y="20422"/>
                </a:cubicBezTo>
                <a:cubicBezTo>
                  <a:pt x="702739" y="1901"/>
                  <a:pt x="533406" y="-11328"/>
                  <a:pt x="615956" y="14072"/>
                </a:cubicBezTo>
                <a:cubicBezTo>
                  <a:pt x="698506" y="39472"/>
                  <a:pt x="1111785" y="169118"/>
                  <a:pt x="1111256" y="172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2" name="フリーフォーム 2231">
            <a:extLst>
              <a:ext uri="{FF2B5EF4-FFF2-40B4-BE49-F238E27FC236}">
                <a16:creationId xmlns:a16="http://schemas.microsoft.com/office/drawing/2014/main" id="{3B01DFC3-4172-437A-E817-FE44F4168EE6}"/>
              </a:ext>
            </a:extLst>
          </p:cNvPr>
          <p:cNvSpPr/>
          <p:nvPr/>
        </p:nvSpPr>
        <p:spPr>
          <a:xfrm>
            <a:off x="5489364" y="676480"/>
            <a:ext cx="1956108" cy="613865"/>
          </a:xfrm>
          <a:custGeom>
            <a:avLst/>
            <a:gdLst>
              <a:gd name="connsiteX0" fmla="*/ 1956011 w 1956108"/>
              <a:gd name="connsiteY0" fmla="*/ 403020 h 613865"/>
              <a:gd name="connsiteX1" fmla="*/ 1492461 w 1956108"/>
              <a:gd name="connsiteY1" fmla="*/ 422070 h 613865"/>
              <a:gd name="connsiteX2" fmla="*/ 673311 w 1956108"/>
              <a:gd name="connsiteY2" fmla="*/ 361745 h 613865"/>
              <a:gd name="connsiteX3" fmla="*/ 25611 w 1956108"/>
              <a:gd name="connsiteY3" fmla="*/ 603045 h 613865"/>
              <a:gd name="connsiteX4" fmla="*/ 238336 w 1956108"/>
              <a:gd name="connsiteY4" fmla="*/ 514145 h 613865"/>
              <a:gd name="connsiteX5" fmla="*/ 1228936 w 1956108"/>
              <a:gd name="connsiteY5" fmla="*/ 9320 h 613865"/>
              <a:gd name="connsiteX6" fmla="*/ 886036 w 1956108"/>
              <a:gd name="connsiteY6" fmla="*/ 196645 h 613865"/>
              <a:gd name="connsiteX7" fmla="*/ 603461 w 1956108"/>
              <a:gd name="connsiteY7" fmla="*/ 326820 h 613865"/>
              <a:gd name="connsiteX8" fmla="*/ 825711 w 1956108"/>
              <a:gd name="connsiteY8" fmla="*/ 320470 h 613865"/>
              <a:gd name="connsiteX9" fmla="*/ 701886 w 1956108"/>
              <a:gd name="connsiteY9" fmla="*/ 339520 h 613865"/>
              <a:gd name="connsiteX10" fmla="*/ 1457536 w 1956108"/>
              <a:gd name="connsiteY10" fmla="*/ 380795 h 613865"/>
              <a:gd name="connsiteX11" fmla="*/ 1956011 w 1956108"/>
              <a:gd name="connsiteY11" fmla="*/ 403020 h 61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56108" h="613865">
                <a:moveTo>
                  <a:pt x="1956011" y="403020"/>
                </a:moveTo>
                <a:cubicBezTo>
                  <a:pt x="1961832" y="409899"/>
                  <a:pt x="1706244" y="428949"/>
                  <a:pt x="1492461" y="422070"/>
                </a:cubicBezTo>
                <a:cubicBezTo>
                  <a:pt x="1278678" y="415191"/>
                  <a:pt x="917786" y="331583"/>
                  <a:pt x="673311" y="361745"/>
                </a:cubicBezTo>
                <a:cubicBezTo>
                  <a:pt x="428836" y="391907"/>
                  <a:pt x="98107" y="577645"/>
                  <a:pt x="25611" y="603045"/>
                </a:cubicBezTo>
                <a:cubicBezTo>
                  <a:pt x="-46885" y="628445"/>
                  <a:pt x="37782" y="613099"/>
                  <a:pt x="238336" y="514145"/>
                </a:cubicBezTo>
                <a:cubicBezTo>
                  <a:pt x="438890" y="415191"/>
                  <a:pt x="1120986" y="62237"/>
                  <a:pt x="1228936" y="9320"/>
                </a:cubicBezTo>
                <a:cubicBezTo>
                  <a:pt x="1336886" y="-43597"/>
                  <a:pt x="990282" y="143728"/>
                  <a:pt x="886036" y="196645"/>
                </a:cubicBezTo>
                <a:cubicBezTo>
                  <a:pt x="781790" y="249562"/>
                  <a:pt x="613515" y="306182"/>
                  <a:pt x="603461" y="326820"/>
                </a:cubicBezTo>
                <a:cubicBezTo>
                  <a:pt x="593407" y="347458"/>
                  <a:pt x="809307" y="318353"/>
                  <a:pt x="825711" y="320470"/>
                </a:cubicBezTo>
                <a:cubicBezTo>
                  <a:pt x="842115" y="322587"/>
                  <a:pt x="596582" y="329466"/>
                  <a:pt x="701886" y="339520"/>
                </a:cubicBezTo>
                <a:cubicBezTo>
                  <a:pt x="807190" y="349574"/>
                  <a:pt x="1252219" y="367566"/>
                  <a:pt x="1457536" y="380795"/>
                </a:cubicBezTo>
                <a:cubicBezTo>
                  <a:pt x="1662853" y="394024"/>
                  <a:pt x="1950190" y="396141"/>
                  <a:pt x="1956011" y="403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 2232">
            <a:extLst>
              <a:ext uri="{FF2B5EF4-FFF2-40B4-BE49-F238E27FC236}">
                <a16:creationId xmlns:a16="http://schemas.microsoft.com/office/drawing/2014/main" id="{10EEC154-1E2E-B781-77B4-EE0BC98D3E82}"/>
              </a:ext>
            </a:extLst>
          </p:cNvPr>
          <p:cNvSpPr/>
          <p:nvPr/>
        </p:nvSpPr>
        <p:spPr>
          <a:xfrm>
            <a:off x="5349792" y="685192"/>
            <a:ext cx="2141005" cy="362873"/>
          </a:xfrm>
          <a:custGeom>
            <a:avLst/>
            <a:gdLst>
              <a:gd name="connsiteX0" fmla="*/ 2140033 w 2141005"/>
              <a:gd name="connsiteY0" fmla="*/ 267308 h 362873"/>
              <a:gd name="connsiteX1" fmla="*/ 1508208 w 2141005"/>
              <a:gd name="connsiteY1" fmla="*/ 108558 h 362873"/>
              <a:gd name="connsiteX2" fmla="*/ 771608 w 2141005"/>
              <a:gd name="connsiteY2" fmla="*/ 95858 h 362873"/>
              <a:gd name="connsiteX3" fmla="*/ 3258 w 2141005"/>
              <a:gd name="connsiteY3" fmla="*/ 362558 h 362873"/>
              <a:gd name="connsiteX4" fmla="*/ 517608 w 2141005"/>
              <a:gd name="connsiteY4" fmla="*/ 146658 h 362873"/>
              <a:gd name="connsiteX5" fmla="*/ 1057358 w 2141005"/>
              <a:gd name="connsiteY5" fmla="*/ 608 h 362873"/>
              <a:gd name="connsiteX6" fmla="*/ 689058 w 2141005"/>
              <a:gd name="connsiteY6" fmla="*/ 92683 h 362873"/>
              <a:gd name="connsiteX7" fmla="*/ 1057358 w 2141005"/>
              <a:gd name="connsiteY7" fmla="*/ 45058 h 362873"/>
              <a:gd name="connsiteX8" fmla="*/ 876383 w 2141005"/>
              <a:gd name="connsiteY8" fmla="*/ 70458 h 362873"/>
              <a:gd name="connsiteX9" fmla="*/ 1311358 w 2141005"/>
              <a:gd name="connsiteY9" fmla="*/ 76808 h 362873"/>
              <a:gd name="connsiteX10" fmla="*/ 1393908 w 2141005"/>
              <a:gd name="connsiteY10" fmla="*/ 60933 h 362873"/>
              <a:gd name="connsiteX11" fmla="*/ 1739983 w 2141005"/>
              <a:gd name="connsiteY11" fmla="*/ 140308 h 362873"/>
              <a:gd name="connsiteX12" fmla="*/ 1654258 w 2141005"/>
              <a:gd name="connsiteY12" fmla="*/ 79983 h 362873"/>
              <a:gd name="connsiteX13" fmla="*/ 2140033 w 2141005"/>
              <a:gd name="connsiteY13" fmla="*/ 267308 h 36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41005" h="362873">
                <a:moveTo>
                  <a:pt x="2140033" y="267308"/>
                </a:moveTo>
                <a:cubicBezTo>
                  <a:pt x="2115691" y="272070"/>
                  <a:pt x="1736279" y="137133"/>
                  <a:pt x="1508208" y="108558"/>
                </a:cubicBezTo>
                <a:cubicBezTo>
                  <a:pt x="1280137" y="79983"/>
                  <a:pt x="1022433" y="53525"/>
                  <a:pt x="771608" y="95858"/>
                </a:cubicBezTo>
                <a:cubicBezTo>
                  <a:pt x="520783" y="138191"/>
                  <a:pt x="45591" y="354091"/>
                  <a:pt x="3258" y="362558"/>
                </a:cubicBezTo>
                <a:cubicBezTo>
                  <a:pt x="-39075" y="371025"/>
                  <a:pt x="341925" y="206983"/>
                  <a:pt x="517608" y="146658"/>
                </a:cubicBezTo>
                <a:cubicBezTo>
                  <a:pt x="693291" y="86333"/>
                  <a:pt x="1028783" y="9604"/>
                  <a:pt x="1057358" y="608"/>
                </a:cubicBezTo>
                <a:cubicBezTo>
                  <a:pt x="1085933" y="-8388"/>
                  <a:pt x="689058" y="85275"/>
                  <a:pt x="689058" y="92683"/>
                </a:cubicBezTo>
                <a:cubicBezTo>
                  <a:pt x="689058" y="100091"/>
                  <a:pt x="1026137" y="48762"/>
                  <a:pt x="1057358" y="45058"/>
                </a:cubicBezTo>
                <a:cubicBezTo>
                  <a:pt x="1088579" y="41354"/>
                  <a:pt x="834050" y="65166"/>
                  <a:pt x="876383" y="70458"/>
                </a:cubicBezTo>
                <a:cubicBezTo>
                  <a:pt x="918716" y="75750"/>
                  <a:pt x="1225104" y="78395"/>
                  <a:pt x="1311358" y="76808"/>
                </a:cubicBezTo>
                <a:cubicBezTo>
                  <a:pt x="1397612" y="75221"/>
                  <a:pt x="1322471" y="50350"/>
                  <a:pt x="1393908" y="60933"/>
                </a:cubicBezTo>
                <a:cubicBezTo>
                  <a:pt x="1465345" y="71516"/>
                  <a:pt x="1696591" y="137133"/>
                  <a:pt x="1739983" y="140308"/>
                </a:cubicBezTo>
                <a:cubicBezTo>
                  <a:pt x="1783375" y="143483"/>
                  <a:pt x="1584408" y="58287"/>
                  <a:pt x="1654258" y="79983"/>
                </a:cubicBezTo>
                <a:cubicBezTo>
                  <a:pt x="1724108" y="101679"/>
                  <a:pt x="2164375" y="262546"/>
                  <a:pt x="2140033" y="267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 2233">
            <a:extLst>
              <a:ext uri="{FF2B5EF4-FFF2-40B4-BE49-F238E27FC236}">
                <a16:creationId xmlns:a16="http://schemas.microsoft.com/office/drawing/2014/main" id="{472A73C5-9445-66BD-7BF1-42CD9FE0D395}"/>
              </a:ext>
            </a:extLst>
          </p:cNvPr>
          <p:cNvSpPr/>
          <p:nvPr/>
        </p:nvSpPr>
        <p:spPr>
          <a:xfrm>
            <a:off x="4767453" y="1595329"/>
            <a:ext cx="366460" cy="1299369"/>
          </a:xfrm>
          <a:custGeom>
            <a:avLst/>
            <a:gdLst>
              <a:gd name="connsiteX0" fmla="*/ 353822 w 366460"/>
              <a:gd name="connsiteY0" fmla="*/ 30271 h 1299369"/>
              <a:gd name="connsiteX1" fmla="*/ 58547 w 366460"/>
              <a:gd name="connsiteY1" fmla="*/ 414446 h 1299369"/>
              <a:gd name="connsiteX2" fmla="*/ 61722 w 366460"/>
              <a:gd name="connsiteY2" fmla="*/ 849421 h 1299369"/>
              <a:gd name="connsiteX3" fmla="*/ 61722 w 366460"/>
              <a:gd name="connsiteY3" fmla="*/ 747821 h 1299369"/>
              <a:gd name="connsiteX4" fmla="*/ 102997 w 366460"/>
              <a:gd name="connsiteY4" fmla="*/ 1290746 h 1299369"/>
              <a:gd name="connsiteX5" fmla="*/ 58547 w 366460"/>
              <a:gd name="connsiteY5" fmla="*/ 1036746 h 1299369"/>
              <a:gd name="connsiteX6" fmla="*/ 7747 w 366460"/>
              <a:gd name="connsiteY6" fmla="*/ 455721 h 1299369"/>
              <a:gd name="connsiteX7" fmla="*/ 14097 w 366460"/>
              <a:gd name="connsiteY7" fmla="*/ 573196 h 1299369"/>
              <a:gd name="connsiteX8" fmla="*/ 137922 w 366460"/>
              <a:gd name="connsiteY8" fmla="*/ 195371 h 1299369"/>
              <a:gd name="connsiteX9" fmla="*/ 115697 w 366460"/>
              <a:gd name="connsiteY9" fmla="*/ 290621 h 1299369"/>
              <a:gd name="connsiteX10" fmla="*/ 290322 w 366460"/>
              <a:gd name="connsiteY10" fmla="*/ 55671 h 1299369"/>
              <a:gd name="connsiteX11" fmla="*/ 353822 w 366460"/>
              <a:gd name="connsiteY11" fmla="*/ 30271 h 129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460" h="1299369">
                <a:moveTo>
                  <a:pt x="353822" y="30271"/>
                </a:moveTo>
                <a:cubicBezTo>
                  <a:pt x="315193" y="90067"/>
                  <a:pt x="107230" y="277921"/>
                  <a:pt x="58547" y="414446"/>
                </a:cubicBezTo>
                <a:cubicBezTo>
                  <a:pt x="9864" y="550971"/>
                  <a:pt x="61193" y="793859"/>
                  <a:pt x="61722" y="849421"/>
                </a:cubicBezTo>
                <a:cubicBezTo>
                  <a:pt x="62251" y="904983"/>
                  <a:pt x="54843" y="674267"/>
                  <a:pt x="61722" y="747821"/>
                </a:cubicBezTo>
                <a:cubicBezTo>
                  <a:pt x="68601" y="821375"/>
                  <a:pt x="103526" y="1242592"/>
                  <a:pt x="102997" y="1290746"/>
                </a:cubicBezTo>
                <a:cubicBezTo>
                  <a:pt x="102468" y="1338900"/>
                  <a:pt x="74422" y="1175917"/>
                  <a:pt x="58547" y="1036746"/>
                </a:cubicBezTo>
                <a:cubicBezTo>
                  <a:pt x="42672" y="897575"/>
                  <a:pt x="15155" y="532979"/>
                  <a:pt x="7747" y="455721"/>
                </a:cubicBezTo>
                <a:cubicBezTo>
                  <a:pt x="339" y="378463"/>
                  <a:pt x="-7599" y="616588"/>
                  <a:pt x="14097" y="573196"/>
                </a:cubicBezTo>
                <a:cubicBezTo>
                  <a:pt x="35793" y="529804"/>
                  <a:pt x="120989" y="242467"/>
                  <a:pt x="137922" y="195371"/>
                </a:cubicBezTo>
                <a:cubicBezTo>
                  <a:pt x="154855" y="148275"/>
                  <a:pt x="90297" y="313904"/>
                  <a:pt x="115697" y="290621"/>
                </a:cubicBezTo>
                <a:cubicBezTo>
                  <a:pt x="141097" y="267338"/>
                  <a:pt x="246401" y="101179"/>
                  <a:pt x="290322" y="55671"/>
                </a:cubicBezTo>
                <a:cubicBezTo>
                  <a:pt x="334243" y="10163"/>
                  <a:pt x="392451" y="-29525"/>
                  <a:pt x="353822" y="30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 2234">
            <a:extLst>
              <a:ext uri="{FF2B5EF4-FFF2-40B4-BE49-F238E27FC236}">
                <a16:creationId xmlns:a16="http://schemas.microsoft.com/office/drawing/2014/main" id="{94D7769C-98B2-8FB9-ACDD-3C5CC68C30D1}"/>
              </a:ext>
            </a:extLst>
          </p:cNvPr>
          <p:cNvSpPr/>
          <p:nvPr/>
        </p:nvSpPr>
        <p:spPr>
          <a:xfrm>
            <a:off x="7410934" y="414234"/>
            <a:ext cx="1504540" cy="550276"/>
          </a:xfrm>
          <a:custGeom>
            <a:avLst/>
            <a:gdLst>
              <a:gd name="connsiteX0" fmla="*/ 9041 w 1504540"/>
              <a:gd name="connsiteY0" fmla="*/ 439841 h 550276"/>
              <a:gd name="connsiteX1" fmla="*/ 348766 w 1504540"/>
              <a:gd name="connsiteY1" fmla="*/ 316016 h 550276"/>
              <a:gd name="connsiteX2" fmla="*/ 523391 w 1504540"/>
              <a:gd name="connsiteY2" fmla="*/ 157266 h 550276"/>
              <a:gd name="connsiteX3" fmla="*/ 923441 w 1504540"/>
              <a:gd name="connsiteY3" fmla="*/ 58841 h 550276"/>
              <a:gd name="connsiteX4" fmla="*/ 783741 w 1504540"/>
              <a:gd name="connsiteY4" fmla="*/ 33441 h 550276"/>
              <a:gd name="connsiteX5" fmla="*/ 1485416 w 1504540"/>
              <a:gd name="connsiteY5" fmla="*/ 535091 h 550276"/>
              <a:gd name="connsiteX6" fmla="*/ 1266341 w 1504540"/>
              <a:gd name="connsiteY6" fmla="*/ 389041 h 550276"/>
              <a:gd name="connsiteX7" fmla="*/ 844066 w 1504540"/>
              <a:gd name="connsiteY7" fmla="*/ 71541 h 550276"/>
              <a:gd name="connsiteX8" fmla="*/ 409091 w 1504540"/>
              <a:gd name="connsiteY8" fmla="*/ 141391 h 550276"/>
              <a:gd name="connsiteX9" fmla="*/ 513866 w 1504540"/>
              <a:gd name="connsiteY9" fmla="*/ 128691 h 550276"/>
              <a:gd name="connsiteX10" fmla="*/ 370991 w 1504540"/>
              <a:gd name="connsiteY10" fmla="*/ 293791 h 550276"/>
              <a:gd name="connsiteX11" fmla="*/ 120166 w 1504540"/>
              <a:gd name="connsiteY11" fmla="*/ 392216 h 550276"/>
              <a:gd name="connsiteX12" fmla="*/ 9041 w 1504540"/>
              <a:gd name="connsiteY12" fmla="*/ 439841 h 55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4540" h="550276">
                <a:moveTo>
                  <a:pt x="9041" y="439841"/>
                </a:moveTo>
                <a:cubicBezTo>
                  <a:pt x="47141" y="427141"/>
                  <a:pt x="263041" y="363112"/>
                  <a:pt x="348766" y="316016"/>
                </a:cubicBezTo>
                <a:cubicBezTo>
                  <a:pt x="434491" y="268920"/>
                  <a:pt x="427612" y="200128"/>
                  <a:pt x="523391" y="157266"/>
                </a:cubicBezTo>
                <a:cubicBezTo>
                  <a:pt x="619170" y="114404"/>
                  <a:pt x="880049" y="79478"/>
                  <a:pt x="923441" y="58841"/>
                </a:cubicBezTo>
                <a:cubicBezTo>
                  <a:pt x="966833" y="38203"/>
                  <a:pt x="690079" y="-45934"/>
                  <a:pt x="783741" y="33441"/>
                </a:cubicBezTo>
                <a:cubicBezTo>
                  <a:pt x="877403" y="112816"/>
                  <a:pt x="1404983" y="475824"/>
                  <a:pt x="1485416" y="535091"/>
                </a:cubicBezTo>
                <a:cubicBezTo>
                  <a:pt x="1565849" y="594358"/>
                  <a:pt x="1373233" y="466299"/>
                  <a:pt x="1266341" y="389041"/>
                </a:cubicBezTo>
                <a:cubicBezTo>
                  <a:pt x="1159449" y="311783"/>
                  <a:pt x="986941" y="112816"/>
                  <a:pt x="844066" y="71541"/>
                </a:cubicBezTo>
                <a:cubicBezTo>
                  <a:pt x="701191" y="30266"/>
                  <a:pt x="464124" y="131866"/>
                  <a:pt x="409091" y="141391"/>
                </a:cubicBezTo>
                <a:cubicBezTo>
                  <a:pt x="354058" y="150916"/>
                  <a:pt x="520216" y="103291"/>
                  <a:pt x="513866" y="128691"/>
                </a:cubicBezTo>
                <a:cubicBezTo>
                  <a:pt x="507516" y="154091"/>
                  <a:pt x="436608" y="249870"/>
                  <a:pt x="370991" y="293791"/>
                </a:cubicBezTo>
                <a:cubicBezTo>
                  <a:pt x="305374" y="337712"/>
                  <a:pt x="178374" y="372637"/>
                  <a:pt x="120166" y="392216"/>
                </a:cubicBezTo>
                <a:cubicBezTo>
                  <a:pt x="61958" y="411795"/>
                  <a:pt x="-29059" y="452541"/>
                  <a:pt x="9041" y="439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 2235">
            <a:extLst>
              <a:ext uri="{FF2B5EF4-FFF2-40B4-BE49-F238E27FC236}">
                <a16:creationId xmlns:a16="http://schemas.microsoft.com/office/drawing/2014/main" id="{F90750EF-05DF-7726-589D-4255EABCD891}"/>
              </a:ext>
            </a:extLst>
          </p:cNvPr>
          <p:cNvSpPr/>
          <p:nvPr/>
        </p:nvSpPr>
        <p:spPr>
          <a:xfrm>
            <a:off x="6603023" y="84705"/>
            <a:ext cx="925608" cy="786600"/>
          </a:xfrm>
          <a:custGeom>
            <a:avLst/>
            <a:gdLst>
              <a:gd name="connsiteX0" fmla="*/ 924902 w 925608"/>
              <a:gd name="connsiteY0" fmla="*/ 785245 h 786600"/>
              <a:gd name="connsiteX1" fmla="*/ 613752 w 925608"/>
              <a:gd name="connsiteY1" fmla="*/ 432820 h 786600"/>
              <a:gd name="connsiteX2" fmla="*/ 397852 w 925608"/>
              <a:gd name="connsiteY2" fmla="*/ 229620 h 786600"/>
              <a:gd name="connsiteX3" fmla="*/ 977 w 925608"/>
              <a:gd name="connsiteY3" fmla="*/ 1020 h 786600"/>
              <a:gd name="connsiteX4" fmla="*/ 293077 w 925608"/>
              <a:gd name="connsiteY4" fmla="*/ 153420 h 786600"/>
              <a:gd name="connsiteX5" fmla="*/ 531202 w 925608"/>
              <a:gd name="connsiteY5" fmla="*/ 337570 h 786600"/>
              <a:gd name="connsiteX6" fmla="*/ 521677 w 925608"/>
              <a:gd name="connsiteY6" fmla="*/ 293120 h 786600"/>
              <a:gd name="connsiteX7" fmla="*/ 924902 w 925608"/>
              <a:gd name="connsiteY7" fmla="*/ 785245 h 78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5608" h="786600">
                <a:moveTo>
                  <a:pt x="924902" y="785245"/>
                </a:moveTo>
                <a:cubicBezTo>
                  <a:pt x="940248" y="808528"/>
                  <a:pt x="701594" y="525424"/>
                  <a:pt x="613752" y="432820"/>
                </a:cubicBezTo>
                <a:cubicBezTo>
                  <a:pt x="525910" y="340216"/>
                  <a:pt x="499981" y="301587"/>
                  <a:pt x="397852" y="229620"/>
                </a:cubicBezTo>
                <a:cubicBezTo>
                  <a:pt x="295723" y="157653"/>
                  <a:pt x="18439" y="13720"/>
                  <a:pt x="977" y="1020"/>
                </a:cubicBezTo>
                <a:cubicBezTo>
                  <a:pt x="-16486" y="-11680"/>
                  <a:pt x="204706" y="97328"/>
                  <a:pt x="293077" y="153420"/>
                </a:cubicBezTo>
                <a:cubicBezTo>
                  <a:pt x="381448" y="209512"/>
                  <a:pt x="493102" y="314287"/>
                  <a:pt x="531202" y="337570"/>
                </a:cubicBezTo>
                <a:cubicBezTo>
                  <a:pt x="569302" y="360853"/>
                  <a:pt x="459235" y="216920"/>
                  <a:pt x="521677" y="293120"/>
                </a:cubicBezTo>
                <a:cubicBezTo>
                  <a:pt x="584119" y="369320"/>
                  <a:pt x="909556" y="761962"/>
                  <a:pt x="924902" y="78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 2236">
            <a:extLst>
              <a:ext uri="{FF2B5EF4-FFF2-40B4-BE49-F238E27FC236}">
                <a16:creationId xmlns:a16="http://schemas.microsoft.com/office/drawing/2014/main" id="{144A12B2-D99D-EEC6-D189-187C1EE6B577}"/>
              </a:ext>
            </a:extLst>
          </p:cNvPr>
          <p:cNvSpPr/>
          <p:nvPr/>
        </p:nvSpPr>
        <p:spPr>
          <a:xfrm>
            <a:off x="7345512" y="221050"/>
            <a:ext cx="584746" cy="683910"/>
          </a:xfrm>
          <a:custGeom>
            <a:avLst/>
            <a:gdLst>
              <a:gd name="connsiteX0" fmla="*/ 182413 w 584746"/>
              <a:gd name="connsiteY0" fmla="*/ 683825 h 683910"/>
              <a:gd name="connsiteX1" fmla="*/ 137963 w 584746"/>
              <a:gd name="connsiteY1" fmla="*/ 528250 h 683910"/>
              <a:gd name="connsiteX2" fmla="*/ 185588 w 584746"/>
              <a:gd name="connsiteY2" fmla="*/ 347275 h 683910"/>
              <a:gd name="connsiteX3" fmla="*/ 214163 w 584746"/>
              <a:gd name="connsiteY3" fmla="*/ 356800 h 683910"/>
              <a:gd name="connsiteX4" fmla="*/ 52238 w 584746"/>
              <a:gd name="connsiteY4" fmla="*/ 74225 h 683910"/>
              <a:gd name="connsiteX5" fmla="*/ 579288 w 584746"/>
              <a:gd name="connsiteY5" fmla="*/ 363150 h 683910"/>
              <a:gd name="connsiteX6" fmla="*/ 341163 w 584746"/>
              <a:gd name="connsiteY6" fmla="*/ 213925 h 683910"/>
              <a:gd name="connsiteX7" fmla="*/ 10963 w 584746"/>
              <a:gd name="connsiteY7" fmla="*/ 1200 h 683910"/>
              <a:gd name="connsiteX8" fmla="*/ 87163 w 584746"/>
              <a:gd name="connsiteY8" fmla="*/ 134550 h 683910"/>
              <a:gd name="connsiteX9" fmla="*/ 169713 w 584746"/>
              <a:gd name="connsiteY9" fmla="*/ 283775 h 683910"/>
              <a:gd name="connsiteX10" fmla="*/ 160188 w 584746"/>
              <a:gd name="connsiteY10" fmla="*/ 398075 h 683910"/>
              <a:gd name="connsiteX11" fmla="*/ 141138 w 584746"/>
              <a:gd name="connsiteY11" fmla="*/ 547300 h 683910"/>
              <a:gd name="connsiteX12" fmla="*/ 182413 w 584746"/>
              <a:gd name="connsiteY12" fmla="*/ 683825 h 68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4746" h="683910">
                <a:moveTo>
                  <a:pt x="182413" y="683825"/>
                </a:moveTo>
                <a:cubicBezTo>
                  <a:pt x="181884" y="680650"/>
                  <a:pt x="137434" y="584342"/>
                  <a:pt x="137963" y="528250"/>
                </a:cubicBezTo>
                <a:cubicBezTo>
                  <a:pt x="138492" y="472158"/>
                  <a:pt x="172888" y="375850"/>
                  <a:pt x="185588" y="347275"/>
                </a:cubicBezTo>
                <a:cubicBezTo>
                  <a:pt x="198288" y="318700"/>
                  <a:pt x="236388" y="402308"/>
                  <a:pt x="214163" y="356800"/>
                </a:cubicBezTo>
                <a:cubicBezTo>
                  <a:pt x="191938" y="311292"/>
                  <a:pt x="-8616" y="73167"/>
                  <a:pt x="52238" y="74225"/>
                </a:cubicBezTo>
                <a:cubicBezTo>
                  <a:pt x="113092" y="75283"/>
                  <a:pt x="531134" y="339867"/>
                  <a:pt x="579288" y="363150"/>
                </a:cubicBezTo>
                <a:cubicBezTo>
                  <a:pt x="627442" y="386433"/>
                  <a:pt x="341163" y="213925"/>
                  <a:pt x="341163" y="213925"/>
                </a:cubicBezTo>
                <a:cubicBezTo>
                  <a:pt x="246442" y="153600"/>
                  <a:pt x="53296" y="14429"/>
                  <a:pt x="10963" y="1200"/>
                </a:cubicBezTo>
                <a:cubicBezTo>
                  <a:pt x="-31370" y="-12029"/>
                  <a:pt x="60705" y="87454"/>
                  <a:pt x="87163" y="134550"/>
                </a:cubicBezTo>
                <a:cubicBezTo>
                  <a:pt x="113621" y="181646"/>
                  <a:pt x="157542" y="239854"/>
                  <a:pt x="169713" y="283775"/>
                </a:cubicBezTo>
                <a:cubicBezTo>
                  <a:pt x="181884" y="327696"/>
                  <a:pt x="164950" y="354154"/>
                  <a:pt x="160188" y="398075"/>
                </a:cubicBezTo>
                <a:cubicBezTo>
                  <a:pt x="155426" y="441996"/>
                  <a:pt x="133200" y="493854"/>
                  <a:pt x="141138" y="547300"/>
                </a:cubicBezTo>
                <a:cubicBezTo>
                  <a:pt x="149075" y="600746"/>
                  <a:pt x="182942" y="687000"/>
                  <a:pt x="182413" y="683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 2237">
            <a:extLst>
              <a:ext uri="{FF2B5EF4-FFF2-40B4-BE49-F238E27FC236}">
                <a16:creationId xmlns:a16="http://schemas.microsoft.com/office/drawing/2014/main" id="{C45D9881-3497-AB23-B4A5-F069E15117F2}"/>
              </a:ext>
            </a:extLst>
          </p:cNvPr>
          <p:cNvSpPr/>
          <p:nvPr/>
        </p:nvSpPr>
        <p:spPr>
          <a:xfrm>
            <a:off x="5744466" y="299050"/>
            <a:ext cx="1624833" cy="511789"/>
          </a:xfrm>
          <a:custGeom>
            <a:avLst/>
            <a:gdLst>
              <a:gd name="connsiteX0" fmla="*/ 1615184 w 1624833"/>
              <a:gd name="connsiteY0" fmla="*/ 501050 h 511789"/>
              <a:gd name="connsiteX1" fmla="*/ 1265934 w 1624833"/>
              <a:gd name="connsiteY1" fmla="*/ 370875 h 511789"/>
              <a:gd name="connsiteX2" fmla="*/ 675384 w 1624833"/>
              <a:gd name="connsiteY2" fmla="*/ 12100 h 511789"/>
              <a:gd name="connsiteX3" fmla="*/ 5459 w 1624833"/>
              <a:gd name="connsiteY3" fmla="*/ 94650 h 511789"/>
              <a:gd name="connsiteX4" fmla="*/ 373759 w 1624833"/>
              <a:gd name="connsiteY4" fmla="*/ 15275 h 511789"/>
              <a:gd name="connsiteX5" fmla="*/ 653159 w 1624833"/>
              <a:gd name="connsiteY5" fmla="*/ 15275 h 511789"/>
              <a:gd name="connsiteX6" fmla="*/ 932559 w 1624833"/>
              <a:gd name="connsiteY6" fmla="*/ 174025 h 511789"/>
              <a:gd name="connsiteX7" fmla="*/ 891284 w 1624833"/>
              <a:gd name="connsiteY7" fmla="*/ 116875 h 511789"/>
              <a:gd name="connsiteX8" fmla="*/ 1615184 w 1624833"/>
              <a:gd name="connsiteY8" fmla="*/ 501050 h 51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833" h="511789">
                <a:moveTo>
                  <a:pt x="1615184" y="501050"/>
                </a:moveTo>
                <a:cubicBezTo>
                  <a:pt x="1677626" y="543383"/>
                  <a:pt x="1422567" y="452367"/>
                  <a:pt x="1265934" y="370875"/>
                </a:cubicBezTo>
                <a:cubicBezTo>
                  <a:pt x="1109301" y="289383"/>
                  <a:pt x="885463" y="58138"/>
                  <a:pt x="675384" y="12100"/>
                </a:cubicBezTo>
                <a:cubicBezTo>
                  <a:pt x="465305" y="-33938"/>
                  <a:pt x="55730" y="94121"/>
                  <a:pt x="5459" y="94650"/>
                </a:cubicBezTo>
                <a:cubicBezTo>
                  <a:pt x="-44812" y="95179"/>
                  <a:pt x="265809" y="28504"/>
                  <a:pt x="373759" y="15275"/>
                </a:cubicBezTo>
                <a:cubicBezTo>
                  <a:pt x="481709" y="2046"/>
                  <a:pt x="560026" y="-11183"/>
                  <a:pt x="653159" y="15275"/>
                </a:cubicBezTo>
                <a:cubicBezTo>
                  <a:pt x="746292" y="41733"/>
                  <a:pt x="892872" y="157092"/>
                  <a:pt x="932559" y="174025"/>
                </a:cubicBezTo>
                <a:cubicBezTo>
                  <a:pt x="972246" y="190958"/>
                  <a:pt x="784392" y="62900"/>
                  <a:pt x="891284" y="116875"/>
                </a:cubicBezTo>
                <a:cubicBezTo>
                  <a:pt x="998176" y="170850"/>
                  <a:pt x="1552742" y="458717"/>
                  <a:pt x="1615184" y="50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 2238">
            <a:extLst>
              <a:ext uri="{FF2B5EF4-FFF2-40B4-BE49-F238E27FC236}">
                <a16:creationId xmlns:a16="http://schemas.microsoft.com/office/drawing/2014/main" id="{BFDE8984-C868-491E-75E4-B9034F01D917}"/>
              </a:ext>
            </a:extLst>
          </p:cNvPr>
          <p:cNvSpPr/>
          <p:nvPr/>
        </p:nvSpPr>
        <p:spPr>
          <a:xfrm>
            <a:off x="4258375" y="1005873"/>
            <a:ext cx="1489513" cy="1334426"/>
          </a:xfrm>
          <a:custGeom>
            <a:avLst/>
            <a:gdLst>
              <a:gd name="connsiteX0" fmla="*/ 1485200 w 1489513"/>
              <a:gd name="connsiteY0" fmla="*/ 3777 h 1334426"/>
              <a:gd name="connsiteX1" fmla="*/ 513650 w 1489513"/>
              <a:gd name="connsiteY1" fmla="*/ 527652 h 1334426"/>
              <a:gd name="connsiteX2" fmla="*/ 567625 w 1489513"/>
              <a:gd name="connsiteY2" fmla="*/ 499077 h 1334426"/>
              <a:gd name="connsiteX3" fmla="*/ 177100 w 1489513"/>
              <a:gd name="connsiteY3" fmla="*/ 988027 h 1334426"/>
              <a:gd name="connsiteX4" fmla="*/ 272350 w 1489513"/>
              <a:gd name="connsiteY4" fmla="*/ 854677 h 1334426"/>
              <a:gd name="connsiteX5" fmla="*/ 18350 w 1489513"/>
              <a:gd name="connsiteY5" fmla="*/ 1311877 h 1334426"/>
              <a:gd name="connsiteX6" fmla="*/ 88200 w 1489513"/>
              <a:gd name="connsiteY6" fmla="*/ 1178527 h 1334426"/>
              <a:gd name="connsiteX7" fmla="*/ 631125 w 1489513"/>
              <a:gd name="connsiteY7" fmla="*/ 441927 h 1334426"/>
              <a:gd name="connsiteX8" fmla="*/ 599375 w 1489513"/>
              <a:gd name="connsiteY8" fmla="*/ 460977 h 1334426"/>
              <a:gd name="connsiteX9" fmla="*/ 974025 w 1489513"/>
              <a:gd name="connsiteY9" fmla="*/ 260952 h 1334426"/>
              <a:gd name="connsiteX10" fmla="*/ 875600 w 1489513"/>
              <a:gd name="connsiteY10" fmla="*/ 289527 h 1334426"/>
              <a:gd name="connsiteX11" fmla="*/ 1485200 w 1489513"/>
              <a:gd name="connsiteY11" fmla="*/ 3777 h 133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9513" h="1334426">
                <a:moveTo>
                  <a:pt x="1485200" y="3777"/>
                </a:moveTo>
                <a:cubicBezTo>
                  <a:pt x="1424875" y="43465"/>
                  <a:pt x="666579" y="445102"/>
                  <a:pt x="513650" y="527652"/>
                </a:cubicBezTo>
                <a:cubicBezTo>
                  <a:pt x="360721" y="610202"/>
                  <a:pt x="623717" y="422348"/>
                  <a:pt x="567625" y="499077"/>
                </a:cubicBezTo>
                <a:cubicBezTo>
                  <a:pt x="511533" y="575806"/>
                  <a:pt x="226312" y="928760"/>
                  <a:pt x="177100" y="988027"/>
                </a:cubicBezTo>
                <a:cubicBezTo>
                  <a:pt x="127887" y="1047294"/>
                  <a:pt x="298808" y="800702"/>
                  <a:pt x="272350" y="854677"/>
                </a:cubicBezTo>
                <a:cubicBezTo>
                  <a:pt x="245892" y="908652"/>
                  <a:pt x="49042" y="1257902"/>
                  <a:pt x="18350" y="1311877"/>
                </a:cubicBezTo>
                <a:cubicBezTo>
                  <a:pt x="-12342" y="1365852"/>
                  <a:pt x="-13929" y="1323518"/>
                  <a:pt x="88200" y="1178527"/>
                </a:cubicBezTo>
                <a:cubicBezTo>
                  <a:pt x="190329" y="1033536"/>
                  <a:pt x="545929" y="561519"/>
                  <a:pt x="631125" y="441927"/>
                </a:cubicBezTo>
                <a:cubicBezTo>
                  <a:pt x="716321" y="322335"/>
                  <a:pt x="599375" y="460977"/>
                  <a:pt x="599375" y="460977"/>
                </a:cubicBezTo>
                <a:cubicBezTo>
                  <a:pt x="656525" y="430815"/>
                  <a:pt x="927987" y="289527"/>
                  <a:pt x="974025" y="260952"/>
                </a:cubicBezTo>
                <a:cubicBezTo>
                  <a:pt x="1020063" y="232377"/>
                  <a:pt x="796754" y="329744"/>
                  <a:pt x="875600" y="289527"/>
                </a:cubicBezTo>
                <a:cubicBezTo>
                  <a:pt x="954446" y="249310"/>
                  <a:pt x="1545525" y="-35911"/>
                  <a:pt x="1485200" y="3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0" name="フリーフォーム 2239">
            <a:extLst>
              <a:ext uri="{FF2B5EF4-FFF2-40B4-BE49-F238E27FC236}">
                <a16:creationId xmlns:a16="http://schemas.microsoft.com/office/drawing/2014/main" id="{E175F888-BAB9-A6C9-4FD1-557281AA0C60}"/>
              </a:ext>
            </a:extLst>
          </p:cNvPr>
          <p:cNvSpPr/>
          <p:nvPr/>
        </p:nvSpPr>
        <p:spPr>
          <a:xfrm>
            <a:off x="4993778" y="1488994"/>
            <a:ext cx="753057" cy="1417795"/>
          </a:xfrm>
          <a:custGeom>
            <a:avLst/>
            <a:gdLst>
              <a:gd name="connsiteX0" fmla="*/ 752972 w 753057"/>
              <a:gd name="connsiteY0" fmla="*/ 81 h 1417795"/>
              <a:gd name="connsiteX1" fmla="*/ 273547 w 753057"/>
              <a:gd name="connsiteY1" fmla="*/ 428706 h 1417795"/>
              <a:gd name="connsiteX2" fmla="*/ 305297 w 753057"/>
              <a:gd name="connsiteY2" fmla="*/ 416006 h 1417795"/>
              <a:gd name="connsiteX3" fmla="*/ 70347 w 753057"/>
              <a:gd name="connsiteY3" fmla="*/ 854156 h 1417795"/>
              <a:gd name="connsiteX4" fmla="*/ 114797 w 753057"/>
              <a:gd name="connsiteY4" fmla="*/ 768431 h 1417795"/>
              <a:gd name="connsiteX5" fmla="*/ 497 w 753057"/>
              <a:gd name="connsiteY5" fmla="*/ 1416131 h 1417795"/>
              <a:gd name="connsiteX6" fmla="*/ 83047 w 753057"/>
              <a:gd name="connsiteY6" fmla="*/ 936706 h 1417795"/>
              <a:gd name="connsiteX7" fmla="*/ 302122 w 753057"/>
              <a:gd name="connsiteY7" fmla="*/ 371556 h 1417795"/>
              <a:gd name="connsiteX8" fmla="*/ 232272 w 753057"/>
              <a:gd name="connsiteY8" fmla="*/ 466806 h 1417795"/>
              <a:gd name="connsiteX9" fmla="*/ 752972 w 753057"/>
              <a:gd name="connsiteY9" fmla="*/ 81 h 14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3057" h="1417795">
                <a:moveTo>
                  <a:pt x="752972" y="81"/>
                </a:moveTo>
                <a:cubicBezTo>
                  <a:pt x="759851" y="-6269"/>
                  <a:pt x="348159" y="359385"/>
                  <a:pt x="273547" y="428706"/>
                </a:cubicBezTo>
                <a:cubicBezTo>
                  <a:pt x="198935" y="498027"/>
                  <a:pt x="339164" y="345098"/>
                  <a:pt x="305297" y="416006"/>
                </a:cubicBezTo>
                <a:cubicBezTo>
                  <a:pt x="271430" y="486914"/>
                  <a:pt x="102097" y="795419"/>
                  <a:pt x="70347" y="854156"/>
                </a:cubicBezTo>
                <a:cubicBezTo>
                  <a:pt x="38597" y="912893"/>
                  <a:pt x="126439" y="674769"/>
                  <a:pt x="114797" y="768431"/>
                </a:cubicBezTo>
                <a:cubicBezTo>
                  <a:pt x="103155" y="862093"/>
                  <a:pt x="5789" y="1388085"/>
                  <a:pt x="497" y="1416131"/>
                </a:cubicBezTo>
                <a:cubicBezTo>
                  <a:pt x="-4795" y="1444177"/>
                  <a:pt x="32776" y="1110802"/>
                  <a:pt x="83047" y="936706"/>
                </a:cubicBezTo>
                <a:cubicBezTo>
                  <a:pt x="133318" y="762610"/>
                  <a:pt x="277251" y="449873"/>
                  <a:pt x="302122" y="371556"/>
                </a:cubicBezTo>
                <a:cubicBezTo>
                  <a:pt x="326993" y="293239"/>
                  <a:pt x="161364" y="524485"/>
                  <a:pt x="232272" y="466806"/>
                </a:cubicBezTo>
                <a:cubicBezTo>
                  <a:pt x="303180" y="409127"/>
                  <a:pt x="746093" y="6431"/>
                  <a:pt x="752972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 2240">
            <a:extLst>
              <a:ext uri="{FF2B5EF4-FFF2-40B4-BE49-F238E27FC236}">
                <a16:creationId xmlns:a16="http://schemas.microsoft.com/office/drawing/2014/main" id="{1D478F70-5C33-4735-6774-D2D77AEC8204}"/>
              </a:ext>
            </a:extLst>
          </p:cNvPr>
          <p:cNvSpPr/>
          <p:nvPr/>
        </p:nvSpPr>
        <p:spPr>
          <a:xfrm>
            <a:off x="4092455" y="1971566"/>
            <a:ext cx="759849" cy="1195130"/>
          </a:xfrm>
          <a:custGeom>
            <a:avLst/>
            <a:gdLst>
              <a:gd name="connsiteX0" fmla="*/ 758945 w 759849"/>
              <a:gd name="connsiteY0" fmla="*/ 109 h 1195130"/>
              <a:gd name="connsiteX1" fmla="*/ 546220 w 759849"/>
              <a:gd name="connsiteY1" fmla="*/ 209659 h 1195130"/>
              <a:gd name="connsiteX2" fmla="*/ 85845 w 759849"/>
              <a:gd name="connsiteY2" fmla="*/ 374759 h 1195130"/>
              <a:gd name="connsiteX3" fmla="*/ 292220 w 759849"/>
              <a:gd name="connsiteY3" fmla="*/ 330309 h 1195130"/>
              <a:gd name="connsiteX4" fmla="*/ 149345 w 759849"/>
              <a:gd name="connsiteY4" fmla="*/ 431909 h 1195130"/>
              <a:gd name="connsiteX5" fmla="*/ 54095 w 759849"/>
              <a:gd name="connsiteY5" fmla="*/ 793859 h 1195130"/>
              <a:gd name="connsiteX6" fmla="*/ 82670 w 759849"/>
              <a:gd name="connsiteY6" fmla="*/ 577959 h 1195130"/>
              <a:gd name="connsiteX7" fmla="*/ 22345 w 759849"/>
              <a:gd name="connsiteY7" fmla="*/ 1178034 h 1195130"/>
              <a:gd name="connsiteX8" fmla="*/ 12820 w 759849"/>
              <a:gd name="connsiteY8" fmla="*/ 971659 h 1195130"/>
              <a:gd name="connsiteX9" fmla="*/ 193795 w 759849"/>
              <a:gd name="connsiteY9" fmla="*/ 355709 h 1195130"/>
              <a:gd name="connsiteX10" fmla="*/ 117595 w 759849"/>
              <a:gd name="connsiteY10" fmla="*/ 425559 h 1195130"/>
              <a:gd name="connsiteX11" fmla="*/ 473195 w 759849"/>
              <a:gd name="connsiteY11" fmla="*/ 238234 h 1195130"/>
              <a:gd name="connsiteX12" fmla="*/ 758945 w 759849"/>
              <a:gd name="connsiteY12" fmla="*/ 109 h 11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9849" h="1195130">
                <a:moveTo>
                  <a:pt x="758945" y="109"/>
                </a:moveTo>
                <a:cubicBezTo>
                  <a:pt x="771116" y="-4653"/>
                  <a:pt x="658403" y="147217"/>
                  <a:pt x="546220" y="209659"/>
                </a:cubicBezTo>
                <a:cubicBezTo>
                  <a:pt x="434037" y="272101"/>
                  <a:pt x="128178" y="354651"/>
                  <a:pt x="85845" y="374759"/>
                </a:cubicBezTo>
                <a:cubicBezTo>
                  <a:pt x="43512" y="394867"/>
                  <a:pt x="281637" y="320784"/>
                  <a:pt x="292220" y="330309"/>
                </a:cubicBezTo>
                <a:cubicBezTo>
                  <a:pt x="302803" y="339834"/>
                  <a:pt x="189032" y="354651"/>
                  <a:pt x="149345" y="431909"/>
                </a:cubicBezTo>
                <a:cubicBezTo>
                  <a:pt x="109658" y="509167"/>
                  <a:pt x="65207" y="769517"/>
                  <a:pt x="54095" y="793859"/>
                </a:cubicBezTo>
                <a:cubicBezTo>
                  <a:pt x="42983" y="818201"/>
                  <a:pt x="87962" y="513930"/>
                  <a:pt x="82670" y="577959"/>
                </a:cubicBezTo>
                <a:cubicBezTo>
                  <a:pt x="77378" y="641988"/>
                  <a:pt x="33987" y="1112417"/>
                  <a:pt x="22345" y="1178034"/>
                </a:cubicBezTo>
                <a:cubicBezTo>
                  <a:pt x="10703" y="1243651"/>
                  <a:pt x="-15755" y="1108713"/>
                  <a:pt x="12820" y="971659"/>
                </a:cubicBezTo>
                <a:cubicBezTo>
                  <a:pt x="41395" y="834605"/>
                  <a:pt x="176333" y="446726"/>
                  <a:pt x="193795" y="355709"/>
                </a:cubicBezTo>
                <a:cubicBezTo>
                  <a:pt x="211257" y="264692"/>
                  <a:pt x="71028" y="445138"/>
                  <a:pt x="117595" y="425559"/>
                </a:cubicBezTo>
                <a:cubicBezTo>
                  <a:pt x="164162" y="405980"/>
                  <a:pt x="368420" y="309671"/>
                  <a:pt x="473195" y="238234"/>
                </a:cubicBezTo>
                <a:cubicBezTo>
                  <a:pt x="577970" y="166797"/>
                  <a:pt x="746774" y="4871"/>
                  <a:pt x="758945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 2241">
            <a:extLst>
              <a:ext uri="{FF2B5EF4-FFF2-40B4-BE49-F238E27FC236}">
                <a16:creationId xmlns:a16="http://schemas.microsoft.com/office/drawing/2014/main" id="{FA2946C6-3D51-E3E8-5CDD-640E893DF3BA}"/>
              </a:ext>
            </a:extLst>
          </p:cNvPr>
          <p:cNvSpPr/>
          <p:nvPr/>
        </p:nvSpPr>
        <p:spPr>
          <a:xfrm>
            <a:off x="4352924" y="2743760"/>
            <a:ext cx="429744" cy="1392529"/>
          </a:xfrm>
          <a:custGeom>
            <a:avLst/>
            <a:gdLst>
              <a:gd name="connsiteX0" fmla="*/ 428626 w 429744"/>
              <a:gd name="connsiteY0" fmla="*/ 5790 h 1392529"/>
              <a:gd name="connsiteX1" fmla="*/ 174626 w 429744"/>
              <a:gd name="connsiteY1" fmla="*/ 761440 h 1392529"/>
              <a:gd name="connsiteX2" fmla="*/ 1 w 429744"/>
              <a:gd name="connsiteY2" fmla="*/ 1215465 h 1392529"/>
              <a:gd name="connsiteX3" fmla="*/ 171451 w 429744"/>
              <a:gd name="connsiteY3" fmla="*/ 755090 h 1392529"/>
              <a:gd name="connsiteX4" fmla="*/ 95251 w 429744"/>
              <a:gd name="connsiteY4" fmla="*/ 1066240 h 1392529"/>
              <a:gd name="connsiteX5" fmla="*/ 117476 w 429744"/>
              <a:gd name="connsiteY5" fmla="*/ 1383740 h 1392529"/>
              <a:gd name="connsiteX6" fmla="*/ 85726 w 429744"/>
              <a:gd name="connsiteY6" fmla="*/ 1244040 h 1392529"/>
              <a:gd name="connsiteX7" fmla="*/ 161926 w 429744"/>
              <a:gd name="connsiteY7" fmla="*/ 637615 h 1392529"/>
              <a:gd name="connsiteX8" fmla="*/ 149226 w 429744"/>
              <a:gd name="connsiteY8" fmla="*/ 758265 h 1392529"/>
              <a:gd name="connsiteX9" fmla="*/ 276226 w 429744"/>
              <a:gd name="connsiteY9" fmla="*/ 383615 h 1392529"/>
              <a:gd name="connsiteX10" fmla="*/ 174626 w 429744"/>
              <a:gd name="connsiteY10" fmla="*/ 678890 h 1392529"/>
              <a:gd name="connsiteX11" fmla="*/ 263526 w 429744"/>
              <a:gd name="connsiteY11" fmla="*/ 424890 h 1392529"/>
              <a:gd name="connsiteX12" fmla="*/ 428626 w 429744"/>
              <a:gd name="connsiteY12" fmla="*/ 5790 h 139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9744" h="1392529">
                <a:moveTo>
                  <a:pt x="428626" y="5790"/>
                </a:moveTo>
                <a:cubicBezTo>
                  <a:pt x="413809" y="61882"/>
                  <a:pt x="246063" y="559828"/>
                  <a:pt x="174626" y="761440"/>
                </a:cubicBezTo>
                <a:cubicBezTo>
                  <a:pt x="103189" y="963052"/>
                  <a:pt x="530" y="1216523"/>
                  <a:pt x="1" y="1215465"/>
                </a:cubicBezTo>
                <a:cubicBezTo>
                  <a:pt x="-528" y="1214407"/>
                  <a:pt x="155576" y="779961"/>
                  <a:pt x="171451" y="755090"/>
                </a:cubicBezTo>
                <a:cubicBezTo>
                  <a:pt x="187326" y="730219"/>
                  <a:pt x="104247" y="961465"/>
                  <a:pt x="95251" y="1066240"/>
                </a:cubicBezTo>
                <a:cubicBezTo>
                  <a:pt x="86255" y="1171015"/>
                  <a:pt x="119063" y="1354107"/>
                  <a:pt x="117476" y="1383740"/>
                </a:cubicBezTo>
                <a:cubicBezTo>
                  <a:pt x="115889" y="1413373"/>
                  <a:pt x="78318" y="1368394"/>
                  <a:pt x="85726" y="1244040"/>
                </a:cubicBezTo>
                <a:cubicBezTo>
                  <a:pt x="93134" y="1119686"/>
                  <a:pt x="151343" y="718577"/>
                  <a:pt x="161926" y="637615"/>
                </a:cubicBezTo>
                <a:cubicBezTo>
                  <a:pt x="172509" y="556653"/>
                  <a:pt x="130176" y="800598"/>
                  <a:pt x="149226" y="758265"/>
                </a:cubicBezTo>
                <a:cubicBezTo>
                  <a:pt x="168276" y="715932"/>
                  <a:pt x="271993" y="396844"/>
                  <a:pt x="276226" y="383615"/>
                </a:cubicBezTo>
                <a:cubicBezTo>
                  <a:pt x="280459" y="370386"/>
                  <a:pt x="176743" y="672011"/>
                  <a:pt x="174626" y="678890"/>
                </a:cubicBezTo>
                <a:cubicBezTo>
                  <a:pt x="172509" y="685769"/>
                  <a:pt x="220134" y="532840"/>
                  <a:pt x="263526" y="424890"/>
                </a:cubicBezTo>
                <a:cubicBezTo>
                  <a:pt x="306918" y="316940"/>
                  <a:pt x="443443" y="-50302"/>
                  <a:pt x="428626" y="5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3" name="フリーフォーム 2242">
            <a:extLst>
              <a:ext uri="{FF2B5EF4-FFF2-40B4-BE49-F238E27FC236}">
                <a16:creationId xmlns:a16="http://schemas.microsoft.com/office/drawing/2014/main" id="{D7EF3A0D-41A8-E309-570C-F6AED5499E7E}"/>
              </a:ext>
            </a:extLst>
          </p:cNvPr>
          <p:cNvSpPr/>
          <p:nvPr/>
        </p:nvSpPr>
        <p:spPr>
          <a:xfrm>
            <a:off x="4624733" y="3476162"/>
            <a:ext cx="208066" cy="1365613"/>
          </a:xfrm>
          <a:custGeom>
            <a:avLst/>
            <a:gdLst>
              <a:gd name="connsiteX0" fmla="*/ 207617 w 208066"/>
              <a:gd name="connsiteY0" fmla="*/ 6813 h 1365613"/>
              <a:gd name="connsiteX1" fmla="*/ 36167 w 208066"/>
              <a:gd name="connsiteY1" fmla="*/ 619588 h 1365613"/>
              <a:gd name="connsiteX2" fmla="*/ 39342 w 208066"/>
              <a:gd name="connsiteY2" fmla="*/ 838663 h 1365613"/>
              <a:gd name="connsiteX3" fmla="*/ 45692 w 208066"/>
              <a:gd name="connsiteY3" fmla="*/ 730713 h 1365613"/>
              <a:gd name="connsiteX4" fmla="*/ 10767 w 208066"/>
              <a:gd name="connsiteY4" fmla="*/ 1127588 h 1365613"/>
              <a:gd name="connsiteX5" fmla="*/ 10767 w 208066"/>
              <a:gd name="connsiteY5" fmla="*/ 1362538 h 1365613"/>
              <a:gd name="connsiteX6" fmla="*/ 1242 w 208066"/>
              <a:gd name="connsiteY6" fmla="*/ 965663 h 1365613"/>
              <a:gd name="connsiteX7" fmla="*/ 42517 w 208066"/>
              <a:gd name="connsiteY7" fmla="*/ 371938 h 1365613"/>
              <a:gd name="connsiteX8" fmla="*/ 42517 w 208066"/>
              <a:gd name="connsiteY8" fmla="*/ 606888 h 1365613"/>
              <a:gd name="connsiteX9" fmla="*/ 118717 w 208066"/>
              <a:gd name="connsiteY9" fmla="*/ 200488 h 1365613"/>
              <a:gd name="connsiteX10" fmla="*/ 86967 w 208066"/>
              <a:gd name="connsiteY10" fmla="*/ 283038 h 1365613"/>
              <a:gd name="connsiteX11" fmla="*/ 207617 w 208066"/>
              <a:gd name="connsiteY11" fmla="*/ 6813 h 136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066" h="1365613">
                <a:moveTo>
                  <a:pt x="207617" y="6813"/>
                </a:moveTo>
                <a:cubicBezTo>
                  <a:pt x="199150" y="62905"/>
                  <a:pt x="64213" y="480946"/>
                  <a:pt x="36167" y="619588"/>
                </a:cubicBezTo>
                <a:cubicBezTo>
                  <a:pt x="8121" y="758230"/>
                  <a:pt x="37755" y="820142"/>
                  <a:pt x="39342" y="838663"/>
                </a:cubicBezTo>
                <a:cubicBezTo>
                  <a:pt x="40929" y="857184"/>
                  <a:pt x="50454" y="682559"/>
                  <a:pt x="45692" y="730713"/>
                </a:cubicBezTo>
                <a:cubicBezTo>
                  <a:pt x="40930" y="778867"/>
                  <a:pt x="16588" y="1022284"/>
                  <a:pt x="10767" y="1127588"/>
                </a:cubicBezTo>
                <a:cubicBezTo>
                  <a:pt x="4946" y="1232892"/>
                  <a:pt x="12354" y="1389525"/>
                  <a:pt x="10767" y="1362538"/>
                </a:cubicBezTo>
                <a:cubicBezTo>
                  <a:pt x="9180" y="1335551"/>
                  <a:pt x="-4050" y="1130763"/>
                  <a:pt x="1242" y="965663"/>
                </a:cubicBezTo>
                <a:cubicBezTo>
                  <a:pt x="6534" y="800563"/>
                  <a:pt x="35638" y="431734"/>
                  <a:pt x="42517" y="371938"/>
                </a:cubicBezTo>
                <a:cubicBezTo>
                  <a:pt x="49396" y="312142"/>
                  <a:pt x="29817" y="635463"/>
                  <a:pt x="42517" y="606888"/>
                </a:cubicBezTo>
                <a:cubicBezTo>
                  <a:pt x="55217" y="578313"/>
                  <a:pt x="111309" y="254463"/>
                  <a:pt x="118717" y="200488"/>
                </a:cubicBezTo>
                <a:cubicBezTo>
                  <a:pt x="126125" y="146513"/>
                  <a:pt x="71621" y="307380"/>
                  <a:pt x="86967" y="283038"/>
                </a:cubicBezTo>
                <a:cubicBezTo>
                  <a:pt x="102313" y="258696"/>
                  <a:pt x="216084" y="-49279"/>
                  <a:pt x="207617" y="6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4" name="フリーフォーム 2243">
            <a:extLst>
              <a:ext uri="{FF2B5EF4-FFF2-40B4-BE49-F238E27FC236}">
                <a16:creationId xmlns:a16="http://schemas.microsoft.com/office/drawing/2014/main" id="{1E35F37B-40C7-FDE9-DADF-9F9AD9F87EBC}"/>
              </a:ext>
            </a:extLst>
          </p:cNvPr>
          <p:cNvSpPr/>
          <p:nvPr/>
        </p:nvSpPr>
        <p:spPr>
          <a:xfrm>
            <a:off x="4026839" y="4025988"/>
            <a:ext cx="577705" cy="1152482"/>
          </a:xfrm>
          <a:custGeom>
            <a:avLst/>
            <a:gdLst>
              <a:gd name="connsiteX0" fmla="*/ 538811 w 577705"/>
              <a:gd name="connsiteY0" fmla="*/ 31662 h 1152482"/>
              <a:gd name="connsiteX1" fmla="*/ 221311 w 577705"/>
              <a:gd name="connsiteY1" fmla="*/ 520612 h 1152482"/>
              <a:gd name="connsiteX2" fmla="*/ 68911 w 577705"/>
              <a:gd name="connsiteY2" fmla="*/ 838112 h 1152482"/>
              <a:gd name="connsiteX3" fmla="*/ 316561 w 577705"/>
              <a:gd name="connsiteY3" fmla="*/ 371387 h 1152482"/>
              <a:gd name="connsiteX4" fmla="*/ 27636 w 577705"/>
              <a:gd name="connsiteY4" fmla="*/ 911137 h 1152482"/>
              <a:gd name="connsiteX5" fmla="*/ 18111 w 577705"/>
              <a:gd name="connsiteY5" fmla="*/ 1152437 h 1152482"/>
              <a:gd name="connsiteX6" fmla="*/ 84786 w 577705"/>
              <a:gd name="connsiteY6" fmla="*/ 895262 h 1152482"/>
              <a:gd name="connsiteX7" fmla="*/ 354661 w 577705"/>
              <a:gd name="connsiteY7" fmla="*/ 196762 h 1152482"/>
              <a:gd name="connsiteX8" fmla="*/ 249886 w 577705"/>
              <a:gd name="connsiteY8" fmla="*/ 396787 h 1152482"/>
              <a:gd name="connsiteX9" fmla="*/ 541986 w 577705"/>
              <a:gd name="connsiteY9" fmla="*/ 82462 h 1152482"/>
              <a:gd name="connsiteX10" fmla="*/ 538811 w 577705"/>
              <a:gd name="connsiteY10" fmla="*/ 31662 h 11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705" h="1152482">
                <a:moveTo>
                  <a:pt x="538811" y="31662"/>
                </a:moveTo>
                <a:cubicBezTo>
                  <a:pt x="485365" y="104687"/>
                  <a:pt x="299628" y="386204"/>
                  <a:pt x="221311" y="520612"/>
                </a:cubicBezTo>
                <a:cubicBezTo>
                  <a:pt x="142994" y="655020"/>
                  <a:pt x="53036" y="862983"/>
                  <a:pt x="68911" y="838112"/>
                </a:cubicBezTo>
                <a:cubicBezTo>
                  <a:pt x="84786" y="813241"/>
                  <a:pt x="323440" y="359216"/>
                  <a:pt x="316561" y="371387"/>
                </a:cubicBezTo>
                <a:cubicBezTo>
                  <a:pt x="309682" y="383558"/>
                  <a:pt x="77378" y="780962"/>
                  <a:pt x="27636" y="911137"/>
                </a:cubicBezTo>
                <a:cubicBezTo>
                  <a:pt x="-22106" y="1041312"/>
                  <a:pt x="8586" y="1155083"/>
                  <a:pt x="18111" y="1152437"/>
                </a:cubicBezTo>
                <a:cubicBezTo>
                  <a:pt x="27636" y="1149791"/>
                  <a:pt x="28694" y="1054541"/>
                  <a:pt x="84786" y="895262"/>
                </a:cubicBezTo>
                <a:cubicBezTo>
                  <a:pt x="140878" y="735983"/>
                  <a:pt x="327144" y="279841"/>
                  <a:pt x="354661" y="196762"/>
                </a:cubicBezTo>
                <a:cubicBezTo>
                  <a:pt x="382178" y="113683"/>
                  <a:pt x="218665" y="415837"/>
                  <a:pt x="249886" y="396787"/>
                </a:cubicBezTo>
                <a:cubicBezTo>
                  <a:pt x="281107" y="377737"/>
                  <a:pt x="495949" y="137495"/>
                  <a:pt x="541986" y="82462"/>
                </a:cubicBezTo>
                <a:cubicBezTo>
                  <a:pt x="588023" y="27429"/>
                  <a:pt x="592257" y="-41363"/>
                  <a:pt x="538811" y="31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5" name="フリーフォーム 2244">
            <a:extLst>
              <a:ext uri="{FF2B5EF4-FFF2-40B4-BE49-F238E27FC236}">
                <a16:creationId xmlns:a16="http://schemas.microsoft.com/office/drawing/2014/main" id="{2F83BFCD-43BD-C2F2-0C2F-37214E58F07D}"/>
              </a:ext>
            </a:extLst>
          </p:cNvPr>
          <p:cNvSpPr/>
          <p:nvPr/>
        </p:nvSpPr>
        <p:spPr>
          <a:xfrm>
            <a:off x="4431197" y="4449323"/>
            <a:ext cx="343473" cy="1521354"/>
          </a:xfrm>
          <a:custGeom>
            <a:avLst/>
            <a:gdLst>
              <a:gd name="connsiteX0" fmla="*/ 207478 w 343473"/>
              <a:gd name="connsiteY0" fmla="*/ 5202 h 1521354"/>
              <a:gd name="connsiteX1" fmla="*/ 74128 w 343473"/>
              <a:gd name="connsiteY1" fmla="*/ 551302 h 1521354"/>
              <a:gd name="connsiteX2" fmla="*/ 70953 w 343473"/>
              <a:gd name="connsiteY2" fmla="*/ 1157727 h 1521354"/>
              <a:gd name="connsiteX3" fmla="*/ 39203 w 343473"/>
              <a:gd name="connsiteY3" fmla="*/ 995802 h 1521354"/>
              <a:gd name="connsiteX4" fmla="*/ 331303 w 343473"/>
              <a:gd name="connsiteY4" fmla="*/ 1500627 h 1521354"/>
              <a:gd name="connsiteX5" fmla="*/ 261453 w 343473"/>
              <a:gd name="connsiteY5" fmla="*/ 1386327 h 1521354"/>
              <a:gd name="connsiteX6" fmla="*/ 16978 w 343473"/>
              <a:gd name="connsiteY6" fmla="*/ 1037077 h 1521354"/>
              <a:gd name="connsiteX7" fmla="*/ 20153 w 343473"/>
              <a:gd name="connsiteY7" fmla="*/ 427477 h 1521354"/>
              <a:gd name="connsiteX8" fmla="*/ 13803 w 343473"/>
              <a:gd name="connsiteY8" fmla="*/ 1056127 h 1521354"/>
              <a:gd name="connsiteX9" fmla="*/ 80478 w 343473"/>
              <a:gd name="connsiteY9" fmla="*/ 319527 h 1521354"/>
              <a:gd name="connsiteX10" fmla="*/ 207478 w 343473"/>
              <a:gd name="connsiteY10" fmla="*/ 5202 h 152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473" h="1521354">
                <a:moveTo>
                  <a:pt x="207478" y="5202"/>
                </a:moveTo>
                <a:cubicBezTo>
                  <a:pt x="206420" y="43831"/>
                  <a:pt x="96882" y="359214"/>
                  <a:pt x="74128" y="551302"/>
                </a:cubicBezTo>
                <a:cubicBezTo>
                  <a:pt x="51374" y="743390"/>
                  <a:pt x="76774" y="1083644"/>
                  <a:pt x="70953" y="1157727"/>
                </a:cubicBezTo>
                <a:cubicBezTo>
                  <a:pt x="65132" y="1231810"/>
                  <a:pt x="-4189" y="938652"/>
                  <a:pt x="39203" y="995802"/>
                </a:cubicBezTo>
                <a:cubicBezTo>
                  <a:pt x="82595" y="1052952"/>
                  <a:pt x="294261" y="1435539"/>
                  <a:pt x="331303" y="1500627"/>
                </a:cubicBezTo>
                <a:cubicBezTo>
                  <a:pt x="368345" y="1565715"/>
                  <a:pt x="313840" y="1463585"/>
                  <a:pt x="261453" y="1386327"/>
                </a:cubicBezTo>
                <a:cubicBezTo>
                  <a:pt x="209066" y="1309069"/>
                  <a:pt x="57195" y="1196885"/>
                  <a:pt x="16978" y="1037077"/>
                </a:cubicBezTo>
                <a:cubicBezTo>
                  <a:pt x="-23239" y="877269"/>
                  <a:pt x="20682" y="424302"/>
                  <a:pt x="20153" y="427477"/>
                </a:cubicBezTo>
                <a:cubicBezTo>
                  <a:pt x="19624" y="430652"/>
                  <a:pt x="3749" y="1074119"/>
                  <a:pt x="13803" y="1056127"/>
                </a:cubicBezTo>
                <a:cubicBezTo>
                  <a:pt x="23857" y="1038135"/>
                  <a:pt x="43966" y="488860"/>
                  <a:pt x="80478" y="319527"/>
                </a:cubicBezTo>
                <a:cubicBezTo>
                  <a:pt x="116990" y="150194"/>
                  <a:pt x="208536" y="-33427"/>
                  <a:pt x="207478" y="5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 2245">
            <a:extLst>
              <a:ext uri="{FF2B5EF4-FFF2-40B4-BE49-F238E27FC236}">
                <a16:creationId xmlns:a16="http://schemas.microsoft.com/office/drawing/2014/main" id="{08615401-146C-02EC-53DC-D77111D7CB21}"/>
              </a:ext>
            </a:extLst>
          </p:cNvPr>
          <p:cNvSpPr/>
          <p:nvPr/>
        </p:nvSpPr>
        <p:spPr>
          <a:xfrm>
            <a:off x="4064576" y="4764031"/>
            <a:ext cx="677392" cy="1475692"/>
          </a:xfrm>
          <a:custGeom>
            <a:avLst/>
            <a:gdLst>
              <a:gd name="connsiteX0" fmla="*/ 228024 w 677392"/>
              <a:gd name="connsiteY0" fmla="*/ 1644 h 1475692"/>
              <a:gd name="connsiteX1" fmla="*/ 31174 w 677392"/>
              <a:gd name="connsiteY1" fmla="*/ 528694 h 1475692"/>
              <a:gd name="connsiteX2" fmla="*/ 148649 w 677392"/>
              <a:gd name="connsiteY2" fmla="*/ 836669 h 1475692"/>
              <a:gd name="connsiteX3" fmla="*/ 37524 w 677392"/>
              <a:gd name="connsiteY3" fmla="*/ 712844 h 1475692"/>
              <a:gd name="connsiteX4" fmla="*/ 402649 w 677392"/>
              <a:gd name="connsiteY4" fmla="*/ 1122419 h 1475692"/>
              <a:gd name="connsiteX5" fmla="*/ 285174 w 677392"/>
              <a:gd name="connsiteY5" fmla="*/ 1097019 h 1475692"/>
              <a:gd name="connsiteX6" fmla="*/ 672524 w 677392"/>
              <a:gd name="connsiteY6" fmla="*/ 1468494 h 1475692"/>
              <a:gd name="connsiteX7" fmla="*/ 482024 w 677392"/>
              <a:gd name="connsiteY7" fmla="*/ 1325619 h 1475692"/>
              <a:gd name="connsiteX8" fmla="*/ 177224 w 677392"/>
              <a:gd name="connsiteY8" fmla="*/ 1119244 h 1475692"/>
              <a:gd name="connsiteX9" fmla="*/ 8949 w 677392"/>
              <a:gd name="connsiteY9" fmla="*/ 1008119 h 1475692"/>
              <a:gd name="connsiteX10" fmla="*/ 329624 w 677392"/>
              <a:gd name="connsiteY10" fmla="*/ 1170044 h 1475692"/>
              <a:gd name="connsiteX11" fmla="*/ 342324 w 677392"/>
              <a:gd name="connsiteY11" fmla="*/ 1116069 h 1475692"/>
              <a:gd name="connsiteX12" fmla="*/ 221674 w 677392"/>
              <a:gd name="connsiteY12" fmla="*/ 979544 h 1475692"/>
              <a:gd name="connsiteX13" fmla="*/ 37524 w 677392"/>
              <a:gd name="connsiteY13" fmla="*/ 738244 h 1475692"/>
              <a:gd name="connsiteX14" fmla="*/ 47049 w 677392"/>
              <a:gd name="connsiteY14" fmla="*/ 484244 h 1475692"/>
              <a:gd name="connsiteX15" fmla="*/ 5774 w 677392"/>
              <a:gd name="connsiteY15" fmla="*/ 563619 h 1475692"/>
              <a:gd name="connsiteX16" fmla="*/ 91499 w 677392"/>
              <a:gd name="connsiteY16" fmla="*/ 236594 h 1475692"/>
              <a:gd name="connsiteX17" fmla="*/ 2599 w 677392"/>
              <a:gd name="connsiteY17" fmla="*/ 357244 h 1475692"/>
              <a:gd name="connsiteX18" fmla="*/ 228024 w 677392"/>
              <a:gd name="connsiteY18" fmla="*/ 1644 h 147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7392" h="1475692">
                <a:moveTo>
                  <a:pt x="228024" y="1644"/>
                </a:moveTo>
                <a:cubicBezTo>
                  <a:pt x="232786" y="30219"/>
                  <a:pt x="44403" y="389523"/>
                  <a:pt x="31174" y="528694"/>
                </a:cubicBezTo>
                <a:cubicBezTo>
                  <a:pt x="17945" y="667865"/>
                  <a:pt x="147591" y="805977"/>
                  <a:pt x="148649" y="836669"/>
                </a:cubicBezTo>
                <a:cubicBezTo>
                  <a:pt x="149707" y="867361"/>
                  <a:pt x="37524" y="712844"/>
                  <a:pt x="37524" y="712844"/>
                </a:cubicBezTo>
                <a:cubicBezTo>
                  <a:pt x="79857" y="760469"/>
                  <a:pt x="361374" y="1058390"/>
                  <a:pt x="402649" y="1122419"/>
                </a:cubicBezTo>
                <a:cubicBezTo>
                  <a:pt x="443924" y="1186448"/>
                  <a:pt x="240195" y="1039340"/>
                  <a:pt x="285174" y="1097019"/>
                </a:cubicBezTo>
                <a:cubicBezTo>
                  <a:pt x="330153" y="1154698"/>
                  <a:pt x="639716" y="1430394"/>
                  <a:pt x="672524" y="1468494"/>
                </a:cubicBezTo>
                <a:cubicBezTo>
                  <a:pt x="705332" y="1506594"/>
                  <a:pt x="564574" y="1383827"/>
                  <a:pt x="482024" y="1325619"/>
                </a:cubicBezTo>
                <a:cubicBezTo>
                  <a:pt x="399474" y="1267411"/>
                  <a:pt x="256070" y="1172161"/>
                  <a:pt x="177224" y="1119244"/>
                </a:cubicBezTo>
                <a:cubicBezTo>
                  <a:pt x="98378" y="1066327"/>
                  <a:pt x="-16451" y="999652"/>
                  <a:pt x="8949" y="1008119"/>
                </a:cubicBezTo>
                <a:cubicBezTo>
                  <a:pt x="34349" y="1016586"/>
                  <a:pt x="274062" y="1152052"/>
                  <a:pt x="329624" y="1170044"/>
                </a:cubicBezTo>
                <a:cubicBezTo>
                  <a:pt x="385186" y="1188036"/>
                  <a:pt x="360316" y="1147819"/>
                  <a:pt x="342324" y="1116069"/>
                </a:cubicBezTo>
                <a:cubicBezTo>
                  <a:pt x="324332" y="1084319"/>
                  <a:pt x="272474" y="1042515"/>
                  <a:pt x="221674" y="979544"/>
                </a:cubicBezTo>
                <a:cubicBezTo>
                  <a:pt x="170874" y="916573"/>
                  <a:pt x="66628" y="820794"/>
                  <a:pt x="37524" y="738244"/>
                </a:cubicBezTo>
                <a:cubicBezTo>
                  <a:pt x="8420" y="655694"/>
                  <a:pt x="52341" y="513348"/>
                  <a:pt x="47049" y="484244"/>
                </a:cubicBezTo>
                <a:cubicBezTo>
                  <a:pt x="41757" y="455140"/>
                  <a:pt x="-1634" y="604894"/>
                  <a:pt x="5774" y="563619"/>
                </a:cubicBezTo>
                <a:cubicBezTo>
                  <a:pt x="13182" y="522344"/>
                  <a:pt x="92028" y="270990"/>
                  <a:pt x="91499" y="236594"/>
                </a:cubicBezTo>
                <a:cubicBezTo>
                  <a:pt x="90970" y="202198"/>
                  <a:pt x="-18038" y="388465"/>
                  <a:pt x="2599" y="357244"/>
                </a:cubicBezTo>
                <a:cubicBezTo>
                  <a:pt x="23236" y="326023"/>
                  <a:pt x="223262" y="-26931"/>
                  <a:pt x="228024" y="1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 2246">
            <a:extLst>
              <a:ext uri="{FF2B5EF4-FFF2-40B4-BE49-F238E27FC236}">
                <a16:creationId xmlns:a16="http://schemas.microsoft.com/office/drawing/2014/main" id="{3B4C6BDF-B04C-75A4-B1A0-A279F5141776}"/>
              </a:ext>
            </a:extLst>
          </p:cNvPr>
          <p:cNvSpPr/>
          <p:nvPr/>
        </p:nvSpPr>
        <p:spPr>
          <a:xfrm>
            <a:off x="3979763" y="3622563"/>
            <a:ext cx="302518" cy="1300091"/>
          </a:xfrm>
          <a:custGeom>
            <a:avLst/>
            <a:gdLst>
              <a:gd name="connsiteX0" fmla="*/ 246162 w 302518"/>
              <a:gd name="connsiteY0" fmla="*/ 112 h 1300091"/>
              <a:gd name="connsiteX1" fmla="*/ 296962 w 302518"/>
              <a:gd name="connsiteY1" fmla="*/ 279512 h 1300091"/>
              <a:gd name="connsiteX2" fmla="*/ 90587 w 302518"/>
              <a:gd name="connsiteY2" fmla="*/ 695437 h 1300091"/>
              <a:gd name="connsiteX3" fmla="*/ 223937 w 302518"/>
              <a:gd name="connsiteY3" fmla="*/ 562087 h 1300091"/>
              <a:gd name="connsiteX4" fmla="*/ 14387 w 302518"/>
              <a:gd name="connsiteY4" fmla="*/ 981187 h 1300091"/>
              <a:gd name="connsiteX5" fmla="*/ 20737 w 302518"/>
              <a:gd name="connsiteY5" fmla="*/ 1298687 h 1300091"/>
              <a:gd name="connsiteX6" fmla="*/ 39787 w 302518"/>
              <a:gd name="connsiteY6" fmla="*/ 1073262 h 1300091"/>
              <a:gd name="connsiteX7" fmla="*/ 223937 w 302518"/>
              <a:gd name="connsiteY7" fmla="*/ 530337 h 1300091"/>
              <a:gd name="connsiteX8" fmla="*/ 119162 w 302518"/>
              <a:gd name="connsiteY8" fmla="*/ 635112 h 1300091"/>
              <a:gd name="connsiteX9" fmla="*/ 208062 w 302518"/>
              <a:gd name="connsiteY9" fmla="*/ 400162 h 1300091"/>
              <a:gd name="connsiteX10" fmla="*/ 157262 w 302518"/>
              <a:gd name="connsiteY10" fmla="*/ 136637 h 1300091"/>
              <a:gd name="connsiteX11" fmla="*/ 220762 w 302518"/>
              <a:gd name="connsiteY11" fmla="*/ 450962 h 1300091"/>
              <a:gd name="connsiteX12" fmla="*/ 274737 w 302518"/>
              <a:gd name="connsiteY12" fmla="*/ 247762 h 1300091"/>
              <a:gd name="connsiteX13" fmla="*/ 246162 w 302518"/>
              <a:gd name="connsiteY13" fmla="*/ 112 h 130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518" h="1300091">
                <a:moveTo>
                  <a:pt x="246162" y="112"/>
                </a:moveTo>
                <a:cubicBezTo>
                  <a:pt x="249866" y="5404"/>
                  <a:pt x="322891" y="163625"/>
                  <a:pt x="296962" y="279512"/>
                </a:cubicBezTo>
                <a:cubicBezTo>
                  <a:pt x="271033" y="395399"/>
                  <a:pt x="102758" y="648341"/>
                  <a:pt x="90587" y="695437"/>
                </a:cubicBezTo>
                <a:cubicBezTo>
                  <a:pt x="78416" y="742533"/>
                  <a:pt x="236637" y="514462"/>
                  <a:pt x="223937" y="562087"/>
                </a:cubicBezTo>
                <a:cubicBezTo>
                  <a:pt x="211237" y="609712"/>
                  <a:pt x="48254" y="858420"/>
                  <a:pt x="14387" y="981187"/>
                </a:cubicBezTo>
                <a:cubicBezTo>
                  <a:pt x="-19480" y="1103954"/>
                  <a:pt x="16504" y="1283341"/>
                  <a:pt x="20737" y="1298687"/>
                </a:cubicBezTo>
                <a:cubicBezTo>
                  <a:pt x="24970" y="1314033"/>
                  <a:pt x="5920" y="1201320"/>
                  <a:pt x="39787" y="1073262"/>
                </a:cubicBezTo>
                <a:cubicBezTo>
                  <a:pt x="73654" y="945204"/>
                  <a:pt x="210708" y="603362"/>
                  <a:pt x="223937" y="530337"/>
                </a:cubicBezTo>
                <a:cubicBezTo>
                  <a:pt x="237166" y="457312"/>
                  <a:pt x="121808" y="656808"/>
                  <a:pt x="119162" y="635112"/>
                </a:cubicBezTo>
                <a:cubicBezTo>
                  <a:pt x="116516" y="613416"/>
                  <a:pt x="201712" y="483241"/>
                  <a:pt x="208062" y="400162"/>
                </a:cubicBezTo>
                <a:cubicBezTo>
                  <a:pt x="214412" y="317083"/>
                  <a:pt x="155145" y="128170"/>
                  <a:pt x="157262" y="136637"/>
                </a:cubicBezTo>
                <a:cubicBezTo>
                  <a:pt x="159379" y="145104"/>
                  <a:pt x="201183" y="432441"/>
                  <a:pt x="220762" y="450962"/>
                </a:cubicBezTo>
                <a:cubicBezTo>
                  <a:pt x="240341" y="469483"/>
                  <a:pt x="268387" y="317083"/>
                  <a:pt x="274737" y="247762"/>
                </a:cubicBezTo>
                <a:cubicBezTo>
                  <a:pt x="281087" y="178441"/>
                  <a:pt x="242458" y="-5180"/>
                  <a:pt x="246162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 2247">
            <a:extLst>
              <a:ext uri="{FF2B5EF4-FFF2-40B4-BE49-F238E27FC236}">
                <a16:creationId xmlns:a16="http://schemas.microsoft.com/office/drawing/2014/main" id="{6F32B500-DEA1-C824-FD92-ECDA9495445D}"/>
              </a:ext>
            </a:extLst>
          </p:cNvPr>
          <p:cNvSpPr/>
          <p:nvPr/>
        </p:nvSpPr>
        <p:spPr>
          <a:xfrm>
            <a:off x="4422731" y="2349290"/>
            <a:ext cx="257454" cy="1299253"/>
          </a:xfrm>
          <a:custGeom>
            <a:avLst/>
            <a:gdLst>
              <a:gd name="connsiteX0" fmla="*/ 257219 w 257454"/>
              <a:gd name="connsiteY0" fmla="*/ 3385 h 1299253"/>
              <a:gd name="connsiteX1" fmla="*/ 54019 w 257454"/>
              <a:gd name="connsiteY1" fmla="*/ 565360 h 1299253"/>
              <a:gd name="connsiteX2" fmla="*/ 44 w 257454"/>
              <a:gd name="connsiteY2" fmla="*/ 1298785 h 1299253"/>
              <a:gd name="connsiteX3" fmla="*/ 44494 w 257454"/>
              <a:gd name="connsiteY3" fmla="*/ 454235 h 1299253"/>
              <a:gd name="connsiteX4" fmla="*/ 28619 w 257454"/>
              <a:gd name="connsiteY4" fmla="*/ 600285 h 1299253"/>
              <a:gd name="connsiteX5" fmla="*/ 130219 w 257454"/>
              <a:gd name="connsiteY5" fmla="*/ 216110 h 1299253"/>
              <a:gd name="connsiteX6" fmla="*/ 95294 w 257454"/>
              <a:gd name="connsiteY6" fmla="*/ 324060 h 1299253"/>
              <a:gd name="connsiteX7" fmla="*/ 257219 w 257454"/>
              <a:gd name="connsiteY7" fmla="*/ 3385 h 129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454" h="1299253">
                <a:moveTo>
                  <a:pt x="257219" y="3385"/>
                </a:moveTo>
                <a:cubicBezTo>
                  <a:pt x="250340" y="43602"/>
                  <a:pt x="96881" y="349460"/>
                  <a:pt x="54019" y="565360"/>
                </a:cubicBezTo>
                <a:cubicBezTo>
                  <a:pt x="11157" y="781260"/>
                  <a:pt x="1631" y="1317306"/>
                  <a:pt x="44" y="1298785"/>
                </a:cubicBezTo>
                <a:cubicBezTo>
                  <a:pt x="-1543" y="1280264"/>
                  <a:pt x="39731" y="570652"/>
                  <a:pt x="44494" y="454235"/>
                </a:cubicBezTo>
                <a:cubicBezTo>
                  <a:pt x="49256" y="337818"/>
                  <a:pt x="14332" y="639972"/>
                  <a:pt x="28619" y="600285"/>
                </a:cubicBezTo>
                <a:cubicBezTo>
                  <a:pt x="42906" y="560598"/>
                  <a:pt x="119107" y="262147"/>
                  <a:pt x="130219" y="216110"/>
                </a:cubicBezTo>
                <a:cubicBezTo>
                  <a:pt x="141331" y="170073"/>
                  <a:pt x="72540" y="354222"/>
                  <a:pt x="95294" y="324060"/>
                </a:cubicBezTo>
                <a:cubicBezTo>
                  <a:pt x="118048" y="293898"/>
                  <a:pt x="264098" y="-36832"/>
                  <a:pt x="257219" y="3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9" name="フリーフォーム 2248">
            <a:extLst>
              <a:ext uri="{FF2B5EF4-FFF2-40B4-BE49-F238E27FC236}">
                <a16:creationId xmlns:a16="http://schemas.microsoft.com/office/drawing/2014/main" id="{72B071ED-679F-15D0-D127-1F2E92606930}"/>
              </a:ext>
            </a:extLst>
          </p:cNvPr>
          <p:cNvSpPr/>
          <p:nvPr/>
        </p:nvSpPr>
        <p:spPr>
          <a:xfrm>
            <a:off x="3946190" y="2399397"/>
            <a:ext cx="502229" cy="1624015"/>
          </a:xfrm>
          <a:custGeom>
            <a:avLst/>
            <a:gdLst>
              <a:gd name="connsiteX0" fmla="*/ 501985 w 502229"/>
              <a:gd name="connsiteY0" fmla="*/ 903 h 1624015"/>
              <a:gd name="connsiteX1" fmla="*/ 273385 w 502229"/>
              <a:gd name="connsiteY1" fmla="*/ 791478 h 1624015"/>
              <a:gd name="connsiteX2" fmla="*/ 317835 w 502229"/>
              <a:gd name="connsiteY2" fmla="*/ 724803 h 1624015"/>
              <a:gd name="connsiteX3" fmla="*/ 184485 w 502229"/>
              <a:gd name="connsiteY3" fmla="*/ 956578 h 1624015"/>
              <a:gd name="connsiteX4" fmla="*/ 63835 w 502229"/>
              <a:gd name="connsiteY4" fmla="*/ 1315353 h 1624015"/>
              <a:gd name="connsiteX5" fmla="*/ 140035 w 502229"/>
              <a:gd name="connsiteY5" fmla="*/ 1175653 h 1624015"/>
              <a:gd name="connsiteX6" fmla="*/ 335 w 502229"/>
              <a:gd name="connsiteY6" fmla="*/ 1616978 h 1624015"/>
              <a:gd name="connsiteX7" fmla="*/ 105110 w 502229"/>
              <a:gd name="connsiteY7" fmla="*/ 1420128 h 1624015"/>
              <a:gd name="connsiteX8" fmla="*/ 235285 w 502229"/>
              <a:gd name="connsiteY8" fmla="*/ 1064528 h 1624015"/>
              <a:gd name="connsiteX9" fmla="*/ 38435 w 502229"/>
              <a:gd name="connsiteY9" fmla="*/ 1455053 h 1624015"/>
              <a:gd name="connsiteX10" fmla="*/ 244810 w 502229"/>
              <a:gd name="connsiteY10" fmla="*/ 835928 h 1624015"/>
              <a:gd name="connsiteX11" fmla="*/ 340060 w 502229"/>
              <a:gd name="connsiteY11" fmla="*/ 299353 h 1624015"/>
              <a:gd name="connsiteX12" fmla="*/ 317835 w 502229"/>
              <a:gd name="connsiteY12" fmla="*/ 626378 h 1624015"/>
              <a:gd name="connsiteX13" fmla="*/ 501985 w 502229"/>
              <a:gd name="connsiteY13" fmla="*/ 903 h 162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2229" h="1624015">
                <a:moveTo>
                  <a:pt x="501985" y="903"/>
                </a:moveTo>
                <a:cubicBezTo>
                  <a:pt x="494577" y="28420"/>
                  <a:pt x="304077" y="670828"/>
                  <a:pt x="273385" y="791478"/>
                </a:cubicBezTo>
                <a:cubicBezTo>
                  <a:pt x="242693" y="912128"/>
                  <a:pt x="332652" y="697286"/>
                  <a:pt x="317835" y="724803"/>
                </a:cubicBezTo>
                <a:cubicBezTo>
                  <a:pt x="303018" y="752320"/>
                  <a:pt x="226818" y="858153"/>
                  <a:pt x="184485" y="956578"/>
                </a:cubicBezTo>
                <a:cubicBezTo>
                  <a:pt x="142152" y="1055003"/>
                  <a:pt x="71243" y="1278841"/>
                  <a:pt x="63835" y="1315353"/>
                </a:cubicBezTo>
                <a:cubicBezTo>
                  <a:pt x="56427" y="1351865"/>
                  <a:pt x="150618" y="1125382"/>
                  <a:pt x="140035" y="1175653"/>
                </a:cubicBezTo>
                <a:cubicBezTo>
                  <a:pt x="129452" y="1225924"/>
                  <a:pt x="6156" y="1576232"/>
                  <a:pt x="335" y="1616978"/>
                </a:cubicBezTo>
                <a:cubicBezTo>
                  <a:pt x="-5486" y="1657724"/>
                  <a:pt x="65952" y="1512203"/>
                  <a:pt x="105110" y="1420128"/>
                </a:cubicBezTo>
                <a:cubicBezTo>
                  <a:pt x="144268" y="1328053"/>
                  <a:pt x="246397" y="1058707"/>
                  <a:pt x="235285" y="1064528"/>
                </a:cubicBezTo>
                <a:cubicBezTo>
                  <a:pt x="224173" y="1070349"/>
                  <a:pt x="36847" y="1493153"/>
                  <a:pt x="38435" y="1455053"/>
                </a:cubicBezTo>
                <a:cubicBezTo>
                  <a:pt x="40023" y="1416953"/>
                  <a:pt x="194539" y="1028545"/>
                  <a:pt x="244810" y="835928"/>
                </a:cubicBezTo>
                <a:cubicBezTo>
                  <a:pt x="295081" y="643311"/>
                  <a:pt x="327889" y="334278"/>
                  <a:pt x="340060" y="299353"/>
                </a:cubicBezTo>
                <a:cubicBezTo>
                  <a:pt x="352231" y="264428"/>
                  <a:pt x="289260" y="669770"/>
                  <a:pt x="317835" y="626378"/>
                </a:cubicBezTo>
                <a:cubicBezTo>
                  <a:pt x="346410" y="582986"/>
                  <a:pt x="509393" y="-26614"/>
                  <a:pt x="501985" y="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 2249">
            <a:extLst>
              <a:ext uri="{FF2B5EF4-FFF2-40B4-BE49-F238E27FC236}">
                <a16:creationId xmlns:a16="http://schemas.microsoft.com/office/drawing/2014/main" id="{51ABB122-B597-C460-0410-F0C4404725D2}"/>
              </a:ext>
            </a:extLst>
          </p:cNvPr>
          <p:cNvSpPr/>
          <p:nvPr/>
        </p:nvSpPr>
        <p:spPr>
          <a:xfrm>
            <a:off x="4879884" y="1358023"/>
            <a:ext cx="1028908" cy="1158396"/>
          </a:xfrm>
          <a:custGeom>
            <a:avLst/>
            <a:gdLst>
              <a:gd name="connsiteX0" fmla="*/ 1028791 w 1028908"/>
              <a:gd name="connsiteY0" fmla="*/ 877 h 1158396"/>
              <a:gd name="connsiteX1" fmla="*/ 269966 w 1028908"/>
              <a:gd name="connsiteY1" fmla="*/ 445377 h 1158396"/>
              <a:gd name="connsiteX2" fmla="*/ 377916 w 1028908"/>
              <a:gd name="connsiteY2" fmla="*/ 378702 h 1158396"/>
              <a:gd name="connsiteX3" fmla="*/ 108041 w 1028908"/>
              <a:gd name="connsiteY3" fmla="*/ 712077 h 1158396"/>
              <a:gd name="connsiteX4" fmla="*/ 3266 w 1028908"/>
              <a:gd name="connsiteY4" fmla="*/ 1153402 h 1158396"/>
              <a:gd name="connsiteX5" fmla="*/ 47716 w 1028908"/>
              <a:gd name="connsiteY5" fmla="*/ 918452 h 1158396"/>
              <a:gd name="connsiteX6" fmla="*/ 254091 w 1028908"/>
              <a:gd name="connsiteY6" fmla="*/ 439027 h 1158396"/>
              <a:gd name="connsiteX7" fmla="*/ 187416 w 1028908"/>
              <a:gd name="connsiteY7" fmla="*/ 524752 h 1158396"/>
              <a:gd name="connsiteX8" fmla="*/ 587466 w 1028908"/>
              <a:gd name="connsiteY8" fmla="*/ 219952 h 1158396"/>
              <a:gd name="connsiteX9" fmla="*/ 330291 w 1028908"/>
              <a:gd name="connsiteY9" fmla="*/ 327902 h 1158396"/>
              <a:gd name="connsiteX10" fmla="*/ 1028791 w 1028908"/>
              <a:gd name="connsiteY10" fmla="*/ 877 h 115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8908" h="1158396">
                <a:moveTo>
                  <a:pt x="1028791" y="877"/>
                </a:moveTo>
                <a:cubicBezTo>
                  <a:pt x="1018737" y="20456"/>
                  <a:pt x="378445" y="382406"/>
                  <a:pt x="269966" y="445377"/>
                </a:cubicBezTo>
                <a:cubicBezTo>
                  <a:pt x="161487" y="508348"/>
                  <a:pt x="404904" y="334252"/>
                  <a:pt x="377916" y="378702"/>
                </a:cubicBezTo>
                <a:cubicBezTo>
                  <a:pt x="350928" y="423152"/>
                  <a:pt x="170483" y="582960"/>
                  <a:pt x="108041" y="712077"/>
                </a:cubicBezTo>
                <a:cubicBezTo>
                  <a:pt x="45599" y="841194"/>
                  <a:pt x="13320" y="1119006"/>
                  <a:pt x="3266" y="1153402"/>
                </a:cubicBezTo>
                <a:cubicBezTo>
                  <a:pt x="-6788" y="1187798"/>
                  <a:pt x="5912" y="1037514"/>
                  <a:pt x="47716" y="918452"/>
                </a:cubicBezTo>
                <a:cubicBezTo>
                  <a:pt x="89520" y="799390"/>
                  <a:pt x="230808" y="504644"/>
                  <a:pt x="254091" y="439027"/>
                </a:cubicBezTo>
                <a:cubicBezTo>
                  <a:pt x="277374" y="373410"/>
                  <a:pt x="131853" y="561265"/>
                  <a:pt x="187416" y="524752"/>
                </a:cubicBezTo>
                <a:cubicBezTo>
                  <a:pt x="242978" y="488240"/>
                  <a:pt x="563653" y="252760"/>
                  <a:pt x="587466" y="219952"/>
                </a:cubicBezTo>
                <a:cubicBezTo>
                  <a:pt x="611279" y="187144"/>
                  <a:pt x="260970" y="360181"/>
                  <a:pt x="330291" y="327902"/>
                </a:cubicBezTo>
                <a:cubicBezTo>
                  <a:pt x="399612" y="295623"/>
                  <a:pt x="1038845" y="-18702"/>
                  <a:pt x="1028791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1" name="フリーフォーム 2250">
            <a:extLst>
              <a:ext uri="{FF2B5EF4-FFF2-40B4-BE49-F238E27FC236}">
                <a16:creationId xmlns:a16="http://schemas.microsoft.com/office/drawing/2014/main" id="{BC5790C7-8589-6351-C872-8E5526F2CDF5}"/>
              </a:ext>
            </a:extLst>
          </p:cNvPr>
          <p:cNvSpPr/>
          <p:nvPr/>
        </p:nvSpPr>
        <p:spPr>
          <a:xfrm>
            <a:off x="7200722" y="724219"/>
            <a:ext cx="1826271" cy="680249"/>
          </a:xfrm>
          <a:custGeom>
            <a:avLst/>
            <a:gdLst>
              <a:gd name="connsiteX0" fmla="*/ 178 w 1826271"/>
              <a:gd name="connsiteY0" fmla="*/ 206056 h 680249"/>
              <a:gd name="connsiteX1" fmla="*/ 1079678 w 1826271"/>
              <a:gd name="connsiteY1" fmla="*/ 69531 h 680249"/>
              <a:gd name="connsiteX2" fmla="*/ 1371778 w 1826271"/>
              <a:gd name="connsiteY2" fmla="*/ 221931 h 680249"/>
              <a:gd name="connsiteX3" fmla="*/ 1387653 w 1826271"/>
              <a:gd name="connsiteY3" fmla="*/ 190181 h 680249"/>
              <a:gd name="connsiteX4" fmla="*/ 1816278 w 1826271"/>
              <a:gd name="connsiteY4" fmla="*/ 666431 h 680249"/>
              <a:gd name="connsiteX5" fmla="*/ 1657528 w 1826271"/>
              <a:gd name="connsiteY5" fmla="*/ 504506 h 680249"/>
              <a:gd name="connsiteX6" fmla="*/ 1292403 w 1826271"/>
              <a:gd name="connsiteY6" fmla="*/ 15556 h 680249"/>
              <a:gd name="connsiteX7" fmla="*/ 1378128 w 1826271"/>
              <a:gd name="connsiteY7" fmla="*/ 117156 h 680249"/>
              <a:gd name="connsiteX8" fmla="*/ 997128 w 1826271"/>
              <a:gd name="connsiteY8" fmla="*/ 72706 h 680249"/>
              <a:gd name="connsiteX9" fmla="*/ 178 w 1826271"/>
              <a:gd name="connsiteY9" fmla="*/ 206056 h 68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6271" h="680249">
                <a:moveTo>
                  <a:pt x="178" y="206056"/>
                </a:moveTo>
                <a:cubicBezTo>
                  <a:pt x="13936" y="205527"/>
                  <a:pt x="851078" y="66885"/>
                  <a:pt x="1079678" y="69531"/>
                </a:cubicBezTo>
                <a:cubicBezTo>
                  <a:pt x="1308278" y="72177"/>
                  <a:pt x="1320449" y="201823"/>
                  <a:pt x="1371778" y="221931"/>
                </a:cubicBezTo>
                <a:cubicBezTo>
                  <a:pt x="1423107" y="242039"/>
                  <a:pt x="1313570" y="116098"/>
                  <a:pt x="1387653" y="190181"/>
                </a:cubicBezTo>
                <a:cubicBezTo>
                  <a:pt x="1461736" y="264264"/>
                  <a:pt x="1771299" y="614044"/>
                  <a:pt x="1816278" y="666431"/>
                </a:cubicBezTo>
                <a:cubicBezTo>
                  <a:pt x="1861257" y="718818"/>
                  <a:pt x="1744841" y="612985"/>
                  <a:pt x="1657528" y="504506"/>
                </a:cubicBezTo>
                <a:cubicBezTo>
                  <a:pt x="1570216" y="396027"/>
                  <a:pt x="1338970" y="80114"/>
                  <a:pt x="1292403" y="15556"/>
                </a:cubicBezTo>
                <a:cubicBezTo>
                  <a:pt x="1245836" y="-49002"/>
                  <a:pt x="1427341" y="107631"/>
                  <a:pt x="1378128" y="117156"/>
                </a:cubicBezTo>
                <a:cubicBezTo>
                  <a:pt x="1328915" y="126681"/>
                  <a:pt x="1223082" y="58948"/>
                  <a:pt x="997128" y="72706"/>
                </a:cubicBezTo>
                <a:cubicBezTo>
                  <a:pt x="771174" y="86464"/>
                  <a:pt x="-13580" y="206585"/>
                  <a:pt x="178" y="206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2" name="フリーフォーム 2251">
            <a:extLst>
              <a:ext uri="{FF2B5EF4-FFF2-40B4-BE49-F238E27FC236}">
                <a16:creationId xmlns:a16="http://schemas.microsoft.com/office/drawing/2014/main" id="{6A26EE89-BEE3-0E79-2C9F-0ECCC655ADC5}"/>
              </a:ext>
            </a:extLst>
          </p:cNvPr>
          <p:cNvSpPr/>
          <p:nvPr/>
        </p:nvSpPr>
        <p:spPr>
          <a:xfrm>
            <a:off x="7450635" y="1019922"/>
            <a:ext cx="1820634" cy="941471"/>
          </a:xfrm>
          <a:custGeom>
            <a:avLst/>
            <a:gdLst>
              <a:gd name="connsiteX0" fmla="*/ 1090 w 1820634"/>
              <a:gd name="connsiteY0" fmla="*/ 5603 h 941471"/>
              <a:gd name="connsiteX1" fmla="*/ 772615 w 1820634"/>
              <a:gd name="connsiteY1" fmla="*/ 56403 h 941471"/>
              <a:gd name="connsiteX2" fmla="*/ 1471115 w 1820634"/>
              <a:gd name="connsiteY2" fmla="*/ 539003 h 941471"/>
              <a:gd name="connsiteX3" fmla="*/ 1458415 w 1820634"/>
              <a:gd name="connsiteY3" fmla="*/ 500903 h 941471"/>
              <a:gd name="connsiteX4" fmla="*/ 1810840 w 1820634"/>
              <a:gd name="connsiteY4" fmla="*/ 932703 h 941471"/>
              <a:gd name="connsiteX5" fmla="*/ 1693365 w 1820634"/>
              <a:gd name="connsiteY5" fmla="*/ 764428 h 941471"/>
              <a:gd name="connsiteX6" fmla="*/ 1388565 w 1820634"/>
              <a:gd name="connsiteY6" fmla="*/ 446928 h 941471"/>
              <a:gd name="connsiteX7" fmla="*/ 832940 w 1820634"/>
              <a:gd name="connsiteY7" fmla="*/ 62753 h 941471"/>
              <a:gd name="connsiteX8" fmla="*/ 607515 w 1820634"/>
              <a:gd name="connsiteY8" fmla="*/ 18303 h 941471"/>
              <a:gd name="connsiteX9" fmla="*/ 1090 w 1820634"/>
              <a:gd name="connsiteY9" fmla="*/ 5603 h 94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0634" h="941471">
                <a:moveTo>
                  <a:pt x="1090" y="5603"/>
                </a:moveTo>
                <a:cubicBezTo>
                  <a:pt x="28607" y="11953"/>
                  <a:pt x="527611" y="-32497"/>
                  <a:pt x="772615" y="56403"/>
                </a:cubicBezTo>
                <a:cubicBezTo>
                  <a:pt x="1017619" y="145303"/>
                  <a:pt x="1356815" y="464920"/>
                  <a:pt x="1471115" y="539003"/>
                </a:cubicBezTo>
                <a:cubicBezTo>
                  <a:pt x="1585415" y="613086"/>
                  <a:pt x="1401794" y="435286"/>
                  <a:pt x="1458415" y="500903"/>
                </a:cubicBezTo>
                <a:cubicBezTo>
                  <a:pt x="1515036" y="566520"/>
                  <a:pt x="1771682" y="888782"/>
                  <a:pt x="1810840" y="932703"/>
                </a:cubicBezTo>
                <a:cubicBezTo>
                  <a:pt x="1849998" y="976624"/>
                  <a:pt x="1763744" y="845390"/>
                  <a:pt x="1693365" y="764428"/>
                </a:cubicBezTo>
                <a:cubicBezTo>
                  <a:pt x="1622986" y="683466"/>
                  <a:pt x="1531969" y="563874"/>
                  <a:pt x="1388565" y="446928"/>
                </a:cubicBezTo>
                <a:cubicBezTo>
                  <a:pt x="1245161" y="329982"/>
                  <a:pt x="963115" y="134191"/>
                  <a:pt x="832940" y="62753"/>
                </a:cubicBezTo>
                <a:cubicBezTo>
                  <a:pt x="702765" y="-8685"/>
                  <a:pt x="740336" y="27299"/>
                  <a:pt x="607515" y="18303"/>
                </a:cubicBezTo>
                <a:cubicBezTo>
                  <a:pt x="474694" y="9307"/>
                  <a:pt x="-26427" y="-747"/>
                  <a:pt x="1090" y="5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3" name="フリーフォーム 2252">
            <a:extLst>
              <a:ext uri="{FF2B5EF4-FFF2-40B4-BE49-F238E27FC236}">
                <a16:creationId xmlns:a16="http://schemas.microsoft.com/office/drawing/2014/main" id="{C0DC94D9-A70B-71AC-B2C4-47DFFC73BD38}"/>
              </a:ext>
            </a:extLst>
          </p:cNvPr>
          <p:cNvSpPr/>
          <p:nvPr/>
        </p:nvSpPr>
        <p:spPr>
          <a:xfrm>
            <a:off x="7304605" y="1105437"/>
            <a:ext cx="1673610" cy="990806"/>
          </a:xfrm>
          <a:custGeom>
            <a:avLst/>
            <a:gdLst>
              <a:gd name="connsiteX0" fmla="*/ 1070 w 1673610"/>
              <a:gd name="connsiteY0" fmla="*/ 53438 h 990806"/>
              <a:gd name="connsiteX1" fmla="*/ 521770 w 1673610"/>
              <a:gd name="connsiteY1" fmla="*/ 50263 h 990806"/>
              <a:gd name="connsiteX2" fmla="*/ 1220270 w 1673610"/>
              <a:gd name="connsiteY2" fmla="*/ 485238 h 990806"/>
              <a:gd name="connsiteX3" fmla="*/ 1121845 w 1673610"/>
              <a:gd name="connsiteY3" fmla="*/ 421738 h 990806"/>
              <a:gd name="connsiteX4" fmla="*/ 1661595 w 1673610"/>
              <a:gd name="connsiteY4" fmla="*/ 971013 h 990806"/>
              <a:gd name="connsiteX5" fmla="*/ 1467920 w 1673610"/>
              <a:gd name="connsiteY5" fmla="*/ 828138 h 990806"/>
              <a:gd name="connsiteX6" fmla="*/ 1137720 w 1673610"/>
              <a:gd name="connsiteY6" fmla="*/ 431263 h 990806"/>
              <a:gd name="connsiteX7" fmla="*/ 715445 w 1673610"/>
              <a:gd name="connsiteY7" fmla="*/ 196313 h 990806"/>
              <a:gd name="connsiteX8" fmla="*/ 394770 w 1673610"/>
              <a:gd name="connsiteY8" fmla="*/ 5813 h 990806"/>
              <a:gd name="connsiteX9" fmla="*/ 1070 w 1673610"/>
              <a:gd name="connsiteY9" fmla="*/ 53438 h 99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610" h="990806">
                <a:moveTo>
                  <a:pt x="1070" y="53438"/>
                </a:moveTo>
                <a:cubicBezTo>
                  <a:pt x="22237" y="60846"/>
                  <a:pt x="318570" y="-21704"/>
                  <a:pt x="521770" y="50263"/>
                </a:cubicBezTo>
                <a:cubicBezTo>
                  <a:pt x="724970" y="122230"/>
                  <a:pt x="1120257" y="423325"/>
                  <a:pt x="1220270" y="485238"/>
                </a:cubicBezTo>
                <a:cubicBezTo>
                  <a:pt x="1320283" y="547151"/>
                  <a:pt x="1048291" y="340776"/>
                  <a:pt x="1121845" y="421738"/>
                </a:cubicBezTo>
                <a:cubicBezTo>
                  <a:pt x="1195399" y="502700"/>
                  <a:pt x="1603916" y="903280"/>
                  <a:pt x="1661595" y="971013"/>
                </a:cubicBezTo>
                <a:cubicBezTo>
                  <a:pt x="1719274" y="1038746"/>
                  <a:pt x="1555232" y="918096"/>
                  <a:pt x="1467920" y="828138"/>
                </a:cubicBezTo>
                <a:cubicBezTo>
                  <a:pt x="1380608" y="738180"/>
                  <a:pt x="1263133" y="536567"/>
                  <a:pt x="1137720" y="431263"/>
                </a:cubicBezTo>
                <a:cubicBezTo>
                  <a:pt x="1012308" y="325959"/>
                  <a:pt x="839270" y="267221"/>
                  <a:pt x="715445" y="196313"/>
                </a:cubicBezTo>
                <a:cubicBezTo>
                  <a:pt x="591620" y="125405"/>
                  <a:pt x="511187" y="31213"/>
                  <a:pt x="394770" y="5813"/>
                </a:cubicBezTo>
                <a:cubicBezTo>
                  <a:pt x="278353" y="-19587"/>
                  <a:pt x="-20097" y="46030"/>
                  <a:pt x="1070" y="53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4" name="フリーフォーム 2253">
            <a:extLst>
              <a:ext uri="{FF2B5EF4-FFF2-40B4-BE49-F238E27FC236}">
                <a16:creationId xmlns:a16="http://schemas.microsoft.com/office/drawing/2014/main" id="{97710401-CF9B-6BAE-3901-0143E2BAB2D1}"/>
              </a:ext>
            </a:extLst>
          </p:cNvPr>
          <p:cNvSpPr/>
          <p:nvPr/>
        </p:nvSpPr>
        <p:spPr>
          <a:xfrm>
            <a:off x="7218073" y="1186046"/>
            <a:ext cx="1441218" cy="1008118"/>
          </a:xfrm>
          <a:custGeom>
            <a:avLst/>
            <a:gdLst>
              <a:gd name="connsiteX0" fmla="*/ 1877 w 1441218"/>
              <a:gd name="connsiteY0" fmla="*/ 1404 h 1008118"/>
              <a:gd name="connsiteX1" fmla="*/ 878177 w 1441218"/>
              <a:gd name="connsiteY1" fmla="*/ 639579 h 1008118"/>
              <a:gd name="connsiteX2" fmla="*/ 767052 w 1441218"/>
              <a:gd name="connsiteY2" fmla="*/ 553854 h 1008118"/>
              <a:gd name="connsiteX3" fmla="*/ 1427452 w 1441218"/>
              <a:gd name="connsiteY3" fmla="*/ 995179 h 1008118"/>
              <a:gd name="connsiteX4" fmla="*/ 1186152 w 1441218"/>
              <a:gd name="connsiteY4" fmla="*/ 865004 h 1008118"/>
              <a:gd name="connsiteX5" fmla="*/ 843252 w 1441218"/>
              <a:gd name="connsiteY5" fmla="*/ 601479 h 1008118"/>
              <a:gd name="connsiteX6" fmla="*/ 649577 w 1441218"/>
              <a:gd name="connsiteY6" fmla="*/ 471304 h 1008118"/>
              <a:gd name="connsiteX7" fmla="*/ 1877 w 1441218"/>
              <a:gd name="connsiteY7" fmla="*/ 1404 h 100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1218" h="1008118">
                <a:moveTo>
                  <a:pt x="1877" y="1404"/>
                </a:moveTo>
                <a:lnTo>
                  <a:pt x="878177" y="639579"/>
                </a:lnTo>
                <a:cubicBezTo>
                  <a:pt x="1005706" y="731654"/>
                  <a:pt x="675506" y="494587"/>
                  <a:pt x="767052" y="553854"/>
                </a:cubicBezTo>
                <a:cubicBezTo>
                  <a:pt x="858598" y="613121"/>
                  <a:pt x="1357602" y="943321"/>
                  <a:pt x="1427452" y="995179"/>
                </a:cubicBezTo>
                <a:cubicBezTo>
                  <a:pt x="1497302" y="1047037"/>
                  <a:pt x="1283519" y="930621"/>
                  <a:pt x="1186152" y="865004"/>
                </a:cubicBezTo>
                <a:cubicBezTo>
                  <a:pt x="1088785" y="799387"/>
                  <a:pt x="932681" y="667096"/>
                  <a:pt x="843252" y="601479"/>
                </a:cubicBezTo>
                <a:cubicBezTo>
                  <a:pt x="753823" y="535862"/>
                  <a:pt x="782398" y="569200"/>
                  <a:pt x="649577" y="471304"/>
                </a:cubicBezTo>
                <a:cubicBezTo>
                  <a:pt x="516756" y="373408"/>
                  <a:pt x="-36223" y="-26642"/>
                  <a:pt x="1877" y="1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5" name="フリーフォーム 2254">
            <a:extLst>
              <a:ext uri="{FF2B5EF4-FFF2-40B4-BE49-F238E27FC236}">
                <a16:creationId xmlns:a16="http://schemas.microsoft.com/office/drawing/2014/main" id="{BA066A36-6F49-A25D-113A-30A0980A07EB}"/>
              </a:ext>
            </a:extLst>
          </p:cNvPr>
          <p:cNvSpPr/>
          <p:nvPr/>
        </p:nvSpPr>
        <p:spPr>
          <a:xfrm>
            <a:off x="7376795" y="1144885"/>
            <a:ext cx="1576861" cy="1511540"/>
          </a:xfrm>
          <a:custGeom>
            <a:avLst/>
            <a:gdLst>
              <a:gd name="connsiteX0" fmla="*/ 74930 w 1576861"/>
              <a:gd name="connsiteY0" fmla="*/ 29865 h 1511540"/>
              <a:gd name="connsiteX1" fmla="*/ 119380 w 1576861"/>
              <a:gd name="connsiteY1" fmla="*/ 64790 h 1511540"/>
              <a:gd name="connsiteX2" fmla="*/ 1078230 w 1576861"/>
              <a:gd name="connsiteY2" fmla="*/ 572790 h 1511540"/>
              <a:gd name="connsiteX3" fmla="*/ 1014730 w 1576861"/>
              <a:gd name="connsiteY3" fmla="*/ 544215 h 1511540"/>
              <a:gd name="connsiteX4" fmla="*/ 1341755 w 1576861"/>
              <a:gd name="connsiteY4" fmla="*/ 947440 h 1511540"/>
              <a:gd name="connsiteX5" fmla="*/ 1567180 w 1576861"/>
              <a:gd name="connsiteY5" fmla="*/ 1490365 h 1511540"/>
              <a:gd name="connsiteX6" fmla="*/ 1490980 w 1576861"/>
              <a:gd name="connsiteY6" fmla="*/ 1318915 h 1511540"/>
              <a:gd name="connsiteX7" fmla="*/ 1094105 w 1576861"/>
              <a:gd name="connsiteY7" fmla="*/ 563265 h 1511540"/>
              <a:gd name="connsiteX8" fmla="*/ 487680 w 1576861"/>
              <a:gd name="connsiteY8" fmla="*/ 201315 h 1511540"/>
              <a:gd name="connsiteX9" fmla="*/ 919480 w 1576861"/>
              <a:gd name="connsiteY9" fmla="*/ 474365 h 1511540"/>
              <a:gd name="connsiteX10" fmla="*/ 411480 w 1576861"/>
              <a:gd name="connsiteY10" fmla="*/ 194965 h 1511540"/>
              <a:gd name="connsiteX11" fmla="*/ 20955 w 1576861"/>
              <a:gd name="connsiteY11" fmla="*/ 10815 h 1511540"/>
              <a:gd name="connsiteX12" fmla="*/ 74930 w 1576861"/>
              <a:gd name="connsiteY12" fmla="*/ 29865 h 15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6861" h="1511540">
                <a:moveTo>
                  <a:pt x="74930" y="29865"/>
                </a:moveTo>
                <a:cubicBezTo>
                  <a:pt x="91334" y="38861"/>
                  <a:pt x="-47837" y="-25697"/>
                  <a:pt x="119380" y="64790"/>
                </a:cubicBezTo>
                <a:cubicBezTo>
                  <a:pt x="286597" y="155277"/>
                  <a:pt x="929005" y="492886"/>
                  <a:pt x="1078230" y="572790"/>
                </a:cubicBezTo>
                <a:cubicBezTo>
                  <a:pt x="1227455" y="652694"/>
                  <a:pt x="970809" y="481773"/>
                  <a:pt x="1014730" y="544215"/>
                </a:cubicBezTo>
                <a:cubicBezTo>
                  <a:pt x="1058651" y="606657"/>
                  <a:pt x="1249680" y="789748"/>
                  <a:pt x="1341755" y="947440"/>
                </a:cubicBezTo>
                <a:cubicBezTo>
                  <a:pt x="1433830" y="1105132"/>
                  <a:pt x="1542309" y="1428452"/>
                  <a:pt x="1567180" y="1490365"/>
                </a:cubicBezTo>
                <a:cubicBezTo>
                  <a:pt x="1592051" y="1552278"/>
                  <a:pt x="1569826" y="1473432"/>
                  <a:pt x="1490980" y="1318915"/>
                </a:cubicBezTo>
                <a:cubicBezTo>
                  <a:pt x="1412134" y="1164398"/>
                  <a:pt x="1261322" y="749532"/>
                  <a:pt x="1094105" y="563265"/>
                </a:cubicBezTo>
                <a:cubicBezTo>
                  <a:pt x="926888" y="376998"/>
                  <a:pt x="516784" y="216132"/>
                  <a:pt x="487680" y="201315"/>
                </a:cubicBezTo>
                <a:cubicBezTo>
                  <a:pt x="458576" y="186498"/>
                  <a:pt x="932180" y="475423"/>
                  <a:pt x="919480" y="474365"/>
                </a:cubicBezTo>
                <a:cubicBezTo>
                  <a:pt x="906780" y="473307"/>
                  <a:pt x="561234" y="272223"/>
                  <a:pt x="411480" y="194965"/>
                </a:cubicBezTo>
                <a:cubicBezTo>
                  <a:pt x="261726" y="117707"/>
                  <a:pt x="84984" y="40448"/>
                  <a:pt x="20955" y="10815"/>
                </a:cubicBezTo>
                <a:cubicBezTo>
                  <a:pt x="-43074" y="-18818"/>
                  <a:pt x="58526" y="20869"/>
                  <a:pt x="74930" y="29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6" name="フリーフォーム 2255">
            <a:extLst>
              <a:ext uri="{FF2B5EF4-FFF2-40B4-BE49-F238E27FC236}">
                <a16:creationId xmlns:a16="http://schemas.microsoft.com/office/drawing/2014/main" id="{5F14D10A-058E-D557-E7F4-F88D4FE39EEB}"/>
              </a:ext>
            </a:extLst>
          </p:cNvPr>
          <p:cNvSpPr/>
          <p:nvPr/>
        </p:nvSpPr>
        <p:spPr>
          <a:xfrm>
            <a:off x="7375641" y="1433557"/>
            <a:ext cx="1608645" cy="1344056"/>
          </a:xfrm>
          <a:custGeom>
            <a:avLst/>
            <a:gdLst>
              <a:gd name="connsiteX0" fmla="*/ 12584 w 1608645"/>
              <a:gd name="connsiteY0" fmla="*/ 11068 h 1344056"/>
              <a:gd name="connsiteX1" fmla="*/ 568209 w 1608645"/>
              <a:gd name="connsiteY1" fmla="*/ 693693 h 1344056"/>
              <a:gd name="connsiteX2" fmla="*/ 1542934 w 1608645"/>
              <a:gd name="connsiteY2" fmla="*/ 1306468 h 1344056"/>
              <a:gd name="connsiteX3" fmla="*/ 1450859 w 1608645"/>
              <a:gd name="connsiteY3" fmla="*/ 1246143 h 1344056"/>
              <a:gd name="connsiteX4" fmla="*/ 892059 w 1608645"/>
              <a:gd name="connsiteY4" fmla="*/ 988968 h 1344056"/>
              <a:gd name="connsiteX5" fmla="*/ 965084 w 1608645"/>
              <a:gd name="connsiteY5" fmla="*/ 1027068 h 1344056"/>
              <a:gd name="connsiteX6" fmla="*/ 523759 w 1608645"/>
              <a:gd name="connsiteY6" fmla="*/ 700043 h 1344056"/>
              <a:gd name="connsiteX7" fmla="*/ 622184 w 1608645"/>
              <a:gd name="connsiteY7" fmla="*/ 757193 h 1344056"/>
              <a:gd name="connsiteX8" fmla="*/ 301509 w 1608645"/>
              <a:gd name="connsiteY8" fmla="*/ 423818 h 1344056"/>
              <a:gd name="connsiteX9" fmla="*/ 374534 w 1608645"/>
              <a:gd name="connsiteY9" fmla="*/ 496843 h 1344056"/>
              <a:gd name="connsiteX10" fmla="*/ 193559 w 1608645"/>
              <a:gd name="connsiteY10" fmla="*/ 287293 h 1344056"/>
              <a:gd name="connsiteX11" fmla="*/ 12584 w 1608645"/>
              <a:gd name="connsiteY11" fmla="*/ 11068 h 134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8645" h="1344056">
                <a:moveTo>
                  <a:pt x="12584" y="11068"/>
                </a:moveTo>
                <a:cubicBezTo>
                  <a:pt x="75026" y="78801"/>
                  <a:pt x="313151" y="477793"/>
                  <a:pt x="568209" y="693693"/>
                </a:cubicBezTo>
                <a:cubicBezTo>
                  <a:pt x="823267" y="909593"/>
                  <a:pt x="1395826" y="1214393"/>
                  <a:pt x="1542934" y="1306468"/>
                </a:cubicBezTo>
                <a:cubicBezTo>
                  <a:pt x="1690042" y="1398543"/>
                  <a:pt x="1559338" y="1299060"/>
                  <a:pt x="1450859" y="1246143"/>
                </a:cubicBezTo>
                <a:cubicBezTo>
                  <a:pt x="1342380" y="1193226"/>
                  <a:pt x="973021" y="1025480"/>
                  <a:pt x="892059" y="988968"/>
                </a:cubicBezTo>
                <a:cubicBezTo>
                  <a:pt x="811097" y="952456"/>
                  <a:pt x="1026467" y="1075222"/>
                  <a:pt x="965084" y="1027068"/>
                </a:cubicBezTo>
                <a:cubicBezTo>
                  <a:pt x="903701" y="978914"/>
                  <a:pt x="580909" y="745022"/>
                  <a:pt x="523759" y="700043"/>
                </a:cubicBezTo>
                <a:cubicBezTo>
                  <a:pt x="466609" y="655064"/>
                  <a:pt x="659226" y="803230"/>
                  <a:pt x="622184" y="757193"/>
                </a:cubicBezTo>
                <a:cubicBezTo>
                  <a:pt x="585142" y="711156"/>
                  <a:pt x="342784" y="467210"/>
                  <a:pt x="301509" y="423818"/>
                </a:cubicBezTo>
                <a:cubicBezTo>
                  <a:pt x="260234" y="380426"/>
                  <a:pt x="392526" y="519597"/>
                  <a:pt x="374534" y="496843"/>
                </a:cubicBezTo>
                <a:cubicBezTo>
                  <a:pt x="356542" y="474089"/>
                  <a:pt x="249651" y="369314"/>
                  <a:pt x="193559" y="287293"/>
                </a:cubicBezTo>
                <a:cubicBezTo>
                  <a:pt x="137467" y="205272"/>
                  <a:pt x="-49858" y="-56665"/>
                  <a:pt x="12584" y="11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7" name="フリーフォーム 2256">
            <a:extLst>
              <a:ext uri="{FF2B5EF4-FFF2-40B4-BE49-F238E27FC236}">
                <a16:creationId xmlns:a16="http://schemas.microsoft.com/office/drawing/2014/main" id="{DEB26B11-B474-9C12-2919-4EA2D1E38FA5}"/>
              </a:ext>
            </a:extLst>
          </p:cNvPr>
          <p:cNvSpPr/>
          <p:nvPr/>
        </p:nvSpPr>
        <p:spPr>
          <a:xfrm>
            <a:off x="7273925" y="1460500"/>
            <a:ext cx="807809" cy="1469882"/>
          </a:xfrm>
          <a:custGeom>
            <a:avLst/>
            <a:gdLst>
              <a:gd name="connsiteX0" fmla="*/ 0 w 807809"/>
              <a:gd name="connsiteY0" fmla="*/ 0 h 1469882"/>
              <a:gd name="connsiteX1" fmla="*/ 571500 w 807809"/>
              <a:gd name="connsiteY1" fmla="*/ 1120775 h 1469882"/>
              <a:gd name="connsiteX2" fmla="*/ 530225 w 807809"/>
              <a:gd name="connsiteY2" fmla="*/ 962025 h 1469882"/>
              <a:gd name="connsiteX3" fmla="*/ 806450 w 807809"/>
              <a:gd name="connsiteY3" fmla="*/ 1463675 h 1469882"/>
              <a:gd name="connsiteX4" fmla="*/ 625475 w 807809"/>
              <a:gd name="connsiteY4" fmla="*/ 1209675 h 1469882"/>
              <a:gd name="connsiteX5" fmla="*/ 387350 w 807809"/>
              <a:gd name="connsiteY5" fmla="*/ 733425 h 1469882"/>
              <a:gd name="connsiteX6" fmla="*/ 422275 w 807809"/>
              <a:gd name="connsiteY6" fmla="*/ 800100 h 1469882"/>
              <a:gd name="connsiteX7" fmla="*/ 0 w 807809"/>
              <a:gd name="connsiteY7" fmla="*/ 0 h 146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9" h="1469882">
                <a:moveTo>
                  <a:pt x="0" y="0"/>
                </a:moveTo>
                <a:cubicBezTo>
                  <a:pt x="241564" y="480219"/>
                  <a:pt x="483129" y="960438"/>
                  <a:pt x="571500" y="1120775"/>
                </a:cubicBezTo>
                <a:cubicBezTo>
                  <a:pt x="659871" y="1281112"/>
                  <a:pt x="491067" y="904875"/>
                  <a:pt x="530225" y="962025"/>
                </a:cubicBezTo>
                <a:cubicBezTo>
                  <a:pt x="569383" y="1019175"/>
                  <a:pt x="790575" y="1422400"/>
                  <a:pt x="806450" y="1463675"/>
                </a:cubicBezTo>
                <a:cubicBezTo>
                  <a:pt x="822325" y="1504950"/>
                  <a:pt x="695325" y="1331383"/>
                  <a:pt x="625475" y="1209675"/>
                </a:cubicBezTo>
                <a:cubicBezTo>
                  <a:pt x="555625" y="1087967"/>
                  <a:pt x="421217" y="801687"/>
                  <a:pt x="387350" y="733425"/>
                </a:cubicBezTo>
                <a:cubicBezTo>
                  <a:pt x="353483" y="665163"/>
                  <a:pt x="422275" y="800100"/>
                  <a:pt x="422275" y="800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フリーフォーム 2257">
            <a:extLst>
              <a:ext uri="{FF2B5EF4-FFF2-40B4-BE49-F238E27FC236}">
                <a16:creationId xmlns:a16="http://schemas.microsoft.com/office/drawing/2014/main" id="{F0AC09E7-9F90-2345-F8E4-27F449D6F5A9}"/>
              </a:ext>
            </a:extLst>
          </p:cNvPr>
          <p:cNvSpPr/>
          <p:nvPr/>
        </p:nvSpPr>
        <p:spPr>
          <a:xfrm>
            <a:off x="8782607" y="1652125"/>
            <a:ext cx="780781" cy="1434015"/>
          </a:xfrm>
          <a:custGeom>
            <a:avLst/>
            <a:gdLst>
              <a:gd name="connsiteX0" fmla="*/ 2618 w 780781"/>
              <a:gd name="connsiteY0" fmla="*/ 5225 h 1434015"/>
              <a:gd name="connsiteX1" fmla="*/ 558243 w 780781"/>
              <a:gd name="connsiteY1" fmla="*/ 691025 h 1434015"/>
              <a:gd name="connsiteX2" fmla="*/ 723343 w 780781"/>
              <a:gd name="connsiteY2" fmla="*/ 1189500 h 1434015"/>
              <a:gd name="connsiteX3" fmla="*/ 720168 w 780781"/>
              <a:gd name="connsiteY3" fmla="*/ 1103775 h 1434015"/>
              <a:gd name="connsiteX4" fmla="*/ 685243 w 780781"/>
              <a:gd name="connsiteY4" fmla="*/ 1300625 h 1434015"/>
              <a:gd name="connsiteX5" fmla="*/ 780493 w 780781"/>
              <a:gd name="connsiteY5" fmla="*/ 1433975 h 1434015"/>
              <a:gd name="connsiteX6" fmla="*/ 713818 w 780781"/>
              <a:gd name="connsiteY6" fmla="*/ 1287925 h 1434015"/>
              <a:gd name="connsiteX7" fmla="*/ 685243 w 780781"/>
              <a:gd name="connsiteY7" fmla="*/ 979950 h 1434015"/>
              <a:gd name="connsiteX8" fmla="*/ 536018 w 780781"/>
              <a:gd name="connsiteY8" fmla="*/ 652925 h 1434015"/>
              <a:gd name="connsiteX9" fmla="*/ 243918 w 780781"/>
              <a:gd name="connsiteY9" fmla="*/ 237000 h 1434015"/>
              <a:gd name="connsiteX10" fmla="*/ 345518 w 780781"/>
              <a:gd name="connsiteY10" fmla="*/ 370350 h 1434015"/>
              <a:gd name="connsiteX11" fmla="*/ 2618 w 780781"/>
              <a:gd name="connsiteY11" fmla="*/ 5225 h 143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0781" h="1434015">
                <a:moveTo>
                  <a:pt x="2618" y="5225"/>
                </a:moveTo>
                <a:cubicBezTo>
                  <a:pt x="38072" y="58671"/>
                  <a:pt x="438122" y="493646"/>
                  <a:pt x="558243" y="691025"/>
                </a:cubicBezTo>
                <a:cubicBezTo>
                  <a:pt x="678364" y="888404"/>
                  <a:pt x="696356" y="1120708"/>
                  <a:pt x="723343" y="1189500"/>
                </a:cubicBezTo>
                <a:cubicBezTo>
                  <a:pt x="750331" y="1258292"/>
                  <a:pt x="726518" y="1085254"/>
                  <a:pt x="720168" y="1103775"/>
                </a:cubicBezTo>
                <a:cubicBezTo>
                  <a:pt x="713818" y="1122296"/>
                  <a:pt x="675189" y="1245592"/>
                  <a:pt x="685243" y="1300625"/>
                </a:cubicBezTo>
                <a:cubicBezTo>
                  <a:pt x="695297" y="1355658"/>
                  <a:pt x="775731" y="1436092"/>
                  <a:pt x="780493" y="1433975"/>
                </a:cubicBezTo>
                <a:cubicBezTo>
                  <a:pt x="785255" y="1431858"/>
                  <a:pt x="729693" y="1363596"/>
                  <a:pt x="713818" y="1287925"/>
                </a:cubicBezTo>
                <a:cubicBezTo>
                  <a:pt x="697943" y="1212254"/>
                  <a:pt x="714876" y="1085783"/>
                  <a:pt x="685243" y="979950"/>
                </a:cubicBezTo>
                <a:cubicBezTo>
                  <a:pt x="655610" y="874117"/>
                  <a:pt x="609572" y="776750"/>
                  <a:pt x="536018" y="652925"/>
                </a:cubicBezTo>
                <a:cubicBezTo>
                  <a:pt x="462464" y="529100"/>
                  <a:pt x="275668" y="284096"/>
                  <a:pt x="243918" y="237000"/>
                </a:cubicBezTo>
                <a:cubicBezTo>
                  <a:pt x="212168" y="189904"/>
                  <a:pt x="388381" y="415858"/>
                  <a:pt x="345518" y="370350"/>
                </a:cubicBezTo>
                <a:cubicBezTo>
                  <a:pt x="302656" y="324842"/>
                  <a:pt x="-32836" y="-48221"/>
                  <a:pt x="2618" y="5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9" name="フリーフォーム 2258">
            <a:extLst>
              <a:ext uri="{FF2B5EF4-FFF2-40B4-BE49-F238E27FC236}">
                <a16:creationId xmlns:a16="http://schemas.microsoft.com/office/drawing/2014/main" id="{86A3ACD3-6A53-D362-2870-72209B4BBFA7}"/>
              </a:ext>
            </a:extLst>
          </p:cNvPr>
          <p:cNvSpPr/>
          <p:nvPr/>
        </p:nvSpPr>
        <p:spPr>
          <a:xfrm>
            <a:off x="7860187" y="1873881"/>
            <a:ext cx="826670" cy="1685769"/>
          </a:xfrm>
          <a:custGeom>
            <a:avLst/>
            <a:gdLst>
              <a:gd name="connsiteX0" fmla="*/ 16988 w 826670"/>
              <a:gd name="connsiteY0" fmla="*/ 2544 h 1685769"/>
              <a:gd name="connsiteX1" fmla="*/ 131288 w 826670"/>
              <a:gd name="connsiteY1" fmla="*/ 608969 h 1685769"/>
              <a:gd name="connsiteX2" fmla="*/ 134463 w 826670"/>
              <a:gd name="connsiteY2" fmla="*/ 564519 h 1685769"/>
              <a:gd name="connsiteX3" fmla="*/ 455138 w 826670"/>
              <a:gd name="connsiteY3" fmla="*/ 1167769 h 1685769"/>
              <a:gd name="connsiteX4" fmla="*/ 410688 w 826670"/>
              <a:gd name="connsiteY4" fmla="*/ 1107444 h 1685769"/>
              <a:gd name="connsiteX5" fmla="*/ 823438 w 826670"/>
              <a:gd name="connsiteY5" fmla="*/ 1682119 h 1685769"/>
              <a:gd name="connsiteX6" fmla="*/ 613888 w 826670"/>
              <a:gd name="connsiteY6" fmla="*/ 1367794 h 1685769"/>
              <a:gd name="connsiteX7" fmla="*/ 115413 w 826670"/>
              <a:gd name="connsiteY7" fmla="*/ 608969 h 1685769"/>
              <a:gd name="connsiteX8" fmla="*/ 210663 w 826670"/>
              <a:gd name="connsiteY8" fmla="*/ 789944 h 1685769"/>
              <a:gd name="connsiteX9" fmla="*/ 7463 w 826670"/>
              <a:gd name="connsiteY9" fmla="*/ 215269 h 1685769"/>
              <a:gd name="connsiteX10" fmla="*/ 42388 w 826670"/>
              <a:gd name="connsiteY10" fmla="*/ 383544 h 1685769"/>
              <a:gd name="connsiteX11" fmla="*/ 16988 w 826670"/>
              <a:gd name="connsiteY11" fmla="*/ 2544 h 168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6670" h="1685769">
                <a:moveTo>
                  <a:pt x="16988" y="2544"/>
                </a:moveTo>
                <a:cubicBezTo>
                  <a:pt x="31805" y="40115"/>
                  <a:pt x="111709" y="515307"/>
                  <a:pt x="131288" y="608969"/>
                </a:cubicBezTo>
                <a:cubicBezTo>
                  <a:pt x="150867" y="702632"/>
                  <a:pt x="80488" y="471386"/>
                  <a:pt x="134463" y="564519"/>
                </a:cubicBezTo>
                <a:cubicBezTo>
                  <a:pt x="188438" y="657652"/>
                  <a:pt x="409101" y="1077282"/>
                  <a:pt x="455138" y="1167769"/>
                </a:cubicBezTo>
                <a:cubicBezTo>
                  <a:pt x="501176" y="1258257"/>
                  <a:pt x="410688" y="1107444"/>
                  <a:pt x="410688" y="1107444"/>
                </a:cubicBezTo>
                <a:lnTo>
                  <a:pt x="823438" y="1682119"/>
                </a:lnTo>
                <a:cubicBezTo>
                  <a:pt x="857305" y="1725511"/>
                  <a:pt x="613888" y="1367794"/>
                  <a:pt x="613888" y="1367794"/>
                </a:cubicBezTo>
                <a:cubicBezTo>
                  <a:pt x="495884" y="1188936"/>
                  <a:pt x="182617" y="705277"/>
                  <a:pt x="115413" y="608969"/>
                </a:cubicBezTo>
                <a:cubicBezTo>
                  <a:pt x="48209" y="512661"/>
                  <a:pt x="228655" y="855561"/>
                  <a:pt x="210663" y="789944"/>
                </a:cubicBezTo>
                <a:cubicBezTo>
                  <a:pt x="192671" y="724327"/>
                  <a:pt x="35509" y="283002"/>
                  <a:pt x="7463" y="215269"/>
                </a:cubicBezTo>
                <a:cubicBezTo>
                  <a:pt x="-20583" y="147536"/>
                  <a:pt x="39213" y="411590"/>
                  <a:pt x="42388" y="383544"/>
                </a:cubicBezTo>
                <a:cubicBezTo>
                  <a:pt x="45563" y="355498"/>
                  <a:pt x="2171" y="-35027"/>
                  <a:pt x="16988" y="2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0" name="フリーフォーム 2259">
            <a:extLst>
              <a:ext uri="{FF2B5EF4-FFF2-40B4-BE49-F238E27FC236}">
                <a16:creationId xmlns:a16="http://schemas.microsoft.com/office/drawing/2014/main" id="{22E44E77-582B-0AEC-42A1-47B74A6888BF}"/>
              </a:ext>
            </a:extLst>
          </p:cNvPr>
          <p:cNvSpPr/>
          <p:nvPr/>
        </p:nvSpPr>
        <p:spPr>
          <a:xfrm>
            <a:off x="8099422" y="3082675"/>
            <a:ext cx="930475" cy="1448915"/>
          </a:xfrm>
          <a:custGeom>
            <a:avLst/>
            <a:gdLst>
              <a:gd name="connsiteX0" fmla="*/ 3 w 930475"/>
              <a:gd name="connsiteY0" fmla="*/ 51050 h 1448915"/>
              <a:gd name="connsiteX1" fmla="*/ 577853 w 930475"/>
              <a:gd name="connsiteY1" fmla="*/ 736850 h 1448915"/>
              <a:gd name="connsiteX2" fmla="*/ 542928 w 930475"/>
              <a:gd name="connsiteY2" fmla="*/ 647950 h 1448915"/>
              <a:gd name="connsiteX3" fmla="*/ 917578 w 930475"/>
              <a:gd name="connsiteY3" fmla="*/ 1422650 h 1448915"/>
              <a:gd name="connsiteX4" fmla="*/ 825503 w 930475"/>
              <a:gd name="connsiteY4" fmla="*/ 1225800 h 1448915"/>
              <a:gd name="connsiteX5" fmla="*/ 644528 w 930475"/>
              <a:gd name="connsiteY5" fmla="*/ 816225 h 1448915"/>
              <a:gd name="connsiteX6" fmla="*/ 536578 w 930475"/>
              <a:gd name="connsiteY6" fmla="*/ 597150 h 1448915"/>
              <a:gd name="connsiteX7" fmla="*/ 149228 w 930475"/>
              <a:gd name="connsiteY7" fmla="*/ 250 h 1448915"/>
              <a:gd name="connsiteX8" fmla="*/ 568328 w 930475"/>
              <a:gd name="connsiteY8" fmla="*/ 673350 h 1448915"/>
              <a:gd name="connsiteX9" fmla="*/ 3 w 930475"/>
              <a:gd name="connsiteY9" fmla="*/ 51050 h 144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0475" h="1448915">
                <a:moveTo>
                  <a:pt x="3" y="51050"/>
                </a:moveTo>
                <a:cubicBezTo>
                  <a:pt x="1591" y="61633"/>
                  <a:pt x="487366" y="637367"/>
                  <a:pt x="577853" y="736850"/>
                </a:cubicBezTo>
                <a:cubicBezTo>
                  <a:pt x="668340" y="836333"/>
                  <a:pt x="486307" y="533650"/>
                  <a:pt x="542928" y="647950"/>
                </a:cubicBezTo>
                <a:cubicBezTo>
                  <a:pt x="599549" y="762250"/>
                  <a:pt x="870482" y="1326342"/>
                  <a:pt x="917578" y="1422650"/>
                </a:cubicBezTo>
                <a:cubicBezTo>
                  <a:pt x="964674" y="1518958"/>
                  <a:pt x="871011" y="1326871"/>
                  <a:pt x="825503" y="1225800"/>
                </a:cubicBezTo>
                <a:cubicBezTo>
                  <a:pt x="779995" y="1124729"/>
                  <a:pt x="692682" y="921000"/>
                  <a:pt x="644528" y="816225"/>
                </a:cubicBezTo>
                <a:cubicBezTo>
                  <a:pt x="596374" y="711450"/>
                  <a:pt x="619128" y="733146"/>
                  <a:pt x="536578" y="597150"/>
                </a:cubicBezTo>
                <a:cubicBezTo>
                  <a:pt x="454028" y="461154"/>
                  <a:pt x="143936" y="-12450"/>
                  <a:pt x="149228" y="250"/>
                </a:cubicBezTo>
                <a:cubicBezTo>
                  <a:pt x="154520" y="12950"/>
                  <a:pt x="590553" y="667000"/>
                  <a:pt x="568328" y="673350"/>
                </a:cubicBezTo>
                <a:cubicBezTo>
                  <a:pt x="546103" y="679700"/>
                  <a:pt x="-1585" y="40467"/>
                  <a:pt x="3" y="5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1" name="フリーフォーム 2260">
            <a:extLst>
              <a:ext uri="{FF2B5EF4-FFF2-40B4-BE49-F238E27FC236}">
                <a16:creationId xmlns:a16="http://schemas.microsoft.com/office/drawing/2014/main" id="{8F846B43-D935-4681-ACA0-283D5EB2683F}"/>
              </a:ext>
            </a:extLst>
          </p:cNvPr>
          <p:cNvSpPr/>
          <p:nvPr/>
        </p:nvSpPr>
        <p:spPr>
          <a:xfrm>
            <a:off x="8630312" y="2708866"/>
            <a:ext cx="670737" cy="1438126"/>
          </a:xfrm>
          <a:custGeom>
            <a:avLst/>
            <a:gdLst>
              <a:gd name="connsiteX0" fmla="*/ 2513 w 670737"/>
              <a:gd name="connsiteY0" fmla="*/ 2584 h 1438126"/>
              <a:gd name="connsiteX1" fmla="*/ 558138 w 670737"/>
              <a:gd name="connsiteY1" fmla="*/ 716959 h 1438126"/>
              <a:gd name="connsiteX2" fmla="*/ 656563 w 670737"/>
              <a:gd name="connsiteY2" fmla="*/ 1129709 h 1438126"/>
              <a:gd name="connsiteX3" fmla="*/ 659738 w 670737"/>
              <a:gd name="connsiteY3" fmla="*/ 1031284 h 1438126"/>
              <a:gd name="connsiteX4" fmla="*/ 662913 w 670737"/>
              <a:gd name="connsiteY4" fmla="*/ 1437684 h 1438126"/>
              <a:gd name="connsiteX5" fmla="*/ 666088 w 670737"/>
              <a:gd name="connsiteY5" fmla="*/ 1101134 h 1438126"/>
              <a:gd name="connsiteX6" fmla="*/ 593063 w 670737"/>
              <a:gd name="connsiteY6" fmla="*/ 672509 h 1438126"/>
              <a:gd name="connsiteX7" fmla="*/ 643863 w 670737"/>
              <a:gd name="connsiteY7" fmla="*/ 821734 h 1438126"/>
              <a:gd name="connsiteX8" fmla="*/ 364463 w 670737"/>
              <a:gd name="connsiteY8" fmla="*/ 488359 h 1438126"/>
              <a:gd name="connsiteX9" fmla="*/ 2513 w 670737"/>
              <a:gd name="connsiteY9" fmla="*/ 2584 h 143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0737" h="1438126">
                <a:moveTo>
                  <a:pt x="2513" y="2584"/>
                </a:moveTo>
                <a:cubicBezTo>
                  <a:pt x="34792" y="40684"/>
                  <a:pt x="449130" y="529105"/>
                  <a:pt x="558138" y="716959"/>
                </a:cubicBezTo>
                <a:cubicBezTo>
                  <a:pt x="667146" y="904813"/>
                  <a:pt x="639630" y="1077322"/>
                  <a:pt x="656563" y="1129709"/>
                </a:cubicBezTo>
                <a:cubicBezTo>
                  <a:pt x="673496" y="1182096"/>
                  <a:pt x="658680" y="979955"/>
                  <a:pt x="659738" y="1031284"/>
                </a:cubicBezTo>
                <a:cubicBezTo>
                  <a:pt x="660796" y="1082613"/>
                  <a:pt x="661855" y="1426042"/>
                  <a:pt x="662913" y="1437684"/>
                </a:cubicBezTo>
                <a:cubicBezTo>
                  <a:pt x="663971" y="1449326"/>
                  <a:pt x="677730" y="1228663"/>
                  <a:pt x="666088" y="1101134"/>
                </a:cubicBezTo>
                <a:cubicBezTo>
                  <a:pt x="654446" y="973605"/>
                  <a:pt x="596767" y="719076"/>
                  <a:pt x="593063" y="672509"/>
                </a:cubicBezTo>
                <a:cubicBezTo>
                  <a:pt x="589359" y="625942"/>
                  <a:pt x="681963" y="852426"/>
                  <a:pt x="643863" y="821734"/>
                </a:cubicBezTo>
                <a:cubicBezTo>
                  <a:pt x="605763" y="791042"/>
                  <a:pt x="471355" y="618534"/>
                  <a:pt x="364463" y="488359"/>
                </a:cubicBezTo>
                <a:cubicBezTo>
                  <a:pt x="257571" y="358184"/>
                  <a:pt x="-29766" y="-35516"/>
                  <a:pt x="2513" y="2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2" name="フリーフォーム 2261">
            <a:extLst>
              <a:ext uri="{FF2B5EF4-FFF2-40B4-BE49-F238E27FC236}">
                <a16:creationId xmlns:a16="http://schemas.microsoft.com/office/drawing/2014/main" id="{990AAA4F-E280-2C29-99D4-05E8B3962FBC}"/>
              </a:ext>
            </a:extLst>
          </p:cNvPr>
          <p:cNvSpPr/>
          <p:nvPr/>
        </p:nvSpPr>
        <p:spPr>
          <a:xfrm>
            <a:off x="8728019" y="3457559"/>
            <a:ext cx="447378" cy="833449"/>
          </a:xfrm>
          <a:custGeom>
            <a:avLst/>
            <a:gdLst>
              <a:gd name="connsiteX0" fmla="*/ 56 w 447378"/>
              <a:gd name="connsiteY0" fmla="*/ 16 h 833449"/>
              <a:gd name="connsiteX1" fmla="*/ 250881 w 447378"/>
              <a:gd name="connsiteY1" fmla="*/ 368316 h 833449"/>
              <a:gd name="connsiteX2" fmla="*/ 444556 w 447378"/>
              <a:gd name="connsiteY2" fmla="*/ 828691 h 833449"/>
              <a:gd name="connsiteX3" fmla="*/ 355656 w 447378"/>
              <a:gd name="connsiteY3" fmla="*/ 587391 h 833449"/>
              <a:gd name="connsiteX4" fmla="*/ 212781 w 447378"/>
              <a:gd name="connsiteY4" fmla="*/ 257191 h 833449"/>
              <a:gd name="connsiteX5" fmla="*/ 273106 w 447378"/>
              <a:gd name="connsiteY5" fmla="*/ 352441 h 833449"/>
              <a:gd name="connsiteX6" fmla="*/ 56 w 447378"/>
              <a:gd name="connsiteY6" fmla="*/ 16 h 83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378" h="833449">
                <a:moveTo>
                  <a:pt x="56" y="16"/>
                </a:moveTo>
                <a:cubicBezTo>
                  <a:pt x="-3648" y="2662"/>
                  <a:pt x="176798" y="230204"/>
                  <a:pt x="250881" y="368316"/>
                </a:cubicBezTo>
                <a:cubicBezTo>
                  <a:pt x="324964" y="506428"/>
                  <a:pt x="427094" y="792179"/>
                  <a:pt x="444556" y="828691"/>
                </a:cubicBezTo>
                <a:cubicBezTo>
                  <a:pt x="462018" y="865203"/>
                  <a:pt x="394285" y="682641"/>
                  <a:pt x="355656" y="587391"/>
                </a:cubicBezTo>
                <a:cubicBezTo>
                  <a:pt x="317027" y="492141"/>
                  <a:pt x="226539" y="296349"/>
                  <a:pt x="212781" y="257191"/>
                </a:cubicBezTo>
                <a:cubicBezTo>
                  <a:pt x="199023" y="218033"/>
                  <a:pt x="310148" y="396891"/>
                  <a:pt x="273106" y="352441"/>
                </a:cubicBezTo>
                <a:cubicBezTo>
                  <a:pt x="236064" y="307991"/>
                  <a:pt x="3760" y="-2630"/>
                  <a:pt x="56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3" name="フリーフォーム 2262">
            <a:extLst>
              <a:ext uri="{FF2B5EF4-FFF2-40B4-BE49-F238E27FC236}">
                <a16:creationId xmlns:a16="http://schemas.microsoft.com/office/drawing/2014/main" id="{271288A0-2E63-1246-BD44-48A33393815E}"/>
              </a:ext>
            </a:extLst>
          </p:cNvPr>
          <p:cNvSpPr/>
          <p:nvPr/>
        </p:nvSpPr>
        <p:spPr>
          <a:xfrm>
            <a:off x="8856649" y="2095919"/>
            <a:ext cx="607039" cy="1616843"/>
          </a:xfrm>
          <a:custGeom>
            <a:avLst/>
            <a:gdLst>
              <a:gd name="connsiteX0" fmla="*/ 1601 w 607039"/>
              <a:gd name="connsiteY0" fmla="*/ 2756 h 1616843"/>
              <a:gd name="connsiteX1" fmla="*/ 509601 w 607039"/>
              <a:gd name="connsiteY1" fmla="*/ 993356 h 1616843"/>
              <a:gd name="connsiteX2" fmla="*/ 446101 w 607039"/>
              <a:gd name="connsiteY2" fmla="*/ 901281 h 1616843"/>
              <a:gd name="connsiteX3" fmla="*/ 554051 w 607039"/>
              <a:gd name="connsiteY3" fmla="*/ 1183856 h 1616843"/>
              <a:gd name="connsiteX4" fmla="*/ 442926 w 607039"/>
              <a:gd name="connsiteY4" fmla="*/ 1037806 h 1616843"/>
              <a:gd name="connsiteX5" fmla="*/ 604851 w 607039"/>
              <a:gd name="connsiteY5" fmla="*/ 1609306 h 1616843"/>
              <a:gd name="connsiteX6" fmla="*/ 535001 w 607039"/>
              <a:gd name="connsiteY6" fmla="*/ 1361656 h 1616843"/>
              <a:gd name="connsiteX7" fmla="*/ 512776 w 607039"/>
              <a:gd name="connsiteY7" fmla="*/ 1310856 h 1616843"/>
              <a:gd name="connsiteX8" fmla="*/ 354026 w 607039"/>
              <a:gd name="connsiteY8" fmla="*/ 717131 h 1616843"/>
              <a:gd name="connsiteX9" fmla="*/ 1601 w 607039"/>
              <a:gd name="connsiteY9" fmla="*/ 2756 h 1616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039" h="1616843">
                <a:moveTo>
                  <a:pt x="1601" y="2756"/>
                </a:moveTo>
                <a:cubicBezTo>
                  <a:pt x="27530" y="48794"/>
                  <a:pt x="435518" y="843602"/>
                  <a:pt x="509601" y="993356"/>
                </a:cubicBezTo>
                <a:cubicBezTo>
                  <a:pt x="583684" y="1143110"/>
                  <a:pt x="438693" y="869531"/>
                  <a:pt x="446101" y="901281"/>
                </a:cubicBezTo>
                <a:cubicBezTo>
                  <a:pt x="453509" y="933031"/>
                  <a:pt x="554580" y="1161102"/>
                  <a:pt x="554051" y="1183856"/>
                </a:cubicBezTo>
                <a:cubicBezTo>
                  <a:pt x="553522" y="1206610"/>
                  <a:pt x="434459" y="966898"/>
                  <a:pt x="442926" y="1037806"/>
                </a:cubicBezTo>
                <a:cubicBezTo>
                  <a:pt x="451393" y="1108714"/>
                  <a:pt x="589505" y="1555331"/>
                  <a:pt x="604851" y="1609306"/>
                </a:cubicBezTo>
                <a:cubicBezTo>
                  <a:pt x="620197" y="1663281"/>
                  <a:pt x="550347" y="1411398"/>
                  <a:pt x="535001" y="1361656"/>
                </a:cubicBezTo>
                <a:cubicBezTo>
                  <a:pt x="519655" y="1311914"/>
                  <a:pt x="542939" y="1418277"/>
                  <a:pt x="512776" y="1310856"/>
                </a:cubicBezTo>
                <a:cubicBezTo>
                  <a:pt x="482613" y="1203435"/>
                  <a:pt x="436047" y="934618"/>
                  <a:pt x="354026" y="717131"/>
                </a:cubicBezTo>
                <a:cubicBezTo>
                  <a:pt x="272005" y="499644"/>
                  <a:pt x="-24328" y="-43282"/>
                  <a:pt x="1601" y="2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4" name="フリーフォーム 2263">
            <a:extLst>
              <a:ext uri="{FF2B5EF4-FFF2-40B4-BE49-F238E27FC236}">
                <a16:creationId xmlns:a16="http://schemas.microsoft.com/office/drawing/2014/main" id="{D4C8BD30-B413-4F53-85A0-0286B58104C9}"/>
              </a:ext>
            </a:extLst>
          </p:cNvPr>
          <p:cNvSpPr/>
          <p:nvPr/>
        </p:nvSpPr>
        <p:spPr>
          <a:xfrm>
            <a:off x="9191190" y="3420664"/>
            <a:ext cx="318004" cy="1553560"/>
          </a:xfrm>
          <a:custGeom>
            <a:avLst/>
            <a:gdLst>
              <a:gd name="connsiteX0" fmla="*/ 317935 w 318004"/>
              <a:gd name="connsiteY0" fmla="*/ 1986 h 1553560"/>
              <a:gd name="connsiteX1" fmla="*/ 156010 w 318004"/>
              <a:gd name="connsiteY1" fmla="*/ 608411 h 1553560"/>
              <a:gd name="connsiteX2" fmla="*/ 200460 w 318004"/>
              <a:gd name="connsiteY2" fmla="*/ 541736 h 1553560"/>
              <a:gd name="connsiteX3" fmla="*/ 102035 w 318004"/>
              <a:gd name="connsiteY3" fmla="*/ 1125936 h 1553560"/>
              <a:gd name="connsiteX4" fmla="*/ 108385 w 318004"/>
              <a:gd name="connsiteY4" fmla="*/ 944961 h 1553560"/>
              <a:gd name="connsiteX5" fmla="*/ 435 w 318004"/>
              <a:gd name="connsiteY5" fmla="*/ 1551386 h 1553560"/>
              <a:gd name="connsiteX6" fmla="*/ 76635 w 318004"/>
              <a:gd name="connsiteY6" fmla="*/ 1119586 h 1553560"/>
              <a:gd name="connsiteX7" fmla="*/ 225860 w 318004"/>
              <a:gd name="connsiteY7" fmla="*/ 402036 h 1553560"/>
              <a:gd name="connsiteX8" fmla="*/ 136960 w 318004"/>
              <a:gd name="connsiteY8" fmla="*/ 605236 h 1553560"/>
              <a:gd name="connsiteX9" fmla="*/ 232210 w 318004"/>
              <a:gd name="connsiteY9" fmla="*/ 182961 h 1553560"/>
              <a:gd name="connsiteX10" fmla="*/ 133785 w 318004"/>
              <a:gd name="connsiteY10" fmla="*/ 405211 h 1553560"/>
              <a:gd name="connsiteX11" fmla="*/ 317935 w 318004"/>
              <a:gd name="connsiteY11" fmla="*/ 1986 h 155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004" h="1553560">
                <a:moveTo>
                  <a:pt x="317935" y="1986"/>
                </a:moveTo>
                <a:cubicBezTo>
                  <a:pt x="321639" y="35853"/>
                  <a:pt x="175589" y="518453"/>
                  <a:pt x="156010" y="608411"/>
                </a:cubicBezTo>
                <a:cubicBezTo>
                  <a:pt x="136431" y="698369"/>
                  <a:pt x="209456" y="455482"/>
                  <a:pt x="200460" y="541736"/>
                </a:cubicBezTo>
                <a:cubicBezTo>
                  <a:pt x="191464" y="627990"/>
                  <a:pt x="117381" y="1058732"/>
                  <a:pt x="102035" y="1125936"/>
                </a:cubicBezTo>
                <a:cubicBezTo>
                  <a:pt x="86689" y="1193140"/>
                  <a:pt x="125318" y="874053"/>
                  <a:pt x="108385" y="944961"/>
                </a:cubicBezTo>
                <a:cubicBezTo>
                  <a:pt x="91452" y="1015869"/>
                  <a:pt x="5727" y="1522282"/>
                  <a:pt x="435" y="1551386"/>
                </a:cubicBezTo>
                <a:cubicBezTo>
                  <a:pt x="-4857" y="1580490"/>
                  <a:pt x="39064" y="1311144"/>
                  <a:pt x="76635" y="1119586"/>
                </a:cubicBezTo>
                <a:cubicBezTo>
                  <a:pt x="114206" y="928028"/>
                  <a:pt x="215806" y="487761"/>
                  <a:pt x="225860" y="402036"/>
                </a:cubicBezTo>
                <a:cubicBezTo>
                  <a:pt x="235914" y="316311"/>
                  <a:pt x="135902" y="641748"/>
                  <a:pt x="136960" y="605236"/>
                </a:cubicBezTo>
                <a:cubicBezTo>
                  <a:pt x="138018" y="568724"/>
                  <a:pt x="232739" y="216298"/>
                  <a:pt x="232210" y="182961"/>
                </a:cubicBezTo>
                <a:cubicBezTo>
                  <a:pt x="231681" y="149624"/>
                  <a:pt x="123202" y="432198"/>
                  <a:pt x="133785" y="405211"/>
                </a:cubicBezTo>
                <a:cubicBezTo>
                  <a:pt x="144368" y="378224"/>
                  <a:pt x="314231" y="-31881"/>
                  <a:pt x="317935" y="1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5" name="フリーフォーム 2264">
            <a:extLst>
              <a:ext uri="{FF2B5EF4-FFF2-40B4-BE49-F238E27FC236}">
                <a16:creationId xmlns:a16="http://schemas.microsoft.com/office/drawing/2014/main" id="{D0B58360-26F3-94C7-FB0C-E800379C1019}"/>
              </a:ext>
            </a:extLst>
          </p:cNvPr>
          <p:cNvSpPr/>
          <p:nvPr/>
        </p:nvSpPr>
        <p:spPr>
          <a:xfrm>
            <a:off x="9140637" y="3384372"/>
            <a:ext cx="517816" cy="937066"/>
          </a:xfrm>
          <a:custGeom>
            <a:avLst/>
            <a:gdLst>
              <a:gd name="connsiteX0" fmla="*/ 188 w 517816"/>
              <a:gd name="connsiteY0" fmla="*/ 476428 h 937066"/>
              <a:gd name="connsiteX1" fmla="*/ 381188 w 517816"/>
              <a:gd name="connsiteY1" fmla="*/ 251003 h 937066"/>
              <a:gd name="connsiteX2" fmla="*/ 485963 w 517816"/>
              <a:gd name="connsiteY2" fmla="*/ 178 h 937066"/>
              <a:gd name="connsiteX3" fmla="*/ 444688 w 517816"/>
              <a:gd name="connsiteY3" fmla="*/ 209728 h 937066"/>
              <a:gd name="connsiteX4" fmla="*/ 517713 w 517816"/>
              <a:gd name="connsiteY4" fmla="*/ 133528 h 937066"/>
              <a:gd name="connsiteX5" fmla="*/ 425638 w 517816"/>
              <a:gd name="connsiteY5" fmla="*/ 454203 h 937066"/>
              <a:gd name="connsiteX6" fmla="*/ 368488 w 517816"/>
              <a:gd name="connsiteY6" fmla="*/ 641528 h 937066"/>
              <a:gd name="connsiteX7" fmla="*/ 374838 w 517816"/>
              <a:gd name="connsiteY7" fmla="*/ 936803 h 937066"/>
              <a:gd name="connsiteX8" fmla="*/ 387538 w 517816"/>
              <a:gd name="connsiteY8" fmla="*/ 587553 h 937066"/>
              <a:gd name="connsiteX9" fmla="*/ 463738 w 517816"/>
              <a:gd name="connsiteY9" fmla="*/ 146228 h 937066"/>
              <a:gd name="connsiteX10" fmla="*/ 460563 w 517816"/>
              <a:gd name="connsiteY10" fmla="*/ 41453 h 937066"/>
              <a:gd name="connsiteX11" fmla="*/ 349438 w 517816"/>
              <a:gd name="connsiteY11" fmla="*/ 270053 h 937066"/>
              <a:gd name="connsiteX12" fmla="*/ 371663 w 517816"/>
              <a:gd name="connsiteY12" fmla="*/ 197028 h 937066"/>
              <a:gd name="connsiteX13" fmla="*/ 330388 w 517816"/>
              <a:gd name="connsiteY13" fmla="*/ 292278 h 937066"/>
              <a:gd name="connsiteX14" fmla="*/ 188 w 517816"/>
              <a:gd name="connsiteY14" fmla="*/ 476428 h 93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7816" h="937066">
                <a:moveTo>
                  <a:pt x="188" y="476428"/>
                </a:moveTo>
                <a:cubicBezTo>
                  <a:pt x="8655" y="469549"/>
                  <a:pt x="300226" y="330378"/>
                  <a:pt x="381188" y="251003"/>
                </a:cubicBezTo>
                <a:cubicBezTo>
                  <a:pt x="462150" y="171628"/>
                  <a:pt x="475380" y="7057"/>
                  <a:pt x="485963" y="178"/>
                </a:cubicBezTo>
                <a:cubicBezTo>
                  <a:pt x="496546" y="-6701"/>
                  <a:pt x="439396" y="187503"/>
                  <a:pt x="444688" y="209728"/>
                </a:cubicBezTo>
                <a:cubicBezTo>
                  <a:pt x="449980" y="231953"/>
                  <a:pt x="520888" y="92782"/>
                  <a:pt x="517713" y="133528"/>
                </a:cubicBezTo>
                <a:cubicBezTo>
                  <a:pt x="514538" y="174274"/>
                  <a:pt x="450509" y="369536"/>
                  <a:pt x="425638" y="454203"/>
                </a:cubicBezTo>
                <a:cubicBezTo>
                  <a:pt x="400767" y="538870"/>
                  <a:pt x="376955" y="561095"/>
                  <a:pt x="368488" y="641528"/>
                </a:cubicBezTo>
                <a:cubicBezTo>
                  <a:pt x="360021" y="721961"/>
                  <a:pt x="371663" y="945799"/>
                  <a:pt x="374838" y="936803"/>
                </a:cubicBezTo>
                <a:cubicBezTo>
                  <a:pt x="378013" y="927807"/>
                  <a:pt x="372721" y="719315"/>
                  <a:pt x="387538" y="587553"/>
                </a:cubicBezTo>
                <a:cubicBezTo>
                  <a:pt x="402355" y="455791"/>
                  <a:pt x="451567" y="237245"/>
                  <a:pt x="463738" y="146228"/>
                </a:cubicBezTo>
                <a:cubicBezTo>
                  <a:pt x="475909" y="55211"/>
                  <a:pt x="479613" y="20816"/>
                  <a:pt x="460563" y="41453"/>
                </a:cubicBezTo>
                <a:cubicBezTo>
                  <a:pt x="441513" y="62090"/>
                  <a:pt x="364255" y="244124"/>
                  <a:pt x="349438" y="270053"/>
                </a:cubicBezTo>
                <a:cubicBezTo>
                  <a:pt x="334621" y="295982"/>
                  <a:pt x="374838" y="193324"/>
                  <a:pt x="371663" y="197028"/>
                </a:cubicBezTo>
                <a:cubicBezTo>
                  <a:pt x="368488" y="200732"/>
                  <a:pt x="389125" y="246241"/>
                  <a:pt x="330388" y="292278"/>
                </a:cubicBezTo>
                <a:cubicBezTo>
                  <a:pt x="271651" y="338315"/>
                  <a:pt x="-8279" y="483307"/>
                  <a:pt x="188" y="476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6" name="フリーフォーム 2265">
            <a:extLst>
              <a:ext uri="{FF2B5EF4-FFF2-40B4-BE49-F238E27FC236}">
                <a16:creationId xmlns:a16="http://schemas.microsoft.com/office/drawing/2014/main" id="{B186EFA9-F1B2-1A85-65B3-3A5AF0F448B1}"/>
              </a:ext>
            </a:extLst>
          </p:cNvPr>
          <p:cNvSpPr/>
          <p:nvPr/>
        </p:nvSpPr>
        <p:spPr>
          <a:xfrm>
            <a:off x="9210663" y="4121493"/>
            <a:ext cx="355713" cy="264044"/>
          </a:xfrm>
          <a:custGeom>
            <a:avLst/>
            <a:gdLst>
              <a:gd name="connsiteX0" fmla="*/ 66687 w 355713"/>
              <a:gd name="connsiteY0" fmla="*/ 94907 h 264044"/>
              <a:gd name="connsiteX1" fmla="*/ 320687 w 355713"/>
              <a:gd name="connsiteY1" fmla="*/ 2832 h 264044"/>
              <a:gd name="connsiteX2" fmla="*/ 266712 w 355713"/>
              <a:gd name="connsiteY2" fmla="*/ 28232 h 264044"/>
              <a:gd name="connsiteX3" fmla="*/ 266712 w 355713"/>
              <a:gd name="connsiteY3" fmla="*/ 75857 h 264044"/>
              <a:gd name="connsiteX4" fmla="*/ 336562 w 355713"/>
              <a:gd name="connsiteY4" fmla="*/ 72682 h 264044"/>
              <a:gd name="connsiteX5" fmla="*/ 25412 w 355713"/>
              <a:gd name="connsiteY5" fmla="*/ 190157 h 264044"/>
              <a:gd name="connsiteX6" fmla="*/ 304812 w 355713"/>
              <a:gd name="connsiteY6" fmla="*/ 91732 h 264044"/>
              <a:gd name="connsiteX7" fmla="*/ 50812 w 355713"/>
              <a:gd name="connsiteY7" fmla="*/ 206032 h 264044"/>
              <a:gd name="connsiteX8" fmla="*/ 282587 w 355713"/>
              <a:gd name="connsiteY8" fmla="*/ 161582 h 264044"/>
              <a:gd name="connsiteX9" fmla="*/ 12 w 355713"/>
              <a:gd name="connsiteY9" fmla="*/ 263182 h 264044"/>
              <a:gd name="connsiteX10" fmla="*/ 295287 w 355713"/>
              <a:gd name="connsiteY10" fmla="*/ 212382 h 264044"/>
              <a:gd name="connsiteX11" fmla="*/ 101612 w 355713"/>
              <a:gd name="connsiteY11" fmla="*/ 247307 h 264044"/>
              <a:gd name="connsiteX12" fmla="*/ 355612 w 355713"/>
              <a:gd name="connsiteY12" fmla="*/ 69507 h 264044"/>
              <a:gd name="connsiteX13" fmla="*/ 133362 w 355713"/>
              <a:gd name="connsiteY13" fmla="*/ 91732 h 264044"/>
              <a:gd name="connsiteX14" fmla="*/ 215912 w 355713"/>
              <a:gd name="connsiteY14" fmla="*/ 37757 h 264044"/>
              <a:gd name="connsiteX15" fmla="*/ 66687 w 355713"/>
              <a:gd name="connsiteY15" fmla="*/ 94907 h 26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5713" h="264044">
                <a:moveTo>
                  <a:pt x="66687" y="94907"/>
                </a:moveTo>
                <a:cubicBezTo>
                  <a:pt x="84149" y="89086"/>
                  <a:pt x="287350" y="13944"/>
                  <a:pt x="320687" y="2832"/>
                </a:cubicBezTo>
                <a:cubicBezTo>
                  <a:pt x="354024" y="-8280"/>
                  <a:pt x="275708" y="16061"/>
                  <a:pt x="266712" y="28232"/>
                </a:cubicBezTo>
                <a:cubicBezTo>
                  <a:pt x="257716" y="40403"/>
                  <a:pt x="255070" y="68449"/>
                  <a:pt x="266712" y="75857"/>
                </a:cubicBezTo>
                <a:cubicBezTo>
                  <a:pt x="278354" y="83265"/>
                  <a:pt x="376779" y="53632"/>
                  <a:pt x="336562" y="72682"/>
                </a:cubicBezTo>
                <a:cubicBezTo>
                  <a:pt x="296345" y="91732"/>
                  <a:pt x="30704" y="186982"/>
                  <a:pt x="25412" y="190157"/>
                </a:cubicBezTo>
                <a:cubicBezTo>
                  <a:pt x="20120" y="193332"/>
                  <a:pt x="300579" y="89086"/>
                  <a:pt x="304812" y="91732"/>
                </a:cubicBezTo>
                <a:cubicBezTo>
                  <a:pt x="309045" y="94378"/>
                  <a:pt x="54516" y="194390"/>
                  <a:pt x="50812" y="206032"/>
                </a:cubicBezTo>
                <a:cubicBezTo>
                  <a:pt x="47108" y="217674"/>
                  <a:pt x="291054" y="152057"/>
                  <a:pt x="282587" y="161582"/>
                </a:cubicBezTo>
                <a:cubicBezTo>
                  <a:pt x="274120" y="171107"/>
                  <a:pt x="-2105" y="254715"/>
                  <a:pt x="12" y="263182"/>
                </a:cubicBezTo>
                <a:cubicBezTo>
                  <a:pt x="2129" y="271649"/>
                  <a:pt x="278354" y="215028"/>
                  <a:pt x="295287" y="212382"/>
                </a:cubicBezTo>
                <a:cubicBezTo>
                  <a:pt x="312220" y="209736"/>
                  <a:pt x="91558" y="271119"/>
                  <a:pt x="101612" y="247307"/>
                </a:cubicBezTo>
                <a:cubicBezTo>
                  <a:pt x="111666" y="223495"/>
                  <a:pt x="350320" y="95436"/>
                  <a:pt x="355612" y="69507"/>
                </a:cubicBezTo>
                <a:cubicBezTo>
                  <a:pt x="360904" y="43578"/>
                  <a:pt x="156645" y="97024"/>
                  <a:pt x="133362" y="91732"/>
                </a:cubicBezTo>
                <a:cubicBezTo>
                  <a:pt x="110079" y="86440"/>
                  <a:pt x="221733" y="39344"/>
                  <a:pt x="215912" y="37757"/>
                </a:cubicBezTo>
                <a:cubicBezTo>
                  <a:pt x="210091" y="36169"/>
                  <a:pt x="49225" y="100728"/>
                  <a:pt x="66687" y="94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7" name="フリーフォーム 2266">
            <a:extLst>
              <a:ext uri="{FF2B5EF4-FFF2-40B4-BE49-F238E27FC236}">
                <a16:creationId xmlns:a16="http://schemas.microsoft.com/office/drawing/2014/main" id="{00328AC8-27F2-F772-5BBB-35655B8522D6}"/>
              </a:ext>
            </a:extLst>
          </p:cNvPr>
          <p:cNvSpPr/>
          <p:nvPr/>
        </p:nvSpPr>
        <p:spPr>
          <a:xfrm>
            <a:off x="8155206" y="2415272"/>
            <a:ext cx="1049294" cy="1576050"/>
          </a:xfrm>
          <a:custGeom>
            <a:avLst/>
            <a:gdLst>
              <a:gd name="connsiteX0" fmla="*/ 7719 w 1049294"/>
              <a:gd name="connsiteY0" fmla="*/ 13603 h 1576050"/>
              <a:gd name="connsiteX1" fmla="*/ 747494 w 1049294"/>
              <a:gd name="connsiteY1" fmla="*/ 1070878 h 1576050"/>
              <a:gd name="connsiteX2" fmla="*/ 766544 w 1049294"/>
              <a:gd name="connsiteY2" fmla="*/ 1001028 h 1576050"/>
              <a:gd name="connsiteX3" fmla="*/ 1045944 w 1049294"/>
              <a:gd name="connsiteY3" fmla="*/ 1566178 h 1576050"/>
              <a:gd name="connsiteX4" fmla="*/ 912594 w 1049294"/>
              <a:gd name="connsiteY4" fmla="*/ 1337578 h 1576050"/>
              <a:gd name="connsiteX5" fmla="*/ 788769 w 1049294"/>
              <a:gd name="connsiteY5" fmla="*/ 1042303 h 1576050"/>
              <a:gd name="connsiteX6" fmla="*/ 528419 w 1049294"/>
              <a:gd name="connsiteY6" fmla="*/ 458103 h 1576050"/>
              <a:gd name="connsiteX7" fmla="*/ 807819 w 1049294"/>
              <a:gd name="connsiteY7" fmla="*/ 1096278 h 1576050"/>
              <a:gd name="connsiteX8" fmla="*/ 385544 w 1049294"/>
              <a:gd name="connsiteY8" fmla="*/ 512078 h 1576050"/>
              <a:gd name="connsiteX9" fmla="*/ 7719 w 1049294"/>
              <a:gd name="connsiteY9" fmla="*/ 13603 h 157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9294" h="1576050">
                <a:moveTo>
                  <a:pt x="7719" y="13603"/>
                </a:moveTo>
                <a:cubicBezTo>
                  <a:pt x="68044" y="106736"/>
                  <a:pt x="621023" y="906307"/>
                  <a:pt x="747494" y="1070878"/>
                </a:cubicBezTo>
                <a:cubicBezTo>
                  <a:pt x="873965" y="1235449"/>
                  <a:pt x="716802" y="918478"/>
                  <a:pt x="766544" y="1001028"/>
                </a:cubicBezTo>
                <a:cubicBezTo>
                  <a:pt x="816286" y="1083578"/>
                  <a:pt x="1021602" y="1510086"/>
                  <a:pt x="1045944" y="1566178"/>
                </a:cubicBezTo>
                <a:cubicBezTo>
                  <a:pt x="1070286" y="1622270"/>
                  <a:pt x="955456" y="1424890"/>
                  <a:pt x="912594" y="1337578"/>
                </a:cubicBezTo>
                <a:cubicBezTo>
                  <a:pt x="869732" y="1250266"/>
                  <a:pt x="852798" y="1188882"/>
                  <a:pt x="788769" y="1042303"/>
                </a:cubicBezTo>
                <a:cubicBezTo>
                  <a:pt x="724740" y="895724"/>
                  <a:pt x="525244" y="449107"/>
                  <a:pt x="528419" y="458103"/>
                </a:cubicBezTo>
                <a:cubicBezTo>
                  <a:pt x="531594" y="467099"/>
                  <a:pt x="831631" y="1087282"/>
                  <a:pt x="807819" y="1096278"/>
                </a:cubicBezTo>
                <a:cubicBezTo>
                  <a:pt x="784007" y="1105274"/>
                  <a:pt x="514661" y="694640"/>
                  <a:pt x="385544" y="512078"/>
                </a:cubicBezTo>
                <a:cubicBezTo>
                  <a:pt x="256427" y="329516"/>
                  <a:pt x="-52606" y="-79530"/>
                  <a:pt x="7719" y="13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8" name="フリーフォーム 2267">
            <a:extLst>
              <a:ext uri="{FF2B5EF4-FFF2-40B4-BE49-F238E27FC236}">
                <a16:creationId xmlns:a16="http://schemas.microsoft.com/office/drawing/2014/main" id="{C91EDD21-4A00-AE3B-F992-312D99481F77}"/>
              </a:ext>
            </a:extLst>
          </p:cNvPr>
          <p:cNvSpPr/>
          <p:nvPr/>
        </p:nvSpPr>
        <p:spPr>
          <a:xfrm>
            <a:off x="9020114" y="3771085"/>
            <a:ext cx="279817" cy="1467997"/>
          </a:xfrm>
          <a:custGeom>
            <a:avLst/>
            <a:gdLst>
              <a:gd name="connsiteX0" fmla="*/ 279461 w 279817"/>
              <a:gd name="connsiteY0" fmla="*/ 3990 h 1467997"/>
              <a:gd name="connsiteX1" fmla="*/ 95311 w 279817"/>
              <a:gd name="connsiteY1" fmla="*/ 978715 h 1467997"/>
              <a:gd name="connsiteX2" fmla="*/ 98486 w 279817"/>
              <a:gd name="connsiteY2" fmla="*/ 886640 h 1467997"/>
              <a:gd name="connsiteX3" fmla="*/ 54036 w 279817"/>
              <a:gd name="connsiteY3" fmla="*/ 1445440 h 1467997"/>
              <a:gd name="connsiteX4" fmla="*/ 60386 w 279817"/>
              <a:gd name="connsiteY4" fmla="*/ 1293040 h 1467997"/>
              <a:gd name="connsiteX5" fmla="*/ 61 w 279817"/>
              <a:gd name="connsiteY5" fmla="*/ 692965 h 1467997"/>
              <a:gd name="connsiteX6" fmla="*/ 73086 w 279817"/>
              <a:gd name="connsiteY6" fmla="*/ 1321615 h 1467997"/>
              <a:gd name="connsiteX7" fmla="*/ 95311 w 279817"/>
              <a:gd name="connsiteY7" fmla="*/ 969190 h 1467997"/>
              <a:gd name="connsiteX8" fmla="*/ 168336 w 279817"/>
              <a:gd name="connsiteY8" fmla="*/ 467540 h 1467997"/>
              <a:gd name="connsiteX9" fmla="*/ 142936 w 279817"/>
              <a:gd name="connsiteY9" fmla="*/ 626290 h 1467997"/>
              <a:gd name="connsiteX10" fmla="*/ 279461 w 279817"/>
              <a:gd name="connsiteY10" fmla="*/ 3990 h 146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817" h="1467997">
                <a:moveTo>
                  <a:pt x="279461" y="3990"/>
                </a:moveTo>
                <a:cubicBezTo>
                  <a:pt x="271523" y="62728"/>
                  <a:pt x="125473" y="831607"/>
                  <a:pt x="95311" y="978715"/>
                </a:cubicBezTo>
                <a:cubicBezTo>
                  <a:pt x="65149" y="1125823"/>
                  <a:pt x="105365" y="808853"/>
                  <a:pt x="98486" y="886640"/>
                </a:cubicBezTo>
                <a:cubicBezTo>
                  <a:pt x="91607" y="964427"/>
                  <a:pt x="60386" y="1377707"/>
                  <a:pt x="54036" y="1445440"/>
                </a:cubicBezTo>
                <a:cubicBezTo>
                  <a:pt x="47686" y="1513173"/>
                  <a:pt x="69382" y="1418453"/>
                  <a:pt x="60386" y="1293040"/>
                </a:cubicBezTo>
                <a:cubicBezTo>
                  <a:pt x="51390" y="1167627"/>
                  <a:pt x="-2056" y="688203"/>
                  <a:pt x="61" y="692965"/>
                </a:cubicBezTo>
                <a:cubicBezTo>
                  <a:pt x="2178" y="697727"/>
                  <a:pt x="57211" y="1275578"/>
                  <a:pt x="73086" y="1321615"/>
                </a:cubicBezTo>
                <a:cubicBezTo>
                  <a:pt x="88961" y="1367653"/>
                  <a:pt x="79436" y="1111536"/>
                  <a:pt x="95311" y="969190"/>
                </a:cubicBezTo>
                <a:cubicBezTo>
                  <a:pt x="111186" y="826844"/>
                  <a:pt x="160399" y="524690"/>
                  <a:pt x="168336" y="467540"/>
                </a:cubicBezTo>
                <a:cubicBezTo>
                  <a:pt x="176273" y="410390"/>
                  <a:pt x="125474" y="699315"/>
                  <a:pt x="142936" y="626290"/>
                </a:cubicBezTo>
                <a:cubicBezTo>
                  <a:pt x="160398" y="553265"/>
                  <a:pt x="287399" y="-54748"/>
                  <a:pt x="279461" y="3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9" name="フリーフォーム 2268">
            <a:extLst>
              <a:ext uri="{FF2B5EF4-FFF2-40B4-BE49-F238E27FC236}">
                <a16:creationId xmlns:a16="http://schemas.microsoft.com/office/drawing/2014/main" id="{12291B29-B0F1-4B41-D253-34E11FE09AF4}"/>
              </a:ext>
            </a:extLst>
          </p:cNvPr>
          <p:cNvSpPr/>
          <p:nvPr/>
        </p:nvSpPr>
        <p:spPr>
          <a:xfrm>
            <a:off x="9213846" y="4390985"/>
            <a:ext cx="130215" cy="1165756"/>
          </a:xfrm>
          <a:custGeom>
            <a:avLst/>
            <a:gdLst>
              <a:gd name="connsiteX0" fmla="*/ 130179 w 130215"/>
              <a:gd name="connsiteY0" fmla="*/ 40 h 1165756"/>
              <a:gd name="connsiteX1" fmla="*/ 28579 w 130215"/>
              <a:gd name="connsiteY1" fmla="*/ 603290 h 1165756"/>
              <a:gd name="connsiteX2" fmla="*/ 50804 w 130215"/>
              <a:gd name="connsiteY2" fmla="*/ 527090 h 1165756"/>
              <a:gd name="connsiteX3" fmla="*/ 4 w 130215"/>
              <a:gd name="connsiteY3" fmla="*/ 866815 h 1165756"/>
              <a:gd name="connsiteX4" fmla="*/ 47629 w 130215"/>
              <a:gd name="connsiteY4" fmla="*/ 1162090 h 1165756"/>
              <a:gd name="connsiteX5" fmla="*/ 19054 w 130215"/>
              <a:gd name="connsiteY5" fmla="*/ 990640 h 1165756"/>
              <a:gd name="connsiteX6" fmla="*/ 25404 w 130215"/>
              <a:gd name="connsiteY6" fmla="*/ 415965 h 1165756"/>
              <a:gd name="connsiteX7" fmla="*/ 15879 w 130215"/>
              <a:gd name="connsiteY7" fmla="*/ 635040 h 1165756"/>
              <a:gd name="connsiteX8" fmla="*/ 130179 w 130215"/>
              <a:gd name="connsiteY8" fmla="*/ 40 h 116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15" h="1165756">
                <a:moveTo>
                  <a:pt x="130179" y="40"/>
                </a:moveTo>
                <a:cubicBezTo>
                  <a:pt x="132296" y="-5252"/>
                  <a:pt x="41808" y="515448"/>
                  <a:pt x="28579" y="603290"/>
                </a:cubicBezTo>
                <a:cubicBezTo>
                  <a:pt x="15350" y="691132"/>
                  <a:pt x="55566" y="483169"/>
                  <a:pt x="50804" y="527090"/>
                </a:cubicBezTo>
                <a:cubicBezTo>
                  <a:pt x="46042" y="571011"/>
                  <a:pt x="533" y="760982"/>
                  <a:pt x="4" y="866815"/>
                </a:cubicBezTo>
                <a:cubicBezTo>
                  <a:pt x="-525" y="972648"/>
                  <a:pt x="44454" y="1141453"/>
                  <a:pt x="47629" y="1162090"/>
                </a:cubicBezTo>
                <a:cubicBezTo>
                  <a:pt x="50804" y="1182728"/>
                  <a:pt x="22758" y="1114994"/>
                  <a:pt x="19054" y="990640"/>
                </a:cubicBezTo>
                <a:cubicBezTo>
                  <a:pt x="15350" y="866286"/>
                  <a:pt x="25933" y="475232"/>
                  <a:pt x="25404" y="415965"/>
                </a:cubicBezTo>
                <a:cubicBezTo>
                  <a:pt x="24875" y="356698"/>
                  <a:pt x="1062" y="699598"/>
                  <a:pt x="15879" y="635040"/>
                </a:cubicBezTo>
                <a:cubicBezTo>
                  <a:pt x="30696" y="570482"/>
                  <a:pt x="128062" y="5332"/>
                  <a:pt x="130179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0" name="フリーフォーム 2269">
            <a:extLst>
              <a:ext uri="{FF2B5EF4-FFF2-40B4-BE49-F238E27FC236}">
                <a16:creationId xmlns:a16="http://schemas.microsoft.com/office/drawing/2014/main" id="{B3CCD585-89A3-E9B4-FB10-CCD36EE8952B}"/>
              </a:ext>
            </a:extLst>
          </p:cNvPr>
          <p:cNvSpPr/>
          <p:nvPr/>
        </p:nvSpPr>
        <p:spPr>
          <a:xfrm>
            <a:off x="9039163" y="4609036"/>
            <a:ext cx="71427" cy="1467963"/>
          </a:xfrm>
          <a:custGeom>
            <a:avLst/>
            <a:gdLst>
              <a:gd name="connsiteX0" fmla="*/ 12762 w 71427"/>
              <a:gd name="connsiteY0" fmla="*/ 48689 h 1467963"/>
              <a:gd name="connsiteX1" fmla="*/ 69912 w 71427"/>
              <a:gd name="connsiteY1" fmla="*/ 890064 h 1467963"/>
              <a:gd name="connsiteX2" fmla="*/ 54037 w 71427"/>
              <a:gd name="connsiteY2" fmla="*/ 763064 h 1467963"/>
              <a:gd name="connsiteX3" fmla="*/ 44512 w 71427"/>
              <a:gd name="connsiteY3" fmla="*/ 1445689 h 1467963"/>
              <a:gd name="connsiteX4" fmla="*/ 44512 w 71427"/>
              <a:gd name="connsiteY4" fmla="*/ 1242489 h 1467963"/>
              <a:gd name="connsiteX5" fmla="*/ 19112 w 71427"/>
              <a:gd name="connsiteY5" fmla="*/ 651939 h 1467963"/>
              <a:gd name="connsiteX6" fmla="*/ 62 w 71427"/>
              <a:gd name="connsiteY6" fmla="*/ 1198039 h 1467963"/>
              <a:gd name="connsiteX7" fmla="*/ 12762 w 71427"/>
              <a:gd name="connsiteY7" fmla="*/ 658289 h 1467963"/>
              <a:gd name="connsiteX8" fmla="*/ 6412 w 71427"/>
              <a:gd name="connsiteY8" fmla="*/ 159814 h 1467963"/>
              <a:gd name="connsiteX9" fmla="*/ 12762 w 71427"/>
              <a:gd name="connsiteY9" fmla="*/ 48689 h 146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427" h="1467963">
                <a:moveTo>
                  <a:pt x="12762" y="48689"/>
                </a:moveTo>
                <a:cubicBezTo>
                  <a:pt x="23345" y="170397"/>
                  <a:pt x="63033" y="771002"/>
                  <a:pt x="69912" y="890064"/>
                </a:cubicBezTo>
                <a:cubicBezTo>
                  <a:pt x="76791" y="1009127"/>
                  <a:pt x="58270" y="670460"/>
                  <a:pt x="54037" y="763064"/>
                </a:cubicBezTo>
                <a:cubicBezTo>
                  <a:pt x="49804" y="855668"/>
                  <a:pt x="46099" y="1365785"/>
                  <a:pt x="44512" y="1445689"/>
                </a:cubicBezTo>
                <a:cubicBezTo>
                  <a:pt x="42925" y="1525593"/>
                  <a:pt x="48745" y="1374781"/>
                  <a:pt x="44512" y="1242489"/>
                </a:cubicBezTo>
                <a:cubicBezTo>
                  <a:pt x="40279" y="1110197"/>
                  <a:pt x="26520" y="659347"/>
                  <a:pt x="19112" y="651939"/>
                </a:cubicBezTo>
                <a:cubicBezTo>
                  <a:pt x="11704" y="644531"/>
                  <a:pt x="1120" y="1196981"/>
                  <a:pt x="62" y="1198039"/>
                </a:cubicBezTo>
                <a:cubicBezTo>
                  <a:pt x="-996" y="1199097"/>
                  <a:pt x="11704" y="831326"/>
                  <a:pt x="12762" y="658289"/>
                </a:cubicBezTo>
                <a:cubicBezTo>
                  <a:pt x="13820" y="485252"/>
                  <a:pt x="6412" y="259826"/>
                  <a:pt x="6412" y="159814"/>
                </a:cubicBezTo>
                <a:cubicBezTo>
                  <a:pt x="6412" y="59802"/>
                  <a:pt x="2179" y="-73019"/>
                  <a:pt x="12762" y="48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1" name="フリーフォーム 2270">
            <a:extLst>
              <a:ext uri="{FF2B5EF4-FFF2-40B4-BE49-F238E27FC236}">
                <a16:creationId xmlns:a16="http://schemas.microsoft.com/office/drawing/2014/main" id="{A3407443-8971-C7F8-DA1E-D4BD8E1DB1B0}"/>
              </a:ext>
            </a:extLst>
          </p:cNvPr>
          <p:cNvSpPr/>
          <p:nvPr/>
        </p:nvSpPr>
        <p:spPr>
          <a:xfrm>
            <a:off x="4744209" y="4766278"/>
            <a:ext cx="194751" cy="1044922"/>
          </a:xfrm>
          <a:custGeom>
            <a:avLst/>
            <a:gdLst>
              <a:gd name="connsiteX0" fmla="*/ 24641 w 194751"/>
              <a:gd name="connsiteY0" fmla="*/ 2572 h 1044922"/>
              <a:gd name="connsiteX1" fmla="*/ 72266 w 194751"/>
              <a:gd name="connsiteY1" fmla="*/ 640747 h 1044922"/>
              <a:gd name="connsiteX2" fmla="*/ 75441 w 194751"/>
              <a:gd name="connsiteY2" fmla="*/ 564547 h 1044922"/>
              <a:gd name="connsiteX3" fmla="*/ 189741 w 194751"/>
              <a:gd name="connsiteY3" fmla="*/ 1015397 h 1044922"/>
              <a:gd name="connsiteX4" fmla="*/ 157991 w 194751"/>
              <a:gd name="connsiteY4" fmla="*/ 929672 h 1044922"/>
              <a:gd name="connsiteX5" fmla="*/ 11941 w 194751"/>
              <a:gd name="connsiteY5" fmla="*/ 348647 h 1044922"/>
              <a:gd name="connsiteX6" fmla="*/ 8766 w 194751"/>
              <a:gd name="connsiteY6" fmla="*/ 412147 h 1044922"/>
              <a:gd name="connsiteX7" fmla="*/ 24641 w 194751"/>
              <a:gd name="connsiteY7" fmla="*/ 2572 h 104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751" h="1044922">
                <a:moveTo>
                  <a:pt x="24641" y="2572"/>
                </a:moveTo>
                <a:cubicBezTo>
                  <a:pt x="35224" y="40672"/>
                  <a:pt x="63799" y="547085"/>
                  <a:pt x="72266" y="640747"/>
                </a:cubicBezTo>
                <a:cubicBezTo>
                  <a:pt x="80733" y="734409"/>
                  <a:pt x="55862" y="502105"/>
                  <a:pt x="75441" y="564547"/>
                </a:cubicBezTo>
                <a:cubicBezTo>
                  <a:pt x="95020" y="626989"/>
                  <a:pt x="175983" y="954543"/>
                  <a:pt x="189741" y="1015397"/>
                </a:cubicBezTo>
                <a:cubicBezTo>
                  <a:pt x="203499" y="1076251"/>
                  <a:pt x="187624" y="1040797"/>
                  <a:pt x="157991" y="929672"/>
                </a:cubicBezTo>
                <a:cubicBezTo>
                  <a:pt x="128358" y="818547"/>
                  <a:pt x="36812" y="434901"/>
                  <a:pt x="11941" y="348647"/>
                </a:cubicBezTo>
                <a:cubicBezTo>
                  <a:pt x="-12930" y="262393"/>
                  <a:pt x="8766" y="462947"/>
                  <a:pt x="8766" y="412147"/>
                </a:cubicBezTo>
                <a:cubicBezTo>
                  <a:pt x="8766" y="361347"/>
                  <a:pt x="14058" y="-35528"/>
                  <a:pt x="24641" y="2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3" name="フリーフォーム 2272">
            <a:extLst>
              <a:ext uri="{FF2B5EF4-FFF2-40B4-BE49-F238E27FC236}">
                <a16:creationId xmlns:a16="http://schemas.microsoft.com/office/drawing/2014/main" id="{89451076-8A93-B1BB-1F73-0E7718D1B39B}"/>
              </a:ext>
            </a:extLst>
          </p:cNvPr>
          <p:cNvSpPr/>
          <p:nvPr/>
        </p:nvSpPr>
        <p:spPr>
          <a:xfrm>
            <a:off x="8280227" y="3498296"/>
            <a:ext cx="410024" cy="530985"/>
          </a:xfrm>
          <a:custGeom>
            <a:avLst/>
            <a:gdLst>
              <a:gd name="connsiteX0" fmla="*/ 173 w 410024"/>
              <a:gd name="connsiteY0" fmla="*/ 554 h 530985"/>
              <a:gd name="connsiteX1" fmla="*/ 368473 w 410024"/>
              <a:gd name="connsiteY1" fmla="*/ 495854 h 530985"/>
              <a:gd name="connsiteX2" fmla="*/ 349423 w 410024"/>
              <a:gd name="connsiteY2" fmla="*/ 432354 h 530985"/>
              <a:gd name="connsiteX3" fmla="*/ 409748 w 410024"/>
              <a:gd name="connsiteY3" fmla="*/ 530779 h 530985"/>
              <a:gd name="connsiteX4" fmla="*/ 320848 w 410024"/>
              <a:gd name="connsiteY4" fmla="*/ 400604 h 530985"/>
              <a:gd name="connsiteX5" fmla="*/ 173 w 410024"/>
              <a:gd name="connsiteY5" fmla="*/ 554 h 530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24" h="530985">
                <a:moveTo>
                  <a:pt x="173" y="554"/>
                </a:moveTo>
                <a:cubicBezTo>
                  <a:pt x="8110" y="16429"/>
                  <a:pt x="310265" y="423887"/>
                  <a:pt x="368473" y="495854"/>
                </a:cubicBezTo>
                <a:cubicBezTo>
                  <a:pt x="426681" y="567821"/>
                  <a:pt x="342544" y="426533"/>
                  <a:pt x="349423" y="432354"/>
                </a:cubicBezTo>
                <a:cubicBezTo>
                  <a:pt x="356302" y="438175"/>
                  <a:pt x="414511" y="536071"/>
                  <a:pt x="409748" y="530779"/>
                </a:cubicBezTo>
                <a:cubicBezTo>
                  <a:pt x="404986" y="525487"/>
                  <a:pt x="383290" y="486858"/>
                  <a:pt x="320848" y="400604"/>
                </a:cubicBezTo>
                <a:cubicBezTo>
                  <a:pt x="258406" y="314350"/>
                  <a:pt x="-7764" y="-15321"/>
                  <a:pt x="173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4" name="フリーフォーム 2273">
            <a:extLst>
              <a:ext uri="{FF2B5EF4-FFF2-40B4-BE49-F238E27FC236}">
                <a16:creationId xmlns:a16="http://schemas.microsoft.com/office/drawing/2014/main" id="{671B8EE3-57BE-1758-5DBC-733838E3D5D2}"/>
              </a:ext>
            </a:extLst>
          </p:cNvPr>
          <p:cNvSpPr/>
          <p:nvPr/>
        </p:nvSpPr>
        <p:spPr>
          <a:xfrm>
            <a:off x="8430057" y="3761994"/>
            <a:ext cx="339808" cy="1329654"/>
          </a:xfrm>
          <a:custGeom>
            <a:avLst/>
            <a:gdLst>
              <a:gd name="connsiteX0" fmla="*/ 78943 w 339808"/>
              <a:gd name="connsiteY0" fmla="*/ 381 h 1329654"/>
              <a:gd name="connsiteX1" fmla="*/ 2743 w 339808"/>
              <a:gd name="connsiteY1" fmla="*/ 460756 h 1329654"/>
              <a:gd name="connsiteX2" fmla="*/ 21793 w 339808"/>
              <a:gd name="connsiteY2" fmla="*/ 381381 h 1329654"/>
              <a:gd name="connsiteX3" fmla="*/ 69418 w 339808"/>
              <a:gd name="connsiteY3" fmla="*/ 778256 h 1329654"/>
              <a:gd name="connsiteX4" fmla="*/ 37668 w 339808"/>
              <a:gd name="connsiteY4" fmla="*/ 717931 h 1329654"/>
              <a:gd name="connsiteX5" fmla="*/ 158318 w 339808"/>
              <a:gd name="connsiteY5" fmla="*/ 1308481 h 1329654"/>
              <a:gd name="connsiteX6" fmla="*/ 123393 w 339808"/>
              <a:gd name="connsiteY6" fmla="*/ 1178306 h 1329654"/>
              <a:gd name="connsiteX7" fmla="*/ 158318 w 339808"/>
              <a:gd name="connsiteY7" fmla="*/ 981456 h 1329654"/>
              <a:gd name="connsiteX8" fmla="*/ 339293 w 339808"/>
              <a:gd name="connsiteY8" fmla="*/ 324231 h 1329654"/>
              <a:gd name="connsiteX9" fmla="*/ 94818 w 339808"/>
              <a:gd name="connsiteY9" fmla="*/ 1092581 h 1329654"/>
              <a:gd name="connsiteX10" fmla="*/ 101168 w 339808"/>
              <a:gd name="connsiteY10" fmla="*/ 740156 h 1329654"/>
              <a:gd name="connsiteX11" fmla="*/ 47193 w 339808"/>
              <a:gd name="connsiteY11" fmla="*/ 387731 h 1329654"/>
              <a:gd name="connsiteX12" fmla="*/ 78943 w 339808"/>
              <a:gd name="connsiteY12" fmla="*/ 381 h 132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808" h="1329654">
                <a:moveTo>
                  <a:pt x="78943" y="381"/>
                </a:moveTo>
                <a:cubicBezTo>
                  <a:pt x="71535" y="12552"/>
                  <a:pt x="12268" y="397256"/>
                  <a:pt x="2743" y="460756"/>
                </a:cubicBezTo>
                <a:cubicBezTo>
                  <a:pt x="-6782" y="524256"/>
                  <a:pt x="10680" y="328464"/>
                  <a:pt x="21793" y="381381"/>
                </a:cubicBezTo>
                <a:cubicBezTo>
                  <a:pt x="32905" y="434298"/>
                  <a:pt x="66772" y="722164"/>
                  <a:pt x="69418" y="778256"/>
                </a:cubicBezTo>
                <a:cubicBezTo>
                  <a:pt x="72064" y="834348"/>
                  <a:pt x="22851" y="629560"/>
                  <a:pt x="37668" y="717931"/>
                </a:cubicBezTo>
                <a:cubicBezTo>
                  <a:pt x="52485" y="806302"/>
                  <a:pt x="144031" y="1231752"/>
                  <a:pt x="158318" y="1308481"/>
                </a:cubicBezTo>
                <a:cubicBezTo>
                  <a:pt x="172605" y="1385210"/>
                  <a:pt x="123393" y="1232810"/>
                  <a:pt x="123393" y="1178306"/>
                </a:cubicBezTo>
                <a:cubicBezTo>
                  <a:pt x="123393" y="1123802"/>
                  <a:pt x="122335" y="1123802"/>
                  <a:pt x="158318" y="981456"/>
                </a:cubicBezTo>
                <a:cubicBezTo>
                  <a:pt x="194301" y="839110"/>
                  <a:pt x="349876" y="305710"/>
                  <a:pt x="339293" y="324231"/>
                </a:cubicBezTo>
                <a:cubicBezTo>
                  <a:pt x="328710" y="342752"/>
                  <a:pt x="134505" y="1023260"/>
                  <a:pt x="94818" y="1092581"/>
                </a:cubicBezTo>
                <a:cubicBezTo>
                  <a:pt x="55131" y="1161902"/>
                  <a:pt x="109105" y="857631"/>
                  <a:pt x="101168" y="740156"/>
                </a:cubicBezTo>
                <a:cubicBezTo>
                  <a:pt x="93231" y="622681"/>
                  <a:pt x="53014" y="504677"/>
                  <a:pt x="47193" y="387731"/>
                </a:cubicBezTo>
                <a:cubicBezTo>
                  <a:pt x="41372" y="270785"/>
                  <a:pt x="86351" y="-11790"/>
                  <a:pt x="78943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5" name="フリーフォーム 2274">
            <a:extLst>
              <a:ext uri="{FF2B5EF4-FFF2-40B4-BE49-F238E27FC236}">
                <a16:creationId xmlns:a16="http://schemas.microsoft.com/office/drawing/2014/main" id="{7206A778-3FCC-F30B-2290-40DB5B19D815}"/>
              </a:ext>
            </a:extLst>
          </p:cNvPr>
          <p:cNvSpPr/>
          <p:nvPr/>
        </p:nvSpPr>
        <p:spPr>
          <a:xfrm>
            <a:off x="8286530" y="3669742"/>
            <a:ext cx="879695" cy="795044"/>
          </a:xfrm>
          <a:custGeom>
            <a:avLst/>
            <a:gdLst>
              <a:gd name="connsiteX0" fmla="*/ 220 w 879695"/>
              <a:gd name="connsiteY0" fmla="*/ 558 h 795044"/>
              <a:gd name="connsiteX1" fmla="*/ 273270 w 879695"/>
              <a:gd name="connsiteY1" fmla="*/ 397433 h 795044"/>
              <a:gd name="connsiteX2" fmla="*/ 597120 w 879695"/>
              <a:gd name="connsiteY2" fmla="*/ 514908 h 795044"/>
              <a:gd name="connsiteX3" fmla="*/ 444720 w 879695"/>
              <a:gd name="connsiteY3" fmla="*/ 476808 h 795044"/>
              <a:gd name="connsiteX4" fmla="*/ 212945 w 879695"/>
              <a:gd name="connsiteY4" fmla="*/ 445058 h 795044"/>
              <a:gd name="connsiteX5" fmla="*/ 590770 w 879695"/>
              <a:gd name="connsiteY5" fmla="*/ 600633 h 795044"/>
              <a:gd name="connsiteX6" fmla="*/ 378045 w 879695"/>
              <a:gd name="connsiteY6" fmla="*/ 524433 h 795044"/>
              <a:gd name="connsiteX7" fmla="*/ 212945 w 879695"/>
              <a:gd name="connsiteY7" fmla="*/ 543483 h 795044"/>
              <a:gd name="connsiteX8" fmla="*/ 670145 w 879695"/>
              <a:gd name="connsiteY8" fmla="*/ 714933 h 795044"/>
              <a:gd name="connsiteX9" fmla="*/ 327245 w 879695"/>
              <a:gd name="connsiteY9" fmla="*/ 724458 h 795044"/>
              <a:gd name="connsiteX10" fmla="*/ 879695 w 879695"/>
              <a:gd name="connsiteY10" fmla="*/ 759383 h 795044"/>
              <a:gd name="connsiteX11" fmla="*/ 327245 w 879695"/>
              <a:gd name="connsiteY11" fmla="*/ 787958 h 795044"/>
              <a:gd name="connsiteX12" fmla="*/ 276445 w 879695"/>
              <a:gd name="connsiteY12" fmla="*/ 787958 h 795044"/>
              <a:gd name="connsiteX13" fmla="*/ 635220 w 879695"/>
              <a:gd name="connsiteY13" fmla="*/ 708583 h 795044"/>
              <a:gd name="connsiteX14" fmla="*/ 317720 w 879695"/>
              <a:gd name="connsiteY14" fmla="*/ 492683 h 795044"/>
              <a:gd name="connsiteX15" fmla="*/ 220 w 879695"/>
              <a:gd name="connsiteY15" fmla="*/ 558 h 79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9695" h="795044">
                <a:moveTo>
                  <a:pt x="220" y="558"/>
                </a:moveTo>
                <a:cubicBezTo>
                  <a:pt x="-7188" y="-15317"/>
                  <a:pt x="173787" y="311708"/>
                  <a:pt x="273270" y="397433"/>
                </a:cubicBezTo>
                <a:cubicBezTo>
                  <a:pt x="372753" y="483158"/>
                  <a:pt x="568545" y="501679"/>
                  <a:pt x="597120" y="514908"/>
                </a:cubicBezTo>
                <a:cubicBezTo>
                  <a:pt x="625695" y="528137"/>
                  <a:pt x="508749" y="488450"/>
                  <a:pt x="444720" y="476808"/>
                </a:cubicBezTo>
                <a:cubicBezTo>
                  <a:pt x="380691" y="465166"/>
                  <a:pt x="188603" y="424421"/>
                  <a:pt x="212945" y="445058"/>
                </a:cubicBezTo>
                <a:cubicBezTo>
                  <a:pt x="237287" y="465695"/>
                  <a:pt x="563253" y="587404"/>
                  <a:pt x="590770" y="600633"/>
                </a:cubicBezTo>
                <a:cubicBezTo>
                  <a:pt x="618287" y="613862"/>
                  <a:pt x="441016" y="533958"/>
                  <a:pt x="378045" y="524433"/>
                </a:cubicBezTo>
                <a:cubicBezTo>
                  <a:pt x="315074" y="514908"/>
                  <a:pt x="164262" y="511733"/>
                  <a:pt x="212945" y="543483"/>
                </a:cubicBezTo>
                <a:cubicBezTo>
                  <a:pt x="261628" y="575233"/>
                  <a:pt x="651095" y="684771"/>
                  <a:pt x="670145" y="714933"/>
                </a:cubicBezTo>
                <a:cubicBezTo>
                  <a:pt x="689195" y="745096"/>
                  <a:pt x="292320" y="717050"/>
                  <a:pt x="327245" y="724458"/>
                </a:cubicBezTo>
                <a:cubicBezTo>
                  <a:pt x="362170" y="731866"/>
                  <a:pt x="879695" y="748800"/>
                  <a:pt x="879695" y="759383"/>
                </a:cubicBezTo>
                <a:cubicBezTo>
                  <a:pt x="879695" y="769966"/>
                  <a:pt x="427787" y="783196"/>
                  <a:pt x="327245" y="787958"/>
                </a:cubicBezTo>
                <a:cubicBezTo>
                  <a:pt x="226703" y="792721"/>
                  <a:pt x="225116" y="801187"/>
                  <a:pt x="276445" y="787958"/>
                </a:cubicBezTo>
                <a:cubicBezTo>
                  <a:pt x="327774" y="774729"/>
                  <a:pt x="628341" y="757795"/>
                  <a:pt x="635220" y="708583"/>
                </a:cubicBezTo>
                <a:cubicBezTo>
                  <a:pt x="642099" y="659371"/>
                  <a:pt x="420907" y="610158"/>
                  <a:pt x="317720" y="492683"/>
                </a:cubicBezTo>
                <a:cubicBezTo>
                  <a:pt x="214533" y="375208"/>
                  <a:pt x="7628" y="16433"/>
                  <a:pt x="220" y="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6" name="フリーフォーム 2275">
            <a:extLst>
              <a:ext uri="{FF2B5EF4-FFF2-40B4-BE49-F238E27FC236}">
                <a16:creationId xmlns:a16="http://schemas.microsoft.com/office/drawing/2014/main" id="{E3BFF544-CA79-0D39-E5E0-44B4A10F69D6}"/>
              </a:ext>
            </a:extLst>
          </p:cNvPr>
          <p:cNvSpPr/>
          <p:nvPr/>
        </p:nvSpPr>
        <p:spPr>
          <a:xfrm>
            <a:off x="5889210" y="4003568"/>
            <a:ext cx="127533" cy="383688"/>
          </a:xfrm>
          <a:custGeom>
            <a:avLst/>
            <a:gdLst>
              <a:gd name="connsiteX0" fmla="*/ 127415 w 127533"/>
              <a:gd name="connsiteY0" fmla="*/ 107 h 383688"/>
              <a:gd name="connsiteX1" fmla="*/ 57565 w 127533"/>
              <a:gd name="connsiteY1" fmla="*/ 181082 h 383688"/>
              <a:gd name="connsiteX2" fmla="*/ 57565 w 127533"/>
              <a:gd name="connsiteY2" fmla="*/ 381107 h 383688"/>
              <a:gd name="connsiteX3" fmla="*/ 38515 w 127533"/>
              <a:gd name="connsiteY3" fmla="*/ 279507 h 383688"/>
              <a:gd name="connsiteX4" fmla="*/ 415 w 127533"/>
              <a:gd name="connsiteY4" fmla="*/ 63607 h 383688"/>
              <a:gd name="connsiteX5" fmla="*/ 19465 w 127533"/>
              <a:gd name="connsiteY5" fmla="*/ 263632 h 383688"/>
              <a:gd name="connsiteX6" fmla="*/ 38515 w 127533"/>
              <a:gd name="connsiteY6" fmla="*/ 155682 h 383688"/>
              <a:gd name="connsiteX7" fmla="*/ 127415 w 127533"/>
              <a:gd name="connsiteY7" fmla="*/ 107 h 38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3" h="383688">
                <a:moveTo>
                  <a:pt x="127415" y="107"/>
                </a:moveTo>
                <a:cubicBezTo>
                  <a:pt x="130590" y="4340"/>
                  <a:pt x="69207" y="117582"/>
                  <a:pt x="57565" y="181082"/>
                </a:cubicBezTo>
                <a:cubicBezTo>
                  <a:pt x="45923" y="244582"/>
                  <a:pt x="60740" y="364703"/>
                  <a:pt x="57565" y="381107"/>
                </a:cubicBezTo>
                <a:cubicBezTo>
                  <a:pt x="54390" y="397511"/>
                  <a:pt x="48040" y="332424"/>
                  <a:pt x="38515" y="279507"/>
                </a:cubicBezTo>
                <a:cubicBezTo>
                  <a:pt x="28990" y="226590"/>
                  <a:pt x="3590" y="66253"/>
                  <a:pt x="415" y="63607"/>
                </a:cubicBezTo>
                <a:cubicBezTo>
                  <a:pt x="-2760" y="60961"/>
                  <a:pt x="13115" y="248286"/>
                  <a:pt x="19465" y="263632"/>
                </a:cubicBezTo>
                <a:cubicBezTo>
                  <a:pt x="25815" y="278978"/>
                  <a:pt x="19994" y="193782"/>
                  <a:pt x="38515" y="155682"/>
                </a:cubicBezTo>
                <a:cubicBezTo>
                  <a:pt x="57036" y="117582"/>
                  <a:pt x="124240" y="-4126"/>
                  <a:pt x="12741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7" name="フリーフォーム 2276">
            <a:extLst>
              <a:ext uri="{FF2B5EF4-FFF2-40B4-BE49-F238E27FC236}">
                <a16:creationId xmlns:a16="http://schemas.microsoft.com/office/drawing/2014/main" id="{E0905E1F-FEED-D33C-79A1-BC63959BF728}"/>
              </a:ext>
            </a:extLst>
          </p:cNvPr>
          <p:cNvSpPr/>
          <p:nvPr/>
        </p:nvSpPr>
        <p:spPr>
          <a:xfrm>
            <a:off x="5752113" y="4323147"/>
            <a:ext cx="159742" cy="402181"/>
          </a:xfrm>
          <a:custGeom>
            <a:avLst/>
            <a:gdLst>
              <a:gd name="connsiteX0" fmla="*/ 159737 w 159742"/>
              <a:gd name="connsiteY0" fmla="*/ 1203 h 402181"/>
              <a:gd name="connsiteX1" fmla="*/ 96237 w 159742"/>
              <a:gd name="connsiteY1" fmla="*/ 175828 h 402181"/>
              <a:gd name="connsiteX2" fmla="*/ 4162 w 159742"/>
              <a:gd name="connsiteY2" fmla="*/ 398078 h 402181"/>
              <a:gd name="connsiteX3" fmla="*/ 20037 w 159742"/>
              <a:gd name="connsiteY3" fmla="*/ 302828 h 402181"/>
              <a:gd name="connsiteX4" fmla="*/ 58137 w 159742"/>
              <a:gd name="connsiteY4" fmla="*/ 90103 h 402181"/>
              <a:gd name="connsiteX5" fmla="*/ 35912 w 159742"/>
              <a:gd name="connsiteY5" fmla="*/ 242503 h 402181"/>
              <a:gd name="connsiteX6" fmla="*/ 99412 w 159742"/>
              <a:gd name="connsiteY6" fmla="*/ 105978 h 402181"/>
              <a:gd name="connsiteX7" fmla="*/ 159737 w 159742"/>
              <a:gd name="connsiteY7" fmla="*/ 1203 h 40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742" h="402181">
                <a:moveTo>
                  <a:pt x="159737" y="1203"/>
                </a:moveTo>
                <a:cubicBezTo>
                  <a:pt x="159208" y="12845"/>
                  <a:pt x="122166" y="109682"/>
                  <a:pt x="96237" y="175828"/>
                </a:cubicBezTo>
                <a:cubicBezTo>
                  <a:pt x="70308" y="241974"/>
                  <a:pt x="16862" y="376911"/>
                  <a:pt x="4162" y="398078"/>
                </a:cubicBezTo>
                <a:cubicBezTo>
                  <a:pt x="-8538" y="419245"/>
                  <a:pt x="11041" y="354157"/>
                  <a:pt x="20037" y="302828"/>
                </a:cubicBezTo>
                <a:cubicBezTo>
                  <a:pt x="29033" y="251499"/>
                  <a:pt x="55491" y="100157"/>
                  <a:pt x="58137" y="90103"/>
                </a:cubicBezTo>
                <a:cubicBezTo>
                  <a:pt x="60783" y="80049"/>
                  <a:pt x="29033" y="239857"/>
                  <a:pt x="35912" y="242503"/>
                </a:cubicBezTo>
                <a:cubicBezTo>
                  <a:pt x="42791" y="245149"/>
                  <a:pt x="78775" y="146724"/>
                  <a:pt x="99412" y="105978"/>
                </a:cubicBezTo>
                <a:cubicBezTo>
                  <a:pt x="120049" y="65232"/>
                  <a:pt x="160266" y="-10439"/>
                  <a:pt x="159737" y="1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8" name="フリーフォーム 2277">
            <a:extLst>
              <a:ext uri="{FF2B5EF4-FFF2-40B4-BE49-F238E27FC236}">
                <a16:creationId xmlns:a16="http://schemas.microsoft.com/office/drawing/2014/main" id="{21568168-DE22-F2F4-1146-B36F496A0253}"/>
              </a:ext>
            </a:extLst>
          </p:cNvPr>
          <p:cNvSpPr/>
          <p:nvPr/>
        </p:nvSpPr>
        <p:spPr>
          <a:xfrm>
            <a:off x="5025790" y="4810107"/>
            <a:ext cx="375047" cy="130194"/>
          </a:xfrm>
          <a:custGeom>
            <a:avLst/>
            <a:gdLst>
              <a:gd name="connsiteX0" fmla="*/ 235 w 375047"/>
              <a:gd name="connsiteY0" fmla="*/ 18 h 130194"/>
              <a:gd name="connsiteX1" fmla="*/ 111360 w 375047"/>
              <a:gd name="connsiteY1" fmla="*/ 114318 h 130194"/>
              <a:gd name="connsiteX2" fmla="*/ 371710 w 375047"/>
              <a:gd name="connsiteY2" fmla="*/ 95268 h 130194"/>
              <a:gd name="connsiteX3" fmla="*/ 251060 w 375047"/>
              <a:gd name="connsiteY3" fmla="*/ 120668 h 130194"/>
              <a:gd name="connsiteX4" fmla="*/ 136760 w 375047"/>
              <a:gd name="connsiteY4" fmla="*/ 123843 h 130194"/>
              <a:gd name="connsiteX5" fmla="*/ 235 w 375047"/>
              <a:gd name="connsiteY5" fmla="*/ 18 h 13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047" h="130194">
                <a:moveTo>
                  <a:pt x="235" y="18"/>
                </a:moveTo>
                <a:cubicBezTo>
                  <a:pt x="-3998" y="-1569"/>
                  <a:pt x="49448" y="98443"/>
                  <a:pt x="111360" y="114318"/>
                </a:cubicBezTo>
                <a:cubicBezTo>
                  <a:pt x="173273" y="130193"/>
                  <a:pt x="348427" y="94210"/>
                  <a:pt x="371710" y="95268"/>
                </a:cubicBezTo>
                <a:cubicBezTo>
                  <a:pt x="394993" y="96326"/>
                  <a:pt x="290218" y="115906"/>
                  <a:pt x="251060" y="120668"/>
                </a:cubicBezTo>
                <a:cubicBezTo>
                  <a:pt x="211902" y="125431"/>
                  <a:pt x="175389" y="137601"/>
                  <a:pt x="136760" y="123843"/>
                </a:cubicBezTo>
                <a:cubicBezTo>
                  <a:pt x="98131" y="110085"/>
                  <a:pt x="4468" y="1605"/>
                  <a:pt x="235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9" name="フリーフォーム 2278">
            <a:extLst>
              <a:ext uri="{FF2B5EF4-FFF2-40B4-BE49-F238E27FC236}">
                <a16:creationId xmlns:a16="http://schemas.microsoft.com/office/drawing/2014/main" id="{F4CF6334-0DC4-9950-D41B-61D171DF4F8A}"/>
              </a:ext>
            </a:extLst>
          </p:cNvPr>
          <p:cNvSpPr/>
          <p:nvPr/>
        </p:nvSpPr>
        <p:spPr>
          <a:xfrm>
            <a:off x="5048016" y="5041883"/>
            <a:ext cx="82497" cy="149258"/>
          </a:xfrm>
          <a:custGeom>
            <a:avLst/>
            <a:gdLst>
              <a:gd name="connsiteX0" fmla="*/ 234 w 82497"/>
              <a:gd name="connsiteY0" fmla="*/ 17 h 149258"/>
              <a:gd name="connsiteX1" fmla="*/ 51034 w 82497"/>
              <a:gd name="connsiteY1" fmla="*/ 69867 h 149258"/>
              <a:gd name="connsiteX2" fmla="*/ 79609 w 82497"/>
              <a:gd name="connsiteY2" fmla="*/ 149242 h 149258"/>
              <a:gd name="connsiteX3" fmla="*/ 73259 w 82497"/>
              <a:gd name="connsiteY3" fmla="*/ 76217 h 149258"/>
              <a:gd name="connsiteX4" fmla="*/ 234 w 82497"/>
              <a:gd name="connsiteY4" fmla="*/ 17 h 14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97" h="149258">
                <a:moveTo>
                  <a:pt x="234" y="17"/>
                </a:moveTo>
                <a:cubicBezTo>
                  <a:pt x="-3470" y="-1041"/>
                  <a:pt x="37805" y="44996"/>
                  <a:pt x="51034" y="69867"/>
                </a:cubicBezTo>
                <a:cubicBezTo>
                  <a:pt x="64263" y="94738"/>
                  <a:pt x="75905" y="148184"/>
                  <a:pt x="79609" y="149242"/>
                </a:cubicBezTo>
                <a:cubicBezTo>
                  <a:pt x="83313" y="150300"/>
                  <a:pt x="85430" y="99500"/>
                  <a:pt x="73259" y="76217"/>
                </a:cubicBezTo>
                <a:cubicBezTo>
                  <a:pt x="61088" y="52934"/>
                  <a:pt x="3938" y="1075"/>
                  <a:pt x="23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0" name="フリーフォーム 2279">
            <a:extLst>
              <a:ext uri="{FF2B5EF4-FFF2-40B4-BE49-F238E27FC236}">
                <a16:creationId xmlns:a16="http://schemas.microsoft.com/office/drawing/2014/main" id="{2FFB6D17-E0F9-BE69-4FC2-33FD572D33FC}"/>
              </a:ext>
            </a:extLst>
          </p:cNvPr>
          <p:cNvSpPr/>
          <p:nvPr/>
        </p:nvSpPr>
        <p:spPr>
          <a:xfrm>
            <a:off x="7477125" y="4610047"/>
            <a:ext cx="130175" cy="104885"/>
          </a:xfrm>
          <a:custGeom>
            <a:avLst/>
            <a:gdLst>
              <a:gd name="connsiteX0" fmla="*/ 130175 w 130175"/>
              <a:gd name="connsiteY0" fmla="*/ 53 h 104885"/>
              <a:gd name="connsiteX1" fmla="*/ 34925 w 130175"/>
              <a:gd name="connsiteY1" fmla="*/ 57203 h 104885"/>
              <a:gd name="connsiteX2" fmla="*/ 0 w 130175"/>
              <a:gd name="connsiteY2" fmla="*/ 104828 h 104885"/>
              <a:gd name="connsiteX3" fmla="*/ 34925 w 130175"/>
              <a:gd name="connsiteY3" fmla="*/ 47678 h 104885"/>
              <a:gd name="connsiteX4" fmla="*/ 130175 w 130175"/>
              <a:gd name="connsiteY4" fmla="*/ 53 h 10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75" h="104885">
                <a:moveTo>
                  <a:pt x="130175" y="53"/>
                </a:moveTo>
                <a:cubicBezTo>
                  <a:pt x="130175" y="1640"/>
                  <a:pt x="56621" y="39741"/>
                  <a:pt x="34925" y="57203"/>
                </a:cubicBezTo>
                <a:cubicBezTo>
                  <a:pt x="13229" y="74665"/>
                  <a:pt x="0" y="106415"/>
                  <a:pt x="0" y="104828"/>
                </a:cubicBezTo>
                <a:cubicBezTo>
                  <a:pt x="0" y="103241"/>
                  <a:pt x="17463" y="63024"/>
                  <a:pt x="34925" y="47678"/>
                </a:cubicBezTo>
                <a:cubicBezTo>
                  <a:pt x="52387" y="32332"/>
                  <a:pt x="130175" y="-1534"/>
                  <a:pt x="130175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1" name="フリーフォーム 2280">
            <a:extLst>
              <a:ext uri="{FF2B5EF4-FFF2-40B4-BE49-F238E27FC236}">
                <a16:creationId xmlns:a16="http://schemas.microsoft.com/office/drawing/2014/main" id="{CF9CA327-1CD0-277F-9717-43AEC815347E}"/>
              </a:ext>
            </a:extLst>
          </p:cNvPr>
          <p:cNvSpPr/>
          <p:nvPr/>
        </p:nvSpPr>
        <p:spPr>
          <a:xfrm>
            <a:off x="7302393" y="5092357"/>
            <a:ext cx="146830" cy="172189"/>
          </a:xfrm>
          <a:custGeom>
            <a:avLst/>
            <a:gdLst>
              <a:gd name="connsiteX0" fmla="*/ 107 w 146830"/>
              <a:gd name="connsiteY0" fmla="*/ 47968 h 172189"/>
              <a:gd name="connsiteX1" fmla="*/ 89007 w 146830"/>
              <a:gd name="connsiteY1" fmla="*/ 101943 h 172189"/>
              <a:gd name="connsiteX2" fmla="*/ 146157 w 146830"/>
              <a:gd name="connsiteY2" fmla="*/ 171793 h 172189"/>
              <a:gd name="connsiteX3" fmla="*/ 120757 w 146830"/>
              <a:gd name="connsiteY3" fmla="*/ 124168 h 172189"/>
              <a:gd name="connsiteX4" fmla="*/ 127107 w 146830"/>
              <a:gd name="connsiteY4" fmla="*/ 343 h 172189"/>
              <a:gd name="connsiteX5" fmla="*/ 108057 w 146830"/>
              <a:gd name="connsiteY5" fmla="*/ 86068 h 172189"/>
              <a:gd name="connsiteX6" fmla="*/ 107 w 146830"/>
              <a:gd name="connsiteY6" fmla="*/ 47968 h 17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830" h="172189">
                <a:moveTo>
                  <a:pt x="107" y="47968"/>
                </a:moveTo>
                <a:cubicBezTo>
                  <a:pt x="-3068" y="50614"/>
                  <a:pt x="64665" y="81306"/>
                  <a:pt x="89007" y="101943"/>
                </a:cubicBezTo>
                <a:cubicBezTo>
                  <a:pt x="113349" y="122580"/>
                  <a:pt x="140865" y="168089"/>
                  <a:pt x="146157" y="171793"/>
                </a:cubicBezTo>
                <a:cubicBezTo>
                  <a:pt x="151449" y="175497"/>
                  <a:pt x="123932" y="152743"/>
                  <a:pt x="120757" y="124168"/>
                </a:cubicBezTo>
                <a:cubicBezTo>
                  <a:pt x="117582" y="95593"/>
                  <a:pt x="129224" y="6693"/>
                  <a:pt x="127107" y="343"/>
                </a:cubicBezTo>
                <a:cubicBezTo>
                  <a:pt x="124990" y="-6007"/>
                  <a:pt x="126049" y="77601"/>
                  <a:pt x="108057" y="86068"/>
                </a:cubicBezTo>
                <a:cubicBezTo>
                  <a:pt x="90065" y="94535"/>
                  <a:pt x="3282" y="45322"/>
                  <a:pt x="107" y="47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2" name="フリーフォーム 2281">
            <a:extLst>
              <a:ext uri="{FF2B5EF4-FFF2-40B4-BE49-F238E27FC236}">
                <a16:creationId xmlns:a16="http://schemas.microsoft.com/office/drawing/2014/main" id="{4F938FAD-A577-980C-2D57-768F4E2384DD}"/>
              </a:ext>
            </a:extLst>
          </p:cNvPr>
          <p:cNvSpPr/>
          <p:nvPr/>
        </p:nvSpPr>
        <p:spPr>
          <a:xfrm>
            <a:off x="7378134" y="5556052"/>
            <a:ext cx="80363" cy="273548"/>
          </a:xfrm>
          <a:custGeom>
            <a:avLst/>
            <a:gdLst>
              <a:gd name="connsiteX0" fmla="*/ 45016 w 80363"/>
              <a:gd name="connsiteY0" fmla="*/ 198 h 273548"/>
              <a:gd name="connsiteX1" fmla="*/ 64066 w 80363"/>
              <a:gd name="connsiteY1" fmla="*/ 155773 h 273548"/>
              <a:gd name="connsiteX2" fmla="*/ 566 w 80363"/>
              <a:gd name="connsiteY2" fmla="*/ 273248 h 273548"/>
              <a:gd name="connsiteX3" fmla="*/ 35491 w 80363"/>
              <a:gd name="connsiteY3" fmla="*/ 187523 h 273548"/>
              <a:gd name="connsiteX4" fmla="*/ 79941 w 80363"/>
              <a:gd name="connsiteY4" fmla="*/ 124023 h 273548"/>
              <a:gd name="connsiteX5" fmla="*/ 45016 w 80363"/>
              <a:gd name="connsiteY5" fmla="*/ 198 h 27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63" h="273548">
                <a:moveTo>
                  <a:pt x="45016" y="198"/>
                </a:moveTo>
                <a:cubicBezTo>
                  <a:pt x="42370" y="5490"/>
                  <a:pt x="71474" y="110265"/>
                  <a:pt x="64066" y="155773"/>
                </a:cubicBezTo>
                <a:cubicBezTo>
                  <a:pt x="56658" y="201281"/>
                  <a:pt x="5328" y="267956"/>
                  <a:pt x="566" y="273248"/>
                </a:cubicBezTo>
                <a:cubicBezTo>
                  <a:pt x="-4197" y="278540"/>
                  <a:pt x="22262" y="212394"/>
                  <a:pt x="35491" y="187523"/>
                </a:cubicBezTo>
                <a:cubicBezTo>
                  <a:pt x="48720" y="162652"/>
                  <a:pt x="75179" y="151010"/>
                  <a:pt x="79941" y="124023"/>
                </a:cubicBezTo>
                <a:cubicBezTo>
                  <a:pt x="84703" y="97036"/>
                  <a:pt x="47662" y="-5094"/>
                  <a:pt x="45016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3" name="フリーフォーム 2282">
            <a:extLst>
              <a:ext uri="{FF2B5EF4-FFF2-40B4-BE49-F238E27FC236}">
                <a16:creationId xmlns:a16="http://schemas.microsoft.com/office/drawing/2014/main" id="{D424BE99-AC69-0019-CAB0-E822FE37ED4B}"/>
              </a:ext>
            </a:extLst>
          </p:cNvPr>
          <p:cNvSpPr/>
          <p:nvPr/>
        </p:nvSpPr>
        <p:spPr>
          <a:xfrm>
            <a:off x="7762871" y="4959195"/>
            <a:ext cx="47633" cy="232150"/>
          </a:xfrm>
          <a:custGeom>
            <a:avLst/>
            <a:gdLst>
              <a:gd name="connsiteX0" fmla="*/ 4 w 47633"/>
              <a:gd name="connsiteY0" fmla="*/ 155 h 232150"/>
              <a:gd name="connsiteX1" fmla="*/ 44454 w 47633"/>
              <a:gd name="connsiteY1" fmla="*/ 139855 h 232150"/>
              <a:gd name="connsiteX2" fmla="*/ 6354 w 47633"/>
              <a:gd name="connsiteY2" fmla="*/ 231930 h 232150"/>
              <a:gd name="connsiteX3" fmla="*/ 47629 w 47633"/>
              <a:gd name="connsiteY3" fmla="*/ 114455 h 232150"/>
              <a:gd name="connsiteX4" fmla="*/ 4 w 47633"/>
              <a:gd name="connsiteY4" fmla="*/ 155 h 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33" h="232150">
                <a:moveTo>
                  <a:pt x="4" y="155"/>
                </a:moveTo>
                <a:cubicBezTo>
                  <a:pt x="-525" y="4388"/>
                  <a:pt x="43396" y="101226"/>
                  <a:pt x="44454" y="139855"/>
                </a:cubicBezTo>
                <a:cubicBezTo>
                  <a:pt x="45512" y="178484"/>
                  <a:pt x="5825" y="236163"/>
                  <a:pt x="6354" y="231930"/>
                </a:cubicBezTo>
                <a:cubicBezTo>
                  <a:pt x="6883" y="227697"/>
                  <a:pt x="47100" y="149909"/>
                  <a:pt x="47629" y="114455"/>
                </a:cubicBezTo>
                <a:cubicBezTo>
                  <a:pt x="48158" y="79001"/>
                  <a:pt x="533" y="-4078"/>
                  <a:pt x="4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4" name="フリーフォーム 2283">
            <a:extLst>
              <a:ext uri="{FF2B5EF4-FFF2-40B4-BE49-F238E27FC236}">
                <a16:creationId xmlns:a16="http://schemas.microsoft.com/office/drawing/2014/main" id="{F913A00D-A073-277B-D07F-449AC0A6419E}"/>
              </a:ext>
            </a:extLst>
          </p:cNvPr>
          <p:cNvSpPr/>
          <p:nvPr/>
        </p:nvSpPr>
        <p:spPr>
          <a:xfrm>
            <a:off x="7311632" y="5844745"/>
            <a:ext cx="252391" cy="381391"/>
          </a:xfrm>
          <a:custGeom>
            <a:avLst/>
            <a:gdLst>
              <a:gd name="connsiteX0" fmla="*/ 251218 w 252391"/>
              <a:gd name="connsiteY0" fmla="*/ 430 h 381391"/>
              <a:gd name="connsiteX1" fmla="*/ 121043 w 252391"/>
              <a:gd name="connsiteY1" fmla="*/ 159180 h 381391"/>
              <a:gd name="connsiteX2" fmla="*/ 3568 w 252391"/>
              <a:gd name="connsiteY2" fmla="*/ 378255 h 381391"/>
              <a:gd name="connsiteX3" fmla="*/ 38493 w 252391"/>
              <a:gd name="connsiteY3" fmla="*/ 276655 h 381391"/>
              <a:gd name="connsiteX4" fmla="*/ 121043 w 252391"/>
              <a:gd name="connsiteY4" fmla="*/ 111555 h 381391"/>
              <a:gd name="connsiteX5" fmla="*/ 41668 w 252391"/>
              <a:gd name="connsiteY5" fmla="*/ 206805 h 381391"/>
              <a:gd name="connsiteX6" fmla="*/ 251218 w 252391"/>
              <a:gd name="connsiteY6" fmla="*/ 430 h 38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91" h="381391">
                <a:moveTo>
                  <a:pt x="251218" y="430"/>
                </a:moveTo>
                <a:cubicBezTo>
                  <a:pt x="264447" y="-7507"/>
                  <a:pt x="162318" y="96209"/>
                  <a:pt x="121043" y="159180"/>
                </a:cubicBezTo>
                <a:cubicBezTo>
                  <a:pt x="79768" y="222151"/>
                  <a:pt x="17326" y="358676"/>
                  <a:pt x="3568" y="378255"/>
                </a:cubicBezTo>
                <a:cubicBezTo>
                  <a:pt x="-10190" y="397834"/>
                  <a:pt x="18914" y="321105"/>
                  <a:pt x="38493" y="276655"/>
                </a:cubicBezTo>
                <a:cubicBezTo>
                  <a:pt x="58072" y="232205"/>
                  <a:pt x="120514" y="123197"/>
                  <a:pt x="121043" y="111555"/>
                </a:cubicBezTo>
                <a:cubicBezTo>
                  <a:pt x="121572" y="99913"/>
                  <a:pt x="21560" y="218447"/>
                  <a:pt x="41668" y="206805"/>
                </a:cubicBezTo>
                <a:cubicBezTo>
                  <a:pt x="61776" y="195163"/>
                  <a:pt x="237989" y="8367"/>
                  <a:pt x="251218" y="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5" name="フリーフォーム 2284">
            <a:extLst>
              <a:ext uri="{FF2B5EF4-FFF2-40B4-BE49-F238E27FC236}">
                <a16:creationId xmlns:a16="http://schemas.microsoft.com/office/drawing/2014/main" id="{82EF46F2-C067-00D7-8583-0D37521694C1}"/>
              </a:ext>
            </a:extLst>
          </p:cNvPr>
          <p:cNvSpPr/>
          <p:nvPr/>
        </p:nvSpPr>
        <p:spPr>
          <a:xfrm>
            <a:off x="8013681" y="4797314"/>
            <a:ext cx="111179" cy="403406"/>
          </a:xfrm>
          <a:custGeom>
            <a:avLst/>
            <a:gdLst>
              <a:gd name="connsiteX0" fmla="*/ 111144 w 111179"/>
              <a:gd name="connsiteY0" fmla="*/ 111 h 403406"/>
              <a:gd name="connsiteX1" fmla="*/ 50819 w 111179"/>
              <a:gd name="connsiteY1" fmla="*/ 165211 h 403406"/>
              <a:gd name="connsiteX2" fmla="*/ 50819 w 111179"/>
              <a:gd name="connsiteY2" fmla="*/ 311261 h 403406"/>
              <a:gd name="connsiteX3" fmla="*/ 19 w 111179"/>
              <a:gd name="connsiteY3" fmla="*/ 403336 h 403406"/>
              <a:gd name="connsiteX4" fmla="*/ 57169 w 111179"/>
              <a:gd name="connsiteY4" fmla="*/ 323961 h 403406"/>
              <a:gd name="connsiteX5" fmla="*/ 41294 w 111179"/>
              <a:gd name="connsiteY5" fmla="*/ 190611 h 403406"/>
              <a:gd name="connsiteX6" fmla="*/ 111144 w 111179"/>
              <a:gd name="connsiteY6" fmla="*/ 111 h 40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79" h="403406">
                <a:moveTo>
                  <a:pt x="111144" y="111"/>
                </a:moveTo>
                <a:cubicBezTo>
                  <a:pt x="112731" y="-4122"/>
                  <a:pt x="60873" y="113353"/>
                  <a:pt x="50819" y="165211"/>
                </a:cubicBezTo>
                <a:cubicBezTo>
                  <a:pt x="40765" y="217069"/>
                  <a:pt x="59286" y="271574"/>
                  <a:pt x="50819" y="311261"/>
                </a:cubicBezTo>
                <a:cubicBezTo>
                  <a:pt x="42352" y="350949"/>
                  <a:pt x="-1039" y="401219"/>
                  <a:pt x="19" y="403336"/>
                </a:cubicBezTo>
                <a:cubicBezTo>
                  <a:pt x="1077" y="405453"/>
                  <a:pt x="50290" y="359415"/>
                  <a:pt x="57169" y="323961"/>
                </a:cubicBezTo>
                <a:cubicBezTo>
                  <a:pt x="64048" y="288507"/>
                  <a:pt x="32298" y="238236"/>
                  <a:pt x="41294" y="190611"/>
                </a:cubicBezTo>
                <a:cubicBezTo>
                  <a:pt x="50290" y="142986"/>
                  <a:pt x="109557" y="4344"/>
                  <a:pt x="111144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6" name="フリーフォーム 2285">
            <a:extLst>
              <a:ext uri="{FF2B5EF4-FFF2-40B4-BE49-F238E27FC236}">
                <a16:creationId xmlns:a16="http://schemas.microsoft.com/office/drawing/2014/main" id="{423AAE98-03F0-52B9-6E11-2BCC3418A9AC}"/>
              </a:ext>
            </a:extLst>
          </p:cNvPr>
          <p:cNvSpPr/>
          <p:nvPr/>
        </p:nvSpPr>
        <p:spPr>
          <a:xfrm>
            <a:off x="7711988" y="5314901"/>
            <a:ext cx="124030" cy="285967"/>
          </a:xfrm>
          <a:custGeom>
            <a:avLst/>
            <a:gdLst>
              <a:gd name="connsiteX0" fmla="*/ 87 w 124030"/>
              <a:gd name="connsiteY0" fmla="*/ 49 h 285967"/>
              <a:gd name="connsiteX1" fmla="*/ 35012 w 124030"/>
              <a:gd name="connsiteY1" fmla="*/ 181024 h 285967"/>
              <a:gd name="connsiteX2" fmla="*/ 87 w 124030"/>
              <a:gd name="connsiteY2" fmla="*/ 285799 h 285967"/>
              <a:gd name="connsiteX3" fmla="*/ 28662 w 124030"/>
              <a:gd name="connsiteY3" fmla="*/ 203249 h 285967"/>
              <a:gd name="connsiteX4" fmla="*/ 123912 w 124030"/>
              <a:gd name="connsiteY4" fmla="*/ 117524 h 285967"/>
              <a:gd name="connsiteX5" fmla="*/ 47712 w 124030"/>
              <a:gd name="connsiteY5" fmla="*/ 161974 h 285967"/>
              <a:gd name="connsiteX6" fmla="*/ 87 w 124030"/>
              <a:gd name="connsiteY6" fmla="*/ 49 h 28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30" h="285967">
                <a:moveTo>
                  <a:pt x="87" y="49"/>
                </a:moveTo>
                <a:cubicBezTo>
                  <a:pt x="-2030" y="3224"/>
                  <a:pt x="35012" y="133399"/>
                  <a:pt x="35012" y="181024"/>
                </a:cubicBezTo>
                <a:cubicBezTo>
                  <a:pt x="35012" y="228649"/>
                  <a:pt x="1145" y="282095"/>
                  <a:pt x="87" y="285799"/>
                </a:cubicBezTo>
                <a:cubicBezTo>
                  <a:pt x="-971" y="289503"/>
                  <a:pt x="8025" y="231295"/>
                  <a:pt x="28662" y="203249"/>
                </a:cubicBezTo>
                <a:cubicBezTo>
                  <a:pt x="49300" y="175203"/>
                  <a:pt x="120737" y="124403"/>
                  <a:pt x="123912" y="117524"/>
                </a:cubicBezTo>
                <a:cubicBezTo>
                  <a:pt x="127087" y="110645"/>
                  <a:pt x="65704" y="176791"/>
                  <a:pt x="47712" y="161974"/>
                </a:cubicBezTo>
                <a:cubicBezTo>
                  <a:pt x="29720" y="147157"/>
                  <a:pt x="2204" y="-3126"/>
                  <a:pt x="8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7" name="フリーフォーム 2286">
            <a:extLst>
              <a:ext uri="{FF2B5EF4-FFF2-40B4-BE49-F238E27FC236}">
                <a16:creationId xmlns:a16="http://schemas.microsoft.com/office/drawing/2014/main" id="{76C509E9-DFF4-80DF-1085-A55F15FEE8D3}"/>
              </a:ext>
            </a:extLst>
          </p:cNvPr>
          <p:cNvSpPr/>
          <p:nvPr/>
        </p:nvSpPr>
        <p:spPr>
          <a:xfrm>
            <a:off x="7461249" y="4882251"/>
            <a:ext cx="291186" cy="264481"/>
          </a:xfrm>
          <a:custGeom>
            <a:avLst/>
            <a:gdLst>
              <a:gd name="connsiteX0" fmla="*/ 1 w 291186"/>
              <a:gd name="connsiteY0" fmla="*/ 178699 h 264481"/>
              <a:gd name="connsiteX1" fmla="*/ 127001 w 291186"/>
              <a:gd name="connsiteY1" fmla="*/ 131074 h 264481"/>
              <a:gd name="connsiteX2" fmla="*/ 288926 w 291186"/>
              <a:gd name="connsiteY2" fmla="*/ 899 h 264481"/>
              <a:gd name="connsiteX3" fmla="*/ 215901 w 291186"/>
              <a:gd name="connsiteY3" fmla="*/ 77099 h 264481"/>
              <a:gd name="connsiteX4" fmla="*/ 133351 w 291186"/>
              <a:gd name="connsiteY4" fmla="*/ 146949 h 264481"/>
              <a:gd name="connsiteX5" fmla="*/ 111126 w 291186"/>
              <a:gd name="connsiteY5" fmla="*/ 264424 h 264481"/>
              <a:gd name="connsiteX6" fmla="*/ 123826 w 291186"/>
              <a:gd name="connsiteY6" fmla="*/ 131074 h 264481"/>
              <a:gd name="connsiteX7" fmla="*/ 1 w 291186"/>
              <a:gd name="connsiteY7" fmla="*/ 178699 h 26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186" h="264481">
                <a:moveTo>
                  <a:pt x="1" y="178699"/>
                </a:moveTo>
                <a:cubicBezTo>
                  <a:pt x="530" y="178699"/>
                  <a:pt x="78847" y="160707"/>
                  <a:pt x="127001" y="131074"/>
                </a:cubicBezTo>
                <a:cubicBezTo>
                  <a:pt x="175155" y="101441"/>
                  <a:pt x="274109" y="9895"/>
                  <a:pt x="288926" y="899"/>
                </a:cubicBezTo>
                <a:cubicBezTo>
                  <a:pt x="303743" y="-8097"/>
                  <a:pt x="241830" y="52757"/>
                  <a:pt x="215901" y="77099"/>
                </a:cubicBezTo>
                <a:cubicBezTo>
                  <a:pt x="189972" y="101441"/>
                  <a:pt x="150813" y="115728"/>
                  <a:pt x="133351" y="146949"/>
                </a:cubicBezTo>
                <a:cubicBezTo>
                  <a:pt x="115889" y="178170"/>
                  <a:pt x="112714" y="267070"/>
                  <a:pt x="111126" y="264424"/>
                </a:cubicBezTo>
                <a:cubicBezTo>
                  <a:pt x="109539" y="261778"/>
                  <a:pt x="138114" y="146420"/>
                  <a:pt x="123826" y="131074"/>
                </a:cubicBezTo>
                <a:cubicBezTo>
                  <a:pt x="109539" y="115728"/>
                  <a:pt x="-528" y="178699"/>
                  <a:pt x="1" y="178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8" name="フリーフォーム 2287">
            <a:extLst>
              <a:ext uri="{FF2B5EF4-FFF2-40B4-BE49-F238E27FC236}">
                <a16:creationId xmlns:a16="http://schemas.microsoft.com/office/drawing/2014/main" id="{F67AB7FE-B188-23C9-F3AA-80205B40D2F0}"/>
              </a:ext>
            </a:extLst>
          </p:cNvPr>
          <p:cNvSpPr/>
          <p:nvPr/>
        </p:nvSpPr>
        <p:spPr>
          <a:xfrm>
            <a:off x="8238356" y="4737561"/>
            <a:ext cx="32718" cy="561047"/>
          </a:xfrm>
          <a:custGeom>
            <a:avLst/>
            <a:gdLst>
              <a:gd name="connsiteX0" fmla="*/ 32519 w 32718"/>
              <a:gd name="connsiteY0" fmla="*/ 2714 h 561047"/>
              <a:gd name="connsiteX1" fmla="*/ 16644 w 32718"/>
              <a:gd name="connsiteY1" fmla="*/ 136064 h 561047"/>
              <a:gd name="connsiteX2" fmla="*/ 16644 w 32718"/>
              <a:gd name="connsiteY2" fmla="*/ 345614 h 561047"/>
              <a:gd name="connsiteX3" fmla="*/ 16644 w 32718"/>
              <a:gd name="connsiteY3" fmla="*/ 310689 h 561047"/>
              <a:gd name="connsiteX4" fmla="*/ 3944 w 32718"/>
              <a:gd name="connsiteY4" fmla="*/ 555164 h 561047"/>
              <a:gd name="connsiteX5" fmla="*/ 769 w 32718"/>
              <a:gd name="connsiteY5" fmla="*/ 459914 h 561047"/>
              <a:gd name="connsiteX6" fmla="*/ 16644 w 32718"/>
              <a:gd name="connsiteY6" fmla="*/ 183689 h 561047"/>
              <a:gd name="connsiteX7" fmla="*/ 3944 w 32718"/>
              <a:gd name="connsiteY7" fmla="*/ 256714 h 561047"/>
              <a:gd name="connsiteX8" fmla="*/ 32519 w 32718"/>
              <a:gd name="connsiteY8" fmla="*/ 2714 h 56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18" h="561047">
                <a:moveTo>
                  <a:pt x="32519" y="2714"/>
                </a:moveTo>
                <a:cubicBezTo>
                  <a:pt x="34636" y="-17394"/>
                  <a:pt x="19290" y="78914"/>
                  <a:pt x="16644" y="136064"/>
                </a:cubicBezTo>
                <a:cubicBezTo>
                  <a:pt x="13998" y="193214"/>
                  <a:pt x="16644" y="345614"/>
                  <a:pt x="16644" y="345614"/>
                </a:cubicBezTo>
                <a:cubicBezTo>
                  <a:pt x="16644" y="374718"/>
                  <a:pt x="18761" y="275764"/>
                  <a:pt x="16644" y="310689"/>
                </a:cubicBezTo>
                <a:cubicBezTo>
                  <a:pt x="14527" y="345614"/>
                  <a:pt x="6590" y="530293"/>
                  <a:pt x="3944" y="555164"/>
                </a:cubicBezTo>
                <a:cubicBezTo>
                  <a:pt x="1298" y="580035"/>
                  <a:pt x="-1348" y="521826"/>
                  <a:pt x="769" y="459914"/>
                </a:cubicBezTo>
                <a:cubicBezTo>
                  <a:pt x="2886" y="398002"/>
                  <a:pt x="16115" y="217556"/>
                  <a:pt x="16644" y="183689"/>
                </a:cubicBezTo>
                <a:cubicBezTo>
                  <a:pt x="17173" y="149822"/>
                  <a:pt x="-819" y="279468"/>
                  <a:pt x="3944" y="256714"/>
                </a:cubicBezTo>
                <a:cubicBezTo>
                  <a:pt x="8707" y="233960"/>
                  <a:pt x="30402" y="22822"/>
                  <a:pt x="32519" y="2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9" name="フリーフォーム 2288">
            <a:extLst>
              <a:ext uri="{FF2B5EF4-FFF2-40B4-BE49-F238E27FC236}">
                <a16:creationId xmlns:a16="http://schemas.microsoft.com/office/drawing/2014/main" id="{6C794D2F-8478-734A-3327-B6413D7A0C0E}"/>
              </a:ext>
            </a:extLst>
          </p:cNvPr>
          <p:cNvSpPr/>
          <p:nvPr/>
        </p:nvSpPr>
        <p:spPr>
          <a:xfrm>
            <a:off x="5051198" y="4270366"/>
            <a:ext cx="212998" cy="307991"/>
          </a:xfrm>
          <a:custGeom>
            <a:avLst/>
            <a:gdLst>
              <a:gd name="connsiteX0" fmla="*/ 212952 w 212998"/>
              <a:gd name="connsiteY0" fmla="*/ 9 h 307991"/>
              <a:gd name="connsiteX1" fmla="*/ 25627 w 212998"/>
              <a:gd name="connsiteY1" fmla="*/ 142884 h 307991"/>
              <a:gd name="connsiteX2" fmla="*/ 38327 w 212998"/>
              <a:gd name="connsiteY2" fmla="*/ 307984 h 307991"/>
              <a:gd name="connsiteX3" fmla="*/ 6577 w 212998"/>
              <a:gd name="connsiteY3" fmla="*/ 136534 h 307991"/>
              <a:gd name="connsiteX4" fmla="*/ 212952 w 212998"/>
              <a:gd name="connsiteY4" fmla="*/ 9 h 307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98" h="307991">
                <a:moveTo>
                  <a:pt x="212952" y="9"/>
                </a:moveTo>
                <a:cubicBezTo>
                  <a:pt x="216127" y="1067"/>
                  <a:pt x="54731" y="91555"/>
                  <a:pt x="25627" y="142884"/>
                </a:cubicBezTo>
                <a:cubicBezTo>
                  <a:pt x="-3477" y="194213"/>
                  <a:pt x="41502" y="309042"/>
                  <a:pt x="38327" y="307984"/>
                </a:cubicBezTo>
                <a:cubicBezTo>
                  <a:pt x="35152" y="306926"/>
                  <a:pt x="-18294" y="182571"/>
                  <a:pt x="6577" y="136534"/>
                </a:cubicBezTo>
                <a:cubicBezTo>
                  <a:pt x="31448" y="90497"/>
                  <a:pt x="209777" y="-1049"/>
                  <a:pt x="21295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0" name="フリーフォーム 2289">
            <a:extLst>
              <a:ext uri="{FF2B5EF4-FFF2-40B4-BE49-F238E27FC236}">
                <a16:creationId xmlns:a16="http://schemas.microsoft.com/office/drawing/2014/main" id="{B1735F57-959E-28F2-7781-388DDEFEF9A0}"/>
              </a:ext>
            </a:extLst>
          </p:cNvPr>
          <p:cNvSpPr/>
          <p:nvPr/>
        </p:nvSpPr>
        <p:spPr>
          <a:xfrm>
            <a:off x="5772003" y="4270260"/>
            <a:ext cx="92236" cy="270006"/>
          </a:xfrm>
          <a:custGeom>
            <a:avLst/>
            <a:gdLst>
              <a:gd name="connsiteX0" fmla="*/ 92222 w 92236"/>
              <a:gd name="connsiteY0" fmla="*/ 115 h 270006"/>
              <a:gd name="connsiteX1" fmla="*/ 22372 w 92236"/>
              <a:gd name="connsiteY1" fmla="*/ 120765 h 270006"/>
              <a:gd name="connsiteX2" fmla="*/ 147 w 92236"/>
              <a:gd name="connsiteY2" fmla="*/ 269990 h 270006"/>
              <a:gd name="connsiteX3" fmla="*/ 12847 w 92236"/>
              <a:gd name="connsiteY3" fmla="*/ 130290 h 270006"/>
              <a:gd name="connsiteX4" fmla="*/ 16022 w 92236"/>
              <a:gd name="connsiteY4" fmla="*/ 98540 h 270006"/>
              <a:gd name="connsiteX5" fmla="*/ 92222 w 92236"/>
              <a:gd name="connsiteY5" fmla="*/ 115 h 27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36" h="270006">
                <a:moveTo>
                  <a:pt x="92222" y="115"/>
                </a:moveTo>
                <a:cubicBezTo>
                  <a:pt x="93280" y="3819"/>
                  <a:pt x="37718" y="75786"/>
                  <a:pt x="22372" y="120765"/>
                </a:cubicBezTo>
                <a:cubicBezTo>
                  <a:pt x="7026" y="165744"/>
                  <a:pt x="1734" y="268403"/>
                  <a:pt x="147" y="269990"/>
                </a:cubicBezTo>
                <a:cubicBezTo>
                  <a:pt x="-1440" y="271577"/>
                  <a:pt x="10201" y="158865"/>
                  <a:pt x="12847" y="130290"/>
                </a:cubicBezTo>
                <a:cubicBezTo>
                  <a:pt x="15493" y="101715"/>
                  <a:pt x="7026" y="114415"/>
                  <a:pt x="16022" y="98540"/>
                </a:cubicBezTo>
                <a:cubicBezTo>
                  <a:pt x="25018" y="82665"/>
                  <a:pt x="91164" y="-3589"/>
                  <a:pt x="92222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1" name="フリーフォーム 2290">
            <a:extLst>
              <a:ext uri="{FF2B5EF4-FFF2-40B4-BE49-F238E27FC236}">
                <a16:creationId xmlns:a16="http://schemas.microsoft.com/office/drawing/2014/main" id="{7B4208D7-F053-D19F-3D80-B7CD837FFE2D}"/>
              </a:ext>
            </a:extLst>
          </p:cNvPr>
          <p:cNvSpPr/>
          <p:nvPr/>
        </p:nvSpPr>
        <p:spPr>
          <a:xfrm>
            <a:off x="5235467" y="3482754"/>
            <a:ext cx="537370" cy="149937"/>
          </a:xfrm>
          <a:custGeom>
            <a:avLst/>
            <a:gdLst>
              <a:gd name="connsiteX0" fmla="*/ 108 w 537370"/>
              <a:gd name="connsiteY0" fmla="*/ 31971 h 149937"/>
              <a:gd name="connsiteX1" fmla="*/ 393808 w 537370"/>
              <a:gd name="connsiteY1" fmla="*/ 89121 h 149937"/>
              <a:gd name="connsiteX2" fmla="*/ 365233 w 537370"/>
              <a:gd name="connsiteY2" fmla="*/ 79596 h 149937"/>
              <a:gd name="connsiteX3" fmla="*/ 536683 w 537370"/>
              <a:gd name="connsiteY3" fmla="*/ 149446 h 149937"/>
              <a:gd name="connsiteX4" fmla="*/ 419208 w 537370"/>
              <a:gd name="connsiteY4" fmla="*/ 104996 h 149937"/>
              <a:gd name="connsiteX5" fmla="*/ 266808 w 537370"/>
              <a:gd name="connsiteY5" fmla="*/ 221 h 149937"/>
              <a:gd name="connsiteX6" fmla="*/ 352533 w 537370"/>
              <a:gd name="connsiteY6" fmla="*/ 76421 h 149937"/>
              <a:gd name="connsiteX7" fmla="*/ 108 w 537370"/>
              <a:gd name="connsiteY7" fmla="*/ 31971 h 14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370" h="149937">
                <a:moveTo>
                  <a:pt x="108" y="31971"/>
                </a:moveTo>
                <a:cubicBezTo>
                  <a:pt x="6987" y="34088"/>
                  <a:pt x="332954" y="81183"/>
                  <a:pt x="393808" y="89121"/>
                </a:cubicBezTo>
                <a:cubicBezTo>
                  <a:pt x="454662" y="97059"/>
                  <a:pt x="341421" y="69542"/>
                  <a:pt x="365233" y="79596"/>
                </a:cubicBezTo>
                <a:cubicBezTo>
                  <a:pt x="389045" y="89650"/>
                  <a:pt x="527687" y="145213"/>
                  <a:pt x="536683" y="149446"/>
                </a:cubicBezTo>
                <a:cubicBezTo>
                  <a:pt x="545679" y="153679"/>
                  <a:pt x="464187" y="129867"/>
                  <a:pt x="419208" y="104996"/>
                </a:cubicBezTo>
                <a:cubicBezTo>
                  <a:pt x="374229" y="80125"/>
                  <a:pt x="277920" y="4983"/>
                  <a:pt x="266808" y="221"/>
                </a:cubicBezTo>
                <a:cubicBezTo>
                  <a:pt x="255696" y="-4541"/>
                  <a:pt x="390633" y="69013"/>
                  <a:pt x="352533" y="76421"/>
                </a:cubicBezTo>
                <a:cubicBezTo>
                  <a:pt x="314433" y="83829"/>
                  <a:pt x="-6771" y="29854"/>
                  <a:pt x="108" y="31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2" name="フリーフォーム 2291">
            <a:extLst>
              <a:ext uri="{FF2B5EF4-FFF2-40B4-BE49-F238E27FC236}">
                <a16:creationId xmlns:a16="http://schemas.microsoft.com/office/drawing/2014/main" id="{D6BEF583-87AF-EDF2-4CF6-6644FC11976F}"/>
              </a:ext>
            </a:extLst>
          </p:cNvPr>
          <p:cNvSpPr/>
          <p:nvPr/>
        </p:nvSpPr>
        <p:spPr>
          <a:xfrm>
            <a:off x="7626513" y="3724697"/>
            <a:ext cx="378188" cy="414855"/>
          </a:xfrm>
          <a:custGeom>
            <a:avLst/>
            <a:gdLst>
              <a:gd name="connsiteX0" fmla="*/ 3012 w 378188"/>
              <a:gd name="connsiteY0" fmla="*/ 2753 h 414855"/>
              <a:gd name="connsiteX1" fmla="*/ 279237 w 378188"/>
              <a:gd name="connsiteY1" fmla="*/ 310728 h 414855"/>
              <a:gd name="connsiteX2" fmla="*/ 253837 w 378188"/>
              <a:gd name="connsiteY2" fmla="*/ 244053 h 414855"/>
              <a:gd name="connsiteX3" fmla="*/ 377662 w 378188"/>
              <a:gd name="connsiteY3" fmla="*/ 412328 h 414855"/>
              <a:gd name="connsiteX4" fmla="*/ 291937 w 378188"/>
              <a:gd name="connsiteY4" fmla="*/ 332953 h 414855"/>
              <a:gd name="connsiteX5" fmla="*/ 139537 w 378188"/>
              <a:gd name="connsiteY5" fmla="*/ 167853 h 414855"/>
              <a:gd name="connsiteX6" fmla="*/ 3012 w 378188"/>
              <a:gd name="connsiteY6" fmla="*/ 2753 h 41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188" h="414855">
                <a:moveTo>
                  <a:pt x="3012" y="2753"/>
                </a:moveTo>
                <a:cubicBezTo>
                  <a:pt x="26295" y="26566"/>
                  <a:pt x="237433" y="270511"/>
                  <a:pt x="279237" y="310728"/>
                </a:cubicBezTo>
                <a:cubicBezTo>
                  <a:pt x="321041" y="350945"/>
                  <a:pt x="237433" y="227120"/>
                  <a:pt x="253837" y="244053"/>
                </a:cubicBezTo>
                <a:cubicBezTo>
                  <a:pt x="270241" y="260986"/>
                  <a:pt x="371312" y="397511"/>
                  <a:pt x="377662" y="412328"/>
                </a:cubicBezTo>
                <a:cubicBezTo>
                  <a:pt x="384012" y="427145"/>
                  <a:pt x="331625" y="373699"/>
                  <a:pt x="291937" y="332953"/>
                </a:cubicBezTo>
                <a:cubicBezTo>
                  <a:pt x="252249" y="292207"/>
                  <a:pt x="181341" y="219711"/>
                  <a:pt x="139537" y="167853"/>
                </a:cubicBezTo>
                <a:cubicBezTo>
                  <a:pt x="97733" y="115995"/>
                  <a:pt x="-20271" y="-21060"/>
                  <a:pt x="3012" y="2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3" name="フリーフォーム 2292">
            <a:extLst>
              <a:ext uri="{FF2B5EF4-FFF2-40B4-BE49-F238E27FC236}">
                <a16:creationId xmlns:a16="http://schemas.microsoft.com/office/drawing/2014/main" id="{036E4759-38A4-BCC1-9C5A-C3A9E1EB46E7}"/>
              </a:ext>
            </a:extLst>
          </p:cNvPr>
          <p:cNvSpPr/>
          <p:nvPr/>
        </p:nvSpPr>
        <p:spPr>
          <a:xfrm>
            <a:off x="6629695" y="3105027"/>
            <a:ext cx="171161" cy="200293"/>
          </a:xfrm>
          <a:custGeom>
            <a:avLst/>
            <a:gdLst>
              <a:gd name="connsiteX0" fmla="*/ 171155 w 171161"/>
              <a:gd name="connsiteY0" fmla="*/ 123 h 200293"/>
              <a:gd name="connsiteX1" fmla="*/ 18755 w 171161"/>
              <a:gd name="connsiteY1" fmla="*/ 92198 h 200293"/>
              <a:gd name="connsiteX2" fmla="*/ 31455 w 171161"/>
              <a:gd name="connsiteY2" fmla="*/ 200148 h 200293"/>
              <a:gd name="connsiteX3" fmla="*/ 6055 w 171161"/>
              <a:gd name="connsiteY3" fmla="*/ 114423 h 200293"/>
              <a:gd name="connsiteX4" fmla="*/ 12405 w 171161"/>
              <a:gd name="connsiteY4" fmla="*/ 73148 h 200293"/>
              <a:gd name="connsiteX5" fmla="*/ 171155 w 171161"/>
              <a:gd name="connsiteY5" fmla="*/ 123 h 20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161" h="200293">
                <a:moveTo>
                  <a:pt x="171155" y="123"/>
                </a:moveTo>
                <a:cubicBezTo>
                  <a:pt x="172213" y="3298"/>
                  <a:pt x="42038" y="58861"/>
                  <a:pt x="18755" y="92198"/>
                </a:cubicBezTo>
                <a:cubicBezTo>
                  <a:pt x="-4528" y="125535"/>
                  <a:pt x="33572" y="196444"/>
                  <a:pt x="31455" y="200148"/>
                </a:cubicBezTo>
                <a:cubicBezTo>
                  <a:pt x="29338" y="203852"/>
                  <a:pt x="9230" y="135590"/>
                  <a:pt x="6055" y="114423"/>
                </a:cubicBezTo>
                <a:cubicBezTo>
                  <a:pt x="2880" y="93256"/>
                  <a:pt x="-8762" y="90610"/>
                  <a:pt x="12405" y="73148"/>
                </a:cubicBezTo>
                <a:cubicBezTo>
                  <a:pt x="33572" y="55686"/>
                  <a:pt x="170097" y="-3052"/>
                  <a:pt x="171155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4" name="フリーフォーム 2293">
            <a:extLst>
              <a:ext uri="{FF2B5EF4-FFF2-40B4-BE49-F238E27FC236}">
                <a16:creationId xmlns:a16="http://schemas.microsoft.com/office/drawing/2014/main" id="{00ECC862-66F5-35F3-956B-07C4EB2B3F82}"/>
              </a:ext>
            </a:extLst>
          </p:cNvPr>
          <p:cNvSpPr/>
          <p:nvPr/>
        </p:nvSpPr>
        <p:spPr>
          <a:xfrm>
            <a:off x="5386437" y="2677629"/>
            <a:ext cx="223766" cy="302513"/>
          </a:xfrm>
          <a:custGeom>
            <a:avLst/>
            <a:gdLst>
              <a:gd name="connsiteX0" fmla="*/ 14238 w 223766"/>
              <a:gd name="connsiteY0" fmla="*/ 240196 h 302513"/>
              <a:gd name="connsiteX1" fmla="*/ 220613 w 223766"/>
              <a:gd name="connsiteY1" fmla="*/ 5246 h 302513"/>
              <a:gd name="connsiteX2" fmla="*/ 131713 w 223766"/>
              <a:gd name="connsiteY2" fmla="*/ 94146 h 302513"/>
              <a:gd name="connsiteX3" fmla="*/ 30113 w 223766"/>
              <a:gd name="connsiteY3" fmla="*/ 290996 h 302513"/>
              <a:gd name="connsiteX4" fmla="*/ 14238 w 223766"/>
              <a:gd name="connsiteY4" fmla="*/ 240196 h 30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766" h="302513">
                <a:moveTo>
                  <a:pt x="14238" y="240196"/>
                </a:moveTo>
                <a:cubicBezTo>
                  <a:pt x="45988" y="192571"/>
                  <a:pt x="201034" y="29588"/>
                  <a:pt x="220613" y="5246"/>
                </a:cubicBezTo>
                <a:cubicBezTo>
                  <a:pt x="240192" y="-19096"/>
                  <a:pt x="163463" y="46521"/>
                  <a:pt x="131713" y="94146"/>
                </a:cubicBezTo>
                <a:cubicBezTo>
                  <a:pt x="99963" y="141771"/>
                  <a:pt x="49163" y="260834"/>
                  <a:pt x="30113" y="290996"/>
                </a:cubicBezTo>
                <a:cubicBezTo>
                  <a:pt x="11063" y="321159"/>
                  <a:pt x="-17512" y="287821"/>
                  <a:pt x="14238" y="240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5" name="フリーフォーム 2294">
            <a:extLst>
              <a:ext uri="{FF2B5EF4-FFF2-40B4-BE49-F238E27FC236}">
                <a16:creationId xmlns:a16="http://schemas.microsoft.com/office/drawing/2014/main" id="{8D9F31D2-5D5C-A7BC-D131-20236B6256E6}"/>
              </a:ext>
            </a:extLst>
          </p:cNvPr>
          <p:cNvSpPr/>
          <p:nvPr/>
        </p:nvSpPr>
        <p:spPr>
          <a:xfrm>
            <a:off x="5742318" y="2920904"/>
            <a:ext cx="175846" cy="355226"/>
          </a:xfrm>
          <a:custGeom>
            <a:avLst/>
            <a:gdLst>
              <a:gd name="connsiteX0" fmla="*/ 13957 w 175846"/>
              <a:gd name="connsiteY0" fmla="*/ 96 h 355226"/>
              <a:gd name="connsiteX1" fmla="*/ 10782 w 175846"/>
              <a:gd name="connsiteY1" fmla="*/ 158846 h 355226"/>
              <a:gd name="connsiteX2" fmla="*/ 172707 w 175846"/>
              <a:gd name="connsiteY2" fmla="*/ 349346 h 355226"/>
              <a:gd name="connsiteX3" fmla="*/ 109207 w 175846"/>
              <a:gd name="connsiteY3" fmla="*/ 295371 h 355226"/>
              <a:gd name="connsiteX4" fmla="*/ 4432 w 175846"/>
              <a:gd name="connsiteY4" fmla="*/ 181071 h 355226"/>
              <a:gd name="connsiteX5" fmla="*/ 13957 w 175846"/>
              <a:gd name="connsiteY5" fmla="*/ 96 h 35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846" h="355226">
                <a:moveTo>
                  <a:pt x="13957" y="96"/>
                </a:moveTo>
                <a:cubicBezTo>
                  <a:pt x="15015" y="-3608"/>
                  <a:pt x="-15676" y="100638"/>
                  <a:pt x="10782" y="158846"/>
                </a:cubicBezTo>
                <a:cubicBezTo>
                  <a:pt x="37240" y="217054"/>
                  <a:pt x="156303" y="326592"/>
                  <a:pt x="172707" y="349346"/>
                </a:cubicBezTo>
                <a:cubicBezTo>
                  <a:pt x="189111" y="372100"/>
                  <a:pt x="137253" y="323417"/>
                  <a:pt x="109207" y="295371"/>
                </a:cubicBezTo>
                <a:cubicBezTo>
                  <a:pt x="81161" y="267325"/>
                  <a:pt x="17661" y="229754"/>
                  <a:pt x="4432" y="181071"/>
                </a:cubicBezTo>
                <a:cubicBezTo>
                  <a:pt x="-8797" y="132388"/>
                  <a:pt x="12899" y="3800"/>
                  <a:pt x="13957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6" name="フリーフォーム 2295">
            <a:extLst>
              <a:ext uri="{FF2B5EF4-FFF2-40B4-BE49-F238E27FC236}">
                <a16:creationId xmlns:a16="http://schemas.microsoft.com/office/drawing/2014/main" id="{EBDB0A26-CF45-8A37-8B48-4DD54820D34D}"/>
              </a:ext>
            </a:extLst>
          </p:cNvPr>
          <p:cNvSpPr/>
          <p:nvPr/>
        </p:nvSpPr>
        <p:spPr>
          <a:xfrm>
            <a:off x="5962638" y="2911437"/>
            <a:ext cx="47647" cy="263574"/>
          </a:xfrm>
          <a:custGeom>
            <a:avLst/>
            <a:gdLst>
              <a:gd name="connsiteX0" fmla="*/ 47637 w 47647"/>
              <a:gd name="connsiteY0" fmla="*/ 3213 h 263574"/>
              <a:gd name="connsiteX1" fmla="*/ 19062 w 47647"/>
              <a:gd name="connsiteY1" fmla="*/ 149263 h 263574"/>
              <a:gd name="connsiteX2" fmla="*/ 19062 w 47647"/>
              <a:gd name="connsiteY2" fmla="*/ 263563 h 263574"/>
              <a:gd name="connsiteX3" fmla="*/ 12 w 47647"/>
              <a:gd name="connsiteY3" fmla="*/ 142913 h 263574"/>
              <a:gd name="connsiteX4" fmla="*/ 22237 w 47647"/>
              <a:gd name="connsiteY4" fmla="*/ 54013 h 263574"/>
              <a:gd name="connsiteX5" fmla="*/ 47637 w 47647"/>
              <a:gd name="connsiteY5" fmla="*/ 3213 h 26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47" h="263574">
                <a:moveTo>
                  <a:pt x="47637" y="3213"/>
                </a:moveTo>
                <a:cubicBezTo>
                  <a:pt x="47108" y="19088"/>
                  <a:pt x="23824" y="105871"/>
                  <a:pt x="19062" y="149263"/>
                </a:cubicBezTo>
                <a:cubicBezTo>
                  <a:pt x="14299" y="192655"/>
                  <a:pt x="22237" y="264621"/>
                  <a:pt x="19062" y="263563"/>
                </a:cubicBezTo>
                <a:cubicBezTo>
                  <a:pt x="15887" y="262505"/>
                  <a:pt x="-517" y="177838"/>
                  <a:pt x="12" y="142913"/>
                </a:cubicBezTo>
                <a:cubicBezTo>
                  <a:pt x="541" y="107988"/>
                  <a:pt x="15887" y="73592"/>
                  <a:pt x="22237" y="54013"/>
                </a:cubicBezTo>
                <a:cubicBezTo>
                  <a:pt x="28587" y="34434"/>
                  <a:pt x="48166" y="-12662"/>
                  <a:pt x="47637" y="3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7" name="フリーフォーム 2296">
            <a:extLst>
              <a:ext uri="{FF2B5EF4-FFF2-40B4-BE49-F238E27FC236}">
                <a16:creationId xmlns:a16="http://schemas.microsoft.com/office/drawing/2014/main" id="{A8743847-79FF-89D5-0119-7DA925D4EA8A}"/>
              </a:ext>
            </a:extLst>
          </p:cNvPr>
          <p:cNvSpPr/>
          <p:nvPr/>
        </p:nvSpPr>
        <p:spPr>
          <a:xfrm>
            <a:off x="6065830" y="2155575"/>
            <a:ext cx="87433" cy="558813"/>
          </a:xfrm>
          <a:custGeom>
            <a:avLst/>
            <a:gdLst>
              <a:gd name="connsiteX0" fmla="*/ 87320 w 87433"/>
              <a:gd name="connsiteY0" fmla="*/ 3425 h 558813"/>
              <a:gd name="connsiteX1" fmla="*/ 14295 w 87433"/>
              <a:gd name="connsiteY1" fmla="*/ 276475 h 558813"/>
              <a:gd name="connsiteX2" fmla="*/ 4770 w 87433"/>
              <a:gd name="connsiteY2" fmla="*/ 552700 h 558813"/>
              <a:gd name="connsiteX3" fmla="*/ 1595 w 87433"/>
              <a:gd name="connsiteY3" fmla="*/ 441575 h 558813"/>
              <a:gd name="connsiteX4" fmla="*/ 30170 w 87433"/>
              <a:gd name="connsiteY4" fmla="*/ 143125 h 558813"/>
              <a:gd name="connsiteX5" fmla="*/ 87320 w 87433"/>
              <a:gd name="connsiteY5" fmla="*/ 3425 h 55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33" h="558813">
                <a:moveTo>
                  <a:pt x="87320" y="3425"/>
                </a:moveTo>
                <a:cubicBezTo>
                  <a:pt x="84674" y="25650"/>
                  <a:pt x="28053" y="184929"/>
                  <a:pt x="14295" y="276475"/>
                </a:cubicBezTo>
                <a:cubicBezTo>
                  <a:pt x="537" y="368021"/>
                  <a:pt x="6887" y="525183"/>
                  <a:pt x="4770" y="552700"/>
                </a:cubicBezTo>
                <a:cubicBezTo>
                  <a:pt x="2653" y="580217"/>
                  <a:pt x="-2638" y="509837"/>
                  <a:pt x="1595" y="441575"/>
                </a:cubicBezTo>
                <a:cubicBezTo>
                  <a:pt x="5828" y="373313"/>
                  <a:pt x="14824" y="214562"/>
                  <a:pt x="30170" y="143125"/>
                </a:cubicBezTo>
                <a:cubicBezTo>
                  <a:pt x="45516" y="71688"/>
                  <a:pt x="89966" y="-18800"/>
                  <a:pt x="87320" y="3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8" name="フリーフォーム 2297">
            <a:extLst>
              <a:ext uri="{FF2B5EF4-FFF2-40B4-BE49-F238E27FC236}">
                <a16:creationId xmlns:a16="http://schemas.microsoft.com/office/drawing/2014/main" id="{43851354-5D74-E474-A101-B99F2119E4DA}"/>
              </a:ext>
            </a:extLst>
          </p:cNvPr>
          <p:cNvSpPr/>
          <p:nvPr/>
        </p:nvSpPr>
        <p:spPr>
          <a:xfrm>
            <a:off x="6327775" y="2765097"/>
            <a:ext cx="96176" cy="400383"/>
          </a:xfrm>
          <a:custGeom>
            <a:avLst/>
            <a:gdLst>
              <a:gd name="connsiteX0" fmla="*/ 0 w 96176"/>
              <a:gd name="connsiteY0" fmla="*/ 328 h 400383"/>
              <a:gd name="connsiteX1" fmla="*/ 88900 w 96176"/>
              <a:gd name="connsiteY1" fmla="*/ 187653 h 400383"/>
              <a:gd name="connsiteX2" fmla="*/ 47625 w 96176"/>
              <a:gd name="connsiteY2" fmla="*/ 400378 h 400383"/>
              <a:gd name="connsiteX3" fmla="*/ 88900 w 96176"/>
              <a:gd name="connsiteY3" fmla="*/ 194003 h 400383"/>
              <a:gd name="connsiteX4" fmla="*/ 88900 w 96176"/>
              <a:gd name="connsiteY4" fmla="*/ 143203 h 400383"/>
              <a:gd name="connsiteX5" fmla="*/ 0 w 96176"/>
              <a:gd name="connsiteY5" fmla="*/ 328 h 40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76" h="400383">
                <a:moveTo>
                  <a:pt x="0" y="328"/>
                </a:moveTo>
                <a:cubicBezTo>
                  <a:pt x="0" y="7736"/>
                  <a:pt x="80963" y="120978"/>
                  <a:pt x="88900" y="187653"/>
                </a:cubicBezTo>
                <a:cubicBezTo>
                  <a:pt x="96837" y="254328"/>
                  <a:pt x="47625" y="399320"/>
                  <a:pt x="47625" y="400378"/>
                </a:cubicBezTo>
                <a:cubicBezTo>
                  <a:pt x="47625" y="401436"/>
                  <a:pt x="82021" y="236866"/>
                  <a:pt x="88900" y="194003"/>
                </a:cubicBezTo>
                <a:cubicBezTo>
                  <a:pt x="95779" y="151141"/>
                  <a:pt x="101071" y="173365"/>
                  <a:pt x="88900" y="143203"/>
                </a:cubicBezTo>
                <a:cubicBezTo>
                  <a:pt x="76729" y="113041"/>
                  <a:pt x="0" y="-7080"/>
                  <a:pt x="0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069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289</TotalTime>
  <Words>0</Words>
  <Application>Microsoft Macintosh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16</cp:revision>
  <dcterms:created xsi:type="dcterms:W3CDTF">2023-04-25T10:09:40Z</dcterms:created>
  <dcterms:modified xsi:type="dcterms:W3CDTF">2023-04-29T12:54:32Z</dcterms:modified>
</cp:coreProperties>
</file>